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7" r:id="rId3"/>
    <p:sldId id="295" r:id="rId4"/>
    <p:sldId id="258" r:id="rId5"/>
    <p:sldId id="289" r:id="rId6"/>
    <p:sldId id="259" r:id="rId7"/>
    <p:sldId id="300" r:id="rId8"/>
    <p:sldId id="301" r:id="rId9"/>
    <p:sldId id="302" r:id="rId10"/>
    <p:sldId id="290" r:id="rId11"/>
    <p:sldId id="297" r:id="rId12"/>
    <p:sldId id="265" r:id="rId13"/>
    <p:sldId id="264" r:id="rId14"/>
    <p:sldId id="298" r:id="rId15"/>
    <p:sldId id="288" r:id="rId16"/>
    <p:sldId id="299" r:id="rId17"/>
    <p:sldId id="279" r:id="rId18"/>
    <p:sldId id="266" r:id="rId19"/>
    <p:sldId id="262" r:id="rId20"/>
    <p:sldId id="263" r:id="rId21"/>
    <p:sldId id="284" r:id="rId22"/>
    <p:sldId id="272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 showGuides="1">
      <p:cViewPr varScale="1">
        <p:scale>
          <a:sx n="87" d="100"/>
          <a:sy n="87" d="100"/>
        </p:scale>
        <p:origin x="32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EECA7-0DB9-49D5-82A9-B1B55F4E1B5B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9F25-38F1-4A33-A8F6-F589B04BFE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75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77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5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47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89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4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898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719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47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50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51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13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64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604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453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6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47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0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11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66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66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66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9F25-38F1-4A33-A8F6-F589B04BFE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99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826100"/>
      </p:ext>
    </p:extLst>
  </p:cSld>
  <p:clrMapOvr>
    <a:masterClrMapping/>
  </p:clrMapOvr>
  <p:transition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376277"/>
      </p:ext>
    </p:extLst>
  </p:cSld>
  <p:clrMapOvr>
    <a:masterClrMapping/>
  </p:clrMapOvr>
  <p:transition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378226"/>
      </p:ext>
    </p:extLst>
  </p:cSld>
  <p:clrMapOvr>
    <a:masterClrMapping/>
  </p:clrMapOvr>
  <p:transition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598170"/>
      </p:ext>
    </p:extLst>
  </p:cSld>
  <p:clrMapOvr>
    <a:masterClrMapping/>
  </p:clrMapOvr>
  <p:transition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77118"/>
      </p:ext>
    </p:extLst>
  </p:cSld>
  <p:clrMapOvr>
    <a:masterClrMapping/>
  </p:clrMapOvr>
  <p:transition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564923"/>
      </p:ext>
    </p:extLst>
  </p:cSld>
  <p:clrMapOvr>
    <a:masterClrMapping/>
  </p:clrMapOvr>
  <p:transition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555968"/>
      </p:ext>
    </p:extLst>
  </p:cSld>
  <p:clrMapOvr>
    <a:masterClrMapping/>
  </p:clrMapOvr>
  <p:transition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993319"/>
      </p:ext>
    </p:extLst>
  </p:cSld>
  <p:clrMapOvr>
    <a:masterClrMapping/>
  </p:clrMapOvr>
  <p:transition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176094"/>
      </p:ext>
    </p:extLst>
  </p:cSld>
  <p:clrMapOvr>
    <a:masterClrMapping/>
  </p:clrMapOvr>
  <p:transition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363643"/>
      </p:ext>
    </p:extLst>
  </p:cSld>
  <p:clrMapOvr>
    <a:masterClrMapping/>
  </p:clrMapOvr>
  <p:transition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255764"/>
      </p:ext>
    </p:extLst>
  </p:cSld>
  <p:clrMapOvr>
    <a:masterClrMapping/>
  </p:clrMapOvr>
  <p:transition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18F7-91C8-4342-969B-B1DEB4A807BC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884C-2E6E-4A1A-8F4A-2FAC92353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6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54.pn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19702" r="52802" b="54892"/>
          <a:stretch/>
        </p:blipFill>
        <p:spPr>
          <a:xfrm rot="5400000">
            <a:off x="8625991" y="3801304"/>
            <a:ext cx="3435159" cy="34946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t="37990" r="72463" b="36604"/>
          <a:stretch/>
        </p:blipFill>
        <p:spPr>
          <a:xfrm rot="12413873">
            <a:off x="6131465" y="4357745"/>
            <a:ext cx="2556741" cy="243979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8" t="44438" r="39706" b="34196"/>
          <a:stretch/>
        </p:blipFill>
        <p:spPr>
          <a:xfrm rot="12413873">
            <a:off x="2632563" y="3807045"/>
            <a:ext cx="2748650" cy="27093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16" y="3029807"/>
            <a:ext cx="2947799" cy="35856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05" y="4173400"/>
            <a:ext cx="3197058" cy="2090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07" y="4173400"/>
            <a:ext cx="2564801" cy="2213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6" y="-338764"/>
            <a:ext cx="3272090" cy="48971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09" y="2784215"/>
            <a:ext cx="819150" cy="7810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24" y="2700040"/>
            <a:ext cx="666750" cy="962025"/>
          </a:xfrm>
          <a:prstGeom prst="rect">
            <a:avLst/>
          </a:prstGeom>
        </p:spPr>
      </p:pic>
      <p:sp>
        <p:nvSpPr>
          <p:cNvPr id="17" name="任意多边形 16"/>
          <p:cNvSpPr/>
          <p:nvPr/>
        </p:nvSpPr>
        <p:spPr>
          <a:xfrm>
            <a:off x="2458893" y="1378835"/>
            <a:ext cx="1547995" cy="2849122"/>
          </a:xfrm>
          <a:custGeom>
            <a:avLst/>
            <a:gdLst>
              <a:gd name="connsiteX0" fmla="*/ 392636 w 1547995"/>
              <a:gd name="connsiteY0" fmla="*/ 2709347 h 2849122"/>
              <a:gd name="connsiteX1" fmla="*/ 726465 w 1547995"/>
              <a:gd name="connsiteY1" fmla="*/ 1911061 h 2849122"/>
              <a:gd name="connsiteX2" fmla="*/ 958694 w 1547995"/>
              <a:gd name="connsiteY2" fmla="*/ 1243404 h 2849122"/>
              <a:gd name="connsiteX3" fmla="*/ 1045779 w 1547995"/>
              <a:gd name="connsiteY3" fmla="*/ 996661 h 2849122"/>
              <a:gd name="connsiteX4" fmla="*/ 1234465 w 1547995"/>
              <a:gd name="connsiteY4" fmla="*/ 807975 h 2849122"/>
              <a:gd name="connsiteX5" fmla="*/ 1495722 w 1547995"/>
              <a:gd name="connsiteY5" fmla="*/ 358032 h 2849122"/>
              <a:gd name="connsiteX6" fmla="*/ 1539265 w 1547995"/>
              <a:gd name="connsiteY6" fmla="*/ 183861 h 2849122"/>
              <a:gd name="connsiteX7" fmla="*/ 1379608 w 1547995"/>
              <a:gd name="connsiteY7" fmla="*/ 38718 h 2849122"/>
              <a:gd name="connsiteX8" fmla="*/ 1118351 w 1547995"/>
              <a:gd name="connsiteY8" fmla="*/ 53232 h 2849122"/>
              <a:gd name="connsiteX9" fmla="*/ 697436 w 1547995"/>
              <a:gd name="connsiteY9" fmla="*/ 619290 h 2849122"/>
              <a:gd name="connsiteX10" fmla="*/ 697436 w 1547995"/>
              <a:gd name="connsiteY10" fmla="*/ 938604 h 2849122"/>
              <a:gd name="connsiteX11" fmla="*/ 305551 w 1547995"/>
              <a:gd name="connsiteY11" fmla="*/ 1823975 h 2849122"/>
              <a:gd name="connsiteX12" fmla="*/ 44294 w 1547995"/>
              <a:gd name="connsiteY12" fmla="*/ 2506147 h 2849122"/>
              <a:gd name="connsiteX13" fmla="*/ 15265 w 1547995"/>
              <a:gd name="connsiteY13" fmla="*/ 2825461 h 2849122"/>
              <a:gd name="connsiteX14" fmla="*/ 203951 w 1547995"/>
              <a:gd name="connsiteY14" fmla="*/ 2810947 h 2849122"/>
              <a:gd name="connsiteX15" fmla="*/ 392636 w 1547995"/>
              <a:gd name="connsiteY15" fmla="*/ 2709347 h 28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7995" h="2849122">
                <a:moveTo>
                  <a:pt x="392636" y="2709347"/>
                </a:moveTo>
                <a:cubicBezTo>
                  <a:pt x="479722" y="2559366"/>
                  <a:pt x="632122" y="2155385"/>
                  <a:pt x="726465" y="1911061"/>
                </a:cubicBezTo>
                <a:cubicBezTo>
                  <a:pt x="820808" y="1666737"/>
                  <a:pt x="905475" y="1395804"/>
                  <a:pt x="958694" y="1243404"/>
                </a:cubicBezTo>
                <a:cubicBezTo>
                  <a:pt x="1011913" y="1091004"/>
                  <a:pt x="999817" y="1069232"/>
                  <a:pt x="1045779" y="996661"/>
                </a:cubicBezTo>
                <a:cubicBezTo>
                  <a:pt x="1091741" y="924090"/>
                  <a:pt x="1159474" y="914413"/>
                  <a:pt x="1234465" y="807975"/>
                </a:cubicBezTo>
                <a:cubicBezTo>
                  <a:pt x="1309456" y="701537"/>
                  <a:pt x="1444922" y="462051"/>
                  <a:pt x="1495722" y="358032"/>
                </a:cubicBezTo>
                <a:cubicBezTo>
                  <a:pt x="1546522" y="254013"/>
                  <a:pt x="1558617" y="237080"/>
                  <a:pt x="1539265" y="183861"/>
                </a:cubicBezTo>
                <a:cubicBezTo>
                  <a:pt x="1519913" y="130642"/>
                  <a:pt x="1449760" y="60489"/>
                  <a:pt x="1379608" y="38718"/>
                </a:cubicBezTo>
                <a:cubicBezTo>
                  <a:pt x="1309456" y="16946"/>
                  <a:pt x="1232046" y="-43530"/>
                  <a:pt x="1118351" y="53232"/>
                </a:cubicBezTo>
                <a:cubicBezTo>
                  <a:pt x="1004656" y="149994"/>
                  <a:pt x="767589" y="471728"/>
                  <a:pt x="697436" y="619290"/>
                </a:cubicBezTo>
                <a:cubicBezTo>
                  <a:pt x="627284" y="766852"/>
                  <a:pt x="762750" y="737823"/>
                  <a:pt x="697436" y="938604"/>
                </a:cubicBezTo>
                <a:cubicBezTo>
                  <a:pt x="632122" y="1139385"/>
                  <a:pt x="414408" y="1562718"/>
                  <a:pt x="305551" y="1823975"/>
                </a:cubicBezTo>
                <a:cubicBezTo>
                  <a:pt x="196694" y="2085232"/>
                  <a:pt x="92675" y="2339233"/>
                  <a:pt x="44294" y="2506147"/>
                </a:cubicBezTo>
                <a:cubicBezTo>
                  <a:pt x="-4087" y="2673061"/>
                  <a:pt x="-11344" y="2774661"/>
                  <a:pt x="15265" y="2825461"/>
                </a:cubicBezTo>
                <a:cubicBezTo>
                  <a:pt x="41874" y="2876261"/>
                  <a:pt x="145894" y="2832718"/>
                  <a:pt x="203951" y="2810947"/>
                </a:cubicBezTo>
                <a:cubicBezTo>
                  <a:pt x="262008" y="2789176"/>
                  <a:pt x="305550" y="2859328"/>
                  <a:pt x="392636" y="2709347"/>
                </a:cubicBezTo>
                <a:close/>
              </a:path>
            </a:pathLst>
          </a:custGeom>
          <a:noFill/>
          <a:ln w="254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0449244" y="1178672"/>
            <a:ext cx="1466336" cy="3042736"/>
          </a:xfrm>
          <a:custGeom>
            <a:avLst/>
            <a:gdLst>
              <a:gd name="connsiteX0" fmla="*/ 28953 w 1466336"/>
              <a:gd name="connsiteY0" fmla="*/ 225959 h 3042736"/>
              <a:gd name="connsiteX1" fmla="*/ 493410 w 1466336"/>
              <a:gd name="connsiteY1" fmla="*/ 1459673 h 3042736"/>
              <a:gd name="connsiteX2" fmla="*/ 899810 w 1466336"/>
              <a:gd name="connsiteY2" fmla="*/ 2519216 h 3042736"/>
              <a:gd name="connsiteX3" fmla="*/ 1132039 w 1466336"/>
              <a:gd name="connsiteY3" fmla="*/ 2867559 h 3042736"/>
              <a:gd name="connsiteX4" fmla="*/ 1277182 w 1466336"/>
              <a:gd name="connsiteY4" fmla="*/ 3041730 h 3042736"/>
              <a:gd name="connsiteX5" fmla="*/ 1465868 w 1466336"/>
              <a:gd name="connsiteY5" fmla="*/ 2794987 h 3042736"/>
              <a:gd name="connsiteX6" fmla="*/ 1219125 w 1466336"/>
              <a:gd name="connsiteY6" fmla="*/ 2199902 h 3042736"/>
              <a:gd name="connsiteX7" fmla="*/ 1015925 w 1466336"/>
              <a:gd name="connsiteY7" fmla="*/ 1590302 h 3042736"/>
              <a:gd name="connsiteX8" fmla="*/ 1030439 w 1466336"/>
              <a:gd name="connsiteY8" fmla="*/ 1358073 h 3042736"/>
              <a:gd name="connsiteX9" fmla="*/ 943353 w 1466336"/>
              <a:gd name="connsiteY9" fmla="*/ 1053273 h 3042736"/>
              <a:gd name="connsiteX10" fmla="*/ 478896 w 1466336"/>
              <a:gd name="connsiteY10" fmla="*/ 124359 h 3042736"/>
              <a:gd name="connsiteX11" fmla="*/ 159582 w 1466336"/>
              <a:gd name="connsiteY11" fmla="*/ 8245 h 3042736"/>
              <a:gd name="connsiteX12" fmla="*/ 57982 w 1466336"/>
              <a:gd name="connsiteY12" fmla="*/ 109845 h 3042736"/>
              <a:gd name="connsiteX13" fmla="*/ 28953 w 1466336"/>
              <a:gd name="connsiteY13" fmla="*/ 225959 h 304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6336" h="3042736">
                <a:moveTo>
                  <a:pt x="28953" y="225959"/>
                </a:moveTo>
                <a:cubicBezTo>
                  <a:pt x="101524" y="450930"/>
                  <a:pt x="348267" y="1077464"/>
                  <a:pt x="493410" y="1459673"/>
                </a:cubicBezTo>
                <a:cubicBezTo>
                  <a:pt x="638553" y="1841883"/>
                  <a:pt x="793372" y="2284568"/>
                  <a:pt x="899810" y="2519216"/>
                </a:cubicBezTo>
                <a:cubicBezTo>
                  <a:pt x="1006248" y="2753864"/>
                  <a:pt x="1069144" y="2780473"/>
                  <a:pt x="1132039" y="2867559"/>
                </a:cubicBezTo>
                <a:cubicBezTo>
                  <a:pt x="1194934" y="2954645"/>
                  <a:pt x="1221544" y="3053825"/>
                  <a:pt x="1277182" y="3041730"/>
                </a:cubicBezTo>
                <a:cubicBezTo>
                  <a:pt x="1332820" y="3029635"/>
                  <a:pt x="1475544" y="2935292"/>
                  <a:pt x="1465868" y="2794987"/>
                </a:cubicBezTo>
                <a:cubicBezTo>
                  <a:pt x="1456192" y="2654682"/>
                  <a:pt x="1294115" y="2400683"/>
                  <a:pt x="1219125" y="2199902"/>
                </a:cubicBezTo>
                <a:cubicBezTo>
                  <a:pt x="1144135" y="1999121"/>
                  <a:pt x="1047373" y="1730607"/>
                  <a:pt x="1015925" y="1590302"/>
                </a:cubicBezTo>
                <a:cubicBezTo>
                  <a:pt x="984477" y="1449997"/>
                  <a:pt x="1042534" y="1447578"/>
                  <a:pt x="1030439" y="1358073"/>
                </a:cubicBezTo>
                <a:cubicBezTo>
                  <a:pt x="1018344" y="1268568"/>
                  <a:pt x="1035277" y="1258892"/>
                  <a:pt x="943353" y="1053273"/>
                </a:cubicBezTo>
                <a:cubicBezTo>
                  <a:pt x="851429" y="847654"/>
                  <a:pt x="609525" y="298530"/>
                  <a:pt x="478896" y="124359"/>
                </a:cubicBezTo>
                <a:cubicBezTo>
                  <a:pt x="348268" y="-49812"/>
                  <a:pt x="229734" y="10664"/>
                  <a:pt x="159582" y="8245"/>
                </a:cubicBezTo>
                <a:cubicBezTo>
                  <a:pt x="89430" y="5826"/>
                  <a:pt x="74915" y="78398"/>
                  <a:pt x="57982" y="109845"/>
                </a:cubicBezTo>
                <a:cubicBezTo>
                  <a:pt x="41049" y="141292"/>
                  <a:pt x="-43618" y="988"/>
                  <a:pt x="28953" y="225959"/>
                </a:cubicBezTo>
                <a:close/>
              </a:path>
            </a:pathLst>
          </a:custGeom>
          <a:noFill/>
          <a:ln w="254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2"/>
          <a:stretch>
            <a:fillRect/>
          </a:stretch>
        </p:blipFill>
        <p:spPr>
          <a:xfrm rot="8595855">
            <a:off x="5577399" y="3140625"/>
            <a:ext cx="2878480" cy="1042879"/>
          </a:xfrm>
          <a:custGeom>
            <a:avLst/>
            <a:gdLst>
              <a:gd name="connsiteX0" fmla="*/ 0 w 2878480"/>
              <a:gd name="connsiteY0" fmla="*/ 174345 h 1042879"/>
              <a:gd name="connsiteX1" fmla="*/ 191401 w 2878480"/>
              <a:gd name="connsiteY1" fmla="*/ 0 h 1042879"/>
              <a:gd name="connsiteX2" fmla="*/ 1488536 w 2878480"/>
              <a:gd name="connsiteY2" fmla="*/ 328590 h 1042879"/>
              <a:gd name="connsiteX3" fmla="*/ 2356428 w 2878480"/>
              <a:gd name="connsiteY3" fmla="*/ 520176 h 1042879"/>
              <a:gd name="connsiteX4" fmla="*/ 2878480 w 2878480"/>
              <a:gd name="connsiteY4" fmla="*/ 697715 h 1042879"/>
              <a:gd name="connsiteX5" fmla="*/ 2878480 w 2878480"/>
              <a:gd name="connsiteY5" fmla="*/ 1042879 h 1042879"/>
              <a:gd name="connsiteX6" fmla="*/ 928625 w 2878480"/>
              <a:gd name="connsiteY6" fmla="*/ 1042879 h 1042879"/>
              <a:gd name="connsiteX7" fmla="*/ 605304 w 2878480"/>
              <a:gd name="connsiteY7" fmla="*/ 984367 h 1042879"/>
              <a:gd name="connsiteX8" fmla="*/ 44890 w 2878480"/>
              <a:gd name="connsiteY8" fmla="*/ 710440 h 1042879"/>
              <a:gd name="connsiteX9" fmla="*/ 0 w 2878480"/>
              <a:gd name="connsiteY9" fmla="*/ 645712 h 104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8480" h="1042879">
                <a:moveTo>
                  <a:pt x="0" y="174345"/>
                </a:moveTo>
                <a:lnTo>
                  <a:pt x="191401" y="0"/>
                </a:lnTo>
                <a:lnTo>
                  <a:pt x="1488536" y="328590"/>
                </a:lnTo>
                <a:lnTo>
                  <a:pt x="2356428" y="520176"/>
                </a:lnTo>
                <a:lnTo>
                  <a:pt x="2878480" y="697715"/>
                </a:lnTo>
                <a:lnTo>
                  <a:pt x="2878480" y="1042879"/>
                </a:lnTo>
                <a:lnTo>
                  <a:pt x="928625" y="1042879"/>
                </a:lnTo>
                <a:lnTo>
                  <a:pt x="605304" y="984367"/>
                </a:lnTo>
                <a:lnTo>
                  <a:pt x="44890" y="710440"/>
                </a:lnTo>
                <a:lnTo>
                  <a:pt x="0" y="64571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9" r="687" b="17055"/>
          <a:stretch>
            <a:fillRect/>
          </a:stretch>
        </p:blipFill>
        <p:spPr>
          <a:xfrm rot="875293">
            <a:off x="5440128" y="2993027"/>
            <a:ext cx="3048528" cy="1244388"/>
          </a:xfrm>
          <a:custGeom>
            <a:avLst/>
            <a:gdLst>
              <a:gd name="connsiteX0" fmla="*/ 319502 w 7389042"/>
              <a:gd name="connsiteY0" fmla="*/ 0 h 3016155"/>
              <a:gd name="connsiteX1" fmla="*/ 3922510 w 7389042"/>
              <a:gd name="connsiteY1" fmla="*/ 941695 h 3016155"/>
              <a:gd name="connsiteX2" fmla="*/ 7375394 w 7389042"/>
              <a:gd name="connsiteY2" fmla="*/ 1910686 h 3016155"/>
              <a:gd name="connsiteX3" fmla="*/ 7389042 w 7389042"/>
              <a:gd name="connsiteY3" fmla="*/ 3016155 h 3016155"/>
              <a:gd name="connsiteX4" fmla="*/ 6761245 w 7389042"/>
              <a:gd name="connsiteY4" fmla="*/ 2743200 h 3016155"/>
              <a:gd name="connsiteX5" fmla="*/ 2421257 w 7389042"/>
              <a:gd name="connsiteY5" fmla="*/ 1624084 h 3016155"/>
              <a:gd name="connsiteX6" fmla="*/ 0 w 7389042"/>
              <a:gd name="connsiteY6" fmla="*/ 984970 h 3016155"/>
              <a:gd name="connsiteX7" fmla="*/ 0 w 7389042"/>
              <a:gd name="connsiteY7" fmla="*/ 497829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9042" h="3016155">
                <a:moveTo>
                  <a:pt x="319502" y="0"/>
                </a:moveTo>
                <a:lnTo>
                  <a:pt x="3922510" y="941695"/>
                </a:lnTo>
                <a:lnTo>
                  <a:pt x="7375394" y="1910686"/>
                </a:lnTo>
                <a:lnTo>
                  <a:pt x="7389042" y="3016155"/>
                </a:lnTo>
                <a:lnTo>
                  <a:pt x="6761245" y="2743200"/>
                </a:lnTo>
                <a:lnTo>
                  <a:pt x="2421257" y="1624084"/>
                </a:lnTo>
                <a:lnTo>
                  <a:pt x="0" y="984970"/>
                </a:lnTo>
                <a:lnTo>
                  <a:pt x="0" y="497829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514205" y="317006"/>
            <a:ext cx="7256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chemeClr val="accent2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普二彈性選修課程</a:t>
            </a:r>
            <a:endParaRPr lang="en-US" altLang="zh-CN" sz="6600" b="1" dirty="0">
              <a:solidFill>
                <a:schemeClr val="accent2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/>
            <a:r>
              <a:rPr lang="zh-TW" altLang="en-US" sz="6600" b="1" dirty="0">
                <a:solidFill>
                  <a:schemeClr val="accent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與神同行</a:t>
            </a:r>
            <a:endParaRPr lang="zh-CN" altLang="en-US" sz="6600" b="1" dirty="0">
              <a:solidFill>
                <a:schemeClr val="accent1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179528"/>
      </p:ext>
    </p:extLst>
  </p:cSld>
  <p:clrMapOvr>
    <a:masterClrMapping/>
  </p:clrMapOvr>
  <p:transition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0" y="1489449"/>
            <a:ext cx="13150275" cy="2168851"/>
          </a:xfrm>
          <a:custGeom>
            <a:avLst/>
            <a:gdLst>
              <a:gd name="connsiteX0" fmla="*/ 0 w 12973050"/>
              <a:gd name="connsiteY0" fmla="*/ 2198284 h 2198284"/>
              <a:gd name="connsiteX1" fmla="*/ 2305050 w 12973050"/>
              <a:gd name="connsiteY1" fmla="*/ 26584 h 2198284"/>
              <a:gd name="connsiteX2" fmla="*/ 4286250 w 12973050"/>
              <a:gd name="connsiteY2" fmla="*/ 960034 h 2198284"/>
              <a:gd name="connsiteX3" fmla="*/ 5695950 w 12973050"/>
              <a:gd name="connsiteY3" fmla="*/ 502834 h 2198284"/>
              <a:gd name="connsiteX4" fmla="*/ 7810500 w 12973050"/>
              <a:gd name="connsiteY4" fmla="*/ 1112434 h 2198284"/>
              <a:gd name="connsiteX5" fmla="*/ 9486900 w 12973050"/>
              <a:gd name="connsiteY5" fmla="*/ 312334 h 2198284"/>
              <a:gd name="connsiteX6" fmla="*/ 11068050 w 12973050"/>
              <a:gd name="connsiteY6" fmla="*/ 217084 h 2198284"/>
              <a:gd name="connsiteX7" fmla="*/ 12420600 w 12973050"/>
              <a:gd name="connsiteY7" fmla="*/ 1207684 h 2198284"/>
              <a:gd name="connsiteX8" fmla="*/ 12973050 w 12973050"/>
              <a:gd name="connsiteY8" fmla="*/ 1379134 h 219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3050" h="2198284">
                <a:moveTo>
                  <a:pt x="0" y="2198284"/>
                </a:moveTo>
                <a:cubicBezTo>
                  <a:pt x="795337" y="1215621"/>
                  <a:pt x="1590675" y="232959"/>
                  <a:pt x="2305050" y="26584"/>
                </a:cubicBezTo>
                <a:cubicBezTo>
                  <a:pt x="3019425" y="-179791"/>
                  <a:pt x="3721100" y="880659"/>
                  <a:pt x="4286250" y="960034"/>
                </a:cubicBezTo>
                <a:cubicBezTo>
                  <a:pt x="4851400" y="1039409"/>
                  <a:pt x="5108575" y="477434"/>
                  <a:pt x="5695950" y="502834"/>
                </a:cubicBezTo>
                <a:cubicBezTo>
                  <a:pt x="6283325" y="528234"/>
                  <a:pt x="7178675" y="1144184"/>
                  <a:pt x="7810500" y="1112434"/>
                </a:cubicBezTo>
                <a:cubicBezTo>
                  <a:pt x="8442325" y="1080684"/>
                  <a:pt x="8943975" y="461559"/>
                  <a:pt x="9486900" y="312334"/>
                </a:cubicBezTo>
                <a:cubicBezTo>
                  <a:pt x="10029825" y="163109"/>
                  <a:pt x="10579100" y="67859"/>
                  <a:pt x="11068050" y="217084"/>
                </a:cubicBezTo>
                <a:cubicBezTo>
                  <a:pt x="11557000" y="366309"/>
                  <a:pt x="12103100" y="1014009"/>
                  <a:pt x="12420600" y="1207684"/>
                </a:cubicBezTo>
                <a:cubicBezTo>
                  <a:pt x="12738100" y="1401359"/>
                  <a:pt x="12855575" y="1390246"/>
                  <a:pt x="12973050" y="137913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236578" y="2250425"/>
            <a:ext cx="2307968" cy="230796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细黑"/>
              <a:ea typeface="华文细黑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96352" y="4768821"/>
            <a:ext cx="2162312" cy="1194849"/>
            <a:chOff x="1596352" y="4044921"/>
            <a:chExt cx="2162312" cy="1194849"/>
          </a:xfrm>
        </p:grpSpPr>
        <p:sp>
          <p:nvSpPr>
            <p:cNvPr id="4" name="文本框 3"/>
            <p:cNvSpPr txBox="1"/>
            <p:nvPr/>
          </p:nvSpPr>
          <p:spPr>
            <a:xfrm>
              <a:off x="1603291" y="4044921"/>
              <a:ext cx="21553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食物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96352" y="4778105"/>
              <a:ext cx="19481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4821944" y="2247900"/>
            <a:ext cx="2307968" cy="230796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细黑"/>
              <a:ea typeface="华文细黑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412979" y="2247900"/>
            <a:ext cx="2307968" cy="230796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细黑"/>
              <a:ea typeface="华文细黑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51671" y="923330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飲食思考</a:t>
            </a:r>
            <a:endParaRPr lang="zh-CN" altLang="en-US" sz="6600" dirty="0">
              <a:solidFill>
                <a:schemeClr val="accent2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98957" y="0"/>
            <a:ext cx="2113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SHOP</a:t>
            </a:r>
            <a:endParaRPr lang="zh-CN" altLang="en-US" sz="3600" spc="300" dirty="0">
              <a:solidFill>
                <a:schemeClr val="accent1"/>
              </a:solidFill>
              <a:latin typeface="Satisfaction" panose="00000400000000000000" pitchFamily="2" charset="0"/>
            </a:endParaRPr>
          </a:p>
        </p:txBody>
      </p:sp>
      <p:grpSp>
        <p:nvGrpSpPr>
          <p:cNvPr id="20" name="组合 2"/>
          <p:cNvGrpSpPr/>
          <p:nvPr/>
        </p:nvGrpSpPr>
        <p:grpSpPr>
          <a:xfrm>
            <a:off x="5089141" y="4813242"/>
            <a:ext cx="2162312" cy="1194849"/>
            <a:chOff x="1596352" y="4044921"/>
            <a:chExt cx="2162312" cy="1194849"/>
          </a:xfrm>
        </p:grpSpPr>
        <p:sp>
          <p:nvSpPr>
            <p:cNvPr id="21" name="文本框 3"/>
            <p:cNvSpPr txBox="1"/>
            <p:nvPr/>
          </p:nvSpPr>
          <p:spPr>
            <a:xfrm>
              <a:off x="1603291" y="4044921"/>
              <a:ext cx="21553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5400" kern="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自然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596352" y="4778105"/>
              <a:ext cx="19481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"/>
          <p:cNvGrpSpPr/>
          <p:nvPr/>
        </p:nvGrpSpPr>
        <p:grpSpPr>
          <a:xfrm>
            <a:off x="8814233" y="4813242"/>
            <a:ext cx="2162312" cy="1194849"/>
            <a:chOff x="1596352" y="4044921"/>
            <a:chExt cx="2162312" cy="1194849"/>
          </a:xfrm>
        </p:grpSpPr>
        <p:sp>
          <p:nvSpPr>
            <p:cNvPr id="26" name="文本框 3"/>
            <p:cNvSpPr txBox="1"/>
            <p:nvPr/>
          </p:nvSpPr>
          <p:spPr>
            <a:xfrm>
              <a:off x="1603291" y="4044921"/>
              <a:ext cx="21553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5400" kern="0" noProof="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文化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96352" y="4778105"/>
              <a:ext cx="19481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0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" y="1189355"/>
            <a:ext cx="3014133" cy="4521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794760" y="2665125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食物 </a:t>
            </a:r>
            <a:r>
              <a:rPr lang="en-US" altLang="zh-TW" sz="6000" b="1" dirty="0" err="1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v.s</a:t>
            </a:r>
            <a:r>
              <a:rPr lang="en-US" altLang="zh-TW" sz="6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 </a:t>
            </a:r>
            <a:r>
              <a:rPr lang="zh-TW" altLang="en-US" sz="6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自然「產地→餐桌」</a:t>
            </a:r>
            <a:endParaRPr lang="zh-CN" altLang="en-US" sz="60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4302" y="892374"/>
            <a:ext cx="86237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FOOD NATURE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" y="720725"/>
            <a:ext cx="914400" cy="723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22" y="2806976"/>
            <a:ext cx="3213834" cy="24103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106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21358091">
            <a:off x="1468303" y="1189958"/>
            <a:ext cx="4643746" cy="407479"/>
          </a:xfrm>
          <a:custGeom>
            <a:avLst/>
            <a:gdLst>
              <a:gd name="connsiteX0" fmla="*/ 0 w 1543050"/>
              <a:gd name="connsiteY0" fmla="*/ 247793 h 247793"/>
              <a:gd name="connsiteX1" fmla="*/ 742950 w 1543050"/>
              <a:gd name="connsiteY1" fmla="*/ 143 h 247793"/>
              <a:gd name="connsiteX2" fmla="*/ 1047750 w 1543050"/>
              <a:gd name="connsiteY2" fmla="*/ 209693 h 247793"/>
              <a:gd name="connsiteX3" fmla="*/ 1543050 w 1543050"/>
              <a:gd name="connsiteY3" fmla="*/ 57293 h 24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247793">
                <a:moveTo>
                  <a:pt x="0" y="247793"/>
                </a:moveTo>
                <a:cubicBezTo>
                  <a:pt x="284162" y="127143"/>
                  <a:pt x="568325" y="6493"/>
                  <a:pt x="742950" y="143"/>
                </a:cubicBezTo>
                <a:cubicBezTo>
                  <a:pt x="917575" y="-6207"/>
                  <a:pt x="914400" y="200168"/>
                  <a:pt x="1047750" y="209693"/>
                </a:cubicBezTo>
                <a:cubicBezTo>
                  <a:pt x="1181100" y="219218"/>
                  <a:pt x="1450975" y="82693"/>
                  <a:pt x="1543050" y="5729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09" y="744319"/>
            <a:ext cx="3993797" cy="48864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2302" y="744319"/>
            <a:ext cx="750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NATURE   FOOD    </a:t>
            </a:r>
            <a:r>
              <a:rPr lang="en-US" altLang="zh-CN" sz="3600" b="1" dirty="0" err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V.S</a:t>
            </a:r>
            <a:r>
              <a:rPr lang="en-US" altLang="zh-CN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HEALTH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302" y="1817064"/>
            <a:ext cx="65855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自然環境提供人類生存的物質條件，也影響了當地物產種類與人的食物選擇，而在相同的文化環境下，常會發展出自成一格獨特的飲食結構與地方風味。從對食物採擇種類、偏好範圍、交換、處理烹調方法和禁忌等，往往就可以看出所在地域的生態環境特色，以及所屬文化的信仰、宇宙、分類和身體觀念。飲食的禮儀甚至也成為不同群體藉以彰顯身份、聲望、權力的象徵。</a:t>
            </a:r>
            <a:endParaRPr lang="zh-CN" altLang="en-US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45" y="5722969"/>
            <a:ext cx="942975" cy="990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716">
            <a:off x="7381851" y="4379731"/>
            <a:ext cx="885159" cy="8574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90" y="5761069"/>
            <a:ext cx="800100" cy="781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92" y="5761069"/>
            <a:ext cx="914400" cy="95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 rot="2190124">
            <a:off x="8012687" y="839700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主厨</a:t>
            </a:r>
          </a:p>
        </p:txBody>
      </p:sp>
    </p:spTree>
    <p:extLst>
      <p:ext uri="{BB962C8B-B14F-4D97-AF65-F5344CB8AC3E}">
        <p14:creationId xmlns:p14="http://schemas.microsoft.com/office/powerpoint/2010/main" val="2012226589"/>
      </p:ext>
    </p:extLst>
  </p:cSld>
  <p:clrMapOvr>
    <a:masterClrMapping/>
  </p:clrMapOvr>
  <p:transition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" y="1189355"/>
            <a:ext cx="3014133" cy="4521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794760" y="2665125"/>
            <a:ext cx="4918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食物  </a:t>
            </a:r>
            <a:r>
              <a:rPr lang="en-US" altLang="zh-TW" sz="6000" b="1" dirty="0" err="1">
                <a:solidFill>
                  <a:schemeClr val="bg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v.s</a:t>
            </a:r>
            <a:r>
              <a:rPr lang="en-US" altLang="zh-TW" sz="6000" b="1" dirty="0">
                <a:solidFill>
                  <a:schemeClr val="bg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 </a:t>
            </a:r>
            <a:r>
              <a:rPr lang="zh-TW" altLang="en-US" sz="6000" b="1" dirty="0">
                <a:solidFill>
                  <a:schemeClr val="bg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文化</a:t>
            </a:r>
            <a:endParaRPr lang="en-US" altLang="zh-TW" sz="6000" b="1" dirty="0">
              <a:solidFill>
                <a:schemeClr val="bg1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r>
              <a:rPr lang="zh-TW" altLang="en-US" sz="6000" b="1" dirty="0">
                <a:solidFill>
                  <a:schemeClr val="bg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「食代風味」</a:t>
            </a:r>
            <a:endParaRPr lang="zh-CN" altLang="en-US" sz="6000" b="1" dirty="0">
              <a:solidFill>
                <a:schemeClr val="bg1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4302" y="892374"/>
            <a:ext cx="862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FOOD  CULTURE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" y="720725"/>
            <a:ext cx="914400" cy="723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22" y="2806976"/>
            <a:ext cx="3213834" cy="24103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421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21358091">
            <a:off x="1468303" y="1189958"/>
            <a:ext cx="4643746" cy="407479"/>
          </a:xfrm>
          <a:custGeom>
            <a:avLst/>
            <a:gdLst>
              <a:gd name="connsiteX0" fmla="*/ 0 w 1543050"/>
              <a:gd name="connsiteY0" fmla="*/ 247793 h 247793"/>
              <a:gd name="connsiteX1" fmla="*/ 742950 w 1543050"/>
              <a:gd name="connsiteY1" fmla="*/ 143 h 247793"/>
              <a:gd name="connsiteX2" fmla="*/ 1047750 w 1543050"/>
              <a:gd name="connsiteY2" fmla="*/ 209693 h 247793"/>
              <a:gd name="connsiteX3" fmla="*/ 1543050 w 1543050"/>
              <a:gd name="connsiteY3" fmla="*/ 57293 h 24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247793">
                <a:moveTo>
                  <a:pt x="0" y="247793"/>
                </a:moveTo>
                <a:cubicBezTo>
                  <a:pt x="284162" y="127143"/>
                  <a:pt x="568325" y="6493"/>
                  <a:pt x="742950" y="143"/>
                </a:cubicBezTo>
                <a:cubicBezTo>
                  <a:pt x="917575" y="-6207"/>
                  <a:pt x="914400" y="200168"/>
                  <a:pt x="1047750" y="209693"/>
                </a:cubicBezTo>
                <a:cubicBezTo>
                  <a:pt x="1181100" y="219218"/>
                  <a:pt x="1450975" y="82693"/>
                  <a:pt x="1543050" y="5729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1" y="744319"/>
            <a:ext cx="3993797" cy="48864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2302" y="744319"/>
            <a:ext cx="750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NATURE   FOOD    </a:t>
            </a:r>
            <a:r>
              <a:rPr lang="en-US" altLang="zh-CN" sz="3600" b="1" dirty="0" err="1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V.S</a:t>
            </a:r>
            <a:r>
              <a:rPr lang="en-US" altLang="zh-CN" sz="3600" b="1" dirty="0">
                <a:solidFill>
                  <a:schemeClr val="accent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CULTURE</a:t>
            </a:r>
            <a:endParaRPr lang="zh-CN" altLang="en-US" sz="3600" b="1" dirty="0">
              <a:solidFill>
                <a:schemeClr val="accent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302" y="1817064"/>
            <a:ext cx="65855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台灣飲食文化的發展和演變，深受各時期移民文化、政治與社會變遷的影響。不同階段來到台灣的移民，帶著其家鄉風味而來，配合台灣的配料、食材，將口味不斷融合、演變與創新，塑造出多元的台灣美食風味。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algn="just"/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algn="just"/>
            <a:r>
              <a:rPr lang="en-US" altLang="zh-CN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十全大補、辦桌文化、客家餐桌、日本飲食、原住民風味餐、融合大江南北風味</a:t>
            </a:r>
            <a:r>
              <a:rPr lang="en-US" altLang="zh-CN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)</a:t>
            </a:r>
            <a:endParaRPr lang="zh-CN" altLang="en-US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45" y="5696291"/>
            <a:ext cx="942975" cy="990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716">
            <a:off x="7381851" y="4379731"/>
            <a:ext cx="885159" cy="8574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90" y="5722969"/>
            <a:ext cx="800100" cy="781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72" y="5681408"/>
            <a:ext cx="914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7362"/>
      </p:ext>
    </p:extLst>
  </p:cSld>
  <p:clrMapOvr>
    <a:masterClrMapping/>
  </p:clrMapOvr>
  <p:transition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663"/>
            <a:ext cx="4949371" cy="3522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 rot="19541717">
            <a:off x="-2579172" y="890957"/>
            <a:ext cx="862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spc="300" dirty="0">
                <a:solidFill>
                  <a:schemeClr val="bg1"/>
                </a:solidFill>
                <a:latin typeface="Satisfaction" panose="00000400000000000000" pitchFamily="2" charset="0"/>
              </a:rPr>
              <a:t>hey </a:t>
            </a:r>
            <a:r>
              <a:rPr lang="en-US" altLang="zh-CN" sz="2400" spc="300" dirty="0" err="1">
                <a:solidFill>
                  <a:schemeClr val="bg1"/>
                </a:solidFill>
                <a:latin typeface="Satisfaction" panose="00000400000000000000" pitchFamily="2" charset="0"/>
              </a:rPr>
              <a:t>jiezhang</a:t>
            </a:r>
            <a:endParaRPr lang="zh-CN" altLang="en-US" sz="2400" spc="300" dirty="0">
              <a:solidFill>
                <a:schemeClr val="bg1"/>
              </a:solidFill>
              <a:latin typeface="Satisfaction" panose="00000400000000000000" pitchFamily="2" charset="0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 rot="640177">
            <a:off x="3892797" y="750039"/>
            <a:ext cx="1905000" cy="1901825"/>
          </a:xfrm>
          <a:custGeom>
            <a:avLst/>
            <a:gdLst>
              <a:gd name="T0" fmla="*/ 105046 w 3067050"/>
              <a:gd name="T1" fmla="*/ 2947135 h 3062288"/>
              <a:gd name="T2" fmla="*/ 166614 w 3067050"/>
              <a:gd name="T3" fmla="*/ 2976002 h 3062288"/>
              <a:gd name="T4" fmla="*/ 2047606 w 3067050"/>
              <a:gd name="T5" fmla="*/ 2952527 h 3062288"/>
              <a:gd name="T6" fmla="*/ 2070773 w 3067050"/>
              <a:gd name="T7" fmla="*/ 2126150 h 3062288"/>
              <a:gd name="T8" fmla="*/ 110124 w 3067050"/>
              <a:gd name="T9" fmla="*/ 1694086 h 3062288"/>
              <a:gd name="T10" fmla="*/ 86639 w 3067050"/>
              <a:gd name="T11" fmla="*/ 1805750 h 3062288"/>
              <a:gd name="T12" fmla="*/ 2052366 w 3067050"/>
              <a:gd name="T13" fmla="*/ 1699479 h 3062288"/>
              <a:gd name="T14" fmla="*/ 1990798 w 3067050"/>
              <a:gd name="T15" fmla="*/ 1670611 h 3062288"/>
              <a:gd name="T16" fmla="*/ 2032055 w 3067050"/>
              <a:gd name="T17" fmla="*/ 1589401 h 3062288"/>
              <a:gd name="T18" fmla="*/ 2102509 w 3067050"/>
              <a:gd name="T19" fmla="*/ 1627468 h 3062288"/>
              <a:gd name="T20" fmla="*/ 2147257 w 3067050"/>
              <a:gd name="T21" fmla="*/ 1693134 h 3062288"/>
              <a:gd name="T22" fmla="*/ 2156143 w 3067050"/>
              <a:gd name="T23" fmla="*/ 2913191 h 3062288"/>
              <a:gd name="T24" fmla="*/ 2128532 w 3067050"/>
              <a:gd name="T25" fmla="*/ 2989326 h 3062288"/>
              <a:gd name="T26" fmla="*/ 2070138 w 3067050"/>
              <a:gd name="T27" fmla="*/ 3042620 h 3062288"/>
              <a:gd name="T28" fmla="*/ 1990798 w 3067050"/>
              <a:gd name="T29" fmla="*/ 3062288 h 3062288"/>
              <a:gd name="T30" fmla="*/ 94573 w 3067050"/>
              <a:gd name="T31" fmla="*/ 3046110 h 3062288"/>
              <a:gd name="T32" fmla="*/ 33323 w 3067050"/>
              <a:gd name="T33" fmla="*/ 2995670 h 3062288"/>
              <a:gd name="T34" fmla="*/ 2221 w 3067050"/>
              <a:gd name="T35" fmla="*/ 2921439 h 3062288"/>
              <a:gd name="T36" fmla="*/ 7616 w 3067050"/>
              <a:gd name="T37" fmla="*/ 1700748 h 3062288"/>
              <a:gd name="T38" fmla="*/ 48873 w 3067050"/>
              <a:gd name="T39" fmla="*/ 1632861 h 3062288"/>
              <a:gd name="T40" fmla="*/ 117106 w 3067050"/>
              <a:gd name="T41" fmla="*/ 1591621 h 3062288"/>
              <a:gd name="T42" fmla="*/ 1491238 w 3067050"/>
              <a:gd name="T43" fmla="*/ 1165543 h 3062288"/>
              <a:gd name="T44" fmla="*/ 1451532 w 3067050"/>
              <a:gd name="T45" fmla="*/ 1205230 h 3062288"/>
              <a:gd name="T46" fmla="*/ 1590024 w 3067050"/>
              <a:gd name="T47" fmla="*/ 1261745 h 3062288"/>
              <a:gd name="T48" fmla="*/ 1628458 w 3067050"/>
              <a:gd name="T49" fmla="*/ 1214755 h 3062288"/>
              <a:gd name="T50" fmla="*/ 1107846 w 3067050"/>
              <a:gd name="T51" fmla="*/ 1226820 h 3062288"/>
              <a:gd name="T52" fmla="*/ 1154857 w 3067050"/>
              <a:gd name="T53" fmla="*/ 1265555 h 3062288"/>
              <a:gd name="T54" fmla="*/ 1270160 w 3067050"/>
              <a:gd name="T55" fmla="*/ 1200785 h 3062288"/>
              <a:gd name="T56" fmla="*/ 1239031 w 3067050"/>
              <a:gd name="T57" fmla="*/ 1153795 h 3062288"/>
              <a:gd name="T58" fmla="*/ 1102446 w 3067050"/>
              <a:gd name="T59" fmla="*/ 1115060 h 3062288"/>
              <a:gd name="T60" fmla="*/ 1102446 w 3067050"/>
              <a:gd name="T61" fmla="*/ 993775 h 3062288"/>
              <a:gd name="T62" fmla="*/ 1273019 w 3067050"/>
              <a:gd name="T63" fmla="*/ 827723 h 3062288"/>
              <a:gd name="T64" fmla="*/ 1258407 w 3067050"/>
              <a:gd name="T65" fmla="*/ 1147763 h 3062288"/>
              <a:gd name="T66" fmla="*/ 1276195 w 3067050"/>
              <a:gd name="T67" fmla="*/ 1181735 h 3062288"/>
              <a:gd name="T68" fmla="*/ 1445497 w 3067050"/>
              <a:gd name="T69" fmla="*/ 1186498 h 3062288"/>
              <a:gd name="T70" fmla="*/ 1472179 w 3067050"/>
              <a:gd name="T71" fmla="*/ 1159828 h 3062288"/>
              <a:gd name="T72" fmla="*/ 1467097 w 3067050"/>
              <a:gd name="T73" fmla="*/ 836295 h 3062288"/>
              <a:gd name="T74" fmla="*/ 1433109 w 3067050"/>
              <a:gd name="T75" fmla="*/ 818515 h 3062288"/>
              <a:gd name="T76" fmla="*/ 1462332 w 3067050"/>
              <a:gd name="T77" fmla="*/ 806133 h 3062288"/>
              <a:gd name="T78" fmla="*/ 1493461 w 3067050"/>
              <a:gd name="T79" fmla="*/ 853123 h 3062288"/>
              <a:gd name="T80" fmla="*/ 1618929 w 3067050"/>
              <a:gd name="T81" fmla="*/ 768668 h 3062288"/>
              <a:gd name="T82" fmla="*/ 1564295 w 3067050"/>
              <a:gd name="T83" fmla="*/ 739775 h 3062288"/>
              <a:gd name="T84" fmla="*/ 1121822 w 3067050"/>
              <a:gd name="T85" fmla="*/ 758825 h 3062288"/>
              <a:gd name="T86" fmla="*/ 1238714 w 3067050"/>
              <a:gd name="T87" fmla="*/ 872173 h 3062288"/>
              <a:gd name="T88" fmla="*/ 1260631 w 3067050"/>
              <a:gd name="T89" fmla="*/ 812800 h 3062288"/>
              <a:gd name="T90" fmla="*/ 1168198 w 3067050"/>
              <a:gd name="T91" fmla="*/ 739775 h 3062288"/>
              <a:gd name="T92" fmla="*/ 2965088 w 3067050"/>
              <a:gd name="T93" fmla="*/ 13018 h 3062288"/>
              <a:gd name="T94" fmla="*/ 3028933 w 3067050"/>
              <a:gd name="T95" fmla="*/ 60643 h 3062288"/>
              <a:gd name="T96" fmla="*/ 3063874 w 3067050"/>
              <a:gd name="T97" fmla="*/ 133033 h 3062288"/>
              <a:gd name="T98" fmla="*/ 3061650 w 3067050"/>
              <a:gd name="T99" fmla="*/ 1354773 h 3062288"/>
              <a:gd name="T100" fmla="*/ 3023533 w 3067050"/>
              <a:gd name="T101" fmla="*/ 1424940 h 3062288"/>
              <a:gd name="T102" fmla="*/ 2957782 w 3067050"/>
              <a:gd name="T103" fmla="*/ 1469708 h 3062288"/>
              <a:gd name="T104" fmla="*/ 1057976 w 3067050"/>
              <a:gd name="T105" fmla="*/ 1478915 h 3062288"/>
              <a:gd name="T106" fmla="*/ 981743 w 3067050"/>
              <a:gd name="T107" fmla="*/ 1450975 h 3062288"/>
              <a:gd name="T108" fmla="*/ 928379 w 3067050"/>
              <a:gd name="T109" fmla="*/ 1392555 h 3062288"/>
              <a:gd name="T110" fmla="*/ 908050 w 3067050"/>
              <a:gd name="T111" fmla="*/ 1313498 h 3062288"/>
              <a:gd name="T112" fmla="*/ 924568 w 3067050"/>
              <a:gd name="T113" fmla="*/ 94298 h 3062288"/>
              <a:gd name="T114" fmla="*/ 975072 w 3067050"/>
              <a:gd name="T115" fmla="*/ 33020 h 3062288"/>
              <a:gd name="T116" fmla="*/ 1049400 w 3067050"/>
              <a:gd name="T117" fmla="*/ 1905 h 306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67050" h="3062288">
                <a:moveTo>
                  <a:pt x="86639" y="2126150"/>
                </a:moveTo>
                <a:lnTo>
                  <a:pt x="86639" y="2896378"/>
                </a:lnTo>
                <a:lnTo>
                  <a:pt x="86956" y="2900502"/>
                </a:lnTo>
                <a:lnTo>
                  <a:pt x="86956" y="2904309"/>
                </a:lnTo>
                <a:lnTo>
                  <a:pt x="88226" y="2912240"/>
                </a:lnTo>
                <a:lnTo>
                  <a:pt x="90447" y="2919853"/>
                </a:lnTo>
                <a:lnTo>
                  <a:pt x="92669" y="2927149"/>
                </a:lnTo>
                <a:lnTo>
                  <a:pt x="96160" y="2934128"/>
                </a:lnTo>
                <a:lnTo>
                  <a:pt x="100603" y="2940790"/>
                </a:lnTo>
                <a:lnTo>
                  <a:pt x="105046" y="2947135"/>
                </a:lnTo>
                <a:lnTo>
                  <a:pt x="110124" y="2952527"/>
                </a:lnTo>
                <a:lnTo>
                  <a:pt x="115836" y="2957920"/>
                </a:lnTo>
                <a:lnTo>
                  <a:pt x="122183" y="2962362"/>
                </a:lnTo>
                <a:lnTo>
                  <a:pt x="128530" y="2966485"/>
                </a:lnTo>
                <a:lnTo>
                  <a:pt x="135512" y="2969658"/>
                </a:lnTo>
                <a:lnTo>
                  <a:pt x="143129" y="2972513"/>
                </a:lnTo>
                <a:lnTo>
                  <a:pt x="150746" y="2974733"/>
                </a:lnTo>
                <a:lnTo>
                  <a:pt x="158680" y="2975685"/>
                </a:lnTo>
                <a:lnTo>
                  <a:pt x="162488" y="2976002"/>
                </a:lnTo>
                <a:lnTo>
                  <a:pt x="166614" y="2976002"/>
                </a:lnTo>
                <a:lnTo>
                  <a:pt x="1990798" y="2976002"/>
                </a:lnTo>
                <a:lnTo>
                  <a:pt x="1994924" y="2976002"/>
                </a:lnTo>
                <a:lnTo>
                  <a:pt x="1999050" y="2975685"/>
                </a:lnTo>
                <a:lnTo>
                  <a:pt x="2006666" y="2974733"/>
                </a:lnTo>
                <a:lnTo>
                  <a:pt x="2014283" y="2972513"/>
                </a:lnTo>
                <a:lnTo>
                  <a:pt x="2021900" y="2969658"/>
                </a:lnTo>
                <a:lnTo>
                  <a:pt x="2028881" y="2966485"/>
                </a:lnTo>
                <a:lnTo>
                  <a:pt x="2035546" y="2962362"/>
                </a:lnTo>
                <a:lnTo>
                  <a:pt x="2041576" y="2957920"/>
                </a:lnTo>
                <a:lnTo>
                  <a:pt x="2047606" y="2952527"/>
                </a:lnTo>
                <a:lnTo>
                  <a:pt x="2052366" y="2947135"/>
                </a:lnTo>
                <a:lnTo>
                  <a:pt x="2057126" y="2940790"/>
                </a:lnTo>
                <a:lnTo>
                  <a:pt x="2060935" y="2934128"/>
                </a:lnTo>
                <a:lnTo>
                  <a:pt x="2064426" y="2927149"/>
                </a:lnTo>
                <a:lnTo>
                  <a:pt x="2067282" y="2919853"/>
                </a:lnTo>
                <a:lnTo>
                  <a:pt x="2069186" y="2912240"/>
                </a:lnTo>
                <a:lnTo>
                  <a:pt x="2070456" y="2904309"/>
                </a:lnTo>
                <a:lnTo>
                  <a:pt x="2070773" y="2900502"/>
                </a:lnTo>
                <a:lnTo>
                  <a:pt x="2070773" y="2896378"/>
                </a:lnTo>
                <a:lnTo>
                  <a:pt x="2070773" y="2126150"/>
                </a:lnTo>
                <a:lnTo>
                  <a:pt x="86639" y="2126150"/>
                </a:lnTo>
                <a:close/>
                <a:moveTo>
                  <a:pt x="162488" y="1670611"/>
                </a:moveTo>
                <a:lnTo>
                  <a:pt x="158680" y="1670928"/>
                </a:lnTo>
                <a:lnTo>
                  <a:pt x="150746" y="1671880"/>
                </a:lnTo>
                <a:lnTo>
                  <a:pt x="143129" y="1674100"/>
                </a:lnTo>
                <a:lnTo>
                  <a:pt x="135512" y="1676956"/>
                </a:lnTo>
                <a:lnTo>
                  <a:pt x="128530" y="1680128"/>
                </a:lnTo>
                <a:lnTo>
                  <a:pt x="122183" y="1684252"/>
                </a:lnTo>
                <a:lnTo>
                  <a:pt x="115836" y="1688693"/>
                </a:lnTo>
                <a:lnTo>
                  <a:pt x="110124" y="1694086"/>
                </a:lnTo>
                <a:lnTo>
                  <a:pt x="105046" y="1699479"/>
                </a:lnTo>
                <a:lnTo>
                  <a:pt x="100603" y="1705823"/>
                </a:lnTo>
                <a:lnTo>
                  <a:pt x="96160" y="1712485"/>
                </a:lnTo>
                <a:lnTo>
                  <a:pt x="92669" y="1719464"/>
                </a:lnTo>
                <a:lnTo>
                  <a:pt x="90447" y="1726760"/>
                </a:lnTo>
                <a:lnTo>
                  <a:pt x="88226" y="1734374"/>
                </a:lnTo>
                <a:lnTo>
                  <a:pt x="86956" y="1742304"/>
                </a:lnTo>
                <a:lnTo>
                  <a:pt x="86956" y="1746428"/>
                </a:lnTo>
                <a:lnTo>
                  <a:pt x="86639" y="1750235"/>
                </a:lnTo>
                <a:lnTo>
                  <a:pt x="86639" y="1805750"/>
                </a:lnTo>
                <a:lnTo>
                  <a:pt x="2070773" y="1805750"/>
                </a:lnTo>
                <a:lnTo>
                  <a:pt x="2070773" y="1750235"/>
                </a:lnTo>
                <a:lnTo>
                  <a:pt x="2070773" y="1746428"/>
                </a:lnTo>
                <a:lnTo>
                  <a:pt x="2070456" y="1742304"/>
                </a:lnTo>
                <a:lnTo>
                  <a:pt x="2069186" y="1734374"/>
                </a:lnTo>
                <a:lnTo>
                  <a:pt x="2067282" y="1726760"/>
                </a:lnTo>
                <a:lnTo>
                  <a:pt x="2064426" y="1719464"/>
                </a:lnTo>
                <a:lnTo>
                  <a:pt x="2060935" y="1712485"/>
                </a:lnTo>
                <a:lnTo>
                  <a:pt x="2057126" y="1705823"/>
                </a:lnTo>
                <a:lnTo>
                  <a:pt x="2052366" y="1699479"/>
                </a:lnTo>
                <a:lnTo>
                  <a:pt x="2047606" y="1694086"/>
                </a:lnTo>
                <a:lnTo>
                  <a:pt x="2041576" y="1688693"/>
                </a:lnTo>
                <a:lnTo>
                  <a:pt x="2035546" y="1684252"/>
                </a:lnTo>
                <a:lnTo>
                  <a:pt x="2028881" y="1680128"/>
                </a:lnTo>
                <a:lnTo>
                  <a:pt x="2021900" y="1676956"/>
                </a:lnTo>
                <a:lnTo>
                  <a:pt x="2014283" y="1674100"/>
                </a:lnTo>
                <a:lnTo>
                  <a:pt x="2006666" y="1671880"/>
                </a:lnTo>
                <a:lnTo>
                  <a:pt x="1999050" y="1670928"/>
                </a:lnTo>
                <a:lnTo>
                  <a:pt x="1994924" y="1670611"/>
                </a:lnTo>
                <a:lnTo>
                  <a:pt x="1990798" y="1670611"/>
                </a:lnTo>
                <a:lnTo>
                  <a:pt x="166614" y="1670611"/>
                </a:lnTo>
                <a:lnTo>
                  <a:pt x="162488" y="1670611"/>
                </a:lnTo>
                <a:close/>
                <a:moveTo>
                  <a:pt x="158045" y="1584325"/>
                </a:moveTo>
                <a:lnTo>
                  <a:pt x="166614" y="1584325"/>
                </a:lnTo>
                <a:lnTo>
                  <a:pt x="1990798" y="1584325"/>
                </a:lnTo>
                <a:lnTo>
                  <a:pt x="1999367" y="1584325"/>
                </a:lnTo>
                <a:lnTo>
                  <a:pt x="2007618" y="1584960"/>
                </a:lnTo>
                <a:lnTo>
                  <a:pt x="2017187" y="1585911"/>
                </a:lnTo>
                <a:lnTo>
                  <a:pt x="2024121" y="1587180"/>
                </a:lnTo>
                <a:lnTo>
                  <a:pt x="2032055" y="1589401"/>
                </a:lnTo>
                <a:lnTo>
                  <a:pt x="2040306" y="1591621"/>
                </a:lnTo>
                <a:lnTo>
                  <a:pt x="2047923" y="1594159"/>
                </a:lnTo>
                <a:lnTo>
                  <a:pt x="2055540" y="1597014"/>
                </a:lnTo>
                <a:lnTo>
                  <a:pt x="2062839" y="1600504"/>
                </a:lnTo>
                <a:lnTo>
                  <a:pt x="2070138" y="1603993"/>
                </a:lnTo>
                <a:lnTo>
                  <a:pt x="2077120" y="1608117"/>
                </a:lnTo>
                <a:lnTo>
                  <a:pt x="2083785" y="1612558"/>
                </a:lnTo>
                <a:lnTo>
                  <a:pt x="2090449" y="1617317"/>
                </a:lnTo>
                <a:lnTo>
                  <a:pt x="2096479" y="1622075"/>
                </a:lnTo>
                <a:lnTo>
                  <a:pt x="2102509" y="1627468"/>
                </a:lnTo>
                <a:lnTo>
                  <a:pt x="2108539" y="1632861"/>
                </a:lnTo>
                <a:lnTo>
                  <a:pt x="2113934" y="1638571"/>
                </a:lnTo>
                <a:lnTo>
                  <a:pt x="2119329" y="1644916"/>
                </a:lnTo>
                <a:lnTo>
                  <a:pt x="2124089" y="1650943"/>
                </a:lnTo>
                <a:lnTo>
                  <a:pt x="2128532" y="1657605"/>
                </a:lnTo>
                <a:lnTo>
                  <a:pt x="2133293" y="1664266"/>
                </a:lnTo>
                <a:lnTo>
                  <a:pt x="2137101" y="1671245"/>
                </a:lnTo>
                <a:lnTo>
                  <a:pt x="2140909" y="1678224"/>
                </a:lnTo>
                <a:lnTo>
                  <a:pt x="2144083" y="1685838"/>
                </a:lnTo>
                <a:lnTo>
                  <a:pt x="2147257" y="1693134"/>
                </a:lnTo>
                <a:lnTo>
                  <a:pt x="2149478" y="1700748"/>
                </a:lnTo>
                <a:lnTo>
                  <a:pt x="2152017" y="1708995"/>
                </a:lnTo>
                <a:lnTo>
                  <a:pt x="2153921" y="1716926"/>
                </a:lnTo>
                <a:lnTo>
                  <a:pt x="2155191" y="1725174"/>
                </a:lnTo>
                <a:lnTo>
                  <a:pt x="2156143" y="1733739"/>
                </a:lnTo>
                <a:lnTo>
                  <a:pt x="2156777" y="1741987"/>
                </a:lnTo>
                <a:lnTo>
                  <a:pt x="2157412" y="1750235"/>
                </a:lnTo>
                <a:lnTo>
                  <a:pt x="2157412" y="2896378"/>
                </a:lnTo>
                <a:lnTo>
                  <a:pt x="2156777" y="2904626"/>
                </a:lnTo>
                <a:lnTo>
                  <a:pt x="2156143" y="2913191"/>
                </a:lnTo>
                <a:lnTo>
                  <a:pt x="2155191" y="2921439"/>
                </a:lnTo>
                <a:lnTo>
                  <a:pt x="2153921" y="2929687"/>
                </a:lnTo>
                <a:lnTo>
                  <a:pt x="2152017" y="2937618"/>
                </a:lnTo>
                <a:lnTo>
                  <a:pt x="2149478" y="2945548"/>
                </a:lnTo>
                <a:lnTo>
                  <a:pt x="2147257" y="2953479"/>
                </a:lnTo>
                <a:lnTo>
                  <a:pt x="2144083" y="2961093"/>
                </a:lnTo>
                <a:lnTo>
                  <a:pt x="2140909" y="2968389"/>
                </a:lnTo>
                <a:lnTo>
                  <a:pt x="2137101" y="2975368"/>
                </a:lnTo>
                <a:lnTo>
                  <a:pt x="2133293" y="2982347"/>
                </a:lnTo>
                <a:lnTo>
                  <a:pt x="2128532" y="2989326"/>
                </a:lnTo>
                <a:lnTo>
                  <a:pt x="2124089" y="2995670"/>
                </a:lnTo>
                <a:lnTo>
                  <a:pt x="2119329" y="3001698"/>
                </a:lnTo>
                <a:lnTo>
                  <a:pt x="2113934" y="3008042"/>
                </a:lnTo>
                <a:lnTo>
                  <a:pt x="2108539" y="3013752"/>
                </a:lnTo>
                <a:lnTo>
                  <a:pt x="2102509" y="3019145"/>
                </a:lnTo>
                <a:lnTo>
                  <a:pt x="2096479" y="3024538"/>
                </a:lnTo>
                <a:lnTo>
                  <a:pt x="2090449" y="3029297"/>
                </a:lnTo>
                <a:lnTo>
                  <a:pt x="2083785" y="3034055"/>
                </a:lnTo>
                <a:lnTo>
                  <a:pt x="2077120" y="3038496"/>
                </a:lnTo>
                <a:lnTo>
                  <a:pt x="2070138" y="3042620"/>
                </a:lnTo>
                <a:lnTo>
                  <a:pt x="2062839" y="3046110"/>
                </a:lnTo>
                <a:lnTo>
                  <a:pt x="2055540" y="3049599"/>
                </a:lnTo>
                <a:lnTo>
                  <a:pt x="2047923" y="3052454"/>
                </a:lnTo>
                <a:lnTo>
                  <a:pt x="2040306" y="3054992"/>
                </a:lnTo>
                <a:lnTo>
                  <a:pt x="2032055" y="3057213"/>
                </a:lnTo>
                <a:lnTo>
                  <a:pt x="2024121" y="3059116"/>
                </a:lnTo>
                <a:lnTo>
                  <a:pt x="2017187" y="3060702"/>
                </a:lnTo>
                <a:lnTo>
                  <a:pt x="2007618" y="3061654"/>
                </a:lnTo>
                <a:lnTo>
                  <a:pt x="1999367" y="3062288"/>
                </a:lnTo>
                <a:lnTo>
                  <a:pt x="1990798" y="3062288"/>
                </a:lnTo>
                <a:lnTo>
                  <a:pt x="166614" y="3062288"/>
                </a:lnTo>
                <a:lnTo>
                  <a:pt x="158045" y="3062288"/>
                </a:lnTo>
                <a:lnTo>
                  <a:pt x="149476" y="3061654"/>
                </a:lnTo>
                <a:lnTo>
                  <a:pt x="141225" y="3060702"/>
                </a:lnTo>
                <a:lnTo>
                  <a:pt x="133291" y="3059116"/>
                </a:lnTo>
                <a:lnTo>
                  <a:pt x="125357" y="3057213"/>
                </a:lnTo>
                <a:lnTo>
                  <a:pt x="117106" y="3054992"/>
                </a:lnTo>
                <a:lnTo>
                  <a:pt x="109489" y="3052454"/>
                </a:lnTo>
                <a:lnTo>
                  <a:pt x="101872" y="3049599"/>
                </a:lnTo>
                <a:lnTo>
                  <a:pt x="94573" y="3046110"/>
                </a:lnTo>
                <a:lnTo>
                  <a:pt x="87274" y="3042620"/>
                </a:lnTo>
                <a:lnTo>
                  <a:pt x="80292" y="3038496"/>
                </a:lnTo>
                <a:lnTo>
                  <a:pt x="73627" y="3034055"/>
                </a:lnTo>
                <a:lnTo>
                  <a:pt x="66963" y="3029297"/>
                </a:lnTo>
                <a:lnTo>
                  <a:pt x="60615" y="3024538"/>
                </a:lnTo>
                <a:lnTo>
                  <a:pt x="54903" y="3019145"/>
                </a:lnTo>
                <a:lnTo>
                  <a:pt x="48873" y="3013752"/>
                </a:lnTo>
                <a:lnTo>
                  <a:pt x="43795" y="3008042"/>
                </a:lnTo>
                <a:lnTo>
                  <a:pt x="38400" y="3001698"/>
                </a:lnTo>
                <a:lnTo>
                  <a:pt x="33323" y="2995670"/>
                </a:lnTo>
                <a:lnTo>
                  <a:pt x="28562" y="2989326"/>
                </a:lnTo>
                <a:lnTo>
                  <a:pt x="24436" y="2982347"/>
                </a:lnTo>
                <a:lnTo>
                  <a:pt x="20311" y="2975368"/>
                </a:lnTo>
                <a:lnTo>
                  <a:pt x="16820" y="2968389"/>
                </a:lnTo>
                <a:lnTo>
                  <a:pt x="13329" y="2961093"/>
                </a:lnTo>
                <a:lnTo>
                  <a:pt x="10155" y="2953479"/>
                </a:lnTo>
                <a:lnTo>
                  <a:pt x="7616" y="2945548"/>
                </a:lnTo>
                <a:lnTo>
                  <a:pt x="5395" y="2937618"/>
                </a:lnTo>
                <a:lnTo>
                  <a:pt x="3491" y="2929687"/>
                </a:lnTo>
                <a:lnTo>
                  <a:pt x="2221" y="2921439"/>
                </a:lnTo>
                <a:lnTo>
                  <a:pt x="1269" y="2913191"/>
                </a:lnTo>
                <a:lnTo>
                  <a:pt x="317" y="2904626"/>
                </a:lnTo>
                <a:lnTo>
                  <a:pt x="0" y="2896378"/>
                </a:lnTo>
                <a:lnTo>
                  <a:pt x="0" y="1750235"/>
                </a:lnTo>
                <a:lnTo>
                  <a:pt x="317" y="1741987"/>
                </a:lnTo>
                <a:lnTo>
                  <a:pt x="1269" y="1733739"/>
                </a:lnTo>
                <a:lnTo>
                  <a:pt x="2221" y="1725174"/>
                </a:lnTo>
                <a:lnTo>
                  <a:pt x="3491" y="1716926"/>
                </a:lnTo>
                <a:lnTo>
                  <a:pt x="5395" y="1708995"/>
                </a:lnTo>
                <a:lnTo>
                  <a:pt x="7616" y="1700748"/>
                </a:lnTo>
                <a:lnTo>
                  <a:pt x="10155" y="1693134"/>
                </a:lnTo>
                <a:lnTo>
                  <a:pt x="13329" y="1685838"/>
                </a:lnTo>
                <a:lnTo>
                  <a:pt x="16820" y="1678224"/>
                </a:lnTo>
                <a:lnTo>
                  <a:pt x="20311" y="1671245"/>
                </a:lnTo>
                <a:lnTo>
                  <a:pt x="24436" y="1664266"/>
                </a:lnTo>
                <a:lnTo>
                  <a:pt x="28562" y="1657605"/>
                </a:lnTo>
                <a:lnTo>
                  <a:pt x="33323" y="1650943"/>
                </a:lnTo>
                <a:lnTo>
                  <a:pt x="38400" y="1644916"/>
                </a:lnTo>
                <a:lnTo>
                  <a:pt x="43795" y="1638571"/>
                </a:lnTo>
                <a:lnTo>
                  <a:pt x="48873" y="1632861"/>
                </a:lnTo>
                <a:lnTo>
                  <a:pt x="54903" y="1627468"/>
                </a:lnTo>
                <a:lnTo>
                  <a:pt x="60615" y="1622075"/>
                </a:lnTo>
                <a:lnTo>
                  <a:pt x="66963" y="1617317"/>
                </a:lnTo>
                <a:lnTo>
                  <a:pt x="73627" y="1612558"/>
                </a:lnTo>
                <a:lnTo>
                  <a:pt x="80292" y="1608117"/>
                </a:lnTo>
                <a:lnTo>
                  <a:pt x="87274" y="1603993"/>
                </a:lnTo>
                <a:lnTo>
                  <a:pt x="94573" y="1600504"/>
                </a:lnTo>
                <a:lnTo>
                  <a:pt x="101872" y="1597014"/>
                </a:lnTo>
                <a:lnTo>
                  <a:pt x="109489" y="1594159"/>
                </a:lnTo>
                <a:lnTo>
                  <a:pt x="117106" y="1591621"/>
                </a:lnTo>
                <a:lnTo>
                  <a:pt x="125357" y="1589401"/>
                </a:lnTo>
                <a:lnTo>
                  <a:pt x="133291" y="1587180"/>
                </a:lnTo>
                <a:lnTo>
                  <a:pt x="141225" y="1585911"/>
                </a:lnTo>
                <a:lnTo>
                  <a:pt x="149476" y="1584960"/>
                </a:lnTo>
                <a:lnTo>
                  <a:pt x="158045" y="1584325"/>
                </a:lnTo>
                <a:close/>
                <a:moveTo>
                  <a:pt x="1493461" y="1134428"/>
                </a:moveTo>
                <a:lnTo>
                  <a:pt x="1493461" y="1147763"/>
                </a:lnTo>
                <a:lnTo>
                  <a:pt x="1493461" y="1153795"/>
                </a:lnTo>
                <a:lnTo>
                  <a:pt x="1492508" y="1159828"/>
                </a:lnTo>
                <a:lnTo>
                  <a:pt x="1491238" y="1165543"/>
                </a:lnTo>
                <a:lnTo>
                  <a:pt x="1489014" y="1171258"/>
                </a:lnTo>
                <a:lnTo>
                  <a:pt x="1486155" y="1176338"/>
                </a:lnTo>
                <a:lnTo>
                  <a:pt x="1483614" y="1181735"/>
                </a:lnTo>
                <a:lnTo>
                  <a:pt x="1480120" y="1186180"/>
                </a:lnTo>
                <a:lnTo>
                  <a:pt x="1475991" y="1190308"/>
                </a:lnTo>
                <a:lnTo>
                  <a:pt x="1471544" y="1194118"/>
                </a:lnTo>
                <a:lnTo>
                  <a:pt x="1467097" y="1197610"/>
                </a:lnTo>
                <a:lnTo>
                  <a:pt x="1462332" y="1200785"/>
                </a:lnTo>
                <a:lnTo>
                  <a:pt x="1456932" y="1203325"/>
                </a:lnTo>
                <a:lnTo>
                  <a:pt x="1451532" y="1205230"/>
                </a:lnTo>
                <a:lnTo>
                  <a:pt x="1445497" y="1206818"/>
                </a:lnTo>
                <a:lnTo>
                  <a:pt x="1439462" y="1207770"/>
                </a:lnTo>
                <a:lnTo>
                  <a:pt x="1433109" y="1208088"/>
                </a:lnTo>
                <a:lnTo>
                  <a:pt x="1375934" y="1208088"/>
                </a:lnTo>
                <a:lnTo>
                  <a:pt x="1375934" y="1267143"/>
                </a:lnTo>
                <a:lnTo>
                  <a:pt x="1564295" y="1267143"/>
                </a:lnTo>
                <a:lnTo>
                  <a:pt x="1570965" y="1266508"/>
                </a:lnTo>
                <a:lnTo>
                  <a:pt x="1577636" y="1265555"/>
                </a:lnTo>
                <a:lnTo>
                  <a:pt x="1583988" y="1264285"/>
                </a:lnTo>
                <a:lnTo>
                  <a:pt x="1590024" y="1261745"/>
                </a:lnTo>
                <a:lnTo>
                  <a:pt x="1595741" y="1258888"/>
                </a:lnTo>
                <a:lnTo>
                  <a:pt x="1601141" y="1255713"/>
                </a:lnTo>
                <a:lnTo>
                  <a:pt x="1605906" y="1251903"/>
                </a:lnTo>
                <a:lnTo>
                  <a:pt x="1610670" y="1247775"/>
                </a:lnTo>
                <a:lnTo>
                  <a:pt x="1615117" y="1243330"/>
                </a:lnTo>
                <a:lnTo>
                  <a:pt x="1618929" y="1237933"/>
                </a:lnTo>
                <a:lnTo>
                  <a:pt x="1622105" y="1232853"/>
                </a:lnTo>
                <a:lnTo>
                  <a:pt x="1624646" y="1226820"/>
                </a:lnTo>
                <a:lnTo>
                  <a:pt x="1626870" y="1221105"/>
                </a:lnTo>
                <a:lnTo>
                  <a:pt x="1628458" y="1214755"/>
                </a:lnTo>
                <a:lnTo>
                  <a:pt x="1629729" y="1208088"/>
                </a:lnTo>
                <a:lnTo>
                  <a:pt x="1630046" y="1201420"/>
                </a:lnTo>
                <a:lnTo>
                  <a:pt x="1630046" y="1134428"/>
                </a:lnTo>
                <a:lnTo>
                  <a:pt x="1493461" y="1134428"/>
                </a:lnTo>
                <a:close/>
                <a:moveTo>
                  <a:pt x="1102446" y="1134428"/>
                </a:moveTo>
                <a:lnTo>
                  <a:pt x="1102446" y="1201420"/>
                </a:lnTo>
                <a:lnTo>
                  <a:pt x="1102764" y="1208088"/>
                </a:lnTo>
                <a:lnTo>
                  <a:pt x="1104034" y="1214755"/>
                </a:lnTo>
                <a:lnTo>
                  <a:pt x="1105305" y="1221105"/>
                </a:lnTo>
                <a:lnTo>
                  <a:pt x="1107846" y="1226820"/>
                </a:lnTo>
                <a:lnTo>
                  <a:pt x="1110387" y="1232853"/>
                </a:lnTo>
                <a:lnTo>
                  <a:pt x="1113563" y="1237933"/>
                </a:lnTo>
                <a:lnTo>
                  <a:pt x="1117375" y="1243330"/>
                </a:lnTo>
                <a:lnTo>
                  <a:pt x="1121822" y="1247775"/>
                </a:lnTo>
                <a:lnTo>
                  <a:pt x="1126269" y="1251903"/>
                </a:lnTo>
                <a:lnTo>
                  <a:pt x="1131351" y="1255713"/>
                </a:lnTo>
                <a:lnTo>
                  <a:pt x="1136751" y="1258888"/>
                </a:lnTo>
                <a:lnTo>
                  <a:pt x="1142786" y="1261745"/>
                </a:lnTo>
                <a:lnTo>
                  <a:pt x="1148504" y="1264285"/>
                </a:lnTo>
                <a:lnTo>
                  <a:pt x="1154857" y="1265555"/>
                </a:lnTo>
                <a:lnTo>
                  <a:pt x="1161527" y="1266508"/>
                </a:lnTo>
                <a:lnTo>
                  <a:pt x="1168198" y="1267143"/>
                </a:lnTo>
                <a:lnTo>
                  <a:pt x="1356558" y="1267143"/>
                </a:lnTo>
                <a:lnTo>
                  <a:pt x="1356558" y="1208088"/>
                </a:lnTo>
                <a:lnTo>
                  <a:pt x="1299383" y="1208088"/>
                </a:lnTo>
                <a:lnTo>
                  <a:pt x="1293030" y="1207770"/>
                </a:lnTo>
                <a:lnTo>
                  <a:pt x="1286995" y="1206818"/>
                </a:lnTo>
                <a:lnTo>
                  <a:pt x="1281277" y="1205230"/>
                </a:lnTo>
                <a:lnTo>
                  <a:pt x="1275560" y="1203325"/>
                </a:lnTo>
                <a:lnTo>
                  <a:pt x="1270160" y="1200785"/>
                </a:lnTo>
                <a:lnTo>
                  <a:pt x="1265395" y="1197610"/>
                </a:lnTo>
                <a:lnTo>
                  <a:pt x="1260631" y="1194118"/>
                </a:lnTo>
                <a:lnTo>
                  <a:pt x="1256501" y="1190308"/>
                </a:lnTo>
                <a:lnTo>
                  <a:pt x="1252372" y="1186180"/>
                </a:lnTo>
                <a:lnTo>
                  <a:pt x="1248878" y="1181735"/>
                </a:lnTo>
                <a:lnTo>
                  <a:pt x="1246019" y="1176338"/>
                </a:lnTo>
                <a:lnTo>
                  <a:pt x="1243478" y="1171258"/>
                </a:lnTo>
                <a:lnTo>
                  <a:pt x="1241255" y="1165543"/>
                </a:lnTo>
                <a:lnTo>
                  <a:pt x="1239984" y="1159828"/>
                </a:lnTo>
                <a:lnTo>
                  <a:pt x="1239031" y="1153795"/>
                </a:lnTo>
                <a:lnTo>
                  <a:pt x="1238714" y="1147763"/>
                </a:lnTo>
                <a:lnTo>
                  <a:pt x="1238714" y="1134428"/>
                </a:lnTo>
                <a:lnTo>
                  <a:pt x="1102446" y="1134428"/>
                </a:lnTo>
                <a:close/>
                <a:moveTo>
                  <a:pt x="1493461" y="1013143"/>
                </a:moveTo>
                <a:lnTo>
                  <a:pt x="1493461" y="1115060"/>
                </a:lnTo>
                <a:lnTo>
                  <a:pt x="1630046" y="1115060"/>
                </a:lnTo>
                <a:lnTo>
                  <a:pt x="1630046" y="1013143"/>
                </a:lnTo>
                <a:lnTo>
                  <a:pt x="1493461" y="1013143"/>
                </a:lnTo>
                <a:close/>
                <a:moveTo>
                  <a:pt x="1102446" y="1013143"/>
                </a:moveTo>
                <a:lnTo>
                  <a:pt x="1102446" y="1115060"/>
                </a:lnTo>
                <a:lnTo>
                  <a:pt x="1238714" y="1115060"/>
                </a:lnTo>
                <a:lnTo>
                  <a:pt x="1238714" y="1013143"/>
                </a:lnTo>
                <a:lnTo>
                  <a:pt x="1102446" y="1013143"/>
                </a:lnTo>
                <a:close/>
                <a:moveTo>
                  <a:pt x="1493461" y="892175"/>
                </a:moveTo>
                <a:lnTo>
                  <a:pt x="1493461" y="993775"/>
                </a:lnTo>
                <a:lnTo>
                  <a:pt x="1630046" y="993775"/>
                </a:lnTo>
                <a:lnTo>
                  <a:pt x="1630046" y="892175"/>
                </a:lnTo>
                <a:lnTo>
                  <a:pt x="1493461" y="892175"/>
                </a:lnTo>
                <a:close/>
                <a:moveTo>
                  <a:pt x="1102446" y="892175"/>
                </a:moveTo>
                <a:lnTo>
                  <a:pt x="1102446" y="993775"/>
                </a:lnTo>
                <a:lnTo>
                  <a:pt x="1238714" y="993775"/>
                </a:lnTo>
                <a:lnTo>
                  <a:pt x="1238714" y="892175"/>
                </a:lnTo>
                <a:lnTo>
                  <a:pt x="1102446" y="892175"/>
                </a:lnTo>
                <a:close/>
                <a:moveTo>
                  <a:pt x="1294936" y="818515"/>
                </a:moveTo>
                <a:lnTo>
                  <a:pt x="1290807" y="819150"/>
                </a:lnTo>
                <a:lnTo>
                  <a:pt x="1286995" y="820420"/>
                </a:lnTo>
                <a:lnTo>
                  <a:pt x="1283183" y="821690"/>
                </a:lnTo>
                <a:lnTo>
                  <a:pt x="1279689" y="823595"/>
                </a:lnTo>
                <a:lnTo>
                  <a:pt x="1276195" y="825500"/>
                </a:lnTo>
                <a:lnTo>
                  <a:pt x="1273019" y="827723"/>
                </a:lnTo>
                <a:lnTo>
                  <a:pt x="1270160" y="830580"/>
                </a:lnTo>
                <a:lnTo>
                  <a:pt x="1267619" y="833120"/>
                </a:lnTo>
                <a:lnTo>
                  <a:pt x="1265395" y="836295"/>
                </a:lnTo>
                <a:lnTo>
                  <a:pt x="1263490" y="839788"/>
                </a:lnTo>
                <a:lnTo>
                  <a:pt x="1261584" y="843280"/>
                </a:lnTo>
                <a:lnTo>
                  <a:pt x="1260313" y="847090"/>
                </a:lnTo>
                <a:lnTo>
                  <a:pt x="1259043" y="850900"/>
                </a:lnTo>
                <a:lnTo>
                  <a:pt x="1258407" y="855345"/>
                </a:lnTo>
                <a:lnTo>
                  <a:pt x="1258407" y="859473"/>
                </a:lnTo>
                <a:lnTo>
                  <a:pt x="1258407" y="1147763"/>
                </a:lnTo>
                <a:lnTo>
                  <a:pt x="1258407" y="1151890"/>
                </a:lnTo>
                <a:lnTo>
                  <a:pt x="1259043" y="1155700"/>
                </a:lnTo>
                <a:lnTo>
                  <a:pt x="1260313" y="1159828"/>
                </a:lnTo>
                <a:lnTo>
                  <a:pt x="1261584" y="1163320"/>
                </a:lnTo>
                <a:lnTo>
                  <a:pt x="1263490" y="1166813"/>
                </a:lnTo>
                <a:lnTo>
                  <a:pt x="1265395" y="1170305"/>
                </a:lnTo>
                <a:lnTo>
                  <a:pt x="1267619" y="1173480"/>
                </a:lnTo>
                <a:lnTo>
                  <a:pt x="1270160" y="1176338"/>
                </a:lnTo>
                <a:lnTo>
                  <a:pt x="1273019" y="1179195"/>
                </a:lnTo>
                <a:lnTo>
                  <a:pt x="1276195" y="1181735"/>
                </a:lnTo>
                <a:lnTo>
                  <a:pt x="1279689" y="1183640"/>
                </a:lnTo>
                <a:lnTo>
                  <a:pt x="1283183" y="1184910"/>
                </a:lnTo>
                <a:lnTo>
                  <a:pt x="1286995" y="1186498"/>
                </a:lnTo>
                <a:lnTo>
                  <a:pt x="1290807" y="1187450"/>
                </a:lnTo>
                <a:lnTo>
                  <a:pt x="1294936" y="1188085"/>
                </a:lnTo>
                <a:lnTo>
                  <a:pt x="1299383" y="1188403"/>
                </a:lnTo>
                <a:lnTo>
                  <a:pt x="1433109" y="1188403"/>
                </a:lnTo>
                <a:lnTo>
                  <a:pt x="1437556" y="1188085"/>
                </a:lnTo>
                <a:lnTo>
                  <a:pt x="1441686" y="1187450"/>
                </a:lnTo>
                <a:lnTo>
                  <a:pt x="1445497" y="1186498"/>
                </a:lnTo>
                <a:lnTo>
                  <a:pt x="1449309" y="1184910"/>
                </a:lnTo>
                <a:lnTo>
                  <a:pt x="1452803" y="1183640"/>
                </a:lnTo>
                <a:lnTo>
                  <a:pt x="1456297" y="1181735"/>
                </a:lnTo>
                <a:lnTo>
                  <a:pt x="1459473" y="1179195"/>
                </a:lnTo>
                <a:lnTo>
                  <a:pt x="1462332" y="1176338"/>
                </a:lnTo>
                <a:lnTo>
                  <a:pt x="1464556" y="1173480"/>
                </a:lnTo>
                <a:lnTo>
                  <a:pt x="1467097" y="1170305"/>
                </a:lnTo>
                <a:lnTo>
                  <a:pt x="1469320" y="1166813"/>
                </a:lnTo>
                <a:lnTo>
                  <a:pt x="1470909" y="1163320"/>
                </a:lnTo>
                <a:lnTo>
                  <a:pt x="1472179" y="1159828"/>
                </a:lnTo>
                <a:lnTo>
                  <a:pt x="1473450" y="1155700"/>
                </a:lnTo>
                <a:lnTo>
                  <a:pt x="1473767" y="1151890"/>
                </a:lnTo>
                <a:lnTo>
                  <a:pt x="1474085" y="1147763"/>
                </a:lnTo>
                <a:lnTo>
                  <a:pt x="1474085" y="859473"/>
                </a:lnTo>
                <a:lnTo>
                  <a:pt x="1473767" y="855345"/>
                </a:lnTo>
                <a:lnTo>
                  <a:pt x="1473450" y="850900"/>
                </a:lnTo>
                <a:lnTo>
                  <a:pt x="1472179" y="847090"/>
                </a:lnTo>
                <a:lnTo>
                  <a:pt x="1470909" y="843280"/>
                </a:lnTo>
                <a:lnTo>
                  <a:pt x="1469320" y="839788"/>
                </a:lnTo>
                <a:lnTo>
                  <a:pt x="1467097" y="836295"/>
                </a:lnTo>
                <a:lnTo>
                  <a:pt x="1464556" y="833120"/>
                </a:lnTo>
                <a:lnTo>
                  <a:pt x="1462332" y="830580"/>
                </a:lnTo>
                <a:lnTo>
                  <a:pt x="1459473" y="827723"/>
                </a:lnTo>
                <a:lnTo>
                  <a:pt x="1456297" y="825500"/>
                </a:lnTo>
                <a:lnTo>
                  <a:pt x="1452803" y="823595"/>
                </a:lnTo>
                <a:lnTo>
                  <a:pt x="1449309" y="821690"/>
                </a:lnTo>
                <a:lnTo>
                  <a:pt x="1445497" y="820420"/>
                </a:lnTo>
                <a:lnTo>
                  <a:pt x="1441686" y="819150"/>
                </a:lnTo>
                <a:lnTo>
                  <a:pt x="1437556" y="818515"/>
                </a:lnTo>
                <a:lnTo>
                  <a:pt x="1433109" y="818515"/>
                </a:lnTo>
                <a:lnTo>
                  <a:pt x="1299383" y="818515"/>
                </a:lnTo>
                <a:lnTo>
                  <a:pt x="1294936" y="818515"/>
                </a:lnTo>
                <a:close/>
                <a:moveTo>
                  <a:pt x="1375934" y="739775"/>
                </a:moveTo>
                <a:lnTo>
                  <a:pt x="1375934" y="798830"/>
                </a:lnTo>
                <a:lnTo>
                  <a:pt x="1433109" y="798830"/>
                </a:lnTo>
                <a:lnTo>
                  <a:pt x="1439462" y="799148"/>
                </a:lnTo>
                <a:lnTo>
                  <a:pt x="1445497" y="800100"/>
                </a:lnTo>
                <a:lnTo>
                  <a:pt x="1451532" y="801370"/>
                </a:lnTo>
                <a:lnTo>
                  <a:pt x="1456932" y="803593"/>
                </a:lnTo>
                <a:lnTo>
                  <a:pt x="1462332" y="806133"/>
                </a:lnTo>
                <a:lnTo>
                  <a:pt x="1467097" y="809308"/>
                </a:lnTo>
                <a:lnTo>
                  <a:pt x="1471544" y="812800"/>
                </a:lnTo>
                <a:lnTo>
                  <a:pt x="1475991" y="816610"/>
                </a:lnTo>
                <a:lnTo>
                  <a:pt x="1480120" y="820738"/>
                </a:lnTo>
                <a:lnTo>
                  <a:pt x="1483614" y="825500"/>
                </a:lnTo>
                <a:lnTo>
                  <a:pt x="1486155" y="830580"/>
                </a:lnTo>
                <a:lnTo>
                  <a:pt x="1489014" y="835660"/>
                </a:lnTo>
                <a:lnTo>
                  <a:pt x="1491238" y="841375"/>
                </a:lnTo>
                <a:lnTo>
                  <a:pt x="1492508" y="847090"/>
                </a:lnTo>
                <a:lnTo>
                  <a:pt x="1493461" y="853123"/>
                </a:lnTo>
                <a:lnTo>
                  <a:pt x="1493461" y="859473"/>
                </a:lnTo>
                <a:lnTo>
                  <a:pt x="1493461" y="872173"/>
                </a:lnTo>
                <a:lnTo>
                  <a:pt x="1630046" y="872173"/>
                </a:lnTo>
                <a:lnTo>
                  <a:pt x="1630046" y="805498"/>
                </a:lnTo>
                <a:lnTo>
                  <a:pt x="1629729" y="798830"/>
                </a:lnTo>
                <a:lnTo>
                  <a:pt x="1628458" y="792163"/>
                </a:lnTo>
                <a:lnTo>
                  <a:pt x="1626870" y="785813"/>
                </a:lnTo>
                <a:lnTo>
                  <a:pt x="1624646" y="779780"/>
                </a:lnTo>
                <a:lnTo>
                  <a:pt x="1622105" y="774065"/>
                </a:lnTo>
                <a:lnTo>
                  <a:pt x="1618929" y="768668"/>
                </a:lnTo>
                <a:lnTo>
                  <a:pt x="1615117" y="763905"/>
                </a:lnTo>
                <a:lnTo>
                  <a:pt x="1610670" y="758825"/>
                </a:lnTo>
                <a:lnTo>
                  <a:pt x="1605906" y="754698"/>
                </a:lnTo>
                <a:lnTo>
                  <a:pt x="1601141" y="750888"/>
                </a:lnTo>
                <a:lnTo>
                  <a:pt x="1595741" y="747713"/>
                </a:lnTo>
                <a:lnTo>
                  <a:pt x="1590024" y="745173"/>
                </a:lnTo>
                <a:lnTo>
                  <a:pt x="1583988" y="742950"/>
                </a:lnTo>
                <a:lnTo>
                  <a:pt x="1577636" y="741045"/>
                </a:lnTo>
                <a:lnTo>
                  <a:pt x="1570965" y="740093"/>
                </a:lnTo>
                <a:lnTo>
                  <a:pt x="1564295" y="739775"/>
                </a:lnTo>
                <a:lnTo>
                  <a:pt x="1375934" y="739775"/>
                </a:lnTo>
                <a:close/>
                <a:moveTo>
                  <a:pt x="1168198" y="739775"/>
                </a:moveTo>
                <a:lnTo>
                  <a:pt x="1161527" y="740093"/>
                </a:lnTo>
                <a:lnTo>
                  <a:pt x="1154857" y="741045"/>
                </a:lnTo>
                <a:lnTo>
                  <a:pt x="1148504" y="742950"/>
                </a:lnTo>
                <a:lnTo>
                  <a:pt x="1142786" y="745173"/>
                </a:lnTo>
                <a:lnTo>
                  <a:pt x="1136751" y="747713"/>
                </a:lnTo>
                <a:lnTo>
                  <a:pt x="1131351" y="750888"/>
                </a:lnTo>
                <a:lnTo>
                  <a:pt x="1126269" y="754698"/>
                </a:lnTo>
                <a:lnTo>
                  <a:pt x="1121822" y="758825"/>
                </a:lnTo>
                <a:lnTo>
                  <a:pt x="1117375" y="763905"/>
                </a:lnTo>
                <a:lnTo>
                  <a:pt x="1113563" y="768668"/>
                </a:lnTo>
                <a:lnTo>
                  <a:pt x="1110387" y="774065"/>
                </a:lnTo>
                <a:lnTo>
                  <a:pt x="1107846" y="779780"/>
                </a:lnTo>
                <a:lnTo>
                  <a:pt x="1105305" y="785813"/>
                </a:lnTo>
                <a:lnTo>
                  <a:pt x="1104034" y="792163"/>
                </a:lnTo>
                <a:lnTo>
                  <a:pt x="1102764" y="798830"/>
                </a:lnTo>
                <a:lnTo>
                  <a:pt x="1102446" y="805498"/>
                </a:lnTo>
                <a:lnTo>
                  <a:pt x="1102446" y="872173"/>
                </a:lnTo>
                <a:lnTo>
                  <a:pt x="1238714" y="872173"/>
                </a:lnTo>
                <a:lnTo>
                  <a:pt x="1238714" y="859473"/>
                </a:lnTo>
                <a:lnTo>
                  <a:pt x="1239031" y="853123"/>
                </a:lnTo>
                <a:lnTo>
                  <a:pt x="1239984" y="847090"/>
                </a:lnTo>
                <a:lnTo>
                  <a:pt x="1241255" y="841375"/>
                </a:lnTo>
                <a:lnTo>
                  <a:pt x="1243478" y="835660"/>
                </a:lnTo>
                <a:lnTo>
                  <a:pt x="1246019" y="830580"/>
                </a:lnTo>
                <a:lnTo>
                  <a:pt x="1248878" y="825500"/>
                </a:lnTo>
                <a:lnTo>
                  <a:pt x="1252372" y="820738"/>
                </a:lnTo>
                <a:lnTo>
                  <a:pt x="1256501" y="816610"/>
                </a:lnTo>
                <a:lnTo>
                  <a:pt x="1260631" y="812800"/>
                </a:lnTo>
                <a:lnTo>
                  <a:pt x="1265395" y="809308"/>
                </a:lnTo>
                <a:lnTo>
                  <a:pt x="1270160" y="806133"/>
                </a:lnTo>
                <a:lnTo>
                  <a:pt x="1275560" y="803593"/>
                </a:lnTo>
                <a:lnTo>
                  <a:pt x="1281277" y="801370"/>
                </a:lnTo>
                <a:lnTo>
                  <a:pt x="1286995" y="800100"/>
                </a:lnTo>
                <a:lnTo>
                  <a:pt x="1293030" y="799148"/>
                </a:lnTo>
                <a:lnTo>
                  <a:pt x="1299383" y="798830"/>
                </a:lnTo>
                <a:lnTo>
                  <a:pt x="1356558" y="798830"/>
                </a:lnTo>
                <a:lnTo>
                  <a:pt x="1356558" y="739775"/>
                </a:lnTo>
                <a:lnTo>
                  <a:pt x="1168198" y="739775"/>
                </a:lnTo>
                <a:close/>
                <a:moveTo>
                  <a:pt x="1074494" y="0"/>
                </a:moveTo>
                <a:lnTo>
                  <a:pt x="2900607" y="0"/>
                </a:lnTo>
                <a:lnTo>
                  <a:pt x="2908865" y="318"/>
                </a:lnTo>
                <a:lnTo>
                  <a:pt x="2917442" y="953"/>
                </a:lnTo>
                <a:lnTo>
                  <a:pt x="2925700" y="1905"/>
                </a:lnTo>
                <a:lnTo>
                  <a:pt x="2933959" y="3493"/>
                </a:lnTo>
                <a:lnTo>
                  <a:pt x="2941900" y="5080"/>
                </a:lnTo>
                <a:lnTo>
                  <a:pt x="2950159" y="7620"/>
                </a:lnTo>
                <a:lnTo>
                  <a:pt x="2957782" y="9843"/>
                </a:lnTo>
                <a:lnTo>
                  <a:pt x="2965088" y="13018"/>
                </a:lnTo>
                <a:lnTo>
                  <a:pt x="2972711" y="16510"/>
                </a:lnTo>
                <a:lnTo>
                  <a:pt x="2979699" y="20003"/>
                </a:lnTo>
                <a:lnTo>
                  <a:pt x="2986687" y="24130"/>
                </a:lnTo>
                <a:lnTo>
                  <a:pt x="2993675" y="28575"/>
                </a:lnTo>
                <a:lnTo>
                  <a:pt x="3000028" y="33020"/>
                </a:lnTo>
                <a:lnTo>
                  <a:pt x="3006381" y="38100"/>
                </a:lnTo>
                <a:lnTo>
                  <a:pt x="3012416" y="43498"/>
                </a:lnTo>
                <a:lnTo>
                  <a:pt x="3018134" y="48578"/>
                </a:lnTo>
                <a:lnTo>
                  <a:pt x="3023533" y="54610"/>
                </a:lnTo>
                <a:lnTo>
                  <a:pt x="3028933" y="60643"/>
                </a:lnTo>
                <a:lnTo>
                  <a:pt x="3033698" y="66675"/>
                </a:lnTo>
                <a:lnTo>
                  <a:pt x="3038780" y="73343"/>
                </a:lnTo>
                <a:lnTo>
                  <a:pt x="3042909" y="80328"/>
                </a:lnTo>
                <a:lnTo>
                  <a:pt x="3047039" y="87313"/>
                </a:lnTo>
                <a:lnTo>
                  <a:pt x="3050533" y="94298"/>
                </a:lnTo>
                <a:lnTo>
                  <a:pt x="3054027" y="101600"/>
                </a:lnTo>
                <a:lnTo>
                  <a:pt x="3056886" y="109220"/>
                </a:lnTo>
                <a:lnTo>
                  <a:pt x="3059744" y="117158"/>
                </a:lnTo>
                <a:lnTo>
                  <a:pt x="3061650" y="125095"/>
                </a:lnTo>
                <a:lnTo>
                  <a:pt x="3063874" y="133033"/>
                </a:lnTo>
                <a:lnTo>
                  <a:pt x="3065144" y="140970"/>
                </a:lnTo>
                <a:lnTo>
                  <a:pt x="3066097" y="149543"/>
                </a:lnTo>
                <a:lnTo>
                  <a:pt x="3067050" y="157798"/>
                </a:lnTo>
                <a:lnTo>
                  <a:pt x="3067050" y="166688"/>
                </a:lnTo>
                <a:lnTo>
                  <a:pt x="3067050" y="1313498"/>
                </a:lnTo>
                <a:lnTo>
                  <a:pt x="3067050" y="1321753"/>
                </a:lnTo>
                <a:lnTo>
                  <a:pt x="3066097" y="1330008"/>
                </a:lnTo>
                <a:lnTo>
                  <a:pt x="3065144" y="1338580"/>
                </a:lnTo>
                <a:lnTo>
                  <a:pt x="3063874" y="1346835"/>
                </a:lnTo>
                <a:lnTo>
                  <a:pt x="3061650" y="1354773"/>
                </a:lnTo>
                <a:lnTo>
                  <a:pt x="3059744" y="1362393"/>
                </a:lnTo>
                <a:lnTo>
                  <a:pt x="3056886" y="1370330"/>
                </a:lnTo>
                <a:lnTo>
                  <a:pt x="3054027" y="1377950"/>
                </a:lnTo>
                <a:lnTo>
                  <a:pt x="3050533" y="1385253"/>
                </a:lnTo>
                <a:lnTo>
                  <a:pt x="3047039" y="1392555"/>
                </a:lnTo>
                <a:lnTo>
                  <a:pt x="3042909" y="1399540"/>
                </a:lnTo>
                <a:lnTo>
                  <a:pt x="3038780" y="1406208"/>
                </a:lnTo>
                <a:lnTo>
                  <a:pt x="3033698" y="1412875"/>
                </a:lnTo>
                <a:lnTo>
                  <a:pt x="3028933" y="1418908"/>
                </a:lnTo>
                <a:lnTo>
                  <a:pt x="3023533" y="1424940"/>
                </a:lnTo>
                <a:lnTo>
                  <a:pt x="3018134" y="1430973"/>
                </a:lnTo>
                <a:lnTo>
                  <a:pt x="3012416" y="1436370"/>
                </a:lnTo>
                <a:lnTo>
                  <a:pt x="3006381" y="1441768"/>
                </a:lnTo>
                <a:lnTo>
                  <a:pt x="3000028" y="1446530"/>
                </a:lnTo>
                <a:lnTo>
                  <a:pt x="2993675" y="1450975"/>
                </a:lnTo>
                <a:lnTo>
                  <a:pt x="2986687" y="1455738"/>
                </a:lnTo>
                <a:lnTo>
                  <a:pt x="2979699" y="1459548"/>
                </a:lnTo>
                <a:lnTo>
                  <a:pt x="2972711" y="1463358"/>
                </a:lnTo>
                <a:lnTo>
                  <a:pt x="2965088" y="1466533"/>
                </a:lnTo>
                <a:lnTo>
                  <a:pt x="2957782" y="1469708"/>
                </a:lnTo>
                <a:lnTo>
                  <a:pt x="2950159" y="1471930"/>
                </a:lnTo>
                <a:lnTo>
                  <a:pt x="2941900" y="1474470"/>
                </a:lnTo>
                <a:lnTo>
                  <a:pt x="2933959" y="1476375"/>
                </a:lnTo>
                <a:lnTo>
                  <a:pt x="2925700" y="1477645"/>
                </a:lnTo>
                <a:lnTo>
                  <a:pt x="2917442" y="1478915"/>
                </a:lnTo>
                <a:lnTo>
                  <a:pt x="2908865" y="1479233"/>
                </a:lnTo>
                <a:lnTo>
                  <a:pt x="2900607" y="1479550"/>
                </a:lnTo>
                <a:lnTo>
                  <a:pt x="1074494" y="1479550"/>
                </a:lnTo>
                <a:lnTo>
                  <a:pt x="1066235" y="1479233"/>
                </a:lnTo>
                <a:lnTo>
                  <a:pt x="1057976" y="1478915"/>
                </a:lnTo>
                <a:lnTo>
                  <a:pt x="1049400" y="1477645"/>
                </a:lnTo>
                <a:lnTo>
                  <a:pt x="1041141" y="1476375"/>
                </a:lnTo>
                <a:lnTo>
                  <a:pt x="1033200" y="1474470"/>
                </a:lnTo>
                <a:lnTo>
                  <a:pt x="1025259" y="1471930"/>
                </a:lnTo>
                <a:lnTo>
                  <a:pt x="1017318" y="1469708"/>
                </a:lnTo>
                <a:lnTo>
                  <a:pt x="1010013" y="1466533"/>
                </a:lnTo>
                <a:lnTo>
                  <a:pt x="1002707" y="1463358"/>
                </a:lnTo>
                <a:lnTo>
                  <a:pt x="995401" y="1459548"/>
                </a:lnTo>
                <a:lnTo>
                  <a:pt x="988413" y="1455738"/>
                </a:lnTo>
                <a:lnTo>
                  <a:pt x="981743" y="1450975"/>
                </a:lnTo>
                <a:lnTo>
                  <a:pt x="975072" y="1446530"/>
                </a:lnTo>
                <a:lnTo>
                  <a:pt x="969037" y="1441768"/>
                </a:lnTo>
                <a:lnTo>
                  <a:pt x="962684" y="1436370"/>
                </a:lnTo>
                <a:lnTo>
                  <a:pt x="956967" y="1430973"/>
                </a:lnTo>
                <a:lnTo>
                  <a:pt x="951567" y="1424940"/>
                </a:lnTo>
                <a:lnTo>
                  <a:pt x="946167" y="1418908"/>
                </a:lnTo>
                <a:lnTo>
                  <a:pt x="941402" y="1412875"/>
                </a:lnTo>
                <a:lnTo>
                  <a:pt x="936956" y="1406208"/>
                </a:lnTo>
                <a:lnTo>
                  <a:pt x="932191" y="1399540"/>
                </a:lnTo>
                <a:lnTo>
                  <a:pt x="928379" y="1392555"/>
                </a:lnTo>
                <a:lnTo>
                  <a:pt x="924568" y="1385253"/>
                </a:lnTo>
                <a:lnTo>
                  <a:pt x="921073" y="1377950"/>
                </a:lnTo>
                <a:lnTo>
                  <a:pt x="918215" y="1370330"/>
                </a:lnTo>
                <a:lnTo>
                  <a:pt x="915674" y="1362393"/>
                </a:lnTo>
                <a:lnTo>
                  <a:pt x="913450" y="1354773"/>
                </a:lnTo>
                <a:lnTo>
                  <a:pt x="911544" y="1346835"/>
                </a:lnTo>
                <a:lnTo>
                  <a:pt x="909956" y="1338580"/>
                </a:lnTo>
                <a:lnTo>
                  <a:pt x="909003" y="1330008"/>
                </a:lnTo>
                <a:lnTo>
                  <a:pt x="908050" y="1321753"/>
                </a:lnTo>
                <a:lnTo>
                  <a:pt x="908050" y="1313498"/>
                </a:lnTo>
                <a:lnTo>
                  <a:pt x="908050" y="166688"/>
                </a:lnTo>
                <a:lnTo>
                  <a:pt x="908050" y="157798"/>
                </a:lnTo>
                <a:lnTo>
                  <a:pt x="909003" y="149543"/>
                </a:lnTo>
                <a:lnTo>
                  <a:pt x="909956" y="140970"/>
                </a:lnTo>
                <a:lnTo>
                  <a:pt x="911544" y="133033"/>
                </a:lnTo>
                <a:lnTo>
                  <a:pt x="913450" y="125095"/>
                </a:lnTo>
                <a:lnTo>
                  <a:pt x="915674" y="117158"/>
                </a:lnTo>
                <a:lnTo>
                  <a:pt x="918215" y="109220"/>
                </a:lnTo>
                <a:lnTo>
                  <a:pt x="921073" y="101600"/>
                </a:lnTo>
                <a:lnTo>
                  <a:pt x="924568" y="94298"/>
                </a:lnTo>
                <a:lnTo>
                  <a:pt x="928379" y="87313"/>
                </a:lnTo>
                <a:lnTo>
                  <a:pt x="932191" y="80328"/>
                </a:lnTo>
                <a:lnTo>
                  <a:pt x="936956" y="73343"/>
                </a:lnTo>
                <a:lnTo>
                  <a:pt x="941402" y="66675"/>
                </a:lnTo>
                <a:lnTo>
                  <a:pt x="946167" y="60643"/>
                </a:lnTo>
                <a:lnTo>
                  <a:pt x="951567" y="54610"/>
                </a:lnTo>
                <a:lnTo>
                  <a:pt x="956967" y="48578"/>
                </a:lnTo>
                <a:lnTo>
                  <a:pt x="962684" y="43498"/>
                </a:lnTo>
                <a:lnTo>
                  <a:pt x="969037" y="38100"/>
                </a:lnTo>
                <a:lnTo>
                  <a:pt x="975072" y="33020"/>
                </a:lnTo>
                <a:lnTo>
                  <a:pt x="981743" y="28575"/>
                </a:lnTo>
                <a:lnTo>
                  <a:pt x="988413" y="24130"/>
                </a:lnTo>
                <a:lnTo>
                  <a:pt x="995401" y="20003"/>
                </a:lnTo>
                <a:lnTo>
                  <a:pt x="1002707" y="16510"/>
                </a:lnTo>
                <a:lnTo>
                  <a:pt x="1010013" y="13018"/>
                </a:lnTo>
                <a:lnTo>
                  <a:pt x="1017318" y="9843"/>
                </a:lnTo>
                <a:lnTo>
                  <a:pt x="1025259" y="7620"/>
                </a:lnTo>
                <a:lnTo>
                  <a:pt x="1033200" y="5080"/>
                </a:lnTo>
                <a:lnTo>
                  <a:pt x="1041141" y="3493"/>
                </a:lnTo>
                <a:lnTo>
                  <a:pt x="1049400" y="1905"/>
                </a:lnTo>
                <a:lnTo>
                  <a:pt x="1057976" y="953"/>
                </a:lnTo>
                <a:lnTo>
                  <a:pt x="1066235" y="318"/>
                </a:lnTo>
                <a:lnTo>
                  <a:pt x="10744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 rot="20804972">
            <a:off x="5449385" y="3100751"/>
            <a:ext cx="1016000" cy="1905000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70182" y="2152457"/>
            <a:ext cx="4157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飲食型態</a:t>
            </a:r>
            <a:endParaRPr lang="zh-CN" altLang="en-US" sz="6600" b="1" dirty="0">
              <a:solidFill>
                <a:schemeClr val="accent2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977394" y="3335663"/>
            <a:ext cx="1543050" cy="247793"/>
          </a:xfrm>
          <a:custGeom>
            <a:avLst/>
            <a:gdLst>
              <a:gd name="connsiteX0" fmla="*/ 0 w 1543050"/>
              <a:gd name="connsiteY0" fmla="*/ 247793 h 247793"/>
              <a:gd name="connsiteX1" fmla="*/ 742950 w 1543050"/>
              <a:gd name="connsiteY1" fmla="*/ 143 h 247793"/>
              <a:gd name="connsiteX2" fmla="*/ 1047750 w 1543050"/>
              <a:gd name="connsiteY2" fmla="*/ 209693 h 247793"/>
              <a:gd name="connsiteX3" fmla="*/ 1543050 w 1543050"/>
              <a:gd name="connsiteY3" fmla="*/ 57293 h 24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247793">
                <a:moveTo>
                  <a:pt x="0" y="247793"/>
                </a:moveTo>
                <a:cubicBezTo>
                  <a:pt x="284162" y="127143"/>
                  <a:pt x="568325" y="6493"/>
                  <a:pt x="742950" y="143"/>
                </a:cubicBezTo>
                <a:cubicBezTo>
                  <a:pt x="917575" y="-6207"/>
                  <a:pt x="914400" y="200168"/>
                  <a:pt x="1047750" y="209693"/>
                </a:cubicBezTo>
                <a:cubicBezTo>
                  <a:pt x="1181100" y="219218"/>
                  <a:pt x="1450975" y="82693"/>
                  <a:pt x="1543050" y="57293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1" t="40188" r="26336" b="41757"/>
          <a:stretch/>
        </p:blipFill>
        <p:spPr>
          <a:xfrm>
            <a:off x="10543572" y="-181468"/>
            <a:ext cx="1320801" cy="23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21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" y="1189355"/>
            <a:ext cx="3014133" cy="4521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794760" y="2665125"/>
            <a:ext cx="4918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食物  </a:t>
            </a:r>
            <a:r>
              <a:rPr lang="en-US" altLang="zh-TW" sz="6000" b="1" dirty="0" err="1">
                <a:solidFill>
                  <a:schemeClr val="bg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v.s</a:t>
            </a:r>
            <a:r>
              <a:rPr lang="en-US" altLang="zh-TW" sz="6000" b="1" dirty="0">
                <a:solidFill>
                  <a:schemeClr val="bg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 </a:t>
            </a:r>
            <a:r>
              <a:rPr lang="zh-TW" altLang="en-US" sz="6000" b="1" dirty="0">
                <a:solidFill>
                  <a:schemeClr val="bg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環境</a:t>
            </a:r>
            <a:endParaRPr lang="en-US" altLang="zh-TW" sz="6000" b="1" dirty="0">
              <a:solidFill>
                <a:schemeClr val="bg1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4302" y="892374"/>
            <a:ext cx="86237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FOOD  ENVIRONMENT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6" y="720725"/>
            <a:ext cx="914400" cy="723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22" y="2806976"/>
            <a:ext cx="3213834" cy="24103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196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 1808"/>
          <p:cNvSpPr>
            <a:spLocks noEditPoints="1"/>
          </p:cNvSpPr>
          <p:nvPr/>
        </p:nvSpPr>
        <p:spPr bwMode="auto">
          <a:xfrm>
            <a:off x="1641735" y="1912051"/>
            <a:ext cx="500066" cy="433380"/>
          </a:xfrm>
          <a:custGeom>
            <a:avLst/>
            <a:gdLst/>
            <a:ahLst/>
            <a:cxnLst>
              <a:cxn ang="0">
                <a:pos x="393" y="12"/>
              </a:cxn>
              <a:cxn ang="0">
                <a:pos x="157" y="55"/>
              </a:cxn>
              <a:cxn ang="0">
                <a:pos x="524" y="61"/>
              </a:cxn>
              <a:cxn ang="0">
                <a:pos x="320" y="79"/>
              </a:cxn>
              <a:cxn ang="0">
                <a:pos x="733" y="109"/>
              </a:cxn>
              <a:cxn ang="0">
                <a:pos x="470" y="116"/>
              </a:cxn>
              <a:cxn ang="0">
                <a:pos x="194" y="119"/>
              </a:cxn>
              <a:cxn ang="0">
                <a:pos x="416" y="138"/>
              </a:cxn>
              <a:cxn ang="0">
                <a:pos x="535" y="137"/>
              </a:cxn>
              <a:cxn ang="0">
                <a:pos x="604" y="148"/>
              </a:cxn>
              <a:cxn ang="0">
                <a:pos x="79" y="158"/>
              </a:cxn>
              <a:cxn ang="0">
                <a:pos x="427" y="175"/>
              </a:cxn>
              <a:cxn ang="0">
                <a:pos x="413" y="181"/>
              </a:cxn>
              <a:cxn ang="0">
                <a:pos x="238" y="187"/>
              </a:cxn>
              <a:cxn ang="0">
                <a:pos x="255" y="193"/>
              </a:cxn>
              <a:cxn ang="0">
                <a:pos x="250" y="213"/>
              </a:cxn>
              <a:cxn ang="0">
                <a:pos x="569" y="213"/>
              </a:cxn>
              <a:cxn ang="0">
                <a:pos x="366" y="231"/>
              </a:cxn>
              <a:cxn ang="0">
                <a:pos x="139" y="227"/>
              </a:cxn>
              <a:cxn ang="0">
                <a:pos x="422" y="244"/>
              </a:cxn>
              <a:cxn ang="0">
                <a:pos x="181" y="256"/>
              </a:cxn>
              <a:cxn ang="0">
                <a:pos x="280" y="253"/>
              </a:cxn>
              <a:cxn ang="0">
                <a:pos x="145" y="273"/>
              </a:cxn>
              <a:cxn ang="0">
                <a:pos x="434" y="271"/>
              </a:cxn>
              <a:cxn ang="0">
                <a:pos x="204" y="283"/>
              </a:cxn>
              <a:cxn ang="0">
                <a:pos x="209" y="297"/>
              </a:cxn>
              <a:cxn ang="0">
                <a:pos x="453" y="306"/>
              </a:cxn>
              <a:cxn ang="0">
                <a:pos x="204" y="312"/>
              </a:cxn>
              <a:cxn ang="0">
                <a:pos x="685" y="321"/>
              </a:cxn>
              <a:cxn ang="0">
                <a:pos x="573" y="327"/>
              </a:cxn>
              <a:cxn ang="0">
                <a:pos x="236" y="335"/>
              </a:cxn>
              <a:cxn ang="0">
                <a:pos x="343" y="352"/>
              </a:cxn>
              <a:cxn ang="0">
                <a:pos x="348" y="356"/>
              </a:cxn>
              <a:cxn ang="0">
                <a:pos x="142" y="367"/>
              </a:cxn>
              <a:cxn ang="0">
                <a:pos x="390" y="372"/>
              </a:cxn>
              <a:cxn ang="0">
                <a:pos x="564" y="385"/>
              </a:cxn>
              <a:cxn ang="0">
                <a:pos x="305" y="396"/>
              </a:cxn>
              <a:cxn ang="0">
                <a:pos x="691" y="431"/>
              </a:cxn>
              <a:cxn ang="0">
                <a:pos x="378" y="425"/>
              </a:cxn>
              <a:cxn ang="0">
                <a:pos x="166" y="433"/>
              </a:cxn>
              <a:cxn ang="0">
                <a:pos x="611" y="439"/>
              </a:cxn>
              <a:cxn ang="0">
                <a:pos x="653" y="449"/>
              </a:cxn>
              <a:cxn ang="0">
                <a:pos x="497" y="463"/>
              </a:cxn>
              <a:cxn ang="0">
                <a:pos x="169" y="460"/>
              </a:cxn>
              <a:cxn ang="0">
                <a:pos x="252" y="484"/>
              </a:cxn>
              <a:cxn ang="0">
                <a:pos x="280" y="478"/>
              </a:cxn>
              <a:cxn ang="0">
                <a:pos x="704" y="492"/>
              </a:cxn>
              <a:cxn ang="0">
                <a:pos x="323" y="515"/>
              </a:cxn>
              <a:cxn ang="0">
                <a:pos x="590" y="513"/>
              </a:cxn>
              <a:cxn ang="0">
                <a:pos x="663" y="529"/>
              </a:cxn>
              <a:cxn ang="0">
                <a:pos x="710" y="526"/>
              </a:cxn>
              <a:cxn ang="0">
                <a:pos x="608" y="544"/>
              </a:cxn>
              <a:cxn ang="0">
                <a:pos x="316" y="544"/>
              </a:cxn>
              <a:cxn ang="0">
                <a:pos x="442" y="558"/>
              </a:cxn>
              <a:cxn ang="0">
                <a:pos x="549" y="576"/>
              </a:cxn>
              <a:cxn ang="0">
                <a:pos x="607" y="591"/>
              </a:cxn>
              <a:cxn ang="0">
                <a:pos x="479" y="594"/>
              </a:cxn>
              <a:cxn ang="0">
                <a:pos x="697" y="603"/>
              </a:cxn>
              <a:cxn ang="0">
                <a:pos x="523" y="617"/>
              </a:cxn>
              <a:cxn ang="0">
                <a:pos x="160" y="642"/>
              </a:cxn>
              <a:cxn ang="0">
                <a:pos x="226" y="655"/>
              </a:cxn>
              <a:cxn ang="0">
                <a:pos x="335" y="680"/>
              </a:cxn>
              <a:cxn ang="0">
                <a:pos x="570" y="782"/>
              </a:cxn>
            </a:cxnLst>
            <a:rect l="0" t="0" r="r" b="b"/>
            <a:pathLst>
              <a:path w="808" h="948">
                <a:moveTo>
                  <a:pt x="32" y="161"/>
                </a:moveTo>
                <a:lnTo>
                  <a:pt x="32" y="161"/>
                </a:lnTo>
                <a:lnTo>
                  <a:pt x="32" y="161"/>
                </a:lnTo>
                <a:lnTo>
                  <a:pt x="32" y="158"/>
                </a:lnTo>
                <a:lnTo>
                  <a:pt x="33" y="152"/>
                </a:lnTo>
                <a:lnTo>
                  <a:pt x="40" y="140"/>
                </a:lnTo>
                <a:lnTo>
                  <a:pt x="40" y="140"/>
                </a:lnTo>
                <a:lnTo>
                  <a:pt x="52" y="122"/>
                </a:lnTo>
                <a:lnTo>
                  <a:pt x="52" y="122"/>
                </a:lnTo>
                <a:lnTo>
                  <a:pt x="61" y="105"/>
                </a:lnTo>
                <a:lnTo>
                  <a:pt x="64" y="97"/>
                </a:lnTo>
                <a:lnTo>
                  <a:pt x="69" y="91"/>
                </a:lnTo>
                <a:lnTo>
                  <a:pt x="69" y="91"/>
                </a:lnTo>
                <a:lnTo>
                  <a:pt x="79" y="82"/>
                </a:lnTo>
                <a:lnTo>
                  <a:pt x="91" y="73"/>
                </a:lnTo>
                <a:lnTo>
                  <a:pt x="119" y="59"/>
                </a:lnTo>
                <a:lnTo>
                  <a:pt x="119" y="59"/>
                </a:lnTo>
                <a:lnTo>
                  <a:pt x="146" y="44"/>
                </a:lnTo>
                <a:lnTo>
                  <a:pt x="160" y="38"/>
                </a:lnTo>
                <a:lnTo>
                  <a:pt x="174" y="30"/>
                </a:lnTo>
                <a:lnTo>
                  <a:pt x="174" y="30"/>
                </a:lnTo>
                <a:lnTo>
                  <a:pt x="197" y="23"/>
                </a:lnTo>
                <a:lnTo>
                  <a:pt x="219" y="15"/>
                </a:lnTo>
                <a:lnTo>
                  <a:pt x="245" y="10"/>
                </a:lnTo>
                <a:lnTo>
                  <a:pt x="273" y="9"/>
                </a:lnTo>
                <a:lnTo>
                  <a:pt x="273" y="9"/>
                </a:lnTo>
                <a:lnTo>
                  <a:pt x="288" y="9"/>
                </a:lnTo>
                <a:lnTo>
                  <a:pt x="305" y="7"/>
                </a:lnTo>
                <a:lnTo>
                  <a:pt x="305" y="7"/>
                </a:lnTo>
                <a:lnTo>
                  <a:pt x="317" y="6"/>
                </a:lnTo>
                <a:lnTo>
                  <a:pt x="328" y="4"/>
                </a:lnTo>
                <a:lnTo>
                  <a:pt x="328" y="4"/>
                </a:lnTo>
                <a:lnTo>
                  <a:pt x="340" y="4"/>
                </a:lnTo>
                <a:lnTo>
                  <a:pt x="352" y="4"/>
                </a:lnTo>
                <a:lnTo>
                  <a:pt x="378" y="6"/>
                </a:lnTo>
                <a:lnTo>
                  <a:pt x="378" y="6"/>
                </a:lnTo>
                <a:lnTo>
                  <a:pt x="387" y="6"/>
                </a:lnTo>
                <a:lnTo>
                  <a:pt x="395" y="6"/>
                </a:lnTo>
                <a:lnTo>
                  <a:pt x="395" y="6"/>
                </a:lnTo>
                <a:lnTo>
                  <a:pt x="401" y="4"/>
                </a:lnTo>
                <a:lnTo>
                  <a:pt x="407" y="1"/>
                </a:lnTo>
                <a:lnTo>
                  <a:pt x="407" y="1"/>
                </a:lnTo>
                <a:lnTo>
                  <a:pt x="418" y="0"/>
                </a:lnTo>
                <a:lnTo>
                  <a:pt x="427" y="0"/>
                </a:lnTo>
                <a:lnTo>
                  <a:pt x="447" y="0"/>
                </a:lnTo>
                <a:lnTo>
                  <a:pt x="447" y="0"/>
                </a:lnTo>
                <a:lnTo>
                  <a:pt x="465" y="1"/>
                </a:lnTo>
                <a:lnTo>
                  <a:pt x="483" y="3"/>
                </a:lnTo>
                <a:lnTo>
                  <a:pt x="483" y="3"/>
                </a:lnTo>
                <a:lnTo>
                  <a:pt x="518" y="1"/>
                </a:lnTo>
                <a:lnTo>
                  <a:pt x="518" y="1"/>
                </a:lnTo>
                <a:lnTo>
                  <a:pt x="553" y="3"/>
                </a:lnTo>
                <a:lnTo>
                  <a:pt x="592" y="6"/>
                </a:lnTo>
                <a:lnTo>
                  <a:pt x="592" y="6"/>
                </a:lnTo>
                <a:lnTo>
                  <a:pt x="634" y="9"/>
                </a:lnTo>
                <a:lnTo>
                  <a:pt x="656" y="12"/>
                </a:lnTo>
                <a:lnTo>
                  <a:pt x="665" y="13"/>
                </a:lnTo>
                <a:lnTo>
                  <a:pt x="672" y="18"/>
                </a:lnTo>
                <a:lnTo>
                  <a:pt x="672" y="18"/>
                </a:lnTo>
                <a:lnTo>
                  <a:pt x="680" y="21"/>
                </a:lnTo>
                <a:lnTo>
                  <a:pt x="683" y="24"/>
                </a:lnTo>
                <a:lnTo>
                  <a:pt x="688" y="26"/>
                </a:lnTo>
                <a:lnTo>
                  <a:pt x="688" y="26"/>
                </a:lnTo>
                <a:lnTo>
                  <a:pt x="694" y="26"/>
                </a:lnTo>
                <a:lnTo>
                  <a:pt x="700" y="26"/>
                </a:lnTo>
                <a:lnTo>
                  <a:pt x="706" y="27"/>
                </a:lnTo>
                <a:lnTo>
                  <a:pt x="712" y="29"/>
                </a:lnTo>
                <a:lnTo>
                  <a:pt x="712" y="29"/>
                </a:lnTo>
                <a:lnTo>
                  <a:pt x="720" y="35"/>
                </a:lnTo>
                <a:lnTo>
                  <a:pt x="726" y="42"/>
                </a:lnTo>
                <a:lnTo>
                  <a:pt x="738" y="59"/>
                </a:lnTo>
                <a:lnTo>
                  <a:pt x="738" y="59"/>
                </a:lnTo>
                <a:lnTo>
                  <a:pt x="747" y="76"/>
                </a:lnTo>
                <a:lnTo>
                  <a:pt x="756" y="94"/>
                </a:lnTo>
                <a:lnTo>
                  <a:pt x="762" y="114"/>
                </a:lnTo>
                <a:lnTo>
                  <a:pt x="768" y="135"/>
                </a:lnTo>
                <a:lnTo>
                  <a:pt x="768" y="135"/>
                </a:lnTo>
                <a:lnTo>
                  <a:pt x="773" y="157"/>
                </a:lnTo>
                <a:lnTo>
                  <a:pt x="773" y="157"/>
                </a:lnTo>
                <a:lnTo>
                  <a:pt x="776" y="180"/>
                </a:lnTo>
                <a:lnTo>
                  <a:pt x="776" y="180"/>
                </a:lnTo>
                <a:lnTo>
                  <a:pt x="779" y="189"/>
                </a:lnTo>
                <a:lnTo>
                  <a:pt x="782" y="198"/>
                </a:lnTo>
                <a:lnTo>
                  <a:pt x="782" y="198"/>
                </a:lnTo>
                <a:lnTo>
                  <a:pt x="787" y="213"/>
                </a:lnTo>
                <a:lnTo>
                  <a:pt x="790" y="228"/>
                </a:lnTo>
                <a:lnTo>
                  <a:pt x="794" y="260"/>
                </a:lnTo>
                <a:lnTo>
                  <a:pt x="794" y="260"/>
                </a:lnTo>
                <a:lnTo>
                  <a:pt x="797" y="285"/>
                </a:lnTo>
                <a:lnTo>
                  <a:pt x="802" y="311"/>
                </a:lnTo>
                <a:lnTo>
                  <a:pt x="802" y="311"/>
                </a:lnTo>
                <a:lnTo>
                  <a:pt x="803" y="337"/>
                </a:lnTo>
                <a:lnTo>
                  <a:pt x="805" y="364"/>
                </a:lnTo>
                <a:lnTo>
                  <a:pt x="805" y="364"/>
                </a:lnTo>
                <a:lnTo>
                  <a:pt x="806" y="414"/>
                </a:lnTo>
                <a:lnTo>
                  <a:pt x="808" y="440"/>
                </a:lnTo>
                <a:lnTo>
                  <a:pt x="808" y="466"/>
                </a:lnTo>
                <a:lnTo>
                  <a:pt x="808" y="466"/>
                </a:lnTo>
                <a:lnTo>
                  <a:pt x="808" y="491"/>
                </a:lnTo>
                <a:lnTo>
                  <a:pt x="808" y="503"/>
                </a:lnTo>
                <a:lnTo>
                  <a:pt x="806" y="513"/>
                </a:lnTo>
                <a:lnTo>
                  <a:pt x="806" y="513"/>
                </a:lnTo>
                <a:lnTo>
                  <a:pt x="803" y="526"/>
                </a:lnTo>
                <a:lnTo>
                  <a:pt x="803" y="526"/>
                </a:lnTo>
                <a:lnTo>
                  <a:pt x="802" y="533"/>
                </a:lnTo>
                <a:lnTo>
                  <a:pt x="800" y="541"/>
                </a:lnTo>
                <a:lnTo>
                  <a:pt x="800" y="541"/>
                </a:lnTo>
                <a:lnTo>
                  <a:pt x="793" y="559"/>
                </a:lnTo>
                <a:lnTo>
                  <a:pt x="793" y="559"/>
                </a:lnTo>
                <a:lnTo>
                  <a:pt x="784" y="574"/>
                </a:lnTo>
                <a:lnTo>
                  <a:pt x="784" y="574"/>
                </a:lnTo>
                <a:lnTo>
                  <a:pt x="782" y="579"/>
                </a:lnTo>
                <a:lnTo>
                  <a:pt x="781" y="584"/>
                </a:lnTo>
                <a:lnTo>
                  <a:pt x="781" y="584"/>
                </a:lnTo>
                <a:lnTo>
                  <a:pt x="778" y="588"/>
                </a:lnTo>
                <a:lnTo>
                  <a:pt x="771" y="594"/>
                </a:lnTo>
                <a:lnTo>
                  <a:pt x="759" y="602"/>
                </a:lnTo>
                <a:lnTo>
                  <a:pt x="759" y="602"/>
                </a:lnTo>
                <a:lnTo>
                  <a:pt x="746" y="610"/>
                </a:lnTo>
                <a:lnTo>
                  <a:pt x="732" y="617"/>
                </a:lnTo>
                <a:lnTo>
                  <a:pt x="732" y="617"/>
                </a:lnTo>
                <a:lnTo>
                  <a:pt x="726" y="622"/>
                </a:lnTo>
                <a:lnTo>
                  <a:pt x="720" y="626"/>
                </a:lnTo>
                <a:lnTo>
                  <a:pt x="707" y="635"/>
                </a:lnTo>
                <a:lnTo>
                  <a:pt x="707" y="635"/>
                </a:lnTo>
                <a:lnTo>
                  <a:pt x="694" y="643"/>
                </a:lnTo>
                <a:lnTo>
                  <a:pt x="678" y="651"/>
                </a:lnTo>
                <a:lnTo>
                  <a:pt x="678" y="651"/>
                </a:lnTo>
                <a:lnTo>
                  <a:pt x="665" y="657"/>
                </a:lnTo>
                <a:lnTo>
                  <a:pt x="649" y="663"/>
                </a:lnTo>
                <a:lnTo>
                  <a:pt x="649" y="663"/>
                </a:lnTo>
                <a:lnTo>
                  <a:pt x="633" y="667"/>
                </a:lnTo>
                <a:lnTo>
                  <a:pt x="616" y="671"/>
                </a:lnTo>
                <a:lnTo>
                  <a:pt x="616" y="671"/>
                </a:lnTo>
                <a:lnTo>
                  <a:pt x="613" y="687"/>
                </a:lnTo>
                <a:lnTo>
                  <a:pt x="610" y="707"/>
                </a:lnTo>
                <a:lnTo>
                  <a:pt x="610" y="707"/>
                </a:lnTo>
                <a:lnTo>
                  <a:pt x="607" y="725"/>
                </a:lnTo>
                <a:lnTo>
                  <a:pt x="602" y="742"/>
                </a:lnTo>
                <a:lnTo>
                  <a:pt x="601" y="744"/>
                </a:lnTo>
                <a:lnTo>
                  <a:pt x="601" y="744"/>
                </a:lnTo>
                <a:lnTo>
                  <a:pt x="596" y="754"/>
                </a:lnTo>
                <a:lnTo>
                  <a:pt x="593" y="765"/>
                </a:lnTo>
                <a:lnTo>
                  <a:pt x="593" y="765"/>
                </a:lnTo>
                <a:lnTo>
                  <a:pt x="585" y="791"/>
                </a:lnTo>
                <a:lnTo>
                  <a:pt x="575" y="815"/>
                </a:lnTo>
                <a:lnTo>
                  <a:pt x="575" y="815"/>
                </a:lnTo>
                <a:lnTo>
                  <a:pt x="572" y="826"/>
                </a:lnTo>
                <a:lnTo>
                  <a:pt x="566" y="835"/>
                </a:lnTo>
                <a:lnTo>
                  <a:pt x="563" y="840"/>
                </a:lnTo>
                <a:lnTo>
                  <a:pt x="559" y="843"/>
                </a:lnTo>
                <a:lnTo>
                  <a:pt x="553" y="844"/>
                </a:lnTo>
                <a:lnTo>
                  <a:pt x="549" y="844"/>
                </a:lnTo>
                <a:lnTo>
                  <a:pt x="549" y="844"/>
                </a:lnTo>
                <a:lnTo>
                  <a:pt x="546" y="853"/>
                </a:lnTo>
                <a:lnTo>
                  <a:pt x="543" y="861"/>
                </a:lnTo>
                <a:lnTo>
                  <a:pt x="534" y="875"/>
                </a:lnTo>
                <a:lnTo>
                  <a:pt x="534" y="875"/>
                </a:lnTo>
                <a:lnTo>
                  <a:pt x="527" y="885"/>
                </a:lnTo>
                <a:lnTo>
                  <a:pt x="523" y="890"/>
                </a:lnTo>
                <a:lnTo>
                  <a:pt x="518" y="893"/>
                </a:lnTo>
                <a:lnTo>
                  <a:pt x="518" y="893"/>
                </a:lnTo>
                <a:lnTo>
                  <a:pt x="515" y="901"/>
                </a:lnTo>
                <a:lnTo>
                  <a:pt x="512" y="908"/>
                </a:lnTo>
                <a:lnTo>
                  <a:pt x="508" y="914"/>
                </a:lnTo>
                <a:lnTo>
                  <a:pt x="502" y="921"/>
                </a:lnTo>
                <a:lnTo>
                  <a:pt x="502" y="921"/>
                </a:lnTo>
                <a:lnTo>
                  <a:pt x="499" y="922"/>
                </a:lnTo>
                <a:lnTo>
                  <a:pt x="494" y="921"/>
                </a:lnTo>
                <a:lnTo>
                  <a:pt x="494" y="921"/>
                </a:lnTo>
                <a:lnTo>
                  <a:pt x="491" y="925"/>
                </a:lnTo>
                <a:lnTo>
                  <a:pt x="489" y="930"/>
                </a:lnTo>
                <a:lnTo>
                  <a:pt x="488" y="934"/>
                </a:lnTo>
                <a:lnTo>
                  <a:pt x="483" y="937"/>
                </a:lnTo>
                <a:lnTo>
                  <a:pt x="483" y="937"/>
                </a:lnTo>
                <a:lnTo>
                  <a:pt x="480" y="939"/>
                </a:lnTo>
                <a:lnTo>
                  <a:pt x="476" y="940"/>
                </a:lnTo>
                <a:lnTo>
                  <a:pt x="476" y="940"/>
                </a:lnTo>
                <a:lnTo>
                  <a:pt x="470" y="945"/>
                </a:lnTo>
                <a:lnTo>
                  <a:pt x="465" y="946"/>
                </a:lnTo>
                <a:lnTo>
                  <a:pt x="462" y="948"/>
                </a:lnTo>
                <a:lnTo>
                  <a:pt x="462" y="948"/>
                </a:lnTo>
                <a:lnTo>
                  <a:pt x="462" y="936"/>
                </a:lnTo>
                <a:lnTo>
                  <a:pt x="463" y="924"/>
                </a:lnTo>
                <a:lnTo>
                  <a:pt x="463" y="924"/>
                </a:lnTo>
                <a:lnTo>
                  <a:pt x="466" y="918"/>
                </a:lnTo>
                <a:lnTo>
                  <a:pt x="470" y="910"/>
                </a:lnTo>
                <a:lnTo>
                  <a:pt x="470" y="910"/>
                </a:lnTo>
                <a:lnTo>
                  <a:pt x="471" y="904"/>
                </a:lnTo>
                <a:lnTo>
                  <a:pt x="473" y="896"/>
                </a:lnTo>
                <a:lnTo>
                  <a:pt x="473" y="896"/>
                </a:lnTo>
                <a:lnTo>
                  <a:pt x="474" y="890"/>
                </a:lnTo>
                <a:lnTo>
                  <a:pt x="477" y="884"/>
                </a:lnTo>
                <a:lnTo>
                  <a:pt x="482" y="878"/>
                </a:lnTo>
                <a:lnTo>
                  <a:pt x="483" y="872"/>
                </a:lnTo>
                <a:lnTo>
                  <a:pt x="483" y="872"/>
                </a:lnTo>
                <a:lnTo>
                  <a:pt x="483" y="857"/>
                </a:lnTo>
                <a:lnTo>
                  <a:pt x="485" y="841"/>
                </a:lnTo>
                <a:lnTo>
                  <a:pt x="486" y="826"/>
                </a:lnTo>
                <a:lnTo>
                  <a:pt x="486" y="811"/>
                </a:lnTo>
                <a:lnTo>
                  <a:pt x="486" y="811"/>
                </a:lnTo>
                <a:lnTo>
                  <a:pt x="486" y="800"/>
                </a:lnTo>
                <a:lnTo>
                  <a:pt x="485" y="789"/>
                </a:lnTo>
                <a:lnTo>
                  <a:pt x="477" y="768"/>
                </a:lnTo>
                <a:lnTo>
                  <a:pt x="470" y="748"/>
                </a:lnTo>
                <a:lnTo>
                  <a:pt x="460" y="730"/>
                </a:lnTo>
                <a:lnTo>
                  <a:pt x="460" y="730"/>
                </a:lnTo>
                <a:lnTo>
                  <a:pt x="456" y="727"/>
                </a:lnTo>
                <a:lnTo>
                  <a:pt x="453" y="722"/>
                </a:lnTo>
                <a:lnTo>
                  <a:pt x="445" y="713"/>
                </a:lnTo>
                <a:lnTo>
                  <a:pt x="439" y="703"/>
                </a:lnTo>
                <a:lnTo>
                  <a:pt x="433" y="695"/>
                </a:lnTo>
                <a:lnTo>
                  <a:pt x="433" y="695"/>
                </a:lnTo>
                <a:lnTo>
                  <a:pt x="425" y="690"/>
                </a:lnTo>
                <a:lnTo>
                  <a:pt x="422" y="690"/>
                </a:lnTo>
                <a:lnTo>
                  <a:pt x="418" y="690"/>
                </a:lnTo>
                <a:lnTo>
                  <a:pt x="418" y="690"/>
                </a:lnTo>
                <a:lnTo>
                  <a:pt x="418" y="687"/>
                </a:lnTo>
                <a:lnTo>
                  <a:pt x="415" y="686"/>
                </a:lnTo>
                <a:lnTo>
                  <a:pt x="415" y="686"/>
                </a:lnTo>
                <a:lnTo>
                  <a:pt x="409" y="686"/>
                </a:lnTo>
                <a:lnTo>
                  <a:pt x="401" y="686"/>
                </a:lnTo>
                <a:lnTo>
                  <a:pt x="395" y="684"/>
                </a:lnTo>
                <a:lnTo>
                  <a:pt x="389" y="683"/>
                </a:lnTo>
                <a:lnTo>
                  <a:pt x="389" y="683"/>
                </a:lnTo>
                <a:lnTo>
                  <a:pt x="384" y="686"/>
                </a:lnTo>
                <a:lnTo>
                  <a:pt x="380" y="689"/>
                </a:lnTo>
                <a:lnTo>
                  <a:pt x="380" y="689"/>
                </a:lnTo>
                <a:lnTo>
                  <a:pt x="369" y="690"/>
                </a:lnTo>
                <a:lnTo>
                  <a:pt x="358" y="689"/>
                </a:lnTo>
                <a:lnTo>
                  <a:pt x="337" y="686"/>
                </a:lnTo>
                <a:lnTo>
                  <a:pt x="337" y="686"/>
                </a:lnTo>
                <a:lnTo>
                  <a:pt x="297" y="687"/>
                </a:lnTo>
                <a:lnTo>
                  <a:pt x="276" y="687"/>
                </a:lnTo>
                <a:lnTo>
                  <a:pt x="255" y="686"/>
                </a:lnTo>
                <a:lnTo>
                  <a:pt x="255" y="686"/>
                </a:lnTo>
                <a:lnTo>
                  <a:pt x="242" y="684"/>
                </a:lnTo>
                <a:lnTo>
                  <a:pt x="232" y="683"/>
                </a:lnTo>
                <a:lnTo>
                  <a:pt x="207" y="677"/>
                </a:lnTo>
                <a:lnTo>
                  <a:pt x="207" y="677"/>
                </a:lnTo>
                <a:lnTo>
                  <a:pt x="186" y="671"/>
                </a:lnTo>
                <a:lnTo>
                  <a:pt x="165" y="664"/>
                </a:lnTo>
                <a:lnTo>
                  <a:pt x="165" y="664"/>
                </a:lnTo>
                <a:lnTo>
                  <a:pt x="148" y="658"/>
                </a:lnTo>
                <a:lnTo>
                  <a:pt x="131" y="654"/>
                </a:lnTo>
                <a:lnTo>
                  <a:pt x="117" y="648"/>
                </a:lnTo>
                <a:lnTo>
                  <a:pt x="104" y="642"/>
                </a:lnTo>
                <a:lnTo>
                  <a:pt x="104" y="642"/>
                </a:lnTo>
                <a:lnTo>
                  <a:pt x="96" y="634"/>
                </a:lnTo>
                <a:lnTo>
                  <a:pt x="88" y="626"/>
                </a:lnTo>
                <a:lnTo>
                  <a:pt x="88" y="626"/>
                </a:lnTo>
                <a:lnTo>
                  <a:pt x="73" y="613"/>
                </a:lnTo>
                <a:lnTo>
                  <a:pt x="73" y="613"/>
                </a:lnTo>
                <a:lnTo>
                  <a:pt x="59" y="599"/>
                </a:lnTo>
                <a:lnTo>
                  <a:pt x="59" y="599"/>
                </a:lnTo>
                <a:lnTo>
                  <a:pt x="53" y="591"/>
                </a:lnTo>
                <a:lnTo>
                  <a:pt x="47" y="584"/>
                </a:lnTo>
                <a:lnTo>
                  <a:pt x="47" y="584"/>
                </a:lnTo>
                <a:lnTo>
                  <a:pt x="44" y="577"/>
                </a:lnTo>
                <a:lnTo>
                  <a:pt x="43" y="573"/>
                </a:lnTo>
                <a:lnTo>
                  <a:pt x="43" y="573"/>
                </a:lnTo>
                <a:lnTo>
                  <a:pt x="35" y="553"/>
                </a:lnTo>
                <a:lnTo>
                  <a:pt x="35" y="553"/>
                </a:lnTo>
                <a:lnTo>
                  <a:pt x="30" y="545"/>
                </a:lnTo>
                <a:lnTo>
                  <a:pt x="30" y="545"/>
                </a:lnTo>
                <a:lnTo>
                  <a:pt x="29" y="541"/>
                </a:lnTo>
                <a:lnTo>
                  <a:pt x="29" y="535"/>
                </a:lnTo>
                <a:lnTo>
                  <a:pt x="29" y="535"/>
                </a:lnTo>
                <a:lnTo>
                  <a:pt x="23" y="513"/>
                </a:lnTo>
                <a:lnTo>
                  <a:pt x="23" y="513"/>
                </a:lnTo>
                <a:lnTo>
                  <a:pt x="20" y="492"/>
                </a:lnTo>
                <a:lnTo>
                  <a:pt x="20" y="492"/>
                </a:lnTo>
                <a:lnTo>
                  <a:pt x="18" y="483"/>
                </a:lnTo>
                <a:lnTo>
                  <a:pt x="18" y="483"/>
                </a:lnTo>
                <a:lnTo>
                  <a:pt x="18" y="478"/>
                </a:lnTo>
                <a:lnTo>
                  <a:pt x="18" y="474"/>
                </a:lnTo>
                <a:lnTo>
                  <a:pt x="18" y="474"/>
                </a:lnTo>
                <a:lnTo>
                  <a:pt x="15" y="468"/>
                </a:lnTo>
                <a:lnTo>
                  <a:pt x="14" y="463"/>
                </a:lnTo>
                <a:lnTo>
                  <a:pt x="14" y="463"/>
                </a:lnTo>
                <a:lnTo>
                  <a:pt x="12" y="459"/>
                </a:lnTo>
                <a:lnTo>
                  <a:pt x="12" y="454"/>
                </a:lnTo>
                <a:lnTo>
                  <a:pt x="12" y="443"/>
                </a:lnTo>
                <a:lnTo>
                  <a:pt x="12" y="443"/>
                </a:lnTo>
                <a:lnTo>
                  <a:pt x="11" y="439"/>
                </a:lnTo>
                <a:lnTo>
                  <a:pt x="8" y="434"/>
                </a:lnTo>
                <a:lnTo>
                  <a:pt x="8" y="434"/>
                </a:lnTo>
                <a:lnTo>
                  <a:pt x="8" y="424"/>
                </a:lnTo>
                <a:lnTo>
                  <a:pt x="6" y="411"/>
                </a:lnTo>
                <a:lnTo>
                  <a:pt x="6" y="399"/>
                </a:lnTo>
                <a:lnTo>
                  <a:pt x="3" y="387"/>
                </a:lnTo>
                <a:lnTo>
                  <a:pt x="3" y="387"/>
                </a:lnTo>
                <a:lnTo>
                  <a:pt x="5" y="384"/>
                </a:lnTo>
                <a:lnTo>
                  <a:pt x="8" y="381"/>
                </a:lnTo>
                <a:lnTo>
                  <a:pt x="8" y="381"/>
                </a:lnTo>
                <a:lnTo>
                  <a:pt x="6" y="370"/>
                </a:lnTo>
                <a:lnTo>
                  <a:pt x="6" y="359"/>
                </a:lnTo>
                <a:lnTo>
                  <a:pt x="6" y="341"/>
                </a:lnTo>
                <a:lnTo>
                  <a:pt x="6" y="341"/>
                </a:lnTo>
                <a:lnTo>
                  <a:pt x="3" y="329"/>
                </a:lnTo>
                <a:lnTo>
                  <a:pt x="0" y="315"/>
                </a:lnTo>
                <a:lnTo>
                  <a:pt x="0" y="315"/>
                </a:lnTo>
                <a:lnTo>
                  <a:pt x="0" y="297"/>
                </a:lnTo>
                <a:lnTo>
                  <a:pt x="1" y="277"/>
                </a:lnTo>
                <a:lnTo>
                  <a:pt x="5" y="257"/>
                </a:lnTo>
                <a:lnTo>
                  <a:pt x="8" y="237"/>
                </a:lnTo>
                <a:lnTo>
                  <a:pt x="8" y="237"/>
                </a:lnTo>
                <a:lnTo>
                  <a:pt x="15" y="199"/>
                </a:lnTo>
                <a:lnTo>
                  <a:pt x="21" y="183"/>
                </a:lnTo>
                <a:lnTo>
                  <a:pt x="27" y="166"/>
                </a:lnTo>
                <a:lnTo>
                  <a:pt x="27" y="166"/>
                </a:lnTo>
                <a:lnTo>
                  <a:pt x="30" y="164"/>
                </a:lnTo>
                <a:lnTo>
                  <a:pt x="32" y="161"/>
                </a:lnTo>
                <a:lnTo>
                  <a:pt x="32" y="161"/>
                </a:lnTo>
                <a:close/>
                <a:moveTo>
                  <a:pt x="32" y="163"/>
                </a:moveTo>
                <a:lnTo>
                  <a:pt x="32" y="163"/>
                </a:lnTo>
                <a:lnTo>
                  <a:pt x="35" y="163"/>
                </a:lnTo>
                <a:lnTo>
                  <a:pt x="37" y="164"/>
                </a:lnTo>
                <a:lnTo>
                  <a:pt x="37" y="164"/>
                </a:lnTo>
                <a:lnTo>
                  <a:pt x="38" y="158"/>
                </a:lnTo>
                <a:lnTo>
                  <a:pt x="41" y="152"/>
                </a:lnTo>
                <a:lnTo>
                  <a:pt x="43" y="146"/>
                </a:lnTo>
                <a:lnTo>
                  <a:pt x="44" y="141"/>
                </a:lnTo>
                <a:lnTo>
                  <a:pt x="44" y="141"/>
                </a:lnTo>
                <a:lnTo>
                  <a:pt x="38" y="151"/>
                </a:lnTo>
                <a:lnTo>
                  <a:pt x="32" y="163"/>
                </a:lnTo>
                <a:lnTo>
                  <a:pt x="32" y="163"/>
                </a:lnTo>
                <a:close/>
                <a:moveTo>
                  <a:pt x="338" y="13"/>
                </a:moveTo>
                <a:lnTo>
                  <a:pt x="338" y="13"/>
                </a:lnTo>
                <a:lnTo>
                  <a:pt x="340" y="16"/>
                </a:lnTo>
                <a:lnTo>
                  <a:pt x="338" y="19"/>
                </a:lnTo>
                <a:lnTo>
                  <a:pt x="338" y="19"/>
                </a:lnTo>
                <a:lnTo>
                  <a:pt x="393" y="12"/>
                </a:lnTo>
                <a:lnTo>
                  <a:pt x="393" y="12"/>
                </a:lnTo>
                <a:lnTo>
                  <a:pt x="381" y="10"/>
                </a:lnTo>
                <a:lnTo>
                  <a:pt x="367" y="10"/>
                </a:lnTo>
                <a:lnTo>
                  <a:pt x="354" y="12"/>
                </a:lnTo>
                <a:lnTo>
                  <a:pt x="338" y="13"/>
                </a:lnTo>
                <a:lnTo>
                  <a:pt x="338" y="13"/>
                </a:lnTo>
                <a:close/>
                <a:moveTo>
                  <a:pt x="213" y="23"/>
                </a:moveTo>
                <a:lnTo>
                  <a:pt x="213" y="23"/>
                </a:lnTo>
                <a:lnTo>
                  <a:pt x="242" y="19"/>
                </a:lnTo>
                <a:lnTo>
                  <a:pt x="256" y="18"/>
                </a:lnTo>
                <a:lnTo>
                  <a:pt x="270" y="13"/>
                </a:lnTo>
                <a:lnTo>
                  <a:pt x="270" y="13"/>
                </a:lnTo>
                <a:lnTo>
                  <a:pt x="242" y="16"/>
                </a:lnTo>
                <a:lnTo>
                  <a:pt x="227" y="19"/>
                </a:lnTo>
                <a:lnTo>
                  <a:pt x="213" y="23"/>
                </a:lnTo>
                <a:lnTo>
                  <a:pt x="213" y="23"/>
                </a:lnTo>
                <a:close/>
                <a:moveTo>
                  <a:pt x="277" y="19"/>
                </a:moveTo>
                <a:lnTo>
                  <a:pt x="277" y="19"/>
                </a:lnTo>
                <a:lnTo>
                  <a:pt x="279" y="23"/>
                </a:lnTo>
                <a:lnTo>
                  <a:pt x="279" y="26"/>
                </a:lnTo>
                <a:lnTo>
                  <a:pt x="277" y="29"/>
                </a:lnTo>
                <a:lnTo>
                  <a:pt x="277" y="30"/>
                </a:lnTo>
                <a:lnTo>
                  <a:pt x="277" y="30"/>
                </a:lnTo>
                <a:lnTo>
                  <a:pt x="297" y="27"/>
                </a:lnTo>
                <a:lnTo>
                  <a:pt x="306" y="27"/>
                </a:lnTo>
                <a:lnTo>
                  <a:pt x="314" y="24"/>
                </a:lnTo>
                <a:lnTo>
                  <a:pt x="314" y="24"/>
                </a:lnTo>
                <a:lnTo>
                  <a:pt x="308" y="24"/>
                </a:lnTo>
                <a:lnTo>
                  <a:pt x="306" y="23"/>
                </a:lnTo>
                <a:lnTo>
                  <a:pt x="303" y="21"/>
                </a:lnTo>
                <a:lnTo>
                  <a:pt x="303" y="21"/>
                </a:lnTo>
                <a:lnTo>
                  <a:pt x="305" y="19"/>
                </a:lnTo>
                <a:lnTo>
                  <a:pt x="306" y="16"/>
                </a:lnTo>
                <a:lnTo>
                  <a:pt x="309" y="15"/>
                </a:lnTo>
                <a:lnTo>
                  <a:pt x="314" y="15"/>
                </a:lnTo>
                <a:lnTo>
                  <a:pt x="314" y="15"/>
                </a:lnTo>
                <a:lnTo>
                  <a:pt x="305" y="15"/>
                </a:lnTo>
                <a:lnTo>
                  <a:pt x="296" y="16"/>
                </a:lnTo>
                <a:lnTo>
                  <a:pt x="287" y="18"/>
                </a:lnTo>
                <a:lnTo>
                  <a:pt x="277" y="19"/>
                </a:lnTo>
                <a:lnTo>
                  <a:pt x="277" y="19"/>
                </a:lnTo>
                <a:close/>
                <a:moveTo>
                  <a:pt x="625" y="15"/>
                </a:moveTo>
                <a:lnTo>
                  <a:pt x="625" y="15"/>
                </a:lnTo>
                <a:lnTo>
                  <a:pt x="627" y="16"/>
                </a:lnTo>
                <a:lnTo>
                  <a:pt x="625" y="19"/>
                </a:lnTo>
                <a:lnTo>
                  <a:pt x="625" y="19"/>
                </a:lnTo>
                <a:lnTo>
                  <a:pt x="634" y="19"/>
                </a:lnTo>
                <a:lnTo>
                  <a:pt x="643" y="21"/>
                </a:lnTo>
                <a:lnTo>
                  <a:pt x="651" y="21"/>
                </a:lnTo>
                <a:lnTo>
                  <a:pt x="654" y="21"/>
                </a:lnTo>
                <a:lnTo>
                  <a:pt x="657" y="19"/>
                </a:lnTo>
                <a:lnTo>
                  <a:pt x="657" y="19"/>
                </a:lnTo>
                <a:lnTo>
                  <a:pt x="642" y="15"/>
                </a:lnTo>
                <a:lnTo>
                  <a:pt x="633" y="15"/>
                </a:lnTo>
                <a:lnTo>
                  <a:pt x="625" y="15"/>
                </a:lnTo>
                <a:lnTo>
                  <a:pt x="625" y="15"/>
                </a:lnTo>
                <a:close/>
                <a:moveTo>
                  <a:pt x="322" y="19"/>
                </a:moveTo>
                <a:lnTo>
                  <a:pt x="322" y="19"/>
                </a:lnTo>
                <a:lnTo>
                  <a:pt x="325" y="19"/>
                </a:lnTo>
                <a:lnTo>
                  <a:pt x="328" y="19"/>
                </a:lnTo>
                <a:lnTo>
                  <a:pt x="331" y="18"/>
                </a:lnTo>
                <a:lnTo>
                  <a:pt x="332" y="16"/>
                </a:lnTo>
                <a:lnTo>
                  <a:pt x="332" y="16"/>
                </a:lnTo>
                <a:lnTo>
                  <a:pt x="326" y="16"/>
                </a:lnTo>
                <a:lnTo>
                  <a:pt x="322" y="19"/>
                </a:lnTo>
                <a:lnTo>
                  <a:pt x="322" y="19"/>
                </a:lnTo>
                <a:close/>
                <a:moveTo>
                  <a:pt x="404" y="21"/>
                </a:moveTo>
                <a:lnTo>
                  <a:pt x="404" y="21"/>
                </a:lnTo>
                <a:lnTo>
                  <a:pt x="407" y="21"/>
                </a:lnTo>
                <a:lnTo>
                  <a:pt x="410" y="19"/>
                </a:lnTo>
                <a:lnTo>
                  <a:pt x="410" y="19"/>
                </a:lnTo>
                <a:lnTo>
                  <a:pt x="407" y="19"/>
                </a:lnTo>
                <a:lnTo>
                  <a:pt x="406" y="21"/>
                </a:lnTo>
                <a:lnTo>
                  <a:pt x="404" y="21"/>
                </a:lnTo>
                <a:lnTo>
                  <a:pt x="404" y="21"/>
                </a:lnTo>
                <a:close/>
                <a:moveTo>
                  <a:pt x="421" y="21"/>
                </a:moveTo>
                <a:lnTo>
                  <a:pt x="421" y="21"/>
                </a:lnTo>
                <a:lnTo>
                  <a:pt x="421" y="23"/>
                </a:lnTo>
                <a:lnTo>
                  <a:pt x="422" y="23"/>
                </a:lnTo>
                <a:lnTo>
                  <a:pt x="422" y="23"/>
                </a:lnTo>
                <a:lnTo>
                  <a:pt x="428" y="21"/>
                </a:lnTo>
                <a:lnTo>
                  <a:pt x="433" y="23"/>
                </a:lnTo>
                <a:lnTo>
                  <a:pt x="439" y="23"/>
                </a:lnTo>
                <a:lnTo>
                  <a:pt x="444" y="21"/>
                </a:lnTo>
                <a:lnTo>
                  <a:pt x="444" y="21"/>
                </a:lnTo>
                <a:lnTo>
                  <a:pt x="421" y="21"/>
                </a:lnTo>
                <a:lnTo>
                  <a:pt x="421" y="21"/>
                </a:lnTo>
                <a:close/>
                <a:moveTo>
                  <a:pt x="445" y="21"/>
                </a:moveTo>
                <a:lnTo>
                  <a:pt x="445" y="21"/>
                </a:lnTo>
                <a:lnTo>
                  <a:pt x="450" y="21"/>
                </a:lnTo>
                <a:lnTo>
                  <a:pt x="453" y="21"/>
                </a:lnTo>
                <a:lnTo>
                  <a:pt x="454" y="19"/>
                </a:lnTo>
                <a:lnTo>
                  <a:pt x="454" y="19"/>
                </a:lnTo>
                <a:lnTo>
                  <a:pt x="448" y="21"/>
                </a:lnTo>
                <a:lnTo>
                  <a:pt x="447" y="21"/>
                </a:lnTo>
                <a:lnTo>
                  <a:pt x="445" y="21"/>
                </a:lnTo>
                <a:lnTo>
                  <a:pt x="445" y="21"/>
                </a:lnTo>
                <a:close/>
                <a:moveTo>
                  <a:pt x="216" y="32"/>
                </a:moveTo>
                <a:lnTo>
                  <a:pt x="216" y="32"/>
                </a:lnTo>
                <a:lnTo>
                  <a:pt x="218" y="32"/>
                </a:lnTo>
                <a:lnTo>
                  <a:pt x="218" y="32"/>
                </a:lnTo>
                <a:lnTo>
                  <a:pt x="218" y="32"/>
                </a:lnTo>
                <a:lnTo>
                  <a:pt x="192" y="41"/>
                </a:lnTo>
                <a:lnTo>
                  <a:pt x="180" y="47"/>
                </a:lnTo>
                <a:lnTo>
                  <a:pt x="168" y="55"/>
                </a:lnTo>
                <a:lnTo>
                  <a:pt x="168" y="55"/>
                </a:lnTo>
                <a:lnTo>
                  <a:pt x="180" y="53"/>
                </a:lnTo>
                <a:lnTo>
                  <a:pt x="191" y="50"/>
                </a:lnTo>
                <a:lnTo>
                  <a:pt x="191" y="50"/>
                </a:lnTo>
                <a:lnTo>
                  <a:pt x="215" y="44"/>
                </a:lnTo>
                <a:lnTo>
                  <a:pt x="215" y="44"/>
                </a:lnTo>
                <a:lnTo>
                  <a:pt x="245" y="36"/>
                </a:lnTo>
                <a:lnTo>
                  <a:pt x="261" y="32"/>
                </a:lnTo>
                <a:lnTo>
                  <a:pt x="267" y="29"/>
                </a:lnTo>
                <a:lnTo>
                  <a:pt x="273" y="26"/>
                </a:lnTo>
                <a:lnTo>
                  <a:pt x="273" y="26"/>
                </a:lnTo>
                <a:lnTo>
                  <a:pt x="264" y="24"/>
                </a:lnTo>
                <a:lnTo>
                  <a:pt x="255" y="24"/>
                </a:lnTo>
                <a:lnTo>
                  <a:pt x="245" y="27"/>
                </a:lnTo>
                <a:lnTo>
                  <a:pt x="239" y="30"/>
                </a:lnTo>
                <a:lnTo>
                  <a:pt x="239" y="30"/>
                </a:lnTo>
                <a:lnTo>
                  <a:pt x="239" y="30"/>
                </a:lnTo>
                <a:lnTo>
                  <a:pt x="239" y="30"/>
                </a:lnTo>
                <a:lnTo>
                  <a:pt x="239" y="29"/>
                </a:lnTo>
                <a:lnTo>
                  <a:pt x="239" y="29"/>
                </a:lnTo>
                <a:lnTo>
                  <a:pt x="233" y="29"/>
                </a:lnTo>
                <a:lnTo>
                  <a:pt x="227" y="30"/>
                </a:lnTo>
                <a:lnTo>
                  <a:pt x="223" y="32"/>
                </a:lnTo>
                <a:lnTo>
                  <a:pt x="216" y="32"/>
                </a:lnTo>
                <a:lnTo>
                  <a:pt x="216" y="32"/>
                </a:lnTo>
                <a:close/>
                <a:moveTo>
                  <a:pt x="450" y="29"/>
                </a:moveTo>
                <a:lnTo>
                  <a:pt x="450" y="29"/>
                </a:lnTo>
                <a:lnTo>
                  <a:pt x="450" y="27"/>
                </a:lnTo>
                <a:lnTo>
                  <a:pt x="447" y="26"/>
                </a:lnTo>
                <a:lnTo>
                  <a:pt x="445" y="26"/>
                </a:lnTo>
                <a:lnTo>
                  <a:pt x="444" y="27"/>
                </a:lnTo>
                <a:lnTo>
                  <a:pt x="444" y="27"/>
                </a:lnTo>
                <a:lnTo>
                  <a:pt x="447" y="29"/>
                </a:lnTo>
                <a:lnTo>
                  <a:pt x="450" y="30"/>
                </a:lnTo>
                <a:lnTo>
                  <a:pt x="459" y="30"/>
                </a:lnTo>
                <a:lnTo>
                  <a:pt x="459" y="30"/>
                </a:lnTo>
                <a:lnTo>
                  <a:pt x="465" y="32"/>
                </a:lnTo>
                <a:lnTo>
                  <a:pt x="470" y="30"/>
                </a:lnTo>
                <a:lnTo>
                  <a:pt x="476" y="29"/>
                </a:lnTo>
                <a:lnTo>
                  <a:pt x="480" y="26"/>
                </a:lnTo>
                <a:lnTo>
                  <a:pt x="480" y="26"/>
                </a:lnTo>
                <a:lnTo>
                  <a:pt x="465" y="26"/>
                </a:lnTo>
                <a:lnTo>
                  <a:pt x="450" y="29"/>
                </a:lnTo>
                <a:lnTo>
                  <a:pt x="450" y="29"/>
                </a:lnTo>
                <a:close/>
                <a:moveTo>
                  <a:pt x="506" y="27"/>
                </a:moveTo>
                <a:lnTo>
                  <a:pt x="506" y="27"/>
                </a:lnTo>
                <a:lnTo>
                  <a:pt x="497" y="27"/>
                </a:lnTo>
                <a:lnTo>
                  <a:pt x="488" y="29"/>
                </a:lnTo>
                <a:lnTo>
                  <a:pt x="471" y="35"/>
                </a:lnTo>
                <a:lnTo>
                  <a:pt x="471" y="35"/>
                </a:lnTo>
                <a:lnTo>
                  <a:pt x="512" y="39"/>
                </a:lnTo>
                <a:lnTo>
                  <a:pt x="535" y="41"/>
                </a:lnTo>
                <a:lnTo>
                  <a:pt x="558" y="39"/>
                </a:lnTo>
                <a:lnTo>
                  <a:pt x="558" y="39"/>
                </a:lnTo>
                <a:lnTo>
                  <a:pt x="561" y="36"/>
                </a:lnTo>
                <a:lnTo>
                  <a:pt x="563" y="33"/>
                </a:lnTo>
                <a:lnTo>
                  <a:pt x="563" y="33"/>
                </a:lnTo>
                <a:lnTo>
                  <a:pt x="549" y="33"/>
                </a:lnTo>
                <a:lnTo>
                  <a:pt x="534" y="30"/>
                </a:lnTo>
                <a:lnTo>
                  <a:pt x="520" y="29"/>
                </a:lnTo>
                <a:lnTo>
                  <a:pt x="506" y="27"/>
                </a:lnTo>
                <a:lnTo>
                  <a:pt x="506" y="27"/>
                </a:lnTo>
                <a:close/>
                <a:moveTo>
                  <a:pt x="610" y="30"/>
                </a:moveTo>
                <a:lnTo>
                  <a:pt x="610" y="30"/>
                </a:lnTo>
                <a:lnTo>
                  <a:pt x="581" y="27"/>
                </a:lnTo>
                <a:lnTo>
                  <a:pt x="567" y="26"/>
                </a:lnTo>
                <a:lnTo>
                  <a:pt x="552" y="27"/>
                </a:lnTo>
                <a:lnTo>
                  <a:pt x="552" y="27"/>
                </a:lnTo>
                <a:lnTo>
                  <a:pt x="581" y="30"/>
                </a:lnTo>
                <a:lnTo>
                  <a:pt x="596" y="30"/>
                </a:lnTo>
                <a:lnTo>
                  <a:pt x="610" y="30"/>
                </a:lnTo>
                <a:lnTo>
                  <a:pt x="610" y="30"/>
                </a:lnTo>
                <a:close/>
                <a:moveTo>
                  <a:pt x="165" y="42"/>
                </a:moveTo>
                <a:lnTo>
                  <a:pt x="165" y="42"/>
                </a:lnTo>
                <a:lnTo>
                  <a:pt x="186" y="36"/>
                </a:lnTo>
                <a:lnTo>
                  <a:pt x="207" y="29"/>
                </a:lnTo>
                <a:lnTo>
                  <a:pt x="207" y="29"/>
                </a:lnTo>
                <a:lnTo>
                  <a:pt x="184" y="35"/>
                </a:lnTo>
                <a:lnTo>
                  <a:pt x="174" y="38"/>
                </a:lnTo>
                <a:lnTo>
                  <a:pt x="165" y="42"/>
                </a:lnTo>
                <a:lnTo>
                  <a:pt x="165" y="42"/>
                </a:lnTo>
                <a:close/>
                <a:moveTo>
                  <a:pt x="424" y="33"/>
                </a:moveTo>
                <a:lnTo>
                  <a:pt x="424" y="33"/>
                </a:lnTo>
                <a:lnTo>
                  <a:pt x="425" y="35"/>
                </a:lnTo>
                <a:lnTo>
                  <a:pt x="427" y="33"/>
                </a:lnTo>
                <a:lnTo>
                  <a:pt x="430" y="32"/>
                </a:lnTo>
                <a:lnTo>
                  <a:pt x="430" y="32"/>
                </a:lnTo>
                <a:lnTo>
                  <a:pt x="425" y="32"/>
                </a:lnTo>
                <a:lnTo>
                  <a:pt x="424" y="33"/>
                </a:lnTo>
                <a:lnTo>
                  <a:pt x="424" y="33"/>
                </a:lnTo>
                <a:close/>
                <a:moveTo>
                  <a:pt x="258" y="39"/>
                </a:moveTo>
                <a:lnTo>
                  <a:pt x="258" y="39"/>
                </a:lnTo>
                <a:lnTo>
                  <a:pt x="274" y="38"/>
                </a:lnTo>
                <a:lnTo>
                  <a:pt x="284" y="36"/>
                </a:lnTo>
                <a:lnTo>
                  <a:pt x="291" y="33"/>
                </a:lnTo>
                <a:lnTo>
                  <a:pt x="291" y="33"/>
                </a:lnTo>
                <a:lnTo>
                  <a:pt x="273" y="35"/>
                </a:lnTo>
                <a:lnTo>
                  <a:pt x="264" y="36"/>
                </a:lnTo>
                <a:lnTo>
                  <a:pt x="258" y="39"/>
                </a:lnTo>
                <a:lnTo>
                  <a:pt x="258" y="39"/>
                </a:lnTo>
                <a:close/>
                <a:moveTo>
                  <a:pt x="416" y="35"/>
                </a:moveTo>
                <a:lnTo>
                  <a:pt x="416" y="35"/>
                </a:lnTo>
                <a:lnTo>
                  <a:pt x="421" y="35"/>
                </a:lnTo>
                <a:lnTo>
                  <a:pt x="422" y="35"/>
                </a:lnTo>
                <a:lnTo>
                  <a:pt x="422" y="33"/>
                </a:lnTo>
                <a:lnTo>
                  <a:pt x="422" y="33"/>
                </a:lnTo>
                <a:lnTo>
                  <a:pt x="419" y="33"/>
                </a:lnTo>
                <a:lnTo>
                  <a:pt x="416" y="35"/>
                </a:lnTo>
                <a:lnTo>
                  <a:pt x="416" y="35"/>
                </a:lnTo>
                <a:close/>
                <a:moveTo>
                  <a:pt x="698" y="42"/>
                </a:moveTo>
                <a:lnTo>
                  <a:pt x="698" y="42"/>
                </a:lnTo>
                <a:lnTo>
                  <a:pt x="694" y="38"/>
                </a:lnTo>
                <a:lnTo>
                  <a:pt x="691" y="38"/>
                </a:lnTo>
                <a:lnTo>
                  <a:pt x="688" y="36"/>
                </a:lnTo>
                <a:lnTo>
                  <a:pt x="688" y="36"/>
                </a:lnTo>
                <a:lnTo>
                  <a:pt x="689" y="39"/>
                </a:lnTo>
                <a:lnTo>
                  <a:pt x="692" y="41"/>
                </a:lnTo>
                <a:lnTo>
                  <a:pt x="698" y="42"/>
                </a:lnTo>
                <a:lnTo>
                  <a:pt x="698" y="42"/>
                </a:lnTo>
                <a:close/>
                <a:moveTo>
                  <a:pt x="335" y="39"/>
                </a:moveTo>
                <a:lnTo>
                  <a:pt x="335" y="39"/>
                </a:lnTo>
                <a:lnTo>
                  <a:pt x="343" y="39"/>
                </a:lnTo>
                <a:lnTo>
                  <a:pt x="345" y="38"/>
                </a:lnTo>
                <a:lnTo>
                  <a:pt x="346" y="38"/>
                </a:lnTo>
                <a:lnTo>
                  <a:pt x="346" y="38"/>
                </a:lnTo>
                <a:lnTo>
                  <a:pt x="340" y="38"/>
                </a:lnTo>
                <a:lnTo>
                  <a:pt x="337" y="38"/>
                </a:lnTo>
                <a:lnTo>
                  <a:pt x="335" y="39"/>
                </a:lnTo>
                <a:lnTo>
                  <a:pt x="335" y="39"/>
                </a:lnTo>
                <a:close/>
                <a:moveTo>
                  <a:pt x="361" y="39"/>
                </a:moveTo>
                <a:lnTo>
                  <a:pt x="361" y="39"/>
                </a:lnTo>
                <a:lnTo>
                  <a:pt x="360" y="38"/>
                </a:lnTo>
                <a:lnTo>
                  <a:pt x="355" y="36"/>
                </a:lnTo>
                <a:lnTo>
                  <a:pt x="348" y="38"/>
                </a:lnTo>
                <a:lnTo>
                  <a:pt x="348" y="38"/>
                </a:lnTo>
                <a:lnTo>
                  <a:pt x="349" y="39"/>
                </a:lnTo>
                <a:lnTo>
                  <a:pt x="352" y="39"/>
                </a:lnTo>
                <a:lnTo>
                  <a:pt x="357" y="38"/>
                </a:lnTo>
                <a:lnTo>
                  <a:pt x="361" y="39"/>
                </a:lnTo>
                <a:lnTo>
                  <a:pt x="361" y="39"/>
                </a:lnTo>
                <a:close/>
                <a:moveTo>
                  <a:pt x="570" y="39"/>
                </a:moveTo>
                <a:lnTo>
                  <a:pt x="570" y="39"/>
                </a:lnTo>
                <a:lnTo>
                  <a:pt x="587" y="41"/>
                </a:lnTo>
                <a:lnTo>
                  <a:pt x="601" y="39"/>
                </a:lnTo>
                <a:lnTo>
                  <a:pt x="601" y="39"/>
                </a:lnTo>
                <a:lnTo>
                  <a:pt x="585" y="36"/>
                </a:lnTo>
                <a:lnTo>
                  <a:pt x="576" y="38"/>
                </a:lnTo>
                <a:lnTo>
                  <a:pt x="572" y="38"/>
                </a:lnTo>
                <a:lnTo>
                  <a:pt x="570" y="39"/>
                </a:lnTo>
                <a:lnTo>
                  <a:pt x="570" y="39"/>
                </a:lnTo>
                <a:close/>
                <a:moveTo>
                  <a:pt x="631" y="39"/>
                </a:moveTo>
                <a:lnTo>
                  <a:pt x="631" y="39"/>
                </a:lnTo>
                <a:lnTo>
                  <a:pt x="634" y="41"/>
                </a:lnTo>
                <a:lnTo>
                  <a:pt x="636" y="39"/>
                </a:lnTo>
                <a:lnTo>
                  <a:pt x="637" y="39"/>
                </a:lnTo>
                <a:lnTo>
                  <a:pt x="637" y="39"/>
                </a:lnTo>
                <a:lnTo>
                  <a:pt x="633" y="38"/>
                </a:lnTo>
                <a:lnTo>
                  <a:pt x="631" y="38"/>
                </a:lnTo>
                <a:lnTo>
                  <a:pt x="631" y="39"/>
                </a:lnTo>
                <a:lnTo>
                  <a:pt x="631" y="39"/>
                </a:lnTo>
                <a:close/>
                <a:moveTo>
                  <a:pt x="297" y="42"/>
                </a:moveTo>
                <a:lnTo>
                  <a:pt x="297" y="42"/>
                </a:lnTo>
                <a:lnTo>
                  <a:pt x="308" y="41"/>
                </a:lnTo>
                <a:lnTo>
                  <a:pt x="317" y="39"/>
                </a:lnTo>
                <a:lnTo>
                  <a:pt x="317" y="39"/>
                </a:lnTo>
                <a:lnTo>
                  <a:pt x="312" y="39"/>
                </a:lnTo>
                <a:lnTo>
                  <a:pt x="306" y="39"/>
                </a:lnTo>
                <a:lnTo>
                  <a:pt x="297" y="42"/>
                </a:lnTo>
                <a:lnTo>
                  <a:pt x="297" y="42"/>
                </a:lnTo>
                <a:close/>
                <a:moveTo>
                  <a:pt x="459" y="41"/>
                </a:moveTo>
                <a:lnTo>
                  <a:pt x="459" y="41"/>
                </a:lnTo>
                <a:lnTo>
                  <a:pt x="463" y="42"/>
                </a:lnTo>
                <a:lnTo>
                  <a:pt x="466" y="42"/>
                </a:lnTo>
                <a:lnTo>
                  <a:pt x="468" y="39"/>
                </a:lnTo>
                <a:lnTo>
                  <a:pt x="468" y="39"/>
                </a:lnTo>
                <a:lnTo>
                  <a:pt x="463" y="39"/>
                </a:lnTo>
                <a:lnTo>
                  <a:pt x="460" y="39"/>
                </a:lnTo>
                <a:lnTo>
                  <a:pt x="459" y="41"/>
                </a:lnTo>
                <a:lnTo>
                  <a:pt x="459" y="41"/>
                </a:lnTo>
                <a:close/>
                <a:moveTo>
                  <a:pt x="474" y="44"/>
                </a:moveTo>
                <a:lnTo>
                  <a:pt x="474" y="44"/>
                </a:lnTo>
                <a:lnTo>
                  <a:pt x="488" y="44"/>
                </a:lnTo>
                <a:lnTo>
                  <a:pt x="500" y="42"/>
                </a:lnTo>
                <a:lnTo>
                  <a:pt x="500" y="42"/>
                </a:lnTo>
                <a:lnTo>
                  <a:pt x="488" y="41"/>
                </a:lnTo>
                <a:lnTo>
                  <a:pt x="474" y="39"/>
                </a:lnTo>
                <a:lnTo>
                  <a:pt x="474" y="39"/>
                </a:lnTo>
                <a:lnTo>
                  <a:pt x="474" y="44"/>
                </a:lnTo>
                <a:lnTo>
                  <a:pt x="474" y="44"/>
                </a:lnTo>
                <a:close/>
                <a:moveTo>
                  <a:pt x="707" y="48"/>
                </a:moveTo>
                <a:lnTo>
                  <a:pt x="707" y="48"/>
                </a:lnTo>
                <a:lnTo>
                  <a:pt x="707" y="47"/>
                </a:lnTo>
                <a:lnTo>
                  <a:pt x="707" y="45"/>
                </a:lnTo>
                <a:lnTo>
                  <a:pt x="707" y="44"/>
                </a:lnTo>
                <a:lnTo>
                  <a:pt x="707" y="42"/>
                </a:lnTo>
                <a:lnTo>
                  <a:pt x="707" y="42"/>
                </a:lnTo>
                <a:lnTo>
                  <a:pt x="706" y="42"/>
                </a:lnTo>
                <a:lnTo>
                  <a:pt x="706" y="42"/>
                </a:lnTo>
                <a:lnTo>
                  <a:pt x="704" y="42"/>
                </a:lnTo>
                <a:lnTo>
                  <a:pt x="704" y="42"/>
                </a:lnTo>
                <a:lnTo>
                  <a:pt x="706" y="44"/>
                </a:lnTo>
                <a:lnTo>
                  <a:pt x="706" y="45"/>
                </a:lnTo>
                <a:lnTo>
                  <a:pt x="706" y="47"/>
                </a:lnTo>
                <a:lnTo>
                  <a:pt x="707" y="48"/>
                </a:lnTo>
                <a:lnTo>
                  <a:pt x="707" y="48"/>
                </a:lnTo>
                <a:close/>
                <a:moveTo>
                  <a:pt x="303" y="50"/>
                </a:moveTo>
                <a:lnTo>
                  <a:pt x="303" y="50"/>
                </a:lnTo>
                <a:lnTo>
                  <a:pt x="316" y="51"/>
                </a:lnTo>
                <a:lnTo>
                  <a:pt x="328" y="51"/>
                </a:lnTo>
                <a:lnTo>
                  <a:pt x="338" y="48"/>
                </a:lnTo>
                <a:lnTo>
                  <a:pt x="348" y="44"/>
                </a:lnTo>
                <a:lnTo>
                  <a:pt x="348" y="44"/>
                </a:lnTo>
                <a:lnTo>
                  <a:pt x="323" y="44"/>
                </a:lnTo>
                <a:lnTo>
                  <a:pt x="312" y="47"/>
                </a:lnTo>
                <a:lnTo>
                  <a:pt x="303" y="50"/>
                </a:lnTo>
                <a:lnTo>
                  <a:pt x="303" y="50"/>
                </a:lnTo>
                <a:close/>
                <a:moveTo>
                  <a:pt x="348" y="51"/>
                </a:moveTo>
                <a:lnTo>
                  <a:pt x="348" y="51"/>
                </a:lnTo>
                <a:lnTo>
                  <a:pt x="354" y="50"/>
                </a:lnTo>
                <a:lnTo>
                  <a:pt x="360" y="48"/>
                </a:lnTo>
                <a:lnTo>
                  <a:pt x="363" y="47"/>
                </a:lnTo>
                <a:lnTo>
                  <a:pt x="364" y="44"/>
                </a:lnTo>
                <a:lnTo>
                  <a:pt x="364" y="44"/>
                </a:lnTo>
                <a:lnTo>
                  <a:pt x="355" y="47"/>
                </a:lnTo>
                <a:lnTo>
                  <a:pt x="351" y="48"/>
                </a:lnTo>
                <a:lnTo>
                  <a:pt x="348" y="51"/>
                </a:lnTo>
                <a:lnTo>
                  <a:pt x="348" y="51"/>
                </a:lnTo>
                <a:close/>
                <a:moveTo>
                  <a:pt x="148" y="55"/>
                </a:moveTo>
                <a:lnTo>
                  <a:pt x="148" y="55"/>
                </a:lnTo>
                <a:lnTo>
                  <a:pt x="157" y="55"/>
                </a:lnTo>
                <a:lnTo>
                  <a:pt x="163" y="51"/>
                </a:lnTo>
                <a:lnTo>
                  <a:pt x="175" y="45"/>
                </a:lnTo>
                <a:lnTo>
                  <a:pt x="175" y="45"/>
                </a:lnTo>
                <a:lnTo>
                  <a:pt x="160" y="50"/>
                </a:lnTo>
                <a:lnTo>
                  <a:pt x="148" y="55"/>
                </a:lnTo>
                <a:lnTo>
                  <a:pt x="148" y="55"/>
                </a:lnTo>
                <a:close/>
                <a:moveTo>
                  <a:pt x="216" y="47"/>
                </a:moveTo>
                <a:lnTo>
                  <a:pt x="216" y="47"/>
                </a:lnTo>
                <a:lnTo>
                  <a:pt x="221" y="47"/>
                </a:lnTo>
                <a:lnTo>
                  <a:pt x="223" y="45"/>
                </a:lnTo>
                <a:lnTo>
                  <a:pt x="221" y="45"/>
                </a:lnTo>
                <a:lnTo>
                  <a:pt x="221" y="45"/>
                </a:lnTo>
                <a:lnTo>
                  <a:pt x="221" y="45"/>
                </a:lnTo>
                <a:lnTo>
                  <a:pt x="219" y="47"/>
                </a:lnTo>
                <a:lnTo>
                  <a:pt x="216" y="47"/>
                </a:lnTo>
                <a:lnTo>
                  <a:pt x="216" y="47"/>
                </a:lnTo>
                <a:close/>
                <a:moveTo>
                  <a:pt x="428" y="47"/>
                </a:moveTo>
                <a:lnTo>
                  <a:pt x="428" y="47"/>
                </a:lnTo>
                <a:lnTo>
                  <a:pt x="425" y="45"/>
                </a:lnTo>
                <a:lnTo>
                  <a:pt x="419" y="45"/>
                </a:lnTo>
                <a:lnTo>
                  <a:pt x="407" y="45"/>
                </a:lnTo>
                <a:lnTo>
                  <a:pt x="407" y="45"/>
                </a:lnTo>
                <a:lnTo>
                  <a:pt x="412" y="47"/>
                </a:lnTo>
                <a:lnTo>
                  <a:pt x="418" y="47"/>
                </a:lnTo>
                <a:lnTo>
                  <a:pt x="428" y="47"/>
                </a:lnTo>
                <a:lnTo>
                  <a:pt x="428" y="47"/>
                </a:lnTo>
                <a:close/>
                <a:moveTo>
                  <a:pt x="628" y="55"/>
                </a:moveTo>
                <a:lnTo>
                  <a:pt x="628" y="55"/>
                </a:lnTo>
                <a:lnTo>
                  <a:pt x="633" y="53"/>
                </a:lnTo>
                <a:lnTo>
                  <a:pt x="639" y="53"/>
                </a:lnTo>
                <a:lnTo>
                  <a:pt x="645" y="53"/>
                </a:lnTo>
                <a:lnTo>
                  <a:pt x="649" y="51"/>
                </a:lnTo>
                <a:lnTo>
                  <a:pt x="649" y="51"/>
                </a:lnTo>
                <a:lnTo>
                  <a:pt x="640" y="47"/>
                </a:lnTo>
                <a:lnTo>
                  <a:pt x="628" y="45"/>
                </a:lnTo>
                <a:lnTo>
                  <a:pt x="628" y="45"/>
                </a:lnTo>
                <a:lnTo>
                  <a:pt x="628" y="55"/>
                </a:lnTo>
                <a:lnTo>
                  <a:pt x="628" y="55"/>
                </a:lnTo>
                <a:close/>
                <a:moveTo>
                  <a:pt x="219" y="53"/>
                </a:moveTo>
                <a:lnTo>
                  <a:pt x="219" y="53"/>
                </a:lnTo>
                <a:lnTo>
                  <a:pt x="236" y="50"/>
                </a:lnTo>
                <a:lnTo>
                  <a:pt x="244" y="48"/>
                </a:lnTo>
                <a:lnTo>
                  <a:pt x="252" y="45"/>
                </a:lnTo>
                <a:lnTo>
                  <a:pt x="252" y="45"/>
                </a:lnTo>
                <a:lnTo>
                  <a:pt x="235" y="48"/>
                </a:lnTo>
                <a:lnTo>
                  <a:pt x="227" y="50"/>
                </a:lnTo>
                <a:lnTo>
                  <a:pt x="219" y="53"/>
                </a:lnTo>
                <a:lnTo>
                  <a:pt x="219" y="53"/>
                </a:lnTo>
                <a:close/>
                <a:moveTo>
                  <a:pt x="581" y="48"/>
                </a:moveTo>
                <a:lnTo>
                  <a:pt x="581" y="48"/>
                </a:lnTo>
                <a:lnTo>
                  <a:pt x="601" y="53"/>
                </a:lnTo>
                <a:lnTo>
                  <a:pt x="622" y="55"/>
                </a:lnTo>
                <a:lnTo>
                  <a:pt x="622" y="55"/>
                </a:lnTo>
                <a:lnTo>
                  <a:pt x="622" y="50"/>
                </a:lnTo>
                <a:lnTo>
                  <a:pt x="622" y="45"/>
                </a:lnTo>
                <a:lnTo>
                  <a:pt x="622" y="45"/>
                </a:lnTo>
                <a:lnTo>
                  <a:pt x="599" y="47"/>
                </a:lnTo>
                <a:lnTo>
                  <a:pt x="588" y="47"/>
                </a:lnTo>
                <a:lnTo>
                  <a:pt x="581" y="48"/>
                </a:lnTo>
                <a:lnTo>
                  <a:pt x="581" y="48"/>
                </a:lnTo>
                <a:close/>
                <a:moveTo>
                  <a:pt x="381" y="50"/>
                </a:moveTo>
                <a:lnTo>
                  <a:pt x="381" y="50"/>
                </a:lnTo>
                <a:lnTo>
                  <a:pt x="389" y="50"/>
                </a:lnTo>
                <a:lnTo>
                  <a:pt x="395" y="48"/>
                </a:lnTo>
                <a:lnTo>
                  <a:pt x="395" y="48"/>
                </a:lnTo>
                <a:lnTo>
                  <a:pt x="392" y="47"/>
                </a:lnTo>
                <a:lnTo>
                  <a:pt x="389" y="47"/>
                </a:lnTo>
                <a:lnTo>
                  <a:pt x="381" y="50"/>
                </a:lnTo>
                <a:lnTo>
                  <a:pt x="381" y="50"/>
                </a:lnTo>
                <a:close/>
                <a:moveTo>
                  <a:pt x="204" y="50"/>
                </a:moveTo>
                <a:lnTo>
                  <a:pt x="204" y="50"/>
                </a:lnTo>
                <a:lnTo>
                  <a:pt x="207" y="50"/>
                </a:lnTo>
                <a:lnTo>
                  <a:pt x="209" y="48"/>
                </a:lnTo>
                <a:lnTo>
                  <a:pt x="209" y="48"/>
                </a:lnTo>
                <a:lnTo>
                  <a:pt x="206" y="50"/>
                </a:lnTo>
                <a:lnTo>
                  <a:pt x="204" y="50"/>
                </a:lnTo>
                <a:lnTo>
                  <a:pt x="204" y="50"/>
                </a:lnTo>
                <a:close/>
                <a:moveTo>
                  <a:pt x="233" y="65"/>
                </a:moveTo>
                <a:lnTo>
                  <a:pt x="233" y="65"/>
                </a:lnTo>
                <a:lnTo>
                  <a:pt x="235" y="64"/>
                </a:lnTo>
                <a:lnTo>
                  <a:pt x="235" y="65"/>
                </a:lnTo>
                <a:lnTo>
                  <a:pt x="233" y="68"/>
                </a:lnTo>
                <a:lnTo>
                  <a:pt x="233" y="68"/>
                </a:lnTo>
                <a:lnTo>
                  <a:pt x="259" y="61"/>
                </a:lnTo>
                <a:lnTo>
                  <a:pt x="271" y="56"/>
                </a:lnTo>
                <a:lnTo>
                  <a:pt x="284" y="50"/>
                </a:lnTo>
                <a:lnTo>
                  <a:pt x="284" y="50"/>
                </a:lnTo>
                <a:lnTo>
                  <a:pt x="270" y="51"/>
                </a:lnTo>
                <a:lnTo>
                  <a:pt x="256" y="55"/>
                </a:lnTo>
                <a:lnTo>
                  <a:pt x="242" y="58"/>
                </a:lnTo>
                <a:lnTo>
                  <a:pt x="238" y="61"/>
                </a:lnTo>
                <a:lnTo>
                  <a:pt x="233" y="65"/>
                </a:lnTo>
                <a:lnTo>
                  <a:pt x="233" y="65"/>
                </a:lnTo>
                <a:close/>
                <a:moveTo>
                  <a:pt x="535" y="51"/>
                </a:moveTo>
                <a:lnTo>
                  <a:pt x="535" y="51"/>
                </a:lnTo>
                <a:lnTo>
                  <a:pt x="538" y="51"/>
                </a:lnTo>
                <a:lnTo>
                  <a:pt x="540" y="51"/>
                </a:lnTo>
                <a:lnTo>
                  <a:pt x="540" y="50"/>
                </a:lnTo>
                <a:lnTo>
                  <a:pt x="540" y="50"/>
                </a:lnTo>
                <a:lnTo>
                  <a:pt x="537" y="50"/>
                </a:lnTo>
                <a:lnTo>
                  <a:pt x="535" y="51"/>
                </a:lnTo>
                <a:lnTo>
                  <a:pt x="535" y="51"/>
                </a:lnTo>
                <a:close/>
                <a:moveTo>
                  <a:pt x="451" y="55"/>
                </a:moveTo>
                <a:lnTo>
                  <a:pt x="451" y="55"/>
                </a:lnTo>
                <a:lnTo>
                  <a:pt x="468" y="59"/>
                </a:lnTo>
                <a:lnTo>
                  <a:pt x="488" y="62"/>
                </a:lnTo>
                <a:lnTo>
                  <a:pt x="488" y="62"/>
                </a:lnTo>
                <a:lnTo>
                  <a:pt x="489" y="58"/>
                </a:lnTo>
                <a:lnTo>
                  <a:pt x="488" y="55"/>
                </a:lnTo>
                <a:lnTo>
                  <a:pt x="486" y="53"/>
                </a:lnTo>
                <a:lnTo>
                  <a:pt x="482" y="53"/>
                </a:lnTo>
                <a:lnTo>
                  <a:pt x="471" y="53"/>
                </a:lnTo>
                <a:lnTo>
                  <a:pt x="466" y="51"/>
                </a:lnTo>
                <a:lnTo>
                  <a:pt x="463" y="50"/>
                </a:lnTo>
                <a:lnTo>
                  <a:pt x="463" y="50"/>
                </a:lnTo>
                <a:lnTo>
                  <a:pt x="460" y="53"/>
                </a:lnTo>
                <a:lnTo>
                  <a:pt x="457" y="53"/>
                </a:lnTo>
                <a:lnTo>
                  <a:pt x="454" y="53"/>
                </a:lnTo>
                <a:lnTo>
                  <a:pt x="451" y="55"/>
                </a:lnTo>
                <a:lnTo>
                  <a:pt x="451" y="55"/>
                </a:lnTo>
                <a:close/>
                <a:moveTo>
                  <a:pt x="518" y="53"/>
                </a:moveTo>
                <a:lnTo>
                  <a:pt x="518" y="53"/>
                </a:lnTo>
                <a:lnTo>
                  <a:pt x="523" y="53"/>
                </a:lnTo>
                <a:lnTo>
                  <a:pt x="524" y="53"/>
                </a:lnTo>
                <a:lnTo>
                  <a:pt x="526" y="51"/>
                </a:lnTo>
                <a:lnTo>
                  <a:pt x="526" y="51"/>
                </a:lnTo>
                <a:lnTo>
                  <a:pt x="524" y="51"/>
                </a:lnTo>
                <a:lnTo>
                  <a:pt x="521" y="51"/>
                </a:lnTo>
                <a:lnTo>
                  <a:pt x="518" y="53"/>
                </a:lnTo>
                <a:lnTo>
                  <a:pt x="518" y="53"/>
                </a:lnTo>
                <a:close/>
                <a:moveTo>
                  <a:pt x="558" y="53"/>
                </a:moveTo>
                <a:lnTo>
                  <a:pt x="558" y="53"/>
                </a:lnTo>
                <a:lnTo>
                  <a:pt x="558" y="51"/>
                </a:lnTo>
                <a:lnTo>
                  <a:pt x="556" y="51"/>
                </a:lnTo>
                <a:lnTo>
                  <a:pt x="555" y="51"/>
                </a:lnTo>
                <a:lnTo>
                  <a:pt x="556" y="50"/>
                </a:lnTo>
                <a:lnTo>
                  <a:pt x="556" y="50"/>
                </a:lnTo>
                <a:lnTo>
                  <a:pt x="549" y="51"/>
                </a:lnTo>
                <a:lnTo>
                  <a:pt x="546" y="50"/>
                </a:lnTo>
                <a:lnTo>
                  <a:pt x="541" y="51"/>
                </a:lnTo>
                <a:lnTo>
                  <a:pt x="541" y="51"/>
                </a:lnTo>
                <a:lnTo>
                  <a:pt x="549" y="51"/>
                </a:lnTo>
                <a:lnTo>
                  <a:pt x="558" y="53"/>
                </a:lnTo>
                <a:lnTo>
                  <a:pt x="558" y="53"/>
                </a:lnTo>
                <a:close/>
                <a:moveTo>
                  <a:pt x="700" y="56"/>
                </a:moveTo>
                <a:lnTo>
                  <a:pt x="700" y="56"/>
                </a:lnTo>
                <a:lnTo>
                  <a:pt x="686" y="50"/>
                </a:lnTo>
                <a:lnTo>
                  <a:pt x="686" y="50"/>
                </a:lnTo>
                <a:lnTo>
                  <a:pt x="689" y="55"/>
                </a:lnTo>
                <a:lnTo>
                  <a:pt x="692" y="58"/>
                </a:lnTo>
                <a:lnTo>
                  <a:pt x="697" y="58"/>
                </a:lnTo>
                <a:lnTo>
                  <a:pt x="698" y="58"/>
                </a:lnTo>
                <a:lnTo>
                  <a:pt x="700" y="56"/>
                </a:lnTo>
                <a:lnTo>
                  <a:pt x="700" y="56"/>
                </a:lnTo>
                <a:close/>
                <a:moveTo>
                  <a:pt x="378" y="59"/>
                </a:moveTo>
                <a:lnTo>
                  <a:pt x="378" y="59"/>
                </a:lnTo>
                <a:lnTo>
                  <a:pt x="384" y="62"/>
                </a:lnTo>
                <a:lnTo>
                  <a:pt x="390" y="62"/>
                </a:lnTo>
                <a:lnTo>
                  <a:pt x="398" y="62"/>
                </a:lnTo>
                <a:lnTo>
                  <a:pt x="404" y="61"/>
                </a:lnTo>
                <a:lnTo>
                  <a:pt x="418" y="56"/>
                </a:lnTo>
                <a:lnTo>
                  <a:pt x="431" y="53"/>
                </a:lnTo>
                <a:lnTo>
                  <a:pt x="431" y="53"/>
                </a:lnTo>
                <a:lnTo>
                  <a:pt x="425" y="51"/>
                </a:lnTo>
                <a:lnTo>
                  <a:pt x="419" y="53"/>
                </a:lnTo>
                <a:lnTo>
                  <a:pt x="406" y="55"/>
                </a:lnTo>
                <a:lnTo>
                  <a:pt x="392" y="58"/>
                </a:lnTo>
                <a:lnTo>
                  <a:pt x="378" y="59"/>
                </a:lnTo>
                <a:lnTo>
                  <a:pt x="378" y="59"/>
                </a:lnTo>
                <a:close/>
                <a:moveTo>
                  <a:pt x="718" y="56"/>
                </a:moveTo>
                <a:lnTo>
                  <a:pt x="718" y="56"/>
                </a:lnTo>
                <a:lnTo>
                  <a:pt x="720" y="56"/>
                </a:lnTo>
                <a:lnTo>
                  <a:pt x="721" y="55"/>
                </a:lnTo>
                <a:lnTo>
                  <a:pt x="721" y="53"/>
                </a:lnTo>
                <a:lnTo>
                  <a:pt x="720" y="51"/>
                </a:lnTo>
                <a:lnTo>
                  <a:pt x="720" y="51"/>
                </a:lnTo>
                <a:lnTo>
                  <a:pt x="718" y="53"/>
                </a:lnTo>
                <a:lnTo>
                  <a:pt x="718" y="56"/>
                </a:lnTo>
                <a:lnTo>
                  <a:pt x="718" y="56"/>
                </a:lnTo>
                <a:close/>
                <a:moveTo>
                  <a:pt x="187" y="56"/>
                </a:moveTo>
                <a:lnTo>
                  <a:pt x="187" y="56"/>
                </a:lnTo>
                <a:lnTo>
                  <a:pt x="192" y="55"/>
                </a:lnTo>
                <a:lnTo>
                  <a:pt x="194" y="55"/>
                </a:lnTo>
                <a:lnTo>
                  <a:pt x="195" y="53"/>
                </a:lnTo>
                <a:lnTo>
                  <a:pt x="195" y="53"/>
                </a:lnTo>
                <a:lnTo>
                  <a:pt x="191" y="53"/>
                </a:lnTo>
                <a:lnTo>
                  <a:pt x="189" y="55"/>
                </a:lnTo>
                <a:lnTo>
                  <a:pt x="187" y="56"/>
                </a:lnTo>
                <a:lnTo>
                  <a:pt x="187" y="56"/>
                </a:lnTo>
                <a:close/>
                <a:moveTo>
                  <a:pt x="291" y="53"/>
                </a:moveTo>
                <a:lnTo>
                  <a:pt x="291" y="53"/>
                </a:lnTo>
                <a:lnTo>
                  <a:pt x="276" y="59"/>
                </a:lnTo>
                <a:lnTo>
                  <a:pt x="268" y="62"/>
                </a:lnTo>
                <a:lnTo>
                  <a:pt x="259" y="64"/>
                </a:lnTo>
                <a:lnTo>
                  <a:pt x="259" y="64"/>
                </a:lnTo>
                <a:lnTo>
                  <a:pt x="255" y="67"/>
                </a:lnTo>
                <a:lnTo>
                  <a:pt x="247" y="70"/>
                </a:lnTo>
                <a:lnTo>
                  <a:pt x="235" y="73"/>
                </a:lnTo>
                <a:lnTo>
                  <a:pt x="235" y="73"/>
                </a:lnTo>
                <a:lnTo>
                  <a:pt x="235" y="74"/>
                </a:lnTo>
                <a:lnTo>
                  <a:pt x="236" y="76"/>
                </a:lnTo>
                <a:lnTo>
                  <a:pt x="238" y="76"/>
                </a:lnTo>
                <a:lnTo>
                  <a:pt x="238" y="77"/>
                </a:lnTo>
                <a:lnTo>
                  <a:pt x="238" y="77"/>
                </a:lnTo>
                <a:lnTo>
                  <a:pt x="277" y="68"/>
                </a:lnTo>
                <a:lnTo>
                  <a:pt x="296" y="62"/>
                </a:lnTo>
                <a:lnTo>
                  <a:pt x="314" y="56"/>
                </a:lnTo>
                <a:lnTo>
                  <a:pt x="314" y="56"/>
                </a:lnTo>
                <a:lnTo>
                  <a:pt x="303" y="55"/>
                </a:lnTo>
                <a:lnTo>
                  <a:pt x="291" y="53"/>
                </a:lnTo>
                <a:lnTo>
                  <a:pt x="291" y="53"/>
                </a:lnTo>
                <a:close/>
                <a:moveTo>
                  <a:pt x="494" y="64"/>
                </a:moveTo>
                <a:lnTo>
                  <a:pt x="494" y="64"/>
                </a:lnTo>
                <a:lnTo>
                  <a:pt x="502" y="64"/>
                </a:lnTo>
                <a:lnTo>
                  <a:pt x="502" y="64"/>
                </a:lnTo>
                <a:lnTo>
                  <a:pt x="503" y="59"/>
                </a:lnTo>
                <a:lnTo>
                  <a:pt x="505" y="56"/>
                </a:lnTo>
                <a:lnTo>
                  <a:pt x="505" y="56"/>
                </a:lnTo>
                <a:lnTo>
                  <a:pt x="500" y="55"/>
                </a:lnTo>
                <a:lnTo>
                  <a:pt x="495" y="53"/>
                </a:lnTo>
                <a:lnTo>
                  <a:pt x="495" y="53"/>
                </a:lnTo>
                <a:lnTo>
                  <a:pt x="495" y="56"/>
                </a:lnTo>
                <a:lnTo>
                  <a:pt x="495" y="59"/>
                </a:lnTo>
                <a:lnTo>
                  <a:pt x="494" y="64"/>
                </a:lnTo>
                <a:lnTo>
                  <a:pt x="494" y="64"/>
                </a:lnTo>
                <a:close/>
                <a:moveTo>
                  <a:pt x="364" y="58"/>
                </a:moveTo>
                <a:lnTo>
                  <a:pt x="364" y="58"/>
                </a:lnTo>
                <a:lnTo>
                  <a:pt x="372" y="58"/>
                </a:lnTo>
                <a:lnTo>
                  <a:pt x="375" y="56"/>
                </a:lnTo>
                <a:lnTo>
                  <a:pt x="377" y="55"/>
                </a:lnTo>
                <a:lnTo>
                  <a:pt x="377" y="55"/>
                </a:lnTo>
                <a:lnTo>
                  <a:pt x="370" y="55"/>
                </a:lnTo>
                <a:lnTo>
                  <a:pt x="367" y="56"/>
                </a:lnTo>
                <a:lnTo>
                  <a:pt x="364" y="58"/>
                </a:lnTo>
                <a:lnTo>
                  <a:pt x="364" y="5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83" y="58"/>
                </a:lnTo>
                <a:lnTo>
                  <a:pt x="184" y="56"/>
                </a:lnTo>
                <a:lnTo>
                  <a:pt x="186" y="55"/>
                </a:lnTo>
                <a:lnTo>
                  <a:pt x="186" y="55"/>
                </a:lnTo>
                <a:lnTo>
                  <a:pt x="181" y="56"/>
                </a:lnTo>
                <a:lnTo>
                  <a:pt x="180" y="58"/>
                </a:lnTo>
                <a:lnTo>
                  <a:pt x="178" y="59"/>
                </a:lnTo>
                <a:lnTo>
                  <a:pt x="178" y="59"/>
                </a:lnTo>
                <a:close/>
                <a:moveTo>
                  <a:pt x="444" y="56"/>
                </a:moveTo>
                <a:lnTo>
                  <a:pt x="444" y="56"/>
                </a:lnTo>
                <a:lnTo>
                  <a:pt x="422" y="61"/>
                </a:lnTo>
                <a:lnTo>
                  <a:pt x="402" y="67"/>
                </a:lnTo>
                <a:lnTo>
                  <a:pt x="402" y="67"/>
                </a:lnTo>
                <a:lnTo>
                  <a:pt x="421" y="67"/>
                </a:lnTo>
                <a:lnTo>
                  <a:pt x="438" y="67"/>
                </a:lnTo>
                <a:lnTo>
                  <a:pt x="473" y="64"/>
                </a:lnTo>
                <a:lnTo>
                  <a:pt x="473" y="64"/>
                </a:lnTo>
                <a:lnTo>
                  <a:pt x="457" y="61"/>
                </a:lnTo>
                <a:lnTo>
                  <a:pt x="450" y="59"/>
                </a:lnTo>
                <a:lnTo>
                  <a:pt x="444" y="56"/>
                </a:lnTo>
                <a:lnTo>
                  <a:pt x="444" y="56"/>
                </a:lnTo>
                <a:close/>
                <a:moveTo>
                  <a:pt x="532" y="58"/>
                </a:moveTo>
                <a:lnTo>
                  <a:pt x="532" y="58"/>
                </a:lnTo>
                <a:lnTo>
                  <a:pt x="535" y="59"/>
                </a:lnTo>
                <a:lnTo>
                  <a:pt x="538" y="59"/>
                </a:lnTo>
                <a:lnTo>
                  <a:pt x="547" y="59"/>
                </a:lnTo>
                <a:lnTo>
                  <a:pt x="563" y="58"/>
                </a:lnTo>
                <a:lnTo>
                  <a:pt x="563" y="58"/>
                </a:lnTo>
                <a:lnTo>
                  <a:pt x="547" y="56"/>
                </a:lnTo>
                <a:lnTo>
                  <a:pt x="540" y="56"/>
                </a:lnTo>
                <a:lnTo>
                  <a:pt x="532" y="58"/>
                </a:lnTo>
                <a:lnTo>
                  <a:pt x="532" y="58"/>
                </a:lnTo>
                <a:close/>
                <a:moveTo>
                  <a:pt x="335" y="61"/>
                </a:moveTo>
                <a:lnTo>
                  <a:pt x="335" y="61"/>
                </a:lnTo>
                <a:lnTo>
                  <a:pt x="341" y="62"/>
                </a:lnTo>
                <a:lnTo>
                  <a:pt x="348" y="64"/>
                </a:lnTo>
                <a:lnTo>
                  <a:pt x="348" y="64"/>
                </a:lnTo>
                <a:lnTo>
                  <a:pt x="349" y="61"/>
                </a:lnTo>
                <a:lnTo>
                  <a:pt x="351" y="58"/>
                </a:lnTo>
                <a:lnTo>
                  <a:pt x="351" y="58"/>
                </a:lnTo>
                <a:lnTo>
                  <a:pt x="341" y="59"/>
                </a:lnTo>
                <a:lnTo>
                  <a:pt x="338" y="59"/>
                </a:lnTo>
                <a:lnTo>
                  <a:pt x="335" y="61"/>
                </a:lnTo>
                <a:lnTo>
                  <a:pt x="335" y="61"/>
                </a:lnTo>
                <a:close/>
                <a:moveTo>
                  <a:pt x="649" y="59"/>
                </a:moveTo>
                <a:lnTo>
                  <a:pt x="649" y="59"/>
                </a:lnTo>
                <a:lnTo>
                  <a:pt x="653" y="61"/>
                </a:lnTo>
                <a:lnTo>
                  <a:pt x="653" y="61"/>
                </a:lnTo>
                <a:lnTo>
                  <a:pt x="654" y="61"/>
                </a:lnTo>
                <a:lnTo>
                  <a:pt x="654" y="61"/>
                </a:lnTo>
                <a:lnTo>
                  <a:pt x="654" y="58"/>
                </a:lnTo>
                <a:lnTo>
                  <a:pt x="654" y="58"/>
                </a:lnTo>
                <a:lnTo>
                  <a:pt x="653" y="58"/>
                </a:lnTo>
                <a:lnTo>
                  <a:pt x="649" y="59"/>
                </a:lnTo>
                <a:lnTo>
                  <a:pt x="649" y="59"/>
                </a:lnTo>
                <a:close/>
                <a:moveTo>
                  <a:pt x="660" y="62"/>
                </a:moveTo>
                <a:lnTo>
                  <a:pt x="660" y="62"/>
                </a:lnTo>
                <a:lnTo>
                  <a:pt x="666" y="62"/>
                </a:lnTo>
                <a:lnTo>
                  <a:pt x="669" y="62"/>
                </a:lnTo>
                <a:lnTo>
                  <a:pt x="671" y="61"/>
                </a:lnTo>
                <a:lnTo>
                  <a:pt x="671" y="61"/>
                </a:lnTo>
                <a:lnTo>
                  <a:pt x="666" y="59"/>
                </a:lnTo>
                <a:lnTo>
                  <a:pt x="660" y="58"/>
                </a:lnTo>
                <a:lnTo>
                  <a:pt x="660" y="58"/>
                </a:lnTo>
                <a:lnTo>
                  <a:pt x="660" y="62"/>
                </a:lnTo>
                <a:lnTo>
                  <a:pt x="660" y="62"/>
                </a:lnTo>
                <a:close/>
                <a:moveTo>
                  <a:pt x="354" y="62"/>
                </a:moveTo>
                <a:lnTo>
                  <a:pt x="354" y="62"/>
                </a:lnTo>
                <a:lnTo>
                  <a:pt x="357" y="61"/>
                </a:lnTo>
                <a:lnTo>
                  <a:pt x="361" y="61"/>
                </a:lnTo>
                <a:lnTo>
                  <a:pt x="361" y="61"/>
                </a:lnTo>
                <a:lnTo>
                  <a:pt x="360" y="58"/>
                </a:lnTo>
                <a:lnTo>
                  <a:pt x="360" y="58"/>
                </a:lnTo>
                <a:lnTo>
                  <a:pt x="357" y="59"/>
                </a:lnTo>
                <a:lnTo>
                  <a:pt x="354" y="62"/>
                </a:lnTo>
                <a:lnTo>
                  <a:pt x="354" y="62"/>
                </a:lnTo>
                <a:close/>
                <a:moveTo>
                  <a:pt x="605" y="59"/>
                </a:moveTo>
                <a:lnTo>
                  <a:pt x="605" y="59"/>
                </a:lnTo>
                <a:lnTo>
                  <a:pt x="610" y="61"/>
                </a:lnTo>
                <a:lnTo>
                  <a:pt x="614" y="62"/>
                </a:lnTo>
                <a:lnTo>
                  <a:pt x="614" y="62"/>
                </a:lnTo>
                <a:lnTo>
                  <a:pt x="616" y="61"/>
                </a:lnTo>
                <a:lnTo>
                  <a:pt x="616" y="61"/>
                </a:lnTo>
                <a:lnTo>
                  <a:pt x="614" y="61"/>
                </a:lnTo>
                <a:lnTo>
                  <a:pt x="614" y="59"/>
                </a:lnTo>
                <a:lnTo>
                  <a:pt x="614" y="59"/>
                </a:lnTo>
                <a:lnTo>
                  <a:pt x="616" y="59"/>
                </a:lnTo>
                <a:lnTo>
                  <a:pt x="614" y="58"/>
                </a:lnTo>
                <a:lnTo>
                  <a:pt x="614" y="58"/>
                </a:lnTo>
                <a:lnTo>
                  <a:pt x="613" y="59"/>
                </a:lnTo>
                <a:lnTo>
                  <a:pt x="610" y="59"/>
                </a:lnTo>
                <a:lnTo>
                  <a:pt x="608" y="59"/>
                </a:lnTo>
                <a:lnTo>
                  <a:pt x="605" y="59"/>
                </a:lnTo>
                <a:lnTo>
                  <a:pt x="605" y="59"/>
                </a:lnTo>
                <a:close/>
                <a:moveTo>
                  <a:pt x="520" y="61"/>
                </a:moveTo>
                <a:lnTo>
                  <a:pt x="520" y="61"/>
                </a:lnTo>
                <a:lnTo>
                  <a:pt x="524" y="61"/>
                </a:lnTo>
                <a:lnTo>
                  <a:pt x="527" y="61"/>
                </a:lnTo>
                <a:lnTo>
                  <a:pt x="529" y="61"/>
                </a:lnTo>
                <a:lnTo>
                  <a:pt x="529" y="61"/>
                </a:lnTo>
                <a:lnTo>
                  <a:pt x="523" y="59"/>
                </a:lnTo>
                <a:lnTo>
                  <a:pt x="521" y="59"/>
                </a:lnTo>
                <a:lnTo>
                  <a:pt x="520" y="61"/>
                </a:lnTo>
                <a:lnTo>
                  <a:pt x="520" y="61"/>
                </a:lnTo>
                <a:close/>
                <a:moveTo>
                  <a:pt x="114" y="79"/>
                </a:moveTo>
                <a:lnTo>
                  <a:pt x="114" y="79"/>
                </a:lnTo>
                <a:lnTo>
                  <a:pt x="120" y="79"/>
                </a:lnTo>
                <a:lnTo>
                  <a:pt x="125" y="79"/>
                </a:lnTo>
                <a:lnTo>
                  <a:pt x="130" y="76"/>
                </a:lnTo>
                <a:lnTo>
                  <a:pt x="134" y="73"/>
                </a:lnTo>
                <a:lnTo>
                  <a:pt x="142" y="67"/>
                </a:lnTo>
                <a:lnTo>
                  <a:pt x="149" y="61"/>
                </a:lnTo>
                <a:lnTo>
                  <a:pt x="149" y="61"/>
                </a:lnTo>
                <a:lnTo>
                  <a:pt x="137" y="62"/>
                </a:lnTo>
                <a:lnTo>
                  <a:pt x="126" y="65"/>
                </a:lnTo>
                <a:lnTo>
                  <a:pt x="119" y="71"/>
                </a:lnTo>
                <a:lnTo>
                  <a:pt x="116" y="74"/>
                </a:lnTo>
                <a:lnTo>
                  <a:pt x="114" y="79"/>
                </a:lnTo>
                <a:lnTo>
                  <a:pt x="114" y="79"/>
                </a:lnTo>
                <a:close/>
                <a:moveTo>
                  <a:pt x="166" y="85"/>
                </a:moveTo>
                <a:lnTo>
                  <a:pt x="166" y="85"/>
                </a:lnTo>
                <a:lnTo>
                  <a:pt x="168" y="87"/>
                </a:lnTo>
                <a:lnTo>
                  <a:pt x="169" y="88"/>
                </a:lnTo>
                <a:lnTo>
                  <a:pt x="169" y="88"/>
                </a:lnTo>
                <a:lnTo>
                  <a:pt x="184" y="85"/>
                </a:lnTo>
                <a:lnTo>
                  <a:pt x="198" y="80"/>
                </a:lnTo>
                <a:lnTo>
                  <a:pt x="226" y="71"/>
                </a:lnTo>
                <a:lnTo>
                  <a:pt x="226" y="71"/>
                </a:lnTo>
                <a:lnTo>
                  <a:pt x="229" y="65"/>
                </a:lnTo>
                <a:lnTo>
                  <a:pt x="232" y="61"/>
                </a:lnTo>
                <a:lnTo>
                  <a:pt x="232" y="61"/>
                </a:lnTo>
                <a:lnTo>
                  <a:pt x="198" y="71"/>
                </a:lnTo>
                <a:lnTo>
                  <a:pt x="166" y="85"/>
                </a:lnTo>
                <a:lnTo>
                  <a:pt x="166" y="85"/>
                </a:lnTo>
                <a:close/>
                <a:moveTo>
                  <a:pt x="558" y="64"/>
                </a:moveTo>
                <a:lnTo>
                  <a:pt x="558" y="64"/>
                </a:lnTo>
                <a:lnTo>
                  <a:pt x="561" y="65"/>
                </a:lnTo>
                <a:lnTo>
                  <a:pt x="564" y="67"/>
                </a:lnTo>
                <a:lnTo>
                  <a:pt x="573" y="68"/>
                </a:lnTo>
                <a:lnTo>
                  <a:pt x="595" y="67"/>
                </a:lnTo>
                <a:lnTo>
                  <a:pt x="595" y="67"/>
                </a:lnTo>
                <a:lnTo>
                  <a:pt x="585" y="62"/>
                </a:lnTo>
                <a:lnTo>
                  <a:pt x="576" y="61"/>
                </a:lnTo>
                <a:lnTo>
                  <a:pt x="567" y="62"/>
                </a:lnTo>
                <a:lnTo>
                  <a:pt x="558" y="64"/>
                </a:lnTo>
                <a:lnTo>
                  <a:pt x="558" y="64"/>
                </a:lnTo>
                <a:close/>
                <a:moveTo>
                  <a:pt x="723" y="62"/>
                </a:moveTo>
                <a:lnTo>
                  <a:pt x="723" y="62"/>
                </a:lnTo>
                <a:lnTo>
                  <a:pt x="726" y="65"/>
                </a:lnTo>
                <a:lnTo>
                  <a:pt x="729" y="68"/>
                </a:lnTo>
                <a:lnTo>
                  <a:pt x="729" y="68"/>
                </a:lnTo>
                <a:lnTo>
                  <a:pt x="727" y="64"/>
                </a:lnTo>
                <a:lnTo>
                  <a:pt x="724" y="61"/>
                </a:lnTo>
                <a:lnTo>
                  <a:pt x="724" y="61"/>
                </a:lnTo>
                <a:lnTo>
                  <a:pt x="724" y="61"/>
                </a:lnTo>
                <a:lnTo>
                  <a:pt x="723" y="62"/>
                </a:lnTo>
                <a:lnTo>
                  <a:pt x="723" y="62"/>
                </a:lnTo>
                <a:close/>
                <a:moveTo>
                  <a:pt x="326" y="62"/>
                </a:moveTo>
                <a:lnTo>
                  <a:pt x="326" y="62"/>
                </a:lnTo>
                <a:lnTo>
                  <a:pt x="300" y="68"/>
                </a:lnTo>
                <a:lnTo>
                  <a:pt x="287" y="71"/>
                </a:lnTo>
                <a:lnTo>
                  <a:pt x="274" y="74"/>
                </a:lnTo>
                <a:lnTo>
                  <a:pt x="274" y="74"/>
                </a:lnTo>
                <a:lnTo>
                  <a:pt x="299" y="74"/>
                </a:lnTo>
                <a:lnTo>
                  <a:pt x="325" y="76"/>
                </a:lnTo>
                <a:lnTo>
                  <a:pt x="325" y="76"/>
                </a:lnTo>
                <a:lnTo>
                  <a:pt x="328" y="73"/>
                </a:lnTo>
                <a:lnTo>
                  <a:pt x="332" y="70"/>
                </a:lnTo>
                <a:lnTo>
                  <a:pt x="337" y="68"/>
                </a:lnTo>
                <a:lnTo>
                  <a:pt x="340" y="65"/>
                </a:lnTo>
                <a:lnTo>
                  <a:pt x="340" y="65"/>
                </a:lnTo>
                <a:lnTo>
                  <a:pt x="334" y="64"/>
                </a:lnTo>
                <a:lnTo>
                  <a:pt x="331" y="64"/>
                </a:lnTo>
                <a:lnTo>
                  <a:pt x="326" y="62"/>
                </a:lnTo>
                <a:lnTo>
                  <a:pt x="326" y="62"/>
                </a:lnTo>
                <a:close/>
                <a:moveTo>
                  <a:pt x="377" y="65"/>
                </a:moveTo>
                <a:lnTo>
                  <a:pt x="377" y="65"/>
                </a:lnTo>
                <a:lnTo>
                  <a:pt x="372" y="64"/>
                </a:lnTo>
                <a:lnTo>
                  <a:pt x="367" y="64"/>
                </a:lnTo>
                <a:lnTo>
                  <a:pt x="363" y="64"/>
                </a:lnTo>
                <a:lnTo>
                  <a:pt x="360" y="65"/>
                </a:lnTo>
                <a:lnTo>
                  <a:pt x="360" y="65"/>
                </a:lnTo>
                <a:lnTo>
                  <a:pt x="367" y="67"/>
                </a:lnTo>
                <a:lnTo>
                  <a:pt x="373" y="67"/>
                </a:lnTo>
                <a:lnTo>
                  <a:pt x="377" y="65"/>
                </a:lnTo>
                <a:lnTo>
                  <a:pt x="377" y="65"/>
                </a:lnTo>
                <a:close/>
                <a:moveTo>
                  <a:pt x="630" y="65"/>
                </a:moveTo>
                <a:lnTo>
                  <a:pt x="630" y="65"/>
                </a:lnTo>
                <a:lnTo>
                  <a:pt x="633" y="65"/>
                </a:lnTo>
                <a:lnTo>
                  <a:pt x="637" y="64"/>
                </a:lnTo>
                <a:lnTo>
                  <a:pt x="637" y="64"/>
                </a:lnTo>
                <a:lnTo>
                  <a:pt x="633" y="64"/>
                </a:lnTo>
                <a:lnTo>
                  <a:pt x="630" y="62"/>
                </a:lnTo>
                <a:lnTo>
                  <a:pt x="630" y="62"/>
                </a:lnTo>
                <a:lnTo>
                  <a:pt x="630" y="65"/>
                </a:lnTo>
                <a:lnTo>
                  <a:pt x="630" y="65"/>
                </a:lnTo>
                <a:close/>
                <a:moveTo>
                  <a:pt x="540" y="65"/>
                </a:moveTo>
                <a:lnTo>
                  <a:pt x="540" y="67"/>
                </a:lnTo>
                <a:lnTo>
                  <a:pt x="540" y="67"/>
                </a:lnTo>
                <a:lnTo>
                  <a:pt x="540" y="67"/>
                </a:lnTo>
                <a:lnTo>
                  <a:pt x="541" y="67"/>
                </a:lnTo>
                <a:lnTo>
                  <a:pt x="541" y="64"/>
                </a:lnTo>
                <a:lnTo>
                  <a:pt x="541" y="64"/>
                </a:lnTo>
                <a:lnTo>
                  <a:pt x="540" y="65"/>
                </a:lnTo>
                <a:lnTo>
                  <a:pt x="540" y="65"/>
                </a:lnTo>
                <a:close/>
                <a:moveTo>
                  <a:pt x="686" y="65"/>
                </a:moveTo>
                <a:lnTo>
                  <a:pt x="686" y="65"/>
                </a:lnTo>
                <a:lnTo>
                  <a:pt x="689" y="65"/>
                </a:lnTo>
                <a:lnTo>
                  <a:pt x="691" y="65"/>
                </a:lnTo>
                <a:lnTo>
                  <a:pt x="691" y="64"/>
                </a:lnTo>
                <a:lnTo>
                  <a:pt x="691" y="64"/>
                </a:lnTo>
                <a:lnTo>
                  <a:pt x="691" y="65"/>
                </a:lnTo>
                <a:lnTo>
                  <a:pt x="689" y="65"/>
                </a:lnTo>
                <a:lnTo>
                  <a:pt x="688" y="65"/>
                </a:lnTo>
                <a:lnTo>
                  <a:pt x="686" y="65"/>
                </a:lnTo>
                <a:lnTo>
                  <a:pt x="686" y="65"/>
                </a:lnTo>
                <a:close/>
                <a:moveTo>
                  <a:pt x="489" y="70"/>
                </a:moveTo>
                <a:lnTo>
                  <a:pt x="489" y="70"/>
                </a:lnTo>
                <a:lnTo>
                  <a:pt x="492" y="70"/>
                </a:lnTo>
                <a:lnTo>
                  <a:pt x="497" y="68"/>
                </a:lnTo>
                <a:lnTo>
                  <a:pt x="497" y="68"/>
                </a:lnTo>
                <a:lnTo>
                  <a:pt x="497" y="68"/>
                </a:lnTo>
                <a:lnTo>
                  <a:pt x="497" y="67"/>
                </a:lnTo>
                <a:lnTo>
                  <a:pt x="497" y="67"/>
                </a:lnTo>
                <a:lnTo>
                  <a:pt x="495" y="68"/>
                </a:lnTo>
                <a:lnTo>
                  <a:pt x="492" y="68"/>
                </a:lnTo>
                <a:lnTo>
                  <a:pt x="491" y="68"/>
                </a:lnTo>
                <a:lnTo>
                  <a:pt x="489" y="70"/>
                </a:lnTo>
                <a:lnTo>
                  <a:pt x="489" y="70"/>
                </a:lnTo>
                <a:close/>
                <a:moveTo>
                  <a:pt x="335" y="76"/>
                </a:moveTo>
                <a:lnTo>
                  <a:pt x="335" y="76"/>
                </a:lnTo>
                <a:lnTo>
                  <a:pt x="341" y="76"/>
                </a:lnTo>
                <a:lnTo>
                  <a:pt x="348" y="74"/>
                </a:lnTo>
                <a:lnTo>
                  <a:pt x="360" y="71"/>
                </a:lnTo>
                <a:lnTo>
                  <a:pt x="360" y="71"/>
                </a:lnTo>
                <a:lnTo>
                  <a:pt x="357" y="70"/>
                </a:lnTo>
                <a:lnTo>
                  <a:pt x="354" y="68"/>
                </a:lnTo>
                <a:lnTo>
                  <a:pt x="348" y="68"/>
                </a:lnTo>
                <a:lnTo>
                  <a:pt x="340" y="71"/>
                </a:lnTo>
                <a:lnTo>
                  <a:pt x="335" y="76"/>
                </a:lnTo>
                <a:lnTo>
                  <a:pt x="335" y="76"/>
                </a:lnTo>
                <a:close/>
                <a:moveTo>
                  <a:pt x="459" y="70"/>
                </a:moveTo>
                <a:lnTo>
                  <a:pt x="459" y="70"/>
                </a:lnTo>
                <a:lnTo>
                  <a:pt x="453" y="70"/>
                </a:lnTo>
                <a:lnTo>
                  <a:pt x="453" y="70"/>
                </a:lnTo>
                <a:lnTo>
                  <a:pt x="456" y="71"/>
                </a:lnTo>
                <a:lnTo>
                  <a:pt x="459" y="71"/>
                </a:lnTo>
                <a:lnTo>
                  <a:pt x="459" y="70"/>
                </a:lnTo>
                <a:lnTo>
                  <a:pt x="459" y="70"/>
                </a:lnTo>
                <a:close/>
                <a:moveTo>
                  <a:pt x="441" y="74"/>
                </a:moveTo>
                <a:lnTo>
                  <a:pt x="441" y="74"/>
                </a:lnTo>
                <a:lnTo>
                  <a:pt x="442" y="73"/>
                </a:lnTo>
                <a:lnTo>
                  <a:pt x="444" y="70"/>
                </a:lnTo>
                <a:lnTo>
                  <a:pt x="444" y="70"/>
                </a:lnTo>
                <a:lnTo>
                  <a:pt x="441" y="70"/>
                </a:lnTo>
                <a:lnTo>
                  <a:pt x="439" y="70"/>
                </a:lnTo>
                <a:lnTo>
                  <a:pt x="439" y="71"/>
                </a:lnTo>
                <a:lnTo>
                  <a:pt x="439" y="71"/>
                </a:lnTo>
                <a:lnTo>
                  <a:pt x="441" y="71"/>
                </a:lnTo>
                <a:lnTo>
                  <a:pt x="442" y="73"/>
                </a:lnTo>
                <a:lnTo>
                  <a:pt x="442" y="73"/>
                </a:lnTo>
                <a:lnTo>
                  <a:pt x="441" y="73"/>
                </a:lnTo>
                <a:lnTo>
                  <a:pt x="441" y="74"/>
                </a:lnTo>
                <a:lnTo>
                  <a:pt x="441" y="74"/>
                </a:lnTo>
                <a:close/>
                <a:moveTo>
                  <a:pt x="713" y="76"/>
                </a:moveTo>
                <a:lnTo>
                  <a:pt x="713" y="76"/>
                </a:lnTo>
                <a:lnTo>
                  <a:pt x="712" y="73"/>
                </a:lnTo>
                <a:lnTo>
                  <a:pt x="712" y="71"/>
                </a:lnTo>
                <a:lnTo>
                  <a:pt x="710" y="71"/>
                </a:lnTo>
                <a:lnTo>
                  <a:pt x="710" y="71"/>
                </a:lnTo>
                <a:lnTo>
                  <a:pt x="710" y="76"/>
                </a:lnTo>
                <a:lnTo>
                  <a:pt x="712" y="76"/>
                </a:lnTo>
                <a:lnTo>
                  <a:pt x="713" y="76"/>
                </a:lnTo>
                <a:lnTo>
                  <a:pt x="713" y="76"/>
                </a:lnTo>
                <a:close/>
                <a:moveTo>
                  <a:pt x="735" y="83"/>
                </a:moveTo>
                <a:lnTo>
                  <a:pt x="735" y="83"/>
                </a:lnTo>
                <a:lnTo>
                  <a:pt x="741" y="93"/>
                </a:lnTo>
                <a:lnTo>
                  <a:pt x="747" y="102"/>
                </a:lnTo>
                <a:lnTo>
                  <a:pt x="758" y="119"/>
                </a:lnTo>
                <a:lnTo>
                  <a:pt x="758" y="119"/>
                </a:lnTo>
                <a:lnTo>
                  <a:pt x="753" y="106"/>
                </a:lnTo>
                <a:lnTo>
                  <a:pt x="749" y="93"/>
                </a:lnTo>
                <a:lnTo>
                  <a:pt x="742" y="82"/>
                </a:lnTo>
                <a:lnTo>
                  <a:pt x="736" y="71"/>
                </a:lnTo>
                <a:lnTo>
                  <a:pt x="736" y="71"/>
                </a:lnTo>
                <a:lnTo>
                  <a:pt x="735" y="74"/>
                </a:lnTo>
                <a:lnTo>
                  <a:pt x="735" y="77"/>
                </a:lnTo>
                <a:lnTo>
                  <a:pt x="735" y="80"/>
                </a:lnTo>
                <a:lnTo>
                  <a:pt x="735" y="83"/>
                </a:lnTo>
                <a:lnTo>
                  <a:pt x="735" y="83"/>
                </a:lnTo>
                <a:close/>
                <a:moveTo>
                  <a:pt x="537" y="71"/>
                </a:moveTo>
                <a:lnTo>
                  <a:pt x="537" y="71"/>
                </a:lnTo>
                <a:lnTo>
                  <a:pt x="531" y="71"/>
                </a:lnTo>
                <a:lnTo>
                  <a:pt x="531" y="71"/>
                </a:lnTo>
                <a:lnTo>
                  <a:pt x="531" y="73"/>
                </a:lnTo>
                <a:lnTo>
                  <a:pt x="534" y="74"/>
                </a:lnTo>
                <a:lnTo>
                  <a:pt x="535" y="74"/>
                </a:lnTo>
                <a:lnTo>
                  <a:pt x="537" y="71"/>
                </a:lnTo>
                <a:lnTo>
                  <a:pt x="537" y="71"/>
                </a:lnTo>
                <a:close/>
                <a:moveTo>
                  <a:pt x="101" y="74"/>
                </a:moveTo>
                <a:lnTo>
                  <a:pt x="101" y="74"/>
                </a:lnTo>
                <a:lnTo>
                  <a:pt x="99" y="76"/>
                </a:lnTo>
                <a:lnTo>
                  <a:pt x="96" y="79"/>
                </a:lnTo>
                <a:lnTo>
                  <a:pt x="93" y="82"/>
                </a:lnTo>
                <a:lnTo>
                  <a:pt x="90" y="85"/>
                </a:lnTo>
                <a:lnTo>
                  <a:pt x="90" y="85"/>
                </a:lnTo>
                <a:lnTo>
                  <a:pt x="88" y="83"/>
                </a:lnTo>
                <a:lnTo>
                  <a:pt x="88" y="83"/>
                </a:lnTo>
                <a:lnTo>
                  <a:pt x="88" y="85"/>
                </a:lnTo>
                <a:lnTo>
                  <a:pt x="88" y="87"/>
                </a:lnTo>
                <a:lnTo>
                  <a:pt x="88" y="87"/>
                </a:lnTo>
                <a:lnTo>
                  <a:pt x="87" y="87"/>
                </a:lnTo>
                <a:lnTo>
                  <a:pt x="85" y="88"/>
                </a:lnTo>
                <a:lnTo>
                  <a:pt x="82" y="94"/>
                </a:lnTo>
                <a:lnTo>
                  <a:pt x="82" y="94"/>
                </a:lnTo>
                <a:lnTo>
                  <a:pt x="90" y="90"/>
                </a:lnTo>
                <a:lnTo>
                  <a:pt x="96" y="85"/>
                </a:lnTo>
                <a:lnTo>
                  <a:pt x="102" y="79"/>
                </a:lnTo>
                <a:lnTo>
                  <a:pt x="107" y="73"/>
                </a:lnTo>
                <a:lnTo>
                  <a:pt x="107" y="73"/>
                </a:lnTo>
                <a:lnTo>
                  <a:pt x="104" y="74"/>
                </a:lnTo>
                <a:lnTo>
                  <a:pt x="102" y="74"/>
                </a:lnTo>
                <a:lnTo>
                  <a:pt x="101" y="74"/>
                </a:lnTo>
                <a:lnTo>
                  <a:pt x="101" y="74"/>
                </a:lnTo>
                <a:close/>
                <a:moveTo>
                  <a:pt x="506" y="74"/>
                </a:moveTo>
                <a:lnTo>
                  <a:pt x="506" y="74"/>
                </a:lnTo>
                <a:lnTo>
                  <a:pt x="514" y="74"/>
                </a:lnTo>
                <a:lnTo>
                  <a:pt x="518" y="74"/>
                </a:lnTo>
                <a:lnTo>
                  <a:pt x="521" y="73"/>
                </a:lnTo>
                <a:lnTo>
                  <a:pt x="521" y="73"/>
                </a:lnTo>
                <a:lnTo>
                  <a:pt x="514" y="73"/>
                </a:lnTo>
                <a:lnTo>
                  <a:pt x="509" y="73"/>
                </a:lnTo>
                <a:lnTo>
                  <a:pt x="506" y="74"/>
                </a:lnTo>
                <a:lnTo>
                  <a:pt x="506" y="74"/>
                </a:lnTo>
                <a:close/>
                <a:moveTo>
                  <a:pt x="685" y="80"/>
                </a:moveTo>
                <a:lnTo>
                  <a:pt x="685" y="80"/>
                </a:lnTo>
                <a:lnTo>
                  <a:pt x="683" y="79"/>
                </a:lnTo>
                <a:lnTo>
                  <a:pt x="683" y="77"/>
                </a:lnTo>
                <a:lnTo>
                  <a:pt x="683" y="77"/>
                </a:lnTo>
                <a:lnTo>
                  <a:pt x="675" y="74"/>
                </a:lnTo>
                <a:lnTo>
                  <a:pt x="672" y="73"/>
                </a:lnTo>
                <a:lnTo>
                  <a:pt x="669" y="74"/>
                </a:lnTo>
                <a:lnTo>
                  <a:pt x="669" y="74"/>
                </a:lnTo>
                <a:lnTo>
                  <a:pt x="672" y="77"/>
                </a:lnTo>
                <a:lnTo>
                  <a:pt x="675" y="79"/>
                </a:lnTo>
                <a:lnTo>
                  <a:pt x="678" y="80"/>
                </a:lnTo>
                <a:lnTo>
                  <a:pt x="685" y="80"/>
                </a:lnTo>
                <a:lnTo>
                  <a:pt x="685" y="80"/>
                </a:lnTo>
                <a:close/>
                <a:moveTo>
                  <a:pt x="155" y="82"/>
                </a:moveTo>
                <a:lnTo>
                  <a:pt x="155" y="82"/>
                </a:lnTo>
                <a:lnTo>
                  <a:pt x="160" y="82"/>
                </a:lnTo>
                <a:lnTo>
                  <a:pt x="166" y="80"/>
                </a:lnTo>
                <a:lnTo>
                  <a:pt x="174" y="76"/>
                </a:lnTo>
                <a:lnTo>
                  <a:pt x="174" y="76"/>
                </a:lnTo>
                <a:lnTo>
                  <a:pt x="163" y="77"/>
                </a:lnTo>
                <a:lnTo>
                  <a:pt x="159" y="79"/>
                </a:lnTo>
                <a:lnTo>
                  <a:pt x="155" y="82"/>
                </a:lnTo>
                <a:lnTo>
                  <a:pt x="155" y="82"/>
                </a:lnTo>
                <a:close/>
                <a:moveTo>
                  <a:pt x="221" y="79"/>
                </a:moveTo>
                <a:lnTo>
                  <a:pt x="221" y="79"/>
                </a:lnTo>
                <a:lnTo>
                  <a:pt x="226" y="79"/>
                </a:lnTo>
                <a:lnTo>
                  <a:pt x="227" y="77"/>
                </a:lnTo>
                <a:lnTo>
                  <a:pt x="229" y="77"/>
                </a:lnTo>
                <a:lnTo>
                  <a:pt x="229" y="77"/>
                </a:lnTo>
                <a:lnTo>
                  <a:pt x="229" y="76"/>
                </a:lnTo>
                <a:lnTo>
                  <a:pt x="227" y="76"/>
                </a:lnTo>
                <a:lnTo>
                  <a:pt x="227" y="76"/>
                </a:lnTo>
                <a:lnTo>
                  <a:pt x="226" y="77"/>
                </a:lnTo>
                <a:lnTo>
                  <a:pt x="224" y="77"/>
                </a:lnTo>
                <a:lnTo>
                  <a:pt x="223" y="77"/>
                </a:lnTo>
                <a:lnTo>
                  <a:pt x="221" y="79"/>
                </a:lnTo>
                <a:lnTo>
                  <a:pt x="221" y="79"/>
                </a:lnTo>
                <a:close/>
                <a:moveTo>
                  <a:pt x="378" y="76"/>
                </a:moveTo>
                <a:lnTo>
                  <a:pt x="378" y="76"/>
                </a:lnTo>
                <a:lnTo>
                  <a:pt x="380" y="77"/>
                </a:lnTo>
                <a:lnTo>
                  <a:pt x="383" y="79"/>
                </a:lnTo>
                <a:lnTo>
                  <a:pt x="389" y="77"/>
                </a:lnTo>
                <a:lnTo>
                  <a:pt x="389" y="77"/>
                </a:lnTo>
                <a:lnTo>
                  <a:pt x="387" y="76"/>
                </a:lnTo>
                <a:lnTo>
                  <a:pt x="384" y="76"/>
                </a:lnTo>
                <a:lnTo>
                  <a:pt x="378" y="76"/>
                </a:lnTo>
                <a:lnTo>
                  <a:pt x="378" y="76"/>
                </a:lnTo>
                <a:close/>
                <a:moveTo>
                  <a:pt x="665" y="79"/>
                </a:moveTo>
                <a:lnTo>
                  <a:pt x="665" y="79"/>
                </a:lnTo>
                <a:lnTo>
                  <a:pt x="663" y="76"/>
                </a:lnTo>
                <a:lnTo>
                  <a:pt x="662" y="76"/>
                </a:lnTo>
                <a:lnTo>
                  <a:pt x="662" y="76"/>
                </a:lnTo>
                <a:lnTo>
                  <a:pt x="662" y="77"/>
                </a:lnTo>
                <a:lnTo>
                  <a:pt x="665" y="79"/>
                </a:lnTo>
                <a:lnTo>
                  <a:pt x="665" y="79"/>
                </a:lnTo>
                <a:close/>
                <a:moveTo>
                  <a:pt x="579" y="77"/>
                </a:moveTo>
                <a:lnTo>
                  <a:pt x="579" y="77"/>
                </a:lnTo>
                <a:lnTo>
                  <a:pt x="578" y="79"/>
                </a:lnTo>
                <a:lnTo>
                  <a:pt x="578" y="80"/>
                </a:lnTo>
                <a:lnTo>
                  <a:pt x="576" y="79"/>
                </a:lnTo>
                <a:lnTo>
                  <a:pt x="576" y="79"/>
                </a:lnTo>
                <a:lnTo>
                  <a:pt x="579" y="87"/>
                </a:lnTo>
                <a:lnTo>
                  <a:pt x="579" y="87"/>
                </a:lnTo>
                <a:lnTo>
                  <a:pt x="585" y="88"/>
                </a:lnTo>
                <a:lnTo>
                  <a:pt x="590" y="90"/>
                </a:lnTo>
                <a:lnTo>
                  <a:pt x="590" y="90"/>
                </a:lnTo>
                <a:lnTo>
                  <a:pt x="595" y="85"/>
                </a:lnTo>
                <a:lnTo>
                  <a:pt x="599" y="80"/>
                </a:lnTo>
                <a:lnTo>
                  <a:pt x="599" y="80"/>
                </a:lnTo>
                <a:lnTo>
                  <a:pt x="598" y="80"/>
                </a:lnTo>
                <a:lnTo>
                  <a:pt x="596" y="79"/>
                </a:lnTo>
                <a:lnTo>
                  <a:pt x="593" y="77"/>
                </a:lnTo>
                <a:lnTo>
                  <a:pt x="593" y="77"/>
                </a:lnTo>
                <a:lnTo>
                  <a:pt x="590" y="77"/>
                </a:lnTo>
                <a:lnTo>
                  <a:pt x="587" y="77"/>
                </a:lnTo>
                <a:lnTo>
                  <a:pt x="584" y="77"/>
                </a:lnTo>
                <a:lnTo>
                  <a:pt x="579" y="77"/>
                </a:lnTo>
                <a:lnTo>
                  <a:pt x="579" y="77"/>
                </a:lnTo>
                <a:close/>
                <a:moveTo>
                  <a:pt x="622" y="80"/>
                </a:moveTo>
                <a:lnTo>
                  <a:pt x="622" y="80"/>
                </a:lnTo>
                <a:lnTo>
                  <a:pt x="627" y="82"/>
                </a:lnTo>
                <a:lnTo>
                  <a:pt x="627" y="82"/>
                </a:lnTo>
                <a:lnTo>
                  <a:pt x="625" y="77"/>
                </a:lnTo>
                <a:lnTo>
                  <a:pt x="622" y="77"/>
                </a:lnTo>
                <a:lnTo>
                  <a:pt x="622" y="77"/>
                </a:lnTo>
                <a:lnTo>
                  <a:pt x="622" y="80"/>
                </a:lnTo>
                <a:lnTo>
                  <a:pt x="622" y="80"/>
                </a:lnTo>
                <a:close/>
                <a:moveTo>
                  <a:pt x="265" y="80"/>
                </a:moveTo>
                <a:lnTo>
                  <a:pt x="265" y="80"/>
                </a:lnTo>
                <a:lnTo>
                  <a:pt x="282" y="80"/>
                </a:lnTo>
                <a:lnTo>
                  <a:pt x="297" y="80"/>
                </a:lnTo>
                <a:lnTo>
                  <a:pt x="297" y="80"/>
                </a:lnTo>
                <a:lnTo>
                  <a:pt x="309" y="82"/>
                </a:lnTo>
                <a:lnTo>
                  <a:pt x="314" y="80"/>
                </a:lnTo>
                <a:lnTo>
                  <a:pt x="320" y="79"/>
                </a:lnTo>
                <a:lnTo>
                  <a:pt x="320" y="79"/>
                </a:lnTo>
                <a:lnTo>
                  <a:pt x="293" y="79"/>
                </a:lnTo>
                <a:lnTo>
                  <a:pt x="277" y="79"/>
                </a:lnTo>
                <a:lnTo>
                  <a:pt x="265" y="80"/>
                </a:lnTo>
                <a:lnTo>
                  <a:pt x="265" y="80"/>
                </a:lnTo>
                <a:close/>
                <a:moveTo>
                  <a:pt x="660" y="91"/>
                </a:moveTo>
                <a:lnTo>
                  <a:pt x="660" y="91"/>
                </a:lnTo>
                <a:lnTo>
                  <a:pt x="659" y="83"/>
                </a:lnTo>
                <a:lnTo>
                  <a:pt x="659" y="83"/>
                </a:lnTo>
                <a:lnTo>
                  <a:pt x="651" y="80"/>
                </a:lnTo>
                <a:lnTo>
                  <a:pt x="642" y="79"/>
                </a:lnTo>
                <a:lnTo>
                  <a:pt x="642" y="79"/>
                </a:lnTo>
                <a:lnTo>
                  <a:pt x="645" y="82"/>
                </a:lnTo>
                <a:lnTo>
                  <a:pt x="649" y="85"/>
                </a:lnTo>
                <a:lnTo>
                  <a:pt x="656" y="88"/>
                </a:lnTo>
                <a:lnTo>
                  <a:pt x="660" y="91"/>
                </a:lnTo>
                <a:lnTo>
                  <a:pt x="660" y="91"/>
                </a:lnTo>
                <a:close/>
                <a:moveTo>
                  <a:pt x="503" y="82"/>
                </a:moveTo>
                <a:lnTo>
                  <a:pt x="503" y="82"/>
                </a:lnTo>
                <a:lnTo>
                  <a:pt x="509" y="82"/>
                </a:lnTo>
                <a:lnTo>
                  <a:pt x="515" y="83"/>
                </a:lnTo>
                <a:lnTo>
                  <a:pt x="521" y="83"/>
                </a:lnTo>
                <a:lnTo>
                  <a:pt x="526" y="83"/>
                </a:lnTo>
                <a:lnTo>
                  <a:pt x="526" y="83"/>
                </a:lnTo>
                <a:lnTo>
                  <a:pt x="524" y="82"/>
                </a:lnTo>
                <a:lnTo>
                  <a:pt x="524" y="80"/>
                </a:lnTo>
                <a:lnTo>
                  <a:pt x="524" y="80"/>
                </a:lnTo>
                <a:lnTo>
                  <a:pt x="514" y="80"/>
                </a:lnTo>
                <a:lnTo>
                  <a:pt x="509" y="80"/>
                </a:lnTo>
                <a:lnTo>
                  <a:pt x="503" y="82"/>
                </a:lnTo>
                <a:lnTo>
                  <a:pt x="503" y="82"/>
                </a:lnTo>
                <a:close/>
                <a:moveTo>
                  <a:pt x="549" y="87"/>
                </a:moveTo>
                <a:lnTo>
                  <a:pt x="549" y="87"/>
                </a:lnTo>
                <a:lnTo>
                  <a:pt x="538" y="82"/>
                </a:lnTo>
                <a:lnTo>
                  <a:pt x="538" y="82"/>
                </a:lnTo>
                <a:lnTo>
                  <a:pt x="537" y="83"/>
                </a:lnTo>
                <a:lnTo>
                  <a:pt x="535" y="85"/>
                </a:lnTo>
                <a:lnTo>
                  <a:pt x="535" y="85"/>
                </a:lnTo>
                <a:lnTo>
                  <a:pt x="549" y="87"/>
                </a:lnTo>
                <a:lnTo>
                  <a:pt x="549" y="87"/>
                </a:lnTo>
                <a:close/>
                <a:moveTo>
                  <a:pt x="107" y="87"/>
                </a:moveTo>
                <a:lnTo>
                  <a:pt x="107" y="87"/>
                </a:lnTo>
                <a:lnTo>
                  <a:pt x="113" y="87"/>
                </a:lnTo>
                <a:lnTo>
                  <a:pt x="117" y="85"/>
                </a:lnTo>
                <a:lnTo>
                  <a:pt x="117" y="85"/>
                </a:lnTo>
                <a:lnTo>
                  <a:pt x="111" y="83"/>
                </a:lnTo>
                <a:lnTo>
                  <a:pt x="110" y="82"/>
                </a:lnTo>
                <a:lnTo>
                  <a:pt x="107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5"/>
                </a:lnTo>
                <a:lnTo>
                  <a:pt x="107" y="87"/>
                </a:lnTo>
                <a:lnTo>
                  <a:pt x="107" y="87"/>
                </a:lnTo>
                <a:close/>
                <a:moveTo>
                  <a:pt x="133" y="88"/>
                </a:moveTo>
                <a:lnTo>
                  <a:pt x="133" y="88"/>
                </a:lnTo>
                <a:lnTo>
                  <a:pt x="142" y="82"/>
                </a:lnTo>
                <a:lnTo>
                  <a:pt x="142" y="82"/>
                </a:lnTo>
                <a:lnTo>
                  <a:pt x="136" y="83"/>
                </a:lnTo>
                <a:lnTo>
                  <a:pt x="133" y="88"/>
                </a:lnTo>
                <a:lnTo>
                  <a:pt x="133" y="88"/>
                </a:lnTo>
                <a:close/>
                <a:moveTo>
                  <a:pt x="226" y="87"/>
                </a:moveTo>
                <a:lnTo>
                  <a:pt x="226" y="87"/>
                </a:lnTo>
                <a:lnTo>
                  <a:pt x="229" y="90"/>
                </a:lnTo>
                <a:lnTo>
                  <a:pt x="232" y="91"/>
                </a:lnTo>
                <a:lnTo>
                  <a:pt x="239" y="90"/>
                </a:lnTo>
                <a:lnTo>
                  <a:pt x="248" y="90"/>
                </a:lnTo>
                <a:lnTo>
                  <a:pt x="252" y="91"/>
                </a:lnTo>
                <a:lnTo>
                  <a:pt x="255" y="93"/>
                </a:lnTo>
                <a:lnTo>
                  <a:pt x="255" y="93"/>
                </a:lnTo>
                <a:lnTo>
                  <a:pt x="274" y="90"/>
                </a:lnTo>
                <a:lnTo>
                  <a:pt x="284" y="88"/>
                </a:lnTo>
                <a:lnTo>
                  <a:pt x="291" y="85"/>
                </a:lnTo>
                <a:lnTo>
                  <a:pt x="291" y="85"/>
                </a:lnTo>
                <a:lnTo>
                  <a:pt x="274" y="85"/>
                </a:lnTo>
                <a:lnTo>
                  <a:pt x="258" y="83"/>
                </a:lnTo>
                <a:lnTo>
                  <a:pt x="242" y="83"/>
                </a:lnTo>
                <a:lnTo>
                  <a:pt x="235" y="85"/>
                </a:lnTo>
                <a:lnTo>
                  <a:pt x="226" y="87"/>
                </a:lnTo>
                <a:lnTo>
                  <a:pt x="226" y="87"/>
                </a:lnTo>
                <a:close/>
                <a:moveTo>
                  <a:pt x="323" y="91"/>
                </a:moveTo>
                <a:lnTo>
                  <a:pt x="323" y="91"/>
                </a:lnTo>
                <a:lnTo>
                  <a:pt x="341" y="88"/>
                </a:lnTo>
                <a:lnTo>
                  <a:pt x="351" y="87"/>
                </a:lnTo>
                <a:lnTo>
                  <a:pt x="357" y="85"/>
                </a:lnTo>
                <a:lnTo>
                  <a:pt x="357" y="85"/>
                </a:lnTo>
                <a:lnTo>
                  <a:pt x="348" y="85"/>
                </a:lnTo>
                <a:lnTo>
                  <a:pt x="340" y="85"/>
                </a:lnTo>
                <a:lnTo>
                  <a:pt x="331" y="88"/>
                </a:lnTo>
                <a:lnTo>
                  <a:pt x="323" y="91"/>
                </a:lnTo>
                <a:lnTo>
                  <a:pt x="323" y="91"/>
                </a:lnTo>
                <a:close/>
                <a:moveTo>
                  <a:pt x="402" y="100"/>
                </a:moveTo>
                <a:lnTo>
                  <a:pt x="402" y="100"/>
                </a:lnTo>
                <a:lnTo>
                  <a:pt x="410" y="100"/>
                </a:lnTo>
                <a:lnTo>
                  <a:pt x="418" y="99"/>
                </a:lnTo>
                <a:lnTo>
                  <a:pt x="418" y="99"/>
                </a:lnTo>
                <a:lnTo>
                  <a:pt x="419" y="93"/>
                </a:lnTo>
                <a:lnTo>
                  <a:pt x="421" y="85"/>
                </a:lnTo>
                <a:lnTo>
                  <a:pt x="421" y="85"/>
                </a:lnTo>
                <a:lnTo>
                  <a:pt x="416" y="85"/>
                </a:lnTo>
                <a:lnTo>
                  <a:pt x="413" y="83"/>
                </a:lnTo>
                <a:lnTo>
                  <a:pt x="413" y="83"/>
                </a:lnTo>
                <a:lnTo>
                  <a:pt x="409" y="87"/>
                </a:lnTo>
                <a:lnTo>
                  <a:pt x="406" y="90"/>
                </a:lnTo>
                <a:lnTo>
                  <a:pt x="402" y="96"/>
                </a:lnTo>
                <a:lnTo>
                  <a:pt x="402" y="100"/>
                </a:lnTo>
                <a:lnTo>
                  <a:pt x="402" y="100"/>
                </a:lnTo>
                <a:close/>
                <a:moveTo>
                  <a:pt x="450" y="85"/>
                </a:moveTo>
                <a:lnTo>
                  <a:pt x="450" y="85"/>
                </a:lnTo>
                <a:lnTo>
                  <a:pt x="447" y="85"/>
                </a:lnTo>
                <a:lnTo>
                  <a:pt x="444" y="85"/>
                </a:lnTo>
                <a:lnTo>
                  <a:pt x="444" y="85"/>
                </a:lnTo>
                <a:lnTo>
                  <a:pt x="447" y="87"/>
                </a:lnTo>
                <a:lnTo>
                  <a:pt x="448" y="87"/>
                </a:lnTo>
                <a:lnTo>
                  <a:pt x="450" y="85"/>
                </a:lnTo>
                <a:lnTo>
                  <a:pt x="450" y="85"/>
                </a:lnTo>
                <a:close/>
                <a:moveTo>
                  <a:pt x="596" y="93"/>
                </a:moveTo>
                <a:lnTo>
                  <a:pt x="596" y="93"/>
                </a:lnTo>
                <a:lnTo>
                  <a:pt x="599" y="94"/>
                </a:lnTo>
                <a:lnTo>
                  <a:pt x="604" y="94"/>
                </a:lnTo>
                <a:lnTo>
                  <a:pt x="611" y="96"/>
                </a:lnTo>
                <a:lnTo>
                  <a:pt x="611" y="96"/>
                </a:lnTo>
                <a:lnTo>
                  <a:pt x="611" y="91"/>
                </a:lnTo>
                <a:lnTo>
                  <a:pt x="611" y="90"/>
                </a:lnTo>
                <a:lnTo>
                  <a:pt x="608" y="87"/>
                </a:lnTo>
                <a:lnTo>
                  <a:pt x="607" y="87"/>
                </a:lnTo>
                <a:lnTo>
                  <a:pt x="604" y="87"/>
                </a:lnTo>
                <a:lnTo>
                  <a:pt x="601" y="88"/>
                </a:lnTo>
                <a:lnTo>
                  <a:pt x="598" y="90"/>
                </a:lnTo>
                <a:lnTo>
                  <a:pt x="596" y="93"/>
                </a:lnTo>
                <a:lnTo>
                  <a:pt x="596" y="93"/>
                </a:lnTo>
                <a:close/>
                <a:moveTo>
                  <a:pt x="680" y="87"/>
                </a:moveTo>
                <a:lnTo>
                  <a:pt x="680" y="87"/>
                </a:lnTo>
                <a:lnTo>
                  <a:pt x="685" y="91"/>
                </a:lnTo>
                <a:lnTo>
                  <a:pt x="689" y="97"/>
                </a:lnTo>
                <a:lnTo>
                  <a:pt x="689" y="97"/>
                </a:lnTo>
                <a:lnTo>
                  <a:pt x="689" y="96"/>
                </a:lnTo>
                <a:lnTo>
                  <a:pt x="688" y="93"/>
                </a:lnTo>
                <a:lnTo>
                  <a:pt x="686" y="90"/>
                </a:lnTo>
                <a:lnTo>
                  <a:pt x="686" y="88"/>
                </a:lnTo>
                <a:lnTo>
                  <a:pt x="686" y="88"/>
                </a:lnTo>
                <a:lnTo>
                  <a:pt x="683" y="85"/>
                </a:lnTo>
                <a:lnTo>
                  <a:pt x="680" y="85"/>
                </a:lnTo>
                <a:lnTo>
                  <a:pt x="680" y="87"/>
                </a:lnTo>
                <a:lnTo>
                  <a:pt x="680" y="87"/>
                </a:lnTo>
                <a:close/>
                <a:moveTo>
                  <a:pt x="302" y="90"/>
                </a:moveTo>
                <a:lnTo>
                  <a:pt x="302" y="90"/>
                </a:lnTo>
                <a:lnTo>
                  <a:pt x="305" y="91"/>
                </a:lnTo>
                <a:lnTo>
                  <a:pt x="309" y="91"/>
                </a:lnTo>
                <a:lnTo>
                  <a:pt x="316" y="87"/>
                </a:lnTo>
                <a:lnTo>
                  <a:pt x="316" y="87"/>
                </a:lnTo>
                <a:lnTo>
                  <a:pt x="308" y="88"/>
                </a:lnTo>
                <a:lnTo>
                  <a:pt x="305" y="88"/>
                </a:lnTo>
                <a:lnTo>
                  <a:pt x="302" y="90"/>
                </a:lnTo>
                <a:lnTo>
                  <a:pt x="302" y="90"/>
                </a:lnTo>
                <a:close/>
                <a:moveTo>
                  <a:pt x="462" y="88"/>
                </a:moveTo>
                <a:lnTo>
                  <a:pt x="462" y="88"/>
                </a:lnTo>
                <a:lnTo>
                  <a:pt x="466" y="90"/>
                </a:lnTo>
                <a:lnTo>
                  <a:pt x="470" y="90"/>
                </a:lnTo>
                <a:lnTo>
                  <a:pt x="471" y="88"/>
                </a:lnTo>
                <a:lnTo>
                  <a:pt x="471" y="88"/>
                </a:lnTo>
                <a:lnTo>
                  <a:pt x="470" y="87"/>
                </a:lnTo>
                <a:lnTo>
                  <a:pt x="466" y="87"/>
                </a:lnTo>
                <a:lnTo>
                  <a:pt x="463" y="87"/>
                </a:lnTo>
                <a:lnTo>
                  <a:pt x="462" y="88"/>
                </a:lnTo>
                <a:lnTo>
                  <a:pt x="462" y="88"/>
                </a:lnTo>
                <a:close/>
                <a:moveTo>
                  <a:pt x="526" y="94"/>
                </a:moveTo>
                <a:lnTo>
                  <a:pt x="526" y="94"/>
                </a:lnTo>
                <a:lnTo>
                  <a:pt x="526" y="93"/>
                </a:lnTo>
                <a:lnTo>
                  <a:pt x="526" y="88"/>
                </a:lnTo>
                <a:lnTo>
                  <a:pt x="526" y="88"/>
                </a:lnTo>
                <a:lnTo>
                  <a:pt x="514" y="88"/>
                </a:lnTo>
                <a:lnTo>
                  <a:pt x="506" y="87"/>
                </a:lnTo>
                <a:lnTo>
                  <a:pt x="500" y="88"/>
                </a:lnTo>
                <a:lnTo>
                  <a:pt x="500" y="88"/>
                </a:lnTo>
                <a:lnTo>
                  <a:pt x="512" y="91"/>
                </a:lnTo>
                <a:lnTo>
                  <a:pt x="526" y="94"/>
                </a:lnTo>
                <a:lnTo>
                  <a:pt x="526" y="94"/>
                </a:lnTo>
                <a:close/>
                <a:moveTo>
                  <a:pt x="491" y="94"/>
                </a:moveTo>
                <a:lnTo>
                  <a:pt x="491" y="94"/>
                </a:lnTo>
                <a:lnTo>
                  <a:pt x="491" y="93"/>
                </a:lnTo>
                <a:lnTo>
                  <a:pt x="491" y="90"/>
                </a:lnTo>
                <a:lnTo>
                  <a:pt x="491" y="90"/>
                </a:lnTo>
                <a:lnTo>
                  <a:pt x="479" y="88"/>
                </a:lnTo>
                <a:lnTo>
                  <a:pt x="479" y="88"/>
                </a:lnTo>
                <a:lnTo>
                  <a:pt x="483" y="91"/>
                </a:lnTo>
                <a:lnTo>
                  <a:pt x="491" y="94"/>
                </a:lnTo>
                <a:lnTo>
                  <a:pt x="491" y="94"/>
                </a:lnTo>
                <a:close/>
                <a:moveTo>
                  <a:pt x="691" y="90"/>
                </a:moveTo>
                <a:lnTo>
                  <a:pt x="691" y="90"/>
                </a:lnTo>
                <a:lnTo>
                  <a:pt x="695" y="102"/>
                </a:lnTo>
                <a:lnTo>
                  <a:pt x="695" y="102"/>
                </a:lnTo>
                <a:lnTo>
                  <a:pt x="697" y="106"/>
                </a:lnTo>
                <a:lnTo>
                  <a:pt x="700" y="109"/>
                </a:lnTo>
                <a:lnTo>
                  <a:pt x="701" y="109"/>
                </a:lnTo>
                <a:lnTo>
                  <a:pt x="701" y="109"/>
                </a:lnTo>
                <a:lnTo>
                  <a:pt x="698" y="97"/>
                </a:lnTo>
                <a:lnTo>
                  <a:pt x="695" y="91"/>
                </a:lnTo>
                <a:lnTo>
                  <a:pt x="691" y="88"/>
                </a:lnTo>
                <a:lnTo>
                  <a:pt x="691" y="88"/>
                </a:lnTo>
                <a:lnTo>
                  <a:pt x="691" y="90"/>
                </a:lnTo>
                <a:lnTo>
                  <a:pt x="691" y="90"/>
                </a:lnTo>
                <a:close/>
                <a:moveTo>
                  <a:pt x="422" y="100"/>
                </a:moveTo>
                <a:lnTo>
                  <a:pt x="422" y="100"/>
                </a:lnTo>
                <a:lnTo>
                  <a:pt x="428" y="100"/>
                </a:lnTo>
                <a:lnTo>
                  <a:pt x="433" y="99"/>
                </a:lnTo>
                <a:lnTo>
                  <a:pt x="433" y="99"/>
                </a:lnTo>
                <a:lnTo>
                  <a:pt x="433" y="96"/>
                </a:lnTo>
                <a:lnTo>
                  <a:pt x="431" y="94"/>
                </a:lnTo>
                <a:lnTo>
                  <a:pt x="430" y="91"/>
                </a:lnTo>
                <a:lnTo>
                  <a:pt x="430" y="88"/>
                </a:lnTo>
                <a:lnTo>
                  <a:pt x="430" y="88"/>
                </a:lnTo>
                <a:lnTo>
                  <a:pt x="427" y="88"/>
                </a:lnTo>
                <a:lnTo>
                  <a:pt x="425" y="90"/>
                </a:lnTo>
                <a:lnTo>
                  <a:pt x="424" y="93"/>
                </a:lnTo>
                <a:lnTo>
                  <a:pt x="424" y="97"/>
                </a:lnTo>
                <a:lnTo>
                  <a:pt x="422" y="100"/>
                </a:lnTo>
                <a:lnTo>
                  <a:pt x="422" y="100"/>
                </a:lnTo>
                <a:close/>
                <a:moveTo>
                  <a:pt x="637" y="100"/>
                </a:moveTo>
                <a:lnTo>
                  <a:pt x="637" y="100"/>
                </a:lnTo>
                <a:lnTo>
                  <a:pt x="646" y="102"/>
                </a:lnTo>
                <a:lnTo>
                  <a:pt x="646" y="102"/>
                </a:lnTo>
                <a:lnTo>
                  <a:pt x="645" y="96"/>
                </a:lnTo>
                <a:lnTo>
                  <a:pt x="642" y="90"/>
                </a:lnTo>
                <a:lnTo>
                  <a:pt x="642" y="90"/>
                </a:lnTo>
                <a:lnTo>
                  <a:pt x="637" y="90"/>
                </a:lnTo>
                <a:lnTo>
                  <a:pt x="633" y="88"/>
                </a:lnTo>
                <a:lnTo>
                  <a:pt x="633" y="88"/>
                </a:lnTo>
                <a:lnTo>
                  <a:pt x="634" y="96"/>
                </a:lnTo>
                <a:lnTo>
                  <a:pt x="637" y="100"/>
                </a:lnTo>
                <a:lnTo>
                  <a:pt x="637" y="100"/>
                </a:lnTo>
                <a:close/>
                <a:moveTo>
                  <a:pt x="136" y="94"/>
                </a:moveTo>
                <a:lnTo>
                  <a:pt x="136" y="94"/>
                </a:lnTo>
                <a:lnTo>
                  <a:pt x="139" y="94"/>
                </a:lnTo>
                <a:lnTo>
                  <a:pt x="142" y="94"/>
                </a:lnTo>
                <a:lnTo>
                  <a:pt x="146" y="91"/>
                </a:lnTo>
                <a:lnTo>
                  <a:pt x="148" y="88"/>
                </a:lnTo>
                <a:lnTo>
                  <a:pt x="148" y="88"/>
                </a:lnTo>
                <a:lnTo>
                  <a:pt x="140" y="91"/>
                </a:lnTo>
                <a:lnTo>
                  <a:pt x="136" y="94"/>
                </a:lnTo>
                <a:lnTo>
                  <a:pt x="136" y="94"/>
                </a:lnTo>
                <a:close/>
                <a:moveTo>
                  <a:pt x="155" y="93"/>
                </a:moveTo>
                <a:lnTo>
                  <a:pt x="155" y="93"/>
                </a:lnTo>
                <a:lnTo>
                  <a:pt x="159" y="91"/>
                </a:lnTo>
                <a:lnTo>
                  <a:pt x="160" y="91"/>
                </a:lnTo>
                <a:lnTo>
                  <a:pt x="162" y="90"/>
                </a:lnTo>
                <a:lnTo>
                  <a:pt x="162" y="90"/>
                </a:lnTo>
                <a:lnTo>
                  <a:pt x="160" y="90"/>
                </a:lnTo>
                <a:lnTo>
                  <a:pt x="157" y="90"/>
                </a:lnTo>
                <a:lnTo>
                  <a:pt x="155" y="91"/>
                </a:lnTo>
                <a:lnTo>
                  <a:pt x="155" y="93"/>
                </a:lnTo>
                <a:lnTo>
                  <a:pt x="155" y="93"/>
                </a:lnTo>
                <a:close/>
                <a:moveTo>
                  <a:pt x="395" y="96"/>
                </a:moveTo>
                <a:lnTo>
                  <a:pt x="395" y="96"/>
                </a:lnTo>
                <a:lnTo>
                  <a:pt x="395" y="93"/>
                </a:lnTo>
                <a:lnTo>
                  <a:pt x="393" y="88"/>
                </a:lnTo>
                <a:lnTo>
                  <a:pt x="393" y="88"/>
                </a:lnTo>
                <a:lnTo>
                  <a:pt x="390" y="88"/>
                </a:lnTo>
                <a:lnTo>
                  <a:pt x="390" y="88"/>
                </a:lnTo>
                <a:lnTo>
                  <a:pt x="392" y="94"/>
                </a:lnTo>
                <a:lnTo>
                  <a:pt x="393" y="96"/>
                </a:lnTo>
                <a:lnTo>
                  <a:pt x="395" y="96"/>
                </a:lnTo>
                <a:lnTo>
                  <a:pt x="395" y="96"/>
                </a:lnTo>
                <a:close/>
                <a:moveTo>
                  <a:pt x="445" y="90"/>
                </a:moveTo>
                <a:lnTo>
                  <a:pt x="445" y="90"/>
                </a:lnTo>
                <a:lnTo>
                  <a:pt x="445" y="94"/>
                </a:lnTo>
                <a:lnTo>
                  <a:pt x="447" y="100"/>
                </a:lnTo>
                <a:lnTo>
                  <a:pt x="447" y="100"/>
                </a:lnTo>
                <a:lnTo>
                  <a:pt x="454" y="100"/>
                </a:lnTo>
                <a:lnTo>
                  <a:pt x="457" y="99"/>
                </a:lnTo>
                <a:lnTo>
                  <a:pt x="459" y="96"/>
                </a:lnTo>
                <a:lnTo>
                  <a:pt x="459" y="96"/>
                </a:lnTo>
                <a:lnTo>
                  <a:pt x="456" y="93"/>
                </a:lnTo>
                <a:lnTo>
                  <a:pt x="453" y="91"/>
                </a:lnTo>
                <a:lnTo>
                  <a:pt x="445" y="90"/>
                </a:lnTo>
                <a:lnTo>
                  <a:pt x="445" y="90"/>
                </a:lnTo>
                <a:close/>
                <a:moveTo>
                  <a:pt x="546" y="102"/>
                </a:moveTo>
                <a:lnTo>
                  <a:pt x="546" y="102"/>
                </a:lnTo>
                <a:lnTo>
                  <a:pt x="549" y="97"/>
                </a:lnTo>
                <a:lnTo>
                  <a:pt x="549" y="94"/>
                </a:lnTo>
                <a:lnTo>
                  <a:pt x="550" y="91"/>
                </a:lnTo>
                <a:lnTo>
                  <a:pt x="550" y="91"/>
                </a:lnTo>
                <a:lnTo>
                  <a:pt x="534" y="90"/>
                </a:lnTo>
                <a:lnTo>
                  <a:pt x="534" y="90"/>
                </a:lnTo>
                <a:lnTo>
                  <a:pt x="535" y="96"/>
                </a:lnTo>
                <a:lnTo>
                  <a:pt x="537" y="99"/>
                </a:lnTo>
                <a:lnTo>
                  <a:pt x="541" y="100"/>
                </a:lnTo>
                <a:lnTo>
                  <a:pt x="546" y="102"/>
                </a:lnTo>
                <a:lnTo>
                  <a:pt x="546" y="102"/>
                </a:lnTo>
                <a:close/>
                <a:moveTo>
                  <a:pt x="710" y="108"/>
                </a:moveTo>
                <a:lnTo>
                  <a:pt x="710" y="108"/>
                </a:lnTo>
                <a:lnTo>
                  <a:pt x="712" y="108"/>
                </a:lnTo>
                <a:lnTo>
                  <a:pt x="713" y="108"/>
                </a:lnTo>
                <a:lnTo>
                  <a:pt x="713" y="108"/>
                </a:lnTo>
                <a:lnTo>
                  <a:pt x="709" y="91"/>
                </a:lnTo>
                <a:lnTo>
                  <a:pt x="709" y="91"/>
                </a:lnTo>
                <a:lnTo>
                  <a:pt x="704" y="90"/>
                </a:lnTo>
                <a:lnTo>
                  <a:pt x="703" y="90"/>
                </a:lnTo>
                <a:lnTo>
                  <a:pt x="700" y="90"/>
                </a:lnTo>
                <a:lnTo>
                  <a:pt x="700" y="90"/>
                </a:lnTo>
                <a:lnTo>
                  <a:pt x="704" y="100"/>
                </a:lnTo>
                <a:lnTo>
                  <a:pt x="710" y="108"/>
                </a:lnTo>
                <a:lnTo>
                  <a:pt x="710" y="108"/>
                </a:lnTo>
                <a:close/>
                <a:moveTo>
                  <a:pt x="91" y="103"/>
                </a:moveTo>
                <a:lnTo>
                  <a:pt x="91" y="103"/>
                </a:lnTo>
                <a:lnTo>
                  <a:pt x="105" y="100"/>
                </a:lnTo>
                <a:lnTo>
                  <a:pt x="111" y="97"/>
                </a:lnTo>
                <a:lnTo>
                  <a:pt x="113" y="94"/>
                </a:lnTo>
                <a:lnTo>
                  <a:pt x="114" y="91"/>
                </a:lnTo>
                <a:lnTo>
                  <a:pt x="114" y="91"/>
                </a:lnTo>
                <a:lnTo>
                  <a:pt x="105" y="91"/>
                </a:lnTo>
                <a:lnTo>
                  <a:pt x="99" y="93"/>
                </a:lnTo>
                <a:lnTo>
                  <a:pt x="94" y="97"/>
                </a:lnTo>
                <a:lnTo>
                  <a:pt x="91" y="103"/>
                </a:lnTo>
                <a:lnTo>
                  <a:pt x="91" y="103"/>
                </a:lnTo>
                <a:close/>
                <a:moveTo>
                  <a:pt x="369" y="105"/>
                </a:moveTo>
                <a:lnTo>
                  <a:pt x="369" y="105"/>
                </a:lnTo>
                <a:lnTo>
                  <a:pt x="373" y="103"/>
                </a:lnTo>
                <a:lnTo>
                  <a:pt x="378" y="102"/>
                </a:lnTo>
                <a:lnTo>
                  <a:pt x="390" y="102"/>
                </a:lnTo>
                <a:lnTo>
                  <a:pt x="390" y="102"/>
                </a:lnTo>
                <a:lnTo>
                  <a:pt x="387" y="96"/>
                </a:lnTo>
                <a:lnTo>
                  <a:pt x="384" y="90"/>
                </a:lnTo>
                <a:lnTo>
                  <a:pt x="384" y="90"/>
                </a:lnTo>
                <a:lnTo>
                  <a:pt x="377" y="91"/>
                </a:lnTo>
                <a:lnTo>
                  <a:pt x="369" y="93"/>
                </a:lnTo>
                <a:lnTo>
                  <a:pt x="369" y="93"/>
                </a:lnTo>
                <a:lnTo>
                  <a:pt x="367" y="99"/>
                </a:lnTo>
                <a:lnTo>
                  <a:pt x="364" y="103"/>
                </a:lnTo>
                <a:lnTo>
                  <a:pt x="364" y="103"/>
                </a:lnTo>
                <a:lnTo>
                  <a:pt x="369" y="103"/>
                </a:lnTo>
                <a:lnTo>
                  <a:pt x="370" y="103"/>
                </a:lnTo>
                <a:lnTo>
                  <a:pt x="369" y="105"/>
                </a:lnTo>
                <a:lnTo>
                  <a:pt x="369" y="105"/>
                </a:lnTo>
                <a:close/>
                <a:moveTo>
                  <a:pt x="733" y="109"/>
                </a:moveTo>
                <a:lnTo>
                  <a:pt x="733" y="109"/>
                </a:lnTo>
                <a:lnTo>
                  <a:pt x="729" y="99"/>
                </a:lnTo>
                <a:lnTo>
                  <a:pt x="726" y="94"/>
                </a:lnTo>
                <a:lnTo>
                  <a:pt x="723" y="91"/>
                </a:lnTo>
                <a:lnTo>
                  <a:pt x="723" y="91"/>
                </a:lnTo>
                <a:lnTo>
                  <a:pt x="724" y="96"/>
                </a:lnTo>
                <a:lnTo>
                  <a:pt x="727" y="102"/>
                </a:lnTo>
                <a:lnTo>
                  <a:pt x="733" y="109"/>
                </a:lnTo>
                <a:lnTo>
                  <a:pt x="733" y="109"/>
                </a:lnTo>
                <a:close/>
                <a:moveTo>
                  <a:pt x="556" y="91"/>
                </a:moveTo>
                <a:lnTo>
                  <a:pt x="556" y="91"/>
                </a:lnTo>
                <a:lnTo>
                  <a:pt x="553" y="97"/>
                </a:lnTo>
                <a:lnTo>
                  <a:pt x="552" y="105"/>
                </a:lnTo>
                <a:lnTo>
                  <a:pt x="552" y="105"/>
                </a:lnTo>
                <a:lnTo>
                  <a:pt x="556" y="106"/>
                </a:lnTo>
                <a:lnTo>
                  <a:pt x="561" y="108"/>
                </a:lnTo>
                <a:lnTo>
                  <a:pt x="573" y="109"/>
                </a:lnTo>
                <a:lnTo>
                  <a:pt x="573" y="109"/>
                </a:lnTo>
                <a:lnTo>
                  <a:pt x="572" y="102"/>
                </a:lnTo>
                <a:lnTo>
                  <a:pt x="570" y="94"/>
                </a:lnTo>
                <a:lnTo>
                  <a:pt x="570" y="94"/>
                </a:lnTo>
                <a:lnTo>
                  <a:pt x="564" y="93"/>
                </a:lnTo>
                <a:lnTo>
                  <a:pt x="556" y="91"/>
                </a:lnTo>
                <a:lnTo>
                  <a:pt x="556" y="91"/>
                </a:lnTo>
                <a:close/>
                <a:moveTo>
                  <a:pt x="627" y="99"/>
                </a:moveTo>
                <a:lnTo>
                  <a:pt x="627" y="99"/>
                </a:lnTo>
                <a:lnTo>
                  <a:pt x="628" y="99"/>
                </a:lnTo>
                <a:lnTo>
                  <a:pt x="631" y="99"/>
                </a:lnTo>
                <a:lnTo>
                  <a:pt x="631" y="99"/>
                </a:lnTo>
                <a:lnTo>
                  <a:pt x="630" y="96"/>
                </a:lnTo>
                <a:lnTo>
                  <a:pt x="628" y="91"/>
                </a:lnTo>
                <a:lnTo>
                  <a:pt x="628" y="91"/>
                </a:lnTo>
                <a:lnTo>
                  <a:pt x="627" y="96"/>
                </a:lnTo>
                <a:lnTo>
                  <a:pt x="627" y="99"/>
                </a:lnTo>
                <a:lnTo>
                  <a:pt x="627" y="99"/>
                </a:lnTo>
                <a:close/>
                <a:moveTo>
                  <a:pt x="675" y="97"/>
                </a:moveTo>
                <a:lnTo>
                  <a:pt x="675" y="97"/>
                </a:lnTo>
                <a:lnTo>
                  <a:pt x="674" y="93"/>
                </a:lnTo>
                <a:lnTo>
                  <a:pt x="672" y="91"/>
                </a:lnTo>
                <a:lnTo>
                  <a:pt x="672" y="91"/>
                </a:lnTo>
                <a:lnTo>
                  <a:pt x="672" y="94"/>
                </a:lnTo>
                <a:lnTo>
                  <a:pt x="675" y="97"/>
                </a:lnTo>
                <a:lnTo>
                  <a:pt x="675" y="97"/>
                </a:lnTo>
                <a:close/>
                <a:moveTo>
                  <a:pt x="259" y="99"/>
                </a:moveTo>
                <a:lnTo>
                  <a:pt x="259" y="99"/>
                </a:lnTo>
                <a:lnTo>
                  <a:pt x="265" y="97"/>
                </a:lnTo>
                <a:lnTo>
                  <a:pt x="270" y="97"/>
                </a:lnTo>
                <a:lnTo>
                  <a:pt x="279" y="100"/>
                </a:lnTo>
                <a:lnTo>
                  <a:pt x="279" y="100"/>
                </a:lnTo>
                <a:lnTo>
                  <a:pt x="284" y="97"/>
                </a:lnTo>
                <a:lnTo>
                  <a:pt x="287" y="93"/>
                </a:lnTo>
                <a:lnTo>
                  <a:pt x="287" y="93"/>
                </a:lnTo>
                <a:lnTo>
                  <a:pt x="271" y="94"/>
                </a:lnTo>
                <a:lnTo>
                  <a:pt x="265" y="96"/>
                </a:lnTo>
                <a:lnTo>
                  <a:pt x="259" y="99"/>
                </a:lnTo>
                <a:lnTo>
                  <a:pt x="259" y="99"/>
                </a:lnTo>
                <a:close/>
                <a:moveTo>
                  <a:pt x="497" y="96"/>
                </a:moveTo>
                <a:lnTo>
                  <a:pt x="497" y="96"/>
                </a:lnTo>
                <a:lnTo>
                  <a:pt x="511" y="99"/>
                </a:lnTo>
                <a:lnTo>
                  <a:pt x="521" y="103"/>
                </a:lnTo>
                <a:lnTo>
                  <a:pt x="521" y="103"/>
                </a:lnTo>
                <a:lnTo>
                  <a:pt x="523" y="99"/>
                </a:lnTo>
                <a:lnTo>
                  <a:pt x="523" y="99"/>
                </a:lnTo>
                <a:lnTo>
                  <a:pt x="512" y="96"/>
                </a:lnTo>
                <a:lnTo>
                  <a:pt x="499" y="93"/>
                </a:lnTo>
                <a:lnTo>
                  <a:pt x="499" y="93"/>
                </a:lnTo>
                <a:lnTo>
                  <a:pt x="499" y="94"/>
                </a:lnTo>
                <a:lnTo>
                  <a:pt x="497" y="96"/>
                </a:lnTo>
                <a:lnTo>
                  <a:pt x="497" y="96"/>
                </a:lnTo>
                <a:close/>
                <a:moveTo>
                  <a:pt x="660" y="106"/>
                </a:moveTo>
                <a:lnTo>
                  <a:pt x="660" y="106"/>
                </a:lnTo>
                <a:lnTo>
                  <a:pt x="660" y="102"/>
                </a:lnTo>
                <a:lnTo>
                  <a:pt x="660" y="97"/>
                </a:lnTo>
                <a:lnTo>
                  <a:pt x="660" y="97"/>
                </a:lnTo>
                <a:lnTo>
                  <a:pt x="656" y="94"/>
                </a:lnTo>
                <a:lnTo>
                  <a:pt x="649" y="93"/>
                </a:lnTo>
                <a:lnTo>
                  <a:pt x="649" y="93"/>
                </a:lnTo>
                <a:lnTo>
                  <a:pt x="653" y="102"/>
                </a:lnTo>
                <a:lnTo>
                  <a:pt x="656" y="105"/>
                </a:lnTo>
                <a:lnTo>
                  <a:pt x="660" y="106"/>
                </a:lnTo>
                <a:lnTo>
                  <a:pt x="660" y="106"/>
                </a:lnTo>
                <a:close/>
                <a:moveTo>
                  <a:pt x="67" y="106"/>
                </a:moveTo>
                <a:lnTo>
                  <a:pt x="67" y="106"/>
                </a:lnTo>
                <a:lnTo>
                  <a:pt x="70" y="103"/>
                </a:lnTo>
                <a:lnTo>
                  <a:pt x="73" y="100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0" y="100"/>
                </a:lnTo>
                <a:lnTo>
                  <a:pt x="69" y="103"/>
                </a:lnTo>
                <a:lnTo>
                  <a:pt x="67" y="106"/>
                </a:lnTo>
                <a:lnTo>
                  <a:pt x="67" y="106"/>
                </a:lnTo>
                <a:close/>
                <a:moveTo>
                  <a:pt x="332" y="96"/>
                </a:moveTo>
                <a:lnTo>
                  <a:pt x="332" y="96"/>
                </a:lnTo>
                <a:lnTo>
                  <a:pt x="335" y="94"/>
                </a:lnTo>
                <a:lnTo>
                  <a:pt x="338" y="94"/>
                </a:lnTo>
                <a:lnTo>
                  <a:pt x="338" y="93"/>
                </a:lnTo>
                <a:lnTo>
                  <a:pt x="338" y="93"/>
                </a:lnTo>
                <a:lnTo>
                  <a:pt x="335" y="94"/>
                </a:lnTo>
                <a:lnTo>
                  <a:pt x="332" y="94"/>
                </a:lnTo>
                <a:lnTo>
                  <a:pt x="332" y="96"/>
                </a:lnTo>
                <a:lnTo>
                  <a:pt x="332" y="96"/>
                </a:lnTo>
                <a:close/>
                <a:moveTo>
                  <a:pt x="177" y="99"/>
                </a:moveTo>
                <a:lnTo>
                  <a:pt x="177" y="99"/>
                </a:lnTo>
                <a:lnTo>
                  <a:pt x="178" y="100"/>
                </a:lnTo>
                <a:lnTo>
                  <a:pt x="180" y="102"/>
                </a:lnTo>
                <a:lnTo>
                  <a:pt x="183" y="102"/>
                </a:lnTo>
                <a:lnTo>
                  <a:pt x="189" y="102"/>
                </a:lnTo>
                <a:lnTo>
                  <a:pt x="195" y="102"/>
                </a:lnTo>
                <a:lnTo>
                  <a:pt x="195" y="102"/>
                </a:lnTo>
                <a:lnTo>
                  <a:pt x="198" y="99"/>
                </a:lnTo>
                <a:lnTo>
                  <a:pt x="203" y="94"/>
                </a:lnTo>
                <a:lnTo>
                  <a:pt x="203" y="94"/>
                </a:lnTo>
                <a:lnTo>
                  <a:pt x="191" y="96"/>
                </a:lnTo>
                <a:lnTo>
                  <a:pt x="177" y="99"/>
                </a:lnTo>
                <a:lnTo>
                  <a:pt x="177" y="99"/>
                </a:lnTo>
                <a:close/>
                <a:moveTo>
                  <a:pt x="206" y="99"/>
                </a:moveTo>
                <a:lnTo>
                  <a:pt x="206" y="99"/>
                </a:lnTo>
                <a:lnTo>
                  <a:pt x="216" y="99"/>
                </a:lnTo>
                <a:lnTo>
                  <a:pt x="223" y="97"/>
                </a:lnTo>
                <a:lnTo>
                  <a:pt x="227" y="96"/>
                </a:lnTo>
                <a:lnTo>
                  <a:pt x="227" y="96"/>
                </a:lnTo>
                <a:lnTo>
                  <a:pt x="221" y="94"/>
                </a:lnTo>
                <a:lnTo>
                  <a:pt x="215" y="94"/>
                </a:lnTo>
                <a:lnTo>
                  <a:pt x="210" y="96"/>
                </a:lnTo>
                <a:lnTo>
                  <a:pt x="206" y="99"/>
                </a:lnTo>
                <a:lnTo>
                  <a:pt x="206" y="99"/>
                </a:lnTo>
                <a:close/>
                <a:moveTo>
                  <a:pt x="354" y="102"/>
                </a:moveTo>
                <a:lnTo>
                  <a:pt x="354" y="102"/>
                </a:lnTo>
                <a:lnTo>
                  <a:pt x="357" y="102"/>
                </a:lnTo>
                <a:lnTo>
                  <a:pt x="360" y="103"/>
                </a:lnTo>
                <a:lnTo>
                  <a:pt x="360" y="103"/>
                </a:lnTo>
                <a:lnTo>
                  <a:pt x="361" y="99"/>
                </a:lnTo>
                <a:lnTo>
                  <a:pt x="363" y="96"/>
                </a:lnTo>
                <a:lnTo>
                  <a:pt x="363" y="96"/>
                </a:lnTo>
                <a:lnTo>
                  <a:pt x="358" y="94"/>
                </a:lnTo>
                <a:lnTo>
                  <a:pt x="357" y="96"/>
                </a:lnTo>
                <a:lnTo>
                  <a:pt x="354" y="99"/>
                </a:lnTo>
                <a:lnTo>
                  <a:pt x="354" y="102"/>
                </a:lnTo>
                <a:lnTo>
                  <a:pt x="354" y="102"/>
                </a:lnTo>
                <a:close/>
                <a:moveTo>
                  <a:pt x="578" y="106"/>
                </a:moveTo>
                <a:lnTo>
                  <a:pt x="578" y="106"/>
                </a:lnTo>
                <a:lnTo>
                  <a:pt x="578" y="100"/>
                </a:lnTo>
                <a:lnTo>
                  <a:pt x="575" y="96"/>
                </a:lnTo>
                <a:lnTo>
                  <a:pt x="575" y="96"/>
                </a:lnTo>
                <a:lnTo>
                  <a:pt x="576" y="100"/>
                </a:lnTo>
                <a:lnTo>
                  <a:pt x="578" y="106"/>
                </a:lnTo>
                <a:lnTo>
                  <a:pt x="578" y="106"/>
                </a:lnTo>
                <a:close/>
                <a:moveTo>
                  <a:pt x="489" y="100"/>
                </a:moveTo>
                <a:lnTo>
                  <a:pt x="489" y="100"/>
                </a:lnTo>
                <a:lnTo>
                  <a:pt x="488" y="99"/>
                </a:lnTo>
                <a:lnTo>
                  <a:pt x="483" y="97"/>
                </a:lnTo>
                <a:lnTo>
                  <a:pt x="479" y="96"/>
                </a:lnTo>
                <a:lnTo>
                  <a:pt x="474" y="97"/>
                </a:lnTo>
                <a:lnTo>
                  <a:pt x="474" y="97"/>
                </a:lnTo>
                <a:lnTo>
                  <a:pt x="482" y="99"/>
                </a:lnTo>
                <a:lnTo>
                  <a:pt x="485" y="100"/>
                </a:lnTo>
                <a:lnTo>
                  <a:pt x="489" y="100"/>
                </a:lnTo>
                <a:lnTo>
                  <a:pt x="489" y="100"/>
                </a:lnTo>
                <a:close/>
                <a:moveTo>
                  <a:pt x="79" y="105"/>
                </a:moveTo>
                <a:lnTo>
                  <a:pt x="79" y="105"/>
                </a:lnTo>
                <a:lnTo>
                  <a:pt x="84" y="105"/>
                </a:lnTo>
                <a:lnTo>
                  <a:pt x="85" y="102"/>
                </a:lnTo>
                <a:lnTo>
                  <a:pt x="88" y="97"/>
                </a:lnTo>
                <a:lnTo>
                  <a:pt x="88" y="97"/>
                </a:lnTo>
                <a:lnTo>
                  <a:pt x="85" y="99"/>
                </a:lnTo>
                <a:lnTo>
                  <a:pt x="82" y="100"/>
                </a:lnTo>
                <a:lnTo>
                  <a:pt x="79" y="102"/>
                </a:lnTo>
                <a:lnTo>
                  <a:pt x="79" y="105"/>
                </a:lnTo>
                <a:lnTo>
                  <a:pt x="79" y="105"/>
                </a:lnTo>
                <a:close/>
                <a:moveTo>
                  <a:pt x="285" y="103"/>
                </a:moveTo>
                <a:lnTo>
                  <a:pt x="285" y="103"/>
                </a:lnTo>
                <a:lnTo>
                  <a:pt x="288" y="102"/>
                </a:lnTo>
                <a:lnTo>
                  <a:pt x="291" y="100"/>
                </a:lnTo>
                <a:lnTo>
                  <a:pt x="294" y="99"/>
                </a:lnTo>
                <a:lnTo>
                  <a:pt x="296" y="97"/>
                </a:lnTo>
                <a:lnTo>
                  <a:pt x="296" y="97"/>
                </a:lnTo>
                <a:lnTo>
                  <a:pt x="290" y="99"/>
                </a:lnTo>
                <a:lnTo>
                  <a:pt x="285" y="103"/>
                </a:lnTo>
                <a:lnTo>
                  <a:pt x="285" y="103"/>
                </a:lnTo>
                <a:close/>
                <a:moveTo>
                  <a:pt x="582" y="102"/>
                </a:moveTo>
                <a:lnTo>
                  <a:pt x="582" y="102"/>
                </a:lnTo>
                <a:lnTo>
                  <a:pt x="584" y="100"/>
                </a:lnTo>
                <a:lnTo>
                  <a:pt x="585" y="97"/>
                </a:lnTo>
                <a:lnTo>
                  <a:pt x="585" y="97"/>
                </a:lnTo>
                <a:lnTo>
                  <a:pt x="582" y="97"/>
                </a:lnTo>
                <a:lnTo>
                  <a:pt x="582" y="97"/>
                </a:lnTo>
                <a:lnTo>
                  <a:pt x="582" y="102"/>
                </a:lnTo>
                <a:lnTo>
                  <a:pt x="582" y="102"/>
                </a:lnTo>
                <a:close/>
                <a:moveTo>
                  <a:pt x="341" y="99"/>
                </a:moveTo>
                <a:lnTo>
                  <a:pt x="341" y="99"/>
                </a:lnTo>
                <a:lnTo>
                  <a:pt x="343" y="100"/>
                </a:lnTo>
                <a:lnTo>
                  <a:pt x="345" y="100"/>
                </a:lnTo>
                <a:lnTo>
                  <a:pt x="348" y="99"/>
                </a:lnTo>
                <a:lnTo>
                  <a:pt x="348" y="97"/>
                </a:lnTo>
                <a:lnTo>
                  <a:pt x="348" y="97"/>
                </a:lnTo>
                <a:lnTo>
                  <a:pt x="345" y="97"/>
                </a:lnTo>
                <a:lnTo>
                  <a:pt x="341" y="99"/>
                </a:lnTo>
                <a:lnTo>
                  <a:pt x="341" y="99"/>
                </a:lnTo>
                <a:close/>
                <a:moveTo>
                  <a:pt x="584" y="112"/>
                </a:moveTo>
                <a:lnTo>
                  <a:pt x="584" y="112"/>
                </a:lnTo>
                <a:lnTo>
                  <a:pt x="598" y="114"/>
                </a:lnTo>
                <a:lnTo>
                  <a:pt x="611" y="114"/>
                </a:lnTo>
                <a:lnTo>
                  <a:pt x="611" y="114"/>
                </a:lnTo>
                <a:lnTo>
                  <a:pt x="613" y="109"/>
                </a:lnTo>
                <a:lnTo>
                  <a:pt x="613" y="105"/>
                </a:lnTo>
                <a:lnTo>
                  <a:pt x="613" y="105"/>
                </a:lnTo>
                <a:lnTo>
                  <a:pt x="602" y="102"/>
                </a:lnTo>
                <a:lnTo>
                  <a:pt x="592" y="99"/>
                </a:lnTo>
                <a:lnTo>
                  <a:pt x="592" y="99"/>
                </a:lnTo>
                <a:lnTo>
                  <a:pt x="587" y="105"/>
                </a:lnTo>
                <a:lnTo>
                  <a:pt x="585" y="109"/>
                </a:lnTo>
                <a:lnTo>
                  <a:pt x="584" y="112"/>
                </a:lnTo>
                <a:lnTo>
                  <a:pt x="584" y="112"/>
                </a:lnTo>
                <a:close/>
                <a:moveTo>
                  <a:pt x="744" y="116"/>
                </a:moveTo>
                <a:lnTo>
                  <a:pt x="744" y="116"/>
                </a:lnTo>
                <a:lnTo>
                  <a:pt x="739" y="106"/>
                </a:lnTo>
                <a:lnTo>
                  <a:pt x="735" y="99"/>
                </a:lnTo>
                <a:lnTo>
                  <a:pt x="735" y="99"/>
                </a:lnTo>
                <a:lnTo>
                  <a:pt x="739" y="108"/>
                </a:lnTo>
                <a:lnTo>
                  <a:pt x="744" y="116"/>
                </a:lnTo>
                <a:lnTo>
                  <a:pt x="744" y="116"/>
                </a:lnTo>
                <a:close/>
                <a:moveTo>
                  <a:pt x="244" y="99"/>
                </a:moveTo>
                <a:lnTo>
                  <a:pt x="244" y="99"/>
                </a:lnTo>
                <a:lnTo>
                  <a:pt x="245" y="102"/>
                </a:lnTo>
                <a:lnTo>
                  <a:pt x="247" y="102"/>
                </a:lnTo>
                <a:lnTo>
                  <a:pt x="252" y="99"/>
                </a:lnTo>
                <a:lnTo>
                  <a:pt x="252" y="99"/>
                </a:lnTo>
                <a:lnTo>
                  <a:pt x="250" y="99"/>
                </a:lnTo>
                <a:lnTo>
                  <a:pt x="248" y="99"/>
                </a:lnTo>
                <a:lnTo>
                  <a:pt x="244" y="99"/>
                </a:lnTo>
                <a:lnTo>
                  <a:pt x="244" y="99"/>
                </a:lnTo>
                <a:close/>
                <a:moveTo>
                  <a:pt x="165" y="100"/>
                </a:moveTo>
                <a:lnTo>
                  <a:pt x="165" y="100"/>
                </a:lnTo>
                <a:lnTo>
                  <a:pt x="166" y="102"/>
                </a:lnTo>
                <a:lnTo>
                  <a:pt x="166" y="105"/>
                </a:lnTo>
                <a:lnTo>
                  <a:pt x="166" y="105"/>
                </a:lnTo>
                <a:lnTo>
                  <a:pt x="171" y="105"/>
                </a:lnTo>
                <a:lnTo>
                  <a:pt x="174" y="103"/>
                </a:lnTo>
                <a:lnTo>
                  <a:pt x="174" y="103"/>
                </a:lnTo>
                <a:lnTo>
                  <a:pt x="172" y="102"/>
                </a:lnTo>
                <a:lnTo>
                  <a:pt x="172" y="99"/>
                </a:lnTo>
                <a:lnTo>
                  <a:pt x="172" y="99"/>
                </a:lnTo>
                <a:lnTo>
                  <a:pt x="165" y="100"/>
                </a:lnTo>
                <a:lnTo>
                  <a:pt x="165" y="100"/>
                </a:lnTo>
                <a:close/>
                <a:moveTo>
                  <a:pt x="319" y="102"/>
                </a:moveTo>
                <a:lnTo>
                  <a:pt x="319" y="102"/>
                </a:lnTo>
                <a:lnTo>
                  <a:pt x="320" y="105"/>
                </a:lnTo>
                <a:lnTo>
                  <a:pt x="323" y="106"/>
                </a:lnTo>
                <a:lnTo>
                  <a:pt x="331" y="108"/>
                </a:lnTo>
                <a:lnTo>
                  <a:pt x="338" y="106"/>
                </a:lnTo>
                <a:lnTo>
                  <a:pt x="341" y="106"/>
                </a:lnTo>
                <a:lnTo>
                  <a:pt x="345" y="103"/>
                </a:lnTo>
                <a:lnTo>
                  <a:pt x="345" y="103"/>
                </a:lnTo>
                <a:lnTo>
                  <a:pt x="331" y="100"/>
                </a:lnTo>
                <a:lnTo>
                  <a:pt x="325" y="100"/>
                </a:lnTo>
                <a:lnTo>
                  <a:pt x="319" y="102"/>
                </a:lnTo>
                <a:lnTo>
                  <a:pt x="319" y="102"/>
                </a:lnTo>
                <a:close/>
                <a:moveTo>
                  <a:pt x="143" y="103"/>
                </a:moveTo>
                <a:lnTo>
                  <a:pt x="143" y="103"/>
                </a:lnTo>
                <a:lnTo>
                  <a:pt x="145" y="105"/>
                </a:lnTo>
                <a:lnTo>
                  <a:pt x="146" y="106"/>
                </a:lnTo>
                <a:lnTo>
                  <a:pt x="149" y="106"/>
                </a:lnTo>
                <a:lnTo>
                  <a:pt x="154" y="105"/>
                </a:lnTo>
                <a:lnTo>
                  <a:pt x="159" y="105"/>
                </a:lnTo>
                <a:lnTo>
                  <a:pt x="159" y="105"/>
                </a:lnTo>
                <a:lnTo>
                  <a:pt x="159" y="103"/>
                </a:lnTo>
                <a:lnTo>
                  <a:pt x="157" y="102"/>
                </a:lnTo>
                <a:lnTo>
                  <a:pt x="154" y="102"/>
                </a:lnTo>
                <a:lnTo>
                  <a:pt x="143" y="103"/>
                </a:lnTo>
                <a:lnTo>
                  <a:pt x="143" y="103"/>
                </a:lnTo>
                <a:close/>
                <a:moveTo>
                  <a:pt x="527" y="102"/>
                </a:moveTo>
                <a:lnTo>
                  <a:pt x="527" y="102"/>
                </a:lnTo>
                <a:lnTo>
                  <a:pt x="527" y="105"/>
                </a:lnTo>
                <a:lnTo>
                  <a:pt x="527" y="105"/>
                </a:lnTo>
                <a:lnTo>
                  <a:pt x="532" y="105"/>
                </a:lnTo>
                <a:lnTo>
                  <a:pt x="532" y="105"/>
                </a:lnTo>
                <a:lnTo>
                  <a:pt x="532" y="102"/>
                </a:lnTo>
                <a:lnTo>
                  <a:pt x="531" y="102"/>
                </a:lnTo>
                <a:lnTo>
                  <a:pt x="527" y="102"/>
                </a:lnTo>
                <a:lnTo>
                  <a:pt x="527" y="102"/>
                </a:lnTo>
                <a:close/>
                <a:moveTo>
                  <a:pt x="421" y="108"/>
                </a:moveTo>
                <a:lnTo>
                  <a:pt x="421" y="108"/>
                </a:lnTo>
                <a:lnTo>
                  <a:pt x="427" y="108"/>
                </a:lnTo>
                <a:lnTo>
                  <a:pt x="430" y="106"/>
                </a:lnTo>
                <a:lnTo>
                  <a:pt x="431" y="105"/>
                </a:lnTo>
                <a:lnTo>
                  <a:pt x="431" y="105"/>
                </a:lnTo>
                <a:lnTo>
                  <a:pt x="422" y="103"/>
                </a:lnTo>
                <a:lnTo>
                  <a:pt x="422" y="103"/>
                </a:lnTo>
                <a:lnTo>
                  <a:pt x="421" y="106"/>
                </a:lnTo>
                <a:lnTo>
                  <a:pt x="421" y="108"/>
                </a:lnTo>
                <a:lnTo>
                  <a:pt x="421" y="108"/>
                </a:lnTo>
                <a:close/>
                <a:moveTo>
                  <a:pt x="221" y="111"/>
                </a:moveTo>
                <a:lnTo>
                  <a:pt x="221" y="111"/>
                </a:lnTo>
                <a:lnTo>
                  <a:pt x="232" y="109"/>
                </a:lnTo>
                <a:lnTo>
                  <a:pt x="242" y="109"/>
                </a:lnTo>
                <a:lnTo>
                  <a:pt x="242" y="109"/>
                </a:lnTo>
                <a:lnTo>
                  <a:pt x="242" y="108"/>
                </a:lnTo>
                <a:lnTo>
                  <a:pt x="242" y="106"/>
                </a:lnTo>
                <a:lnTo>
                  <a:pt x="242" y="106"/>
                </a:lnTo>
                <a:lnTo>
                  <a:pt x="236" y="105"/>
                </a:lnTo>
                <a:lnTo>
                  <a:pt x="229" y="105"/>
                </a:lnTo>
                <a:lnTo>
                  <a:pt x="224" y="106"/>
                </a:lnTo>
                <a:lnTo>
                  <a:pt x="223" y="109"/>
                </a:lnTo>
                <a:lnTo>
                  <a:pt x="221" y="111"/>
                </a:lnTo>
                <a:lnTo>
                  <a:pt x="221" y="111"/>
                </a:lnTo>
                <a:close/>
                <a:moveTo>
                  <a:pt x="404" y="105"/>
                </a:moveTo>
                <a:lnTo>
                  <a:pt x="404" y="105"/>
                </a:lnTo>
                <a:lnTo>
                  <a:pt x="402" y="106"/>
                </a:lnTo>
                <a:lnTo>
                  <a:pt x="402" y="106"/>
                </a:lnTo>
                <a:lnTo>
                  <a:pt x="404" y="109"/>
                </a:lnTo>
                <a:lnTo>
                  <a:pt x="404" y="109"/>
                </a:lnTo>
                <a:lnTo>
                  <a:pt x="409" y="111"/>
                </a:lnTo>
                <a:lnTo>
                  <a:pt x="415" y="109"/>
                </a:lnTo>
                <a:lnTo>
                  <a:pt x="415" y="109"/>
                </a:lnTo>
                <a:lnTo>
                  <a:pt x="416" y="105"/>
                </a:lnTo>
                <a:lnTo>
                  <a:pt x="416" y="105"/>
                </a:lnTo>
                <a:lnTo>
                  <a:pt x="404" y="105"/>
                </a:lnTo>
                <a:lnTo>
                  <a:pt x="404" y="105"/>
                </a:lnTo>
                <a:close/>
                <a:moveTo>
                  <a:pt x="448" y="106"/>
                </a:moveTo>
                <a:lnTo>
                  <a:pt x="448" y="106"/>
                </a:lnTo>
                <a:lnTo>
                  <a:pt x="450" y="111"/>
                </a:lnTo>
                <a:lnTo>
                  <a:pt x="450" y="114"/>
                </a:lnTo>
                <a:lnTo>
                  <a:pt x="450" y="114"/>
                </a:lnTo>
                <a:lnTo>
                  <a:pt x="456" y="114"/>
                </a:lnTo>
                <a:lnTo>
                  <a:pt x="462" y="114"/>
                </a:lnTo>
                <a:lnTo>
                  <a:pt x="462" y="114"/>
                </a:lnTo>
                <a:lnTo>
                  <a:pt x="462" y="109"/>
                </a:lnTo>
                <a:lnTo>
                  <a:pt x="460" y="105"/>
                </a:lnTo>
                <a:lnTo>
                  <a:pt x="460" y="105"/>
                </a:lnTo>
                <a:lnTo>
                  <a:pt x="454" y="105"/>
                </a:lnTo>
                <a:lnTo>
                  <a:pt x="448" y="106"/>
                </a:lnTo>
                <a:lnTo>
                  <a:pt x="448" y="106"/>
                </a:lnTo>
                <a:close/>
                <a:moveTo>
                  <a:pt x="470" y="116"/>
                </a:moveTo>
                <a:lnTo>
                  <a:pt x="470" y="116"/>
                </a:lnTo>
                <a:lnTo>
                  <a:pt x="477" y="116"/>
                </a:lnTo>
                <a:lnTo>
                  <a:pt x="486" y="117"/>
                </a:lnTo>
                <a:lnTo>
                  <a:pt x="486" y="117"/>
                </a:lnTo>
                <a:lnTo>
                  <a:pt x="488" y="114"/>
                </a:lnTo>
                <a:lnTo>
                  <a:pt x="489" y="111"/>
                </a:lnTo>
                <a:lnTo>
                  <a:pt x="489" y="106"/>
                </a:lnTo>
                <a:lnTo>
                  <a:pt x="489" y="106"/>
                </a:lnTo>
                <a:lnTo>
                  <a:pt x="483" y="105"/>
                </a:lnTo>
                <a:lnTo>
                  <a:pt x="476" y="105"/>
                </a:lnTo>
                <a:lnTo>
                  <a:pt x="473" y="106"/>
                </a:lnTo>
                <a:lnTo>
                  <a:pt x="471" y="108"/>
                </a:lnTo>
                <a:lnTo>
                  <a:pt x="470" y="111"/>
                </a:lnTo>
                <a:lnTo>
                  <a:pt x="470" y="116"/>
                </a:lnTo>
                <a:lnTo>
                  <a:pt x="470" y="116"/>
                </a:lnTo>
                <a:close/>
                <a:moveTo>
                  <a:pt x="634" y="109"/>
                </a:moveTo>
                <a:lnTo>
                  <a:pt x="634" y="109"/>
                </a:lnTo>
                <a:lnTo>
                  <a:pt x="634" y="108"/>
                </a:lnTo>
                <a:lnTo>
                  <a:pt x="633" y="106"/>
                </a:lnTo>
                <a:lnTo>
                  <a:pt x="628" y="105"/>
                </a:lnTo>
                <a:lnTo>
                  <a:pt x="628" y="105"/>
                </a:lnTo>
                <a:lnTo>
                  <a:pt x="630" y="106"/>
                </a:lnTo>
                <a:lnTo>
                  <a:pt x="631" y="108"/>
                </a:lnTo>
                <a:lnTo>
                  <a:pt x="634" y="109"/>
                </a:lnTo>
                <a:lnTo>
                  <a:pt x="634" y="109"/>
                </a:lnTo>
                <a:close/>
                <a:moveTo>
                  <a:pt x="194" y="114"/>
                </a:moveTo>
                <a:lnTo>
                  <a:pt x="194" y="114"/>
                </a:lnTo>
                <a:lnTo>
                  <a:pt x="207" y="112"/>
                </a:lnTo>
                <a:lnTo>
                  <a:pt x="213" y="111"/>
                </a:lnTo>
                <a:lnTo>
                  <a:pt x="215" y="109"/>
                </a:lnTo>
                <a:lnTo>
                  <a:pt x="215" y="106"/>
                </a:lnTo>
                <a:lnTo>
                  <a:pt x="215" y="106"/>
                </a:lnTo>
                <a:lnTo>
                  <a:pt x="209" y="106"/>
                </a:lnTo>
                <a:lnTo>
                  <a:pt x="203" y="106"/>
                </a:lnTo>
                <a:lnTo>
                  <a:pt x="197" y="109"/>
                </a:lnTo>
                <a:lnTo>
                  <a:pt x="195" y="111"/>
                </a:lnTo>
                <a:lnTo>
                  <a:pt x="194" y="114"/>
                </a:lnTo>
                <a:lnTo>
                  <a:pt x="194" y="114"/>
                </a:lnTo>
                <a:close/>
                <a:moveTo>
                  <a:pt x="392" y="106"/>
                </a:moveTo>
                <a:lnTo>
                  <a:pt x="392" y="106"/>
                </a:lnTo>
                <a:lnTo>
                  <a:pt x="387" y="106"/>
                </a:lnTo>
                <a:lnTo>
                  <a:pt x="386" y="106"/>
                </a:lnTo>
                <a:lnTo>
                  <a:pt x="384" y="106"/>
                </a:lnTo>
                <a:lnTo>
                  <a:pt x="384" y="106"/>
                </a:lnTo>
                <a:lnTo>
                  <a:pt x="389" y="108"/>
                </a:lnTo>
                <a:lnTo>
                  <a:pt x="392" y="108"/>
                </a:lnTo>
                <a:lnTo>
                  <a:pt x="392" y="106"/>
                </a:lnTo>
                <a:lnTo>
                  <a:pt x="392" y="106"/>
                </a:lnTo>
                <a:close/>
                <a:moveTo>
                  <a:pt x="81" y="120"/>
                </a:moveTo>
                <a:lnTo>
                  <a:pt x="81" y="120"/>
                </a:lnTo>
                <a:lnTo>
                  <a:pt x="87" y="119"/>
                </a:lnTo>
                <a:lnTo>
                  <a:pt x="91" y="116"/>
                </a:lnTo>
                <a:lnTo>
                  <a:pt x="96" y="112"/>
                </a:lnTo>
                <a:lnTo>
                  <a:pt x="98" y="111"/>
                </a:lnTo>
                <a:lnTo>
                  <a:pt x="98" y="108"/>
                </a:lnTo>
                <a:lnTo>
                  <a:pt x="98" y="108"/>
                </a:lnTo>
                <a:lnTo>
                  <a:pt x="91" y="109"/>
                </a:lnTo>
                <a:lnTo>
                  <a:pt x="85" y="111"/>
                </a:lnTo>
                <a:lnTo>
                  <a:pt x="81" y="114"/>
                </a:lnTo>
                <a:lnTo>
                  <a:pt x="81" y="117"/>
                </a:lnTo>
                <a:lnTo>
                  <a:pt x="81" y="120"/>
                </a:lnTo>
                <a:lnTo>
                  <a:pt x="81" y="120"/>
                </a:lnTo>
                <a:close/>
                <a:moveTo>
                  <a:pt x="294" y="108"/>
                </a:moveTo>
                <a:lnTo>
                  <a:pt x="294" y="108"/>
                </a:lnTo>
                <a:lnTo>
                  <a:pt x="294" y="109"/>
                </a:lnTo>
                <a:lnTo>
                  <a:pt x="296" y="111"/>
                </a:lnTo>
                <a:lnTo>
                  <a:pt x="297" y="109"/>
                </a:lnTo>
                <a:lnTo>
                  <a:pt x="299" y="108"/>
                </a:lnTo>
                <a:lnTo>
                  <a:pt x="299" y="108"/>
                </a:lnTo>
                <a:lnTo>
                  <a:pt x="296" y="108"/>
                </a:lnTo>
                <a:lnTo>
                  <a:pt x="294" y="108"/>
                </a:lnTo>
                <a:lnTo>
                  <a:pt x="294" y="108"/>
                </a:lnTo>
                <a:close/>
                <a:moveTo>
                  <a:pt x="520" y="111"/>
                </a:moveTo>
                <a:lnTo>
                  <a:pt x="520" y="111"/>
                </a:lnTo>
                <a:lnTo>
                  <a:pt x="514" y="108"/>
                </a:lnTo>
                <a:lnTo>
                  <a:pt x="509" y="108"/>
                </a:lnTo>
                <a:lnTo>
                  <a:pt x="506" y="108"/>
                </a:lnTo>
                <a:lnTo>
                  <a:pt x="506" y="108"/>
                </a:lnTo>
                <a:lnTo>
                  <a:pt x="512" y="109"/>
                </a:lnTo>
                <a:lnTo>
                  <a:pt x="520" y="111"/>
                </a:lnTo>
                <a:lnTo>
                  <a:pt x="520" y="111"/>
                </a:lnTo>
                <a:close/>
                <a:moveTo>
                  <a:pt x="639" y="108"/>
                </a:moveTo>
                <a:lnTo>
                  <a:pt x="639" y="108"/>
                </a:lnTo>
                <a:lnTo>
                  <a:pt x="640" y="111"/>
                </a:lnTo>
                <a:lnTo>
                  <a:pt x="640" y="112"/>
                </a:lnTo>
                <a:lnTo>
                  <a:pt x="640" y="112"/>
                </a:lnTo>
                <a:lnTo>
                  <a:pt x="649" y="112"/>
                </a:lnTo>
                <a:lnTo>
                  <a:pt x="649" y="112"/>
                </a:lnTo>
                <a:lnTo>
                  <a:pt x="649" y="111"/>
                </a:lnTo>
                <a:lnTo>
                  <a:pt x="649" y="109"/>
                </a:lnTo>
                <a:lnTo>
                  <a:pt x="646" y="108"/>
                </a:lnTo>
                <a:lnTo>
                  <a:pt x="639" y="108"/>
                </a:lnTo>
                <a:lnTo>
                  <a:pt x="639" y="108"/>
                </a:lnTo>
                <a:close/>
                <a:moveTo>
                  <a:pt x="364" y="108"/>
                </a:moveTo>
                <a:lnTo>
                  <a:pt x="364" y="108"/>
                </a:lnTo>
                <a:lnTo>
                  <a:pt x="361" y="117"/>
                </a:lnTo>
                <a:lnTo>
                  <a:pt x="361" y="117"/>
                </a:lnTo>
                <a:lnTo>
                  <a:pt x="373" y="117"/>
                </a:lnTo>
                <a:lnTo>
                  <a:pt x="373" y="117"/>
                </a:lnTo>
                <a:lnTo>
                  <a:pt x="383" y="116"/>
                </a:lnTo>
                <a:lnTo>
                  <a:pt x="387" y="114"/>
                </a:lnTo>
                <a:lnTo>
                  <a:pt x="390" y="112"/>
                </a:lnTo>
                <a:lnTo>
                  <a:pt x="390" y="112"/>
                </a:lnTo>
                <a:lnTo>
                  <a:pt x="377" y="109"/>
                </a:lnTo>
                <a:lnTo>
                  <a:pt x="364" y="108"/>
                </a:lnTo>
                <a:lnTo>
                  <a:pt x="364" y="108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9" y="137"/>
                </a:lnTo>
                <a:lnTo>
                  <a:pt x="67" y="129"/>
                </a:lnTo>
                <a:lnTo>
                  <a:pt x="78" y="111"/>
                </a:lnTo>
                <a:lnTo>
                  <a:pt x="78" y="111"/>
                </a:lnTo>
                <a:lnTo>
                  <a:pt x="75" y="109"/>
                </a:lnTo>
                <a:lnTo>
                  <a:pt x="75" y="109"/>
                </a:lnTo>
                <a:lnTo>
                  <a:pt x="72" y="108"/>
                </a:lnTo>
                <a:lnTo>
                  <a:pt x="72" y="108"/>
                </a:lnTo>
                <a:lnTo>
                  <a:pt x="65" y="114"/>
                </a:lnTo>
                <a:lnTo>
                  <a:pt x="59" y="122"/>
                </a:lnTo>
                <a:lnTo>
                  <a:pt x="55" y="132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102" y="120"/>
                </a:moveTo>
                <a:lnTo>
                  <a:pt x="102" y="120"/>
                </a:lnTo>
                <a:lnTo>
                  <a:pt x="105" y="123"/>
                </a:lnTo>
                <a:lnTo>
                  <a:pt x="107" y="128"/>
                </a:lnTo>
                <a:lnTo>
                  <a:pt x="107" y="128"/>
                </a:lnTo>
                <a:lnTo>
                  <a:pt x="114" y="125"/>
                </a:lnTo>
                <a:lnTo>
                  <a:pt x="120" y="122"/>
                </a:lnTo>
                <a:lnTo>
                  <a:pt x="123" y="117"/>
                </a:lnTo>
                <a:lnTo>
                  <a:pt x="126" y="109"/>
                </a:lnTo>
                <a:lnTo>
                  <a:pt x="126" y="109"/>
                </a:lnTo>
                <a:lnTo>
                  <a:pt x="119" y="109"/>
                </a:lnTo>
                <a:lnTo>
                  <a:pt x="113" y="111"/>
                </a:lnTo>
                <a:lnTo>
                  <a:pt x="107" y="116"/>
                </a:lnTo>
                <a:lnTo>
                  <a:pt x="102" y="120"/>
                </a:lnTo>
                <a:lnTo>
                  <a:pt x="102" y="120"/>
                </a:lnTo>
                <a:close/>
                <a:moveTo>
                  <a:pt x="303" y="114"/>
                </a:moveTo>
                <a:lnTo>
                  <a:pt x="303" y="114"/>
                </a:lnTo>
                <a:lnTo>
                  <a:pt x="309" y="112"/>
                </a:lnTo>
                <a:lnTo>
                  <a:pt x="314" y="111"/>
                </a:lnTo>
                <a:lnTo>
                  <a:pt x="314" y="111"/>
                </a:lnTo>
                <a:lnTo>
                  <a:pt x="311" y="109"/>
                </a:lnTo>
                <a:lnTo>
                  <a:pt x="306" y="109"/>
                </a:lnTo>
                <a:lnTo>
                  <a:pt x="303" y="111"/>
                </a:lnTo>
                <a:lnTo>
                  <a:pt x="303" y="114"/>
                </a:lnTo>
                <a:lnTo>
                  <a:pt x="303" y="114"/>
                </a:lnTo>
                <a:close/>
                <a:moveTo>
                  <a:pt x="343" y="119"/>
                </a:moveTo>
                <a:lnTo>
                  <a:pt x="343" y="119"/>
                </a:lnTo>
                <a:lnTo>
                  <a:pt x="354" y="119"/>
                </a:lnTo>
                <a:lnTo>
                  <a:pt x="354" y="119"/>
                </a:lnTo>
                <a:lnTo>
                  <a:pt x="357" y="114"/>
                </a:lnTo>
                <a:lnTo>
                  <a:pt x="357" y="108"/>
                </a:lnTo>
                <a:lnTo>
                  <a:pt x="357" y="108"/>
                </a:lnTo>
                <a:lnTo>
                  <a:pt x="351" y="109"/>
                </a:lnTo>
                <a:lnTo>
                  <a:pt x="346" y="111"/>
                </a:lnTo>
                <a:lnTo>
                  <a:pt x="345" y="114"/>
                </a:lnTo>
                <a:lnTo>
                  <a:pt x="343" y="119"/>
                </a:lnTo>
                <a:lnTo>
                  <a:pt x="343" y="119"/>
                </a:lnTo>
                <a:close/>
                <a:moveTo>
                  <a:pt x="434" y="112"/>
                </a:moveTo>
                <a:lnTo>
                  <a:pt x="434" y="112"/>
                </a:lnTo>
                <a:lnTo>
                  <a:pt x="438" y="112"/>
                </a:lnTo>
                <a:lnTo>
                  <a:pt x="439" y="112"/>
                </a:lnTo>
                <a:lnTo>
                  <a:pt x="439" y="112"/>
                </a:lnTo>
                <a:lnTo>
                  <a:pt x="439" y="111"/>
                </a:lnTo>
                <a:lnTo>
                  <a:pt x="439" y="108"/>
                </a:lnTo>
                <a:lnTo>
                  <a:pt x="439" y="108"/>
                </a:lnTo>
                <a:lnTo>
                  <a:pt x="436" y="109"/>
                </a:lnTo>
                <a:lnTo>
                  <a:pt x="434" y="112"/>
                </a:lnTo>
                <a:lnTo>
                  <a:pt x="434" y="112"/>
                </a:lnTo>
                <a:close/>
                <a:moveTo>
                  <a:pt x="497" y="117"/>
                </a:moveTo>
                <a:lnTo>
                  <a:pt x="497" y="117"/>
                </a:lnTo>
                <a:lnTo>
                  <a:pt x="514" y="117"/>
                </a:lnTo>
                <a:lnTo>
                  <a:pt x="514" y="117"/>
                </a:lnTo>
                <a:lnTo>
                  <a:pt x="506" y="112"/>
                </a:lnTo>
                <a:lnTo>
                  <a:pt x="497" y="108"/>
                </a:lnTo>
                <a:lnTo>
                  <a:pt x="497" y="108"/>
                </a:lnTo>
                <a:lnTo>
                  <a:pt x="497" y="117"/>
                </a:lnTo>
                <a:lnTo>
                  <a:pt x="497" y="117"/>
                </a:lnTo>
                <a:close/>
                <a:moveTo>
                  <a:pt x="146" y="109"/>
                </a:moveTo>
                <a:lnTo>
                  <a:pt x="146" y="109"/>
                </a:lnTo>
                <a:lnTo>
                  <a:pt x="146" y="111"/>
                </a:lnTo>
                <a:lnTo>
                  <a:pt x="148" y="112"/>
                </a:lnTo>
                <a:lnTo>
                  <a:pt x="151" y="112"/>
                </a:lnTo>
                <a:lnTo>
                  <a:pt x="155" y="111"/>
                </a:lnTo>
                <a:lnTo>
                  <a:pt x="157" y="109"/>
                </a:lnTo>
                <a:lnTo>
                  <a:pt x="157" y="109"/>
                </a:lnTo>
                <a:lnTo>
                  <a:pt x="146" y="109"/>
                </a:lnTo>
                <a:lnTo>
                  <a:pt x="146" y="109"/>
                </a:lnTo>
                <a:close/>
                <a:moveTo>
                  <a:pt x="183" y="114"/>
                </a:moveTo>
                <a:lnTo>
                  <a:pt x="183" y="114"/>
                </a:lnTo>
                <a:lnTo>
                  <a:pt x="184" y="114"/>
                </a:lnTo>
                <a:lnTo>
                  <a:pt x="186" y="112"/>
                </a:lnTo>
                <a:lnTo>
                  <a:pt x="189" y="109"/>
                </a:lnTo>
                <a:lnTo>
                  <a:pt x="189" y="109"/>
                </a:lnTo>
                <a:lnTo>
                  <a:pt x="186" y="109"/>
                </a:lnTo>
                <a:lnTo>
                  <a:pt x="183" y="109"/>
                </a:lnTo>
                <a:lnTo>
                  <a:pt x="181" y="111"/>
                </a:lnTo>
                <a:lnTo>
                  <a:pt x="183" y="114"/>
                </a:lnTo>
                <a:lnTo>
                  <a:pt x="183" y="114"/>
                </a:lnTo>
                <a:close/>
                <a:moveTo>
                  <a:pt x="274" y="119"/>
                </a:moveTo>
                <a:lnTo>
                  <a:pt x="274" y="119"/>
                </a:lnTo>
                <a:lnTo>
                  <a:pt x="280" y="119"/>
                </a:lnTo>
                <a:lnTo>
                  <a:pt x="285" y="119"/>
                </a:lnTo>
                <a:lnTo>
                  <a:pt x="285" y="119"/>
                </a:lnTo>
                <a:lnTo>
                  <a:pt x="284" y="112"/>
                </a:lnTo>
                <a:lnTo>
                  <a:pt x="279" y="109"/>
                </a:lnTo>
                <a:lnTo>
                  <a:pt x="279" y="109"/>
                </a:lnTo>
                <a:lnTo>
                  <a:pt x="277" y="114"/>
                </a:lnTo>
                <a:lnTo>
                  <a:pt x="274" y="119"/>
                </a:lnTo>
                <a:lnTo>
                  <a:pt x="274" y="119"/>
                </a:lnTo>
                <a:close/>
                <a:moveTo>
                  <a:pt x="538" y="109"/>
                </a:moveTo>
                <a:lnTo>
                  <a:pt x="538" y="109"/>
                </a:lnTo>
                <a:lnTo>
                  <a:pt x="538" y="111"/>
                </a:lnTo>
                <a:lnTo>
                  <a:pt x="540" y="112"/>
                </a:lnTo>
                <a:lnTo>
                  <a:pt x="543" y="112"/>
                </a:lnTo>
                <a:lnTo>
                  <a:pt x="543" y="112"/>
                </a:lnTo>
                <a:lnTo>
                  <a:pt x="543" y="109"/>
                </a:lnTo>
                <a:lnTo>
                  <a:pt x="543" y="109"/>
                </a:lnTo>
                <a:lnTo>
                  <a:pt x="541" y="109"/>
                </a:lnTo>
                <a:lnTo>
                  <a:pt x="538" y="109"/>
                </a:lnTo>
                <a:lnTo>
                  <a:pt x="538" y="109"/>
                </a:lnTo>
                <a:close/>
                <a:moveTo>
                  <a:pt x="130" y="119"/>
                </a:moveTo>
                <a:lnTo>
                  <a:pt x="130" y="119"/>
                </a:lnTo>
                <a:lnTo>
                  <a:pt x="140" y="116"/>
                </a:lnTo>
                <a:lnTo>
                  <a:pt x="140" y="116"/>
                </a:lnTo>
                <a:lnTo>
                  <a:pt x="137" y="112"/>
                </a:lnTo>
                <a:lnTo>
                  <a:pt x="134" y="109"/>
                </a:lnTo>
                <a:lnTo>
                  <a:pt x="134" y="109"/>
                </a:lnTo>
                <a:lnTo>
                  <a:pt x="130" y="119"/>
                </a:lnTo>
                <a:lnTo>
                  <a:pt x="130" y="119"/>
                </a:lnTo>
                <a:close/>
                <a:moveTo>
                  <a:pt x="654" y="111"/>
                </a:moveTo>
                <a:lnTo>
                  <a:pt x="654" y="111"/>
                </a:lnTo>
                <a:lnTo>
                  <a:pt x="657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11"/>
                </a:lnTo>
                <a:lnTo>
                  <a:pt x="657" y="109"/>
                </a:lnTo>
                <a:lnTo>
                  <a:pt x="656" y="109"/>
                </a:lnTo>
                <a:lnTo>
                  <a:pt x="656" y="111"/>
                </a:lnTo>
                <a:lnTo>
                  <a:pt x="654" y="111"/>
                </a:lnTo>
                <a:lnTo>
                  <a:pt x="654" y="111"/>
                </a:lnTo>
                <a:close/>
                <a:moveTo>
                  <a:pt x="267" y="112"/>
                </a:moveTo>
                <a:lnTo>
                  <a:pt x="267" y="112"/>
                </a:lnTo>
                <a:lnTo>
                  <a:pt x="267" y="116"/>
                </a:lnTo>
                <a:lnTo>
                  <a:pt x="267" y="117"/>
                </a:lnTo>
                <a:lnTo>
                  <a:pt x="268" y="117"/>
                </a:lnTo>
                <a:lnTo>
                  <a:pt x="268" y="117"/>
                </a:lnTo>
                <a:lnTo>
                  <a:pt x="270" y="114"/>
                </a:lnTo>
                <a:lnTo>
                  <a:pt x="271" y="112"/>
                </a:lnTo>
                <a:lnTo>
                  <a:pt x="270" y="111"/>
                </a:lnTo>
                <a:lnTo>
                  <a:pt x="270" y="111"/>
                </a:lnTo>
                <a:lnTo>
                  <a:pt x="268" y="112"/>
                </a:lnTo>
                <a:lnTo>
                  <a:pt x="267" y="112"/>
                </a:lnTo>
                <a:lnTo>
                  <a:pt x="267" y="112"/>
                </a:lnTo>
                <a:close/>
                <a:moveTo>
                  <a:pt x="547" y="114"/>
                </a:moveTo>
                <a:lnTo>
                  <a:pt x="547" y="114"/>
                </a:lnTo>
                <a:lnTo>
                  <a:pt x="550" y="116"/>
                </a:lnTo>
                <a:lnTo>
                  <a:pt x="553" y="116"/>
                </a:lnTo>
                <a:lnTo>
                  <a:pt x="561" y="116"/>
                </a:lnTo>
                <a:lnTo>
                  <a:pt x="561" y="116"/>
                </a:lnTo>
                <a:lnTo>
                  <a:pt x="558" y="112"/>
                </a:lnTo>
                <a:lnTo>
                  <a:pt x="555" y="111"/>
                </a:lnTo>
                <a:lnTo>
                  <a:pt x="550" y="111"/>
                </a:lnTo>
                <a:lnTo>
                  <a:pt x="549" y="112"/>
                </a:lnTo>
                <a:lnTo>
                  <a:pt x="547" y="114"/>
                </a:lnTo>
                <a:lnTo>
                  <a:pt x="547" y="114"/>
                </a:lnTo>
                <a:close/>
                <a:moveTo>
                  <a:pt x="177" y="114"/>
                </a:moveTo>
                <a:lnTo>
                  <a:pt x="177" y="114"/>
                </a:lnTo>
                <a:lnTo>
                  <a:pt x="175" y="111"/>
                </a:lnTo>
                <a:lnTo>
                  <a:pt x="175" y="111"/>
                </a:lnTo>
                <a:lnTo>
                  <a:pt x="172" y="111"/>
                </a:lnTo>
                <a:lnTo>
                  <a:pt x="172" y="111"/>
                </a:lnTo>
                <a:lnTo>
                  <a:pt x="174" y="114"/>
                </a:lnTo>
                <a:lnTo>
                  <a:pt x="174" y="114"/>
                </a:lnTo>
                <a:lnTo>
                  <a:pt x="177" y="114"/>
                </a:lnTo>
                <a:lnTo>
                  <a:pt x="177" y="114"/>
                </a:lnTo>
                <a:close/>
                <a:moveTo>
                  <a:pt x="523" y="114"/>
                </a:moveTo>
                <a:lnTo>
                  <a:pt x="523" y="114"/>
                </a:lnTo>
                <a:lnTo>
                  <a:pt x="527" y="116"/>
                </a:lnTo>
                <a:lnTo>
                  <a:pt x="532" y="116"/>
                </a:lnTo>
                <a:lnTo>
                  <a:pt x="532" y="116"/>
                </a:lnTo>
                <a:lnTo>
                  <a:pt x="531" y="114"/>
                </a:lnTo>
                <a:lnTo>
                  <a:pt x="529" y="112"/>
                </a:lnTo>
                <a:lnTo>
                  <a:pt x="526" y="112"/>
                </a:lnTo>
                <a:lnTo>
                  <a:pt x="523" y="114"/>
                </a:lnTo>
                <a:lnTo>
                  <a:pt x="523" y="114"/>
                </a:lnTo>
                <a:close/>
                <a:moveTo>
                  <a:pt x="337" y="119"/>
                </a:moveTo>
                <a:lnTo>
                  <a:pt x="337" y="119"/>
                </a:lnTo>
                <a:lnTo>
                  <a:pt x="335" y="116"/>
                </a:lnTo>
                <a:lnTo>
                  <a:pt x="334" y="114"/>
                </a:lnTo>
                <a:lnTo>
                  <a:pt x="326" y="112"/>
                </a:lnTo>
                <a:lnTo>
                  <a:pt x="326" y="112"/>
                </a:lnTo>
                <a:lnTo>
                  <a:pt x="328" y="116"/>
                </a:lnTo>
                <a:lnTo>
                  <a:pt x="331" y="119"/>
                </a:lnTo>
                <a:lnTo>
                  <a:pt x="334" y="119"/>
                </a:lnTo>
                <a:lnTo>
                  <a:pt x="337" y="119"/>
                </a:lnTo>
                <a:lnTo>
                  <a:pt x="337" y="119"/>
                </a:lnTo>
                <a:close/>
                <a:moveTo>
                  <a:pt x="216" y="117"/>
                </a:moveTo>
                <a:lnTo>
                  <a:pt x="216" y="117"/>
                </a:lnTo>
                <a:lnTo>
                  <a:pt x="223" y="117"/>
                </a:lnTo>
                <a:lnTo>
                  <a:pt x="229" y="117"/>
                </a:lnTo>
                <a:lnTo>
                  <a:pt x="233" y="117"/>
                </a:lnTo>
                <a:lnTo>
                  <a:pt x="236" y="114"/>
                </a:lnTo>
                <a:lnTo>
                  <a:pt x="236" y="114"/>
                </a:lnTo>
                <a:lnTo>
                  <a:pt x="226" y="116"/>
                </a:lnTo>
                <a:lnTo>
                  <a:pt x="221" y="116"/>
                </a:lnTo>
                <a:lnTo>
                  <a:pt x="216" y="117"/>
                </a:lnTo>
                <a:lnTo>
                  <a:pt x="216" y="117"/>
                </a:lnTo>
                <a:close/>
                <a:moveTo>
                  <a:pt x="256" y="117"/>
                </a:moveTo>
                <a:lnTo>
                  <a:pt x="256" y="117"/>
                </a:lnTo>
                <a:lnTo>
                  <a:pt x="262" y="117"/>
                </a:lnTo>
                <a:lnTo>
                  <a:pt x="262" y="117"/>
                </a:lnTo>
                <a:lnTo>
                  <a:pt x="261" y="116"/>
                </a:lnTo>
                <a:lnTo>
                  <a:pt x="259" y="116"/>
                </a:lnTo>
                <a:lnTo>
                  <a:pt x="256" y="117"/>
                </a:lnTo>
                <a:lnTo>
                  <a:pt x="256" y="117"/>
                </a:lnTo>
                <a:close/>
                <a:moveTo>
                  <a:pt x="209" y="119"/>
                </a:moveTo>
                <a:lnTo>
                  <a:pt x="209" y="119"/>
                </a:lnTo>
                <a:lnTo>
                  <a:pt x="209" y="117"/>
                </a:lnTo>
                <a:lnTo>
                  <a:pt x="209" y="116"/>
                </a:lnTo>
                <a:lnTo>
                  <a:pt x="209" y="116"/>
                </a:lnTo>
                <a:lnTo>
                  <a:pt x="209" y="117"/>
                </a:lnTo>
                <a:lnTo>
                  <a:pt x="207" y="117"/>
                </a:lnTo>
                <a:lnTo>
                  <a:pt x="207" y="116"/>
                </a:lnTo>
                <a:lnTo>
                  <a:pt x="206" y="116"/>
                </a:lnTo>
                <a:lnTo>
                  <a:pt x="206" y="117"/>
                </a:lnTo>
                <a:lnTo>
                  <a:pt x="206" y="117"/>
                </a:lnTo>
                <a:lnTo>
                  <a:pt x="206" y="119"/>
                </a:lnTo>
                <a:lnTo>
                  <a:pt x="206" y="119"/>
                </a:lnTo>
                <a:lnTo>
                  <a:pt x="207" y="117"/>
                </a:lnTo>
                <a:lnTo>
                  <a:pt x="207" y="117"/>
                </a:lnTo>
                <a:lnTo>
                  <a:pt x="209" y="119"/>
                </a:lnTo>
                <a:lnTo>
                  <a:pt x="209" y="119"/>
                </a:lnTo>
                <a:close/>
                <a:moveTo>
                  <a:pt x="194" y="119"/>
                </a:moveTo>
                <a:lnTo>
                  <a:pt x="194" y="119"/>
                </a:lnTo>
                <a:lnTo>
                  <a:pt x="198" y="119"/>
                </a:lnTo>
                <a:lnTo>
                  <a:pt x="201" y="119"/>
                </a:lnTo>
                <a:lnTo>
                  <a:pt x="203" y="117"/>
                </a:lnTo>
                <a:lnTo>
                  <a:pt x="203" y="117"/>
                </a:lnTo>
                <a:lnTo>
                  <a:pt x="198" y="117"/>
                </a:lnTo>
                <a:lnTo>
                  <a:pt x="195" y="119"/>
                </a:lnTo>
                <a:lnTo>
                  <a:pt x="194" y="119"/>
                </a:lnTo>
                <a:lnTo>
                  <a:pt x="194" y="119"/>
                </a:lnTo>
                <a:close/>
                <a:moveTo>
                  <a:pt x="730" y="122"/>
                </a:moveTo>
                <a:lnTo>
                  <a:pt x="730" y="122"/>
                </a:lnTo>
                <a:lnTo>
                  <a:pt x="729" y="119"/>
                </a:lnTo>
                <a:lnTo>
                  <a:pt x="729" y="117"/>
                </a:lnTo>
                <a:lnTo>
                  <a:pt x="727" y="117"/>
                </a:lnTo>
                <a:lnTo>
                  <a:pt x="727" y="117"/>
                </a:lnTo>
                <a:lnTo>
                  <a:pt x="727" y="120"/>
                </a:lnTo>
                <a:lnTo>
                  <a:pt x="729" y="122"/>
                </a:lnTo>
                <a:lnTo>
                  <a:pt x="730" y="122"/>
                </a:lnTo>
                <a:lnTo>
                  <a:pt x="730" y="122"/>
                </a:lnTo>
                <a:close/>
                <a:moveTo>
                  <a:pt x="151" y="126"/>
                </a:moveTo>
                <a:lnTo>
                  <a:pt x="151" y="126"/>
                </a:lnTo>
                <a:lnTo>
                  <a:pt x="157" y="125"/>
                </a:lnTo>
                <a:lnTo>
                  <a:pt x="162" y="123"/>
                </a:lnTo>
                <a:lnTo>
                  <a:pt x="171" y="119"/>
                </a:lnTo>
                <a:lnTo>
                  <a:pt x="171" y="119"/>
                </a:lnTo>
                <a:lnTo>
                  <a:pt x="160" y="119"/>
                </a:lnTo>
                <a:lnTo>
                  <a:pt x="149" y="117"/>
                </a:lnTo>
                <a:lnTo>
                  <a:pt x="149" y="117"/>
                </a:lnTo>
                <a:lnTo>
                  <a:pt x="149" y="122"/>
                </a:lnTo>
                <a:lnTo>
                  <a:pt x="151" y="126"/>
                </a:lnTo>
                <a:lnTo>
                  <a:pt x="151" y="126"/>
                </a:lnTo>
                <a:close/>
                <a:moveTo>
                  <a:pt x="404" y="119"/>
                </a:moveTo>
                <a:lnTo>
                  <a:pt x="404" y="119"/>
                </a:lnTo>
                <a:lnTo>
                  <a:pt x="409" y="120"/>
                </a:lnTo>
                <a:lnTo>
                  <a:pt x="412" y="119"/>
                </a:lnTo>
                <a:lnTo>
                  <a:pt x="413" y="119"/>
                </a:lnTo>
                <a:lnTo>
                  <a:pt x="413" y="119"/>
                </a:lnTo>
                <a:lnTo>
                  <a:pt x="409" y="117"/>
                </a:lnTo>
                <a:lnTo>
                  <a:pt x="407" y="117"/>
                </a:lnTo>
                <a:lnTo>
                  <a:pt x="404" y="119"/>
                </a:lnTo>
                <a:lnTo>
                  <a:pt x="404" y="119"/>
                </a:lnTo>
                <a:close/>
                <a:moveTo>
                  <a:pt x="741" y="125"/>
                </a:moveTo>
                <a:lnTo>
                  <a:pt x="741" y="125"/>
                </a:lnTo>
                <a:lnTo>
                  <a:pt x="739" y="120"/>
                </a:lnTo>
                <a:lnTo>
                  <a:pt x="738" y="119"/>
                </a:lnTo>
                <a:lnTo>
                  <a:pt x="738" y="119"/>
                </a:lnTo>
                <a:lnTo>
                  <a:pt x="738" y="119"/>
                </a:lnTo>
                <a:lnTo>
                  <a:pt x="739" y="122"/>
                </a:lnTo>
                <a:lnTo>
                  <a:pt x="741" y="125"/>
                </a:lnTo>
                <a:lnTo>
                  <a:pt x="741" y="125"/>
                </a:lnTo>
                <a:close/>
                <a:moveTo>
                  <a:pt x="300" y="119"/>
                </a:moveTo>
                <a:lnTo>
                  <a:pt x="300" y="119"/>
                </a:lnTo>
                <a:lnTo>
                  <a:pt x="299" y="120"/>
                </a:lnTo>
                <a:lnTo>
                  <a:pt x="297" y="123"/>
                </a:lnTo>
                <a:lnTo>
                  <a:pt x="297" y="123"/>
                </a:lnTo>
                <a:lnTo>
                  <a:pt x="299" y="125"/>
                </a:lnTo>
                <a:lnTo>
                  <a:pt x="302" y="126"/>
                </a:lnTo>
                <a:lnTo>
                  <a:pt x="308" y="126"/>
                </a:lnTo>
                <a:lnTo>
                  <a:pt x="323" y="125"/>
                </a:lnTo>
                <a:lnTo>
                  <a:pt x="323" y="125"/>
                </a:lnTo>
                <a:lnTo>
                  <a:pt x="320" y="122"/>
                </a:lnTo>
                <a:lnTo>
                  <a:pt x="319" y="120"/>
                </a:lnTo>
                <a:lnTo>
                  <a:pt x="312" y="119"/>
                </a:lnTo>
                <a:lnTo>
                  <a:pt x="306" y="119"/>
                </a:lnTo>
                <a:lnTo>
                  <a:pt x="300" y="119"/>
                </a:lnTo>
                <a:lnTo>
                  <a:pt x="300" y="119"/>
                </a:lnTo>
                <a:close/>
                <a:moveTo>
                  <a:pt x="126" y="125"/>
                </a:moveTo>
                <a:lnTo>
                  <a:pt x="126" y="125"/>
                </a:lnTo>
                <a:lnTo>
                  <a:pt x="125" y="128"/>
                </a:lnTo>
                <a:lnTo>
                  <a:pt x="123" y="131"/>
                </a:lnTo>
                <a:lnTo>
                  <a:pt x="125" y="132"/>
                </a:lnTo>
                <a:lnTo>
                  <a:pt x="125" y="132"/>
                </a:lnTo>
                <a:lnTo>
                  <a:pt x="128" y="128"/>
                </a:lnTo>
                <a:lnTo>
                  <a:pt x="133" y="126"/>
                </a:lnTo>
                <a:lnTo>
                  <a:pt x="139" y="126"/>
                </a:lnTo>
                <a:lnTo>
                  <a:pt x="146" y="128"/>
                </a:lnTo>
                <a:lnTo>
                  <a:pt x="146" y="128"/>
                </a:lnTo>
                <a:lnTo>
                  <a:pt x="145" y="123"/>
                </a:lnTo>
                <a:lnTo>
                  <a:pt x="145" y="119"/>
                </a:lnTo>
                <a:lnTo>
                  <a:pt x="145" y="119"/>
                </a:lnTo>
                <a:lnTo>
                  <a:pt x="136" y="122"/>
                </a:lnTo>
                <a:lnTo>
                  <a:pt x="126" y="125"/>
                </a:lnTo>
                <a:lnTo>
                  <a:pt x="126" y="125"/>
                </a:lnTo>
                <a:close/>
                <a:moveTo>
                  <a:pt x="549" y="122"/>
                </a:moveTo>
                <a:lnTo>
                  <a:pt x="549" y="122"/>
                </a:lnTo>
                <a:lnTo>
                  <a:pt x="552" y="122"/>
                </a:lnTo>
                <a:lnTo>
                  <a:pt x="555" y="122"/>
                </a:lnTo>
                <a:lnTo>
                  <a:pt x="556" y="122"/>
                </a:lnTo>
                <a:lnTo>
                  <a:pt x="556" y="122"/>
                </a:lnTo>
                <a:lnTo>
                  <a:pt x="552" y="120"/>
                </a:lnTo>
                <a:lnTo>
                  <a:pt x="550" y="120"/>
                </a:lnTo>
                <a:lnTo>
                  <a:pt x="549" y="122"/>
                </a:lnTo>
                <a:lnTo>
                  <a:pt x="549" y="122"/>
                </a:lnTo>
                <a:close/>
                <a:moveTo>
                  <a:pt x="213" y="122"/>
                </a:moveTo>
                <a:lnTo>
                  <a:pt x="213" y="122"/>
                </a:lnTo>
                <a:lnTo>
                  <a:pt x="209" y="132"/>
                </a:lnTo>
                <a:lnTo>
                  <a:pt x="209" y="132"/>
                </a:lnTo>
                <a:lnTo>
                  <a:pt x="218" y="132"/>
                </a:lnTo>
                <a:lnTo>
                  <a:pt x="224" y="131"/>
                </a:lnTo>
                <a:lnTo>
                  <a:pt x="229" y="126"/>
                </a:lnTo>
                <a:lnTo>
                  <a:pt x="232" y="122"/>
                </a:lnTo>
                <a:lnTo>
                  <a:pt x="232" y="122"/>
                </a:lnTo>
                <a:lnTo>
                  <a:pt x="221" y="122"/>
                </a:lnTo>
                <a:lnTo>
                  <a:pt x="213" y="122"/>
                </a:lnTo>
                <a:lnTo>
                  <a:pt x="213" y="122"/>
                </a:lnTo>
                <a:close/>
                <a:moveTo>
                  <a:pt x="521" y="122"/>
                </a:moveTo>
                <a:lnTo>
                  <a:pt x="521" y="122"/>
                </a:lnTo>
                <a:lnTo>
                  <a:pt x="523" y="123"/>
                </a:lnTo>
                <a:lnTo>
                  <a:pt x="527" y="123"/>
                </a:lnTo>
                <a:lnTo>
                  <a:pt x="535" y="123"/>
                </a:lnTo>
                <a:lnTo>
                  <a:pt x="535" y="123"/>
                </a:lnTo>
                <a:lnTo>
                  <a:pt x="532" y="122"/>
                </a:lnTo>
                <a:lnTo>
                  <a:pt x="527" y="120"/>
                </a:lnTo>
                <a:lnTo>
                  <a:pt x="523" y="122"/>
                </a:lnTo>
                <a:lnTo>
                  <a:pt x="521" y="122"/>
                </a:lnTo>
                <a:lnTo>
                  <a:pt x="521" y="122"/>
                </a:lnTo>
                <a:close/>
                <a:moveTo>
                  <a:pt x="233" y="132"/>
                </a:moveTo>
                <a:lnTo>
                  <a:pt x="233" y="132"/>
                </a:lnTo>
                <a:lnTo>
                  <a:pt x="239" y="132"/>
                </a:lnTo>
                <a:lnTo>
                  <a:pt x="245" y="131"/>
                </a:lnTo>
                <a:lnTo>
                  <a:pt x="250" y="129"/>
                </a:lnTo>
                <a:lnTo>
                  <a:pt x="255" y="128"/>
                </a:lnTo>
                <a:lnTo>
                  <a:pt x="255" y="128"/>
                </a:lnTo>
                <a:lnTo>
                  <a:pt x="253" y="125"/>
                </a:lnTo>
                <a:lnTo>
                  <a:pt x="252" y="122"/>
                </a:lnTo>
                <a:lnTo>
                  <a:pt x="252" y="122"/>
                </a:lnTo>
                <a:lnTo>
                  <a:pt x="245" y="122"/>
                </a:lnTo>
                <a:lnTo>
                  <a:pt x="239" y="125"/>
                </a:lnTo>
                <a:lnTo>
                  <a:pt x="236" y="128"/>
                </a:lnTo>
                <a:lnTo>
                  <a:pt x="233" y="132"/>
                </a:lnTo>
                <a:lnTo>
                  <a:pt x="233" y="132"/>
                </a:lnTo>
                <a:close/>
                <a:moveTo>
                  <a:pt x="259" y="126"/>
                </a:moveTo>
                <a:lnTo>
                  <a:pt x="259" y="126"/>
                </a:lnTo>
                <a:lnTo>
                  <a:pt x="261" y="125"/>
                </a:lnTo>
                <a:lnTo>
                  <a:pt x="264" y="125"/>
                </a:lnTo>
                <a:lnTo>
                  <a:pt x="264" y="125"/>
                </a:lnTo>
                <a:lnTo>
                  <a:pt x="262" y="123"/>
                </a:lnTo>
                <a:lnTo>
                  <a:pt x="262" y="122"/>
                </a:lnTo>
                <a:lnTo>
                  <a:pt x="258" y="122"/>
                </a:lnTo>
                <a:lnTo>
                  <a:pt x="258" y="122"/>
                </a:lnTo>
                <a:lnTo>
                  <a:pt x="258" y="123"/>
                </a:lnTo>
                <a:lnTo>
                  <a:pt x="259" y="126"/>
                </a:lnTo>
                <a:lnTo>
                  <a:pt x="259" y="126"/>
                </a:lnTo>
                <a:close/>
                <a:moveTo>
                  <a:pt x="334" y="122"/>
                </a:moveTo>
                <a:lnTo>
                  <a:pt x="334" y="122"/>
                </a:lnTo>
                <a:lnTo>
                  <a:pt x="331" y="122"/>
                </a:lnTo>
                <a:lnTo>
                  <a:pt x="331" y="122"/>
                </a:lnTo>
                <a:lnTo>
                  <a:pt x="331" y="123"/>
                </a:lnTo>
                <a:lnTo>
                  <a:pt x="332" y="123"/>
                </a:lnTo>
                <a:lnTo>
                  <a:pt x="334" y="122"/>
                </a:lnTo>
                <a:lnTo>
                  <a:pt x="334" y="122"/>
                </a:lnTo>
                <a:close/>
                <a:moveTo>
                  <a:pt x="206" y="122"/>
                </a:moveTo>
                <a:lnTo>
                  <a:pt x="206" y="122"/>
                </a:lnTo>
                <a:lnTo>
                  <a:pt x="201" y="123"/>
                </a:lnTo>
                <a:lnTo>
                  <a:pt x="195" y="123"/>
                </a:lnTo>
                <a:lnTo>
                  <a:pt x="191" y="123"/>
                </a:lnTo>
                <a:lnTo>
                  <a:pt x="186" y="126"/>
                </a:lnTo>
                <a:lnTo>
                  <a:pt x="186" y="126"/>
                </a:lnTo>
                <a:lnTo>
                  <a:pt x="192" y="131"/>
                </a:lnTo>
                <a:lnTo>
                  <a:pt x="197" y="135"/>
                </a:lnTo>
                <a:lnTo>
                  <a:pt x="197" y="135"/>
                </a:lnTo>
                <a:lnTo>
                  <a:pt x="197" y="135"/>
                </a:lnTo>
                <a:lnTo>
                  <a:pt x="198" y="135"/>
                </a:lnTo>
                <a:lnTo>
                  <a:pt x="200" y="134"/>
                </a:lnTo>
                <a:lnTo>
                  <a:pt x="201" y="134"/>
                </a:lnTo>
                <a:lnTo>
                  <a:pt x="201" y="134"/>
                </a:lnTo>
                <a:lnTo>
                  <a:pt x="203" y="131"/>
                </a:lnTo>
                <a:lnTo>
                  <a:pt x="204" y="128"/>
                </a:lnTo>
                <a:lnTo>
                  <a:pt x="206" y="125"/>
                </a:lnTo>
                <a:lnTo>
                  <a:pt x="206" y="122"/>
                </a:lnTo>
                <a:lnTo>
                  <a:pt x="206" y="122"/>
                </a:lnTo>
                <a:close/>
                <a:moveTo>
                  <a:pt x="646" y="126"/>
                </a:moveTo>
                <a:lnTo>
                  <a:pt x="646" y="126"/>
                </a:lnTo>
                <a:lnTo>
                  <a:pt x="649" y="128"/>
                </a:lnTo>
                <a:lnTo>
                  <a:pt x="653" y="128"/>
                </a:lnTo>
                <a:lnTo>
                  <a:pt x="654" y="128"/>
                </a:lnTo>
                <a:lnTo>
                  <a:pt x="654" y="128"/>
                </a:lnTo>
                <a:lnTo>
                  <a:pt x="653" y="125"/>
                </a:lnTo>
                <a:lnTo>
                  <a:pt x="649" y="123"/>
                </a:lnTo>
                <a:lnTo>
                  <a:pt x="649" y="123"/>
                </a:lnTo>
                <a:lnTo>
                  <a:pt x="648" y="125"/>
                </a:lnTo>
                <a:lnTo>
                  <a:pt x="648" y="125"/>
                </a:lnTo>
                <a:lnTo>
                  <a:pt x="646" y="126"/>
                </a:lnTo>
                <a:lnTo>
                  <a:pt x="646" y="126"/>
                </a:lnTo>
                <a:close/>
                <a:moveTo>
                  <a:pt x="688" y="131"/>
                </a:moveTo>
                <a:lnTo>
                  <a:pt x="688" y="131"/>
                </a:lnTo>
                <a:lnTo>
                  <a:pt x="689" y="128"/>
                </a:lnTo>
                <a:lnTo>
                  <a:pt x="691" y="125"/>
                </a:lnTo>
                <a:lnTo>
                  <a:pt x="691" y="125"/>
                </a:lnTo>
                <a:lnTo>
                  <a:pt x="686" y="123"/>
                </a:lnTo>
                <a:lnTo>
                  <a:pt x="686" y="123"/>
                </a:lnTo>
                <a:lnTo>
                  <a:pt x="685" y="125"/>
                </a:lnTo>
                <a:lnTo>
                  <a:pt x="685" y="128"/>
                </a:lnTo>
                <a:lnTo>
                  <a:pt x="688" y="131"/>
                </a:lnTo>
                <a:lnTo>
                  <a:pt x="688" y="131"/>
                </a:lnTo>
                <a:close/>
                <a:moveTo>
                  <a:pt x="268" y="128"/>
                </a:moveTo>
                <a:lnTo>
                  <a:pt x="268" y="128"/>
                </a:lnTo>
                <a:lnTo>
                  <a:pt x="268" y="134"/>
                </a:lnTo>
                <a:lnTo>
                  <a:pt x="268" y="134"/>
                </a:lnTo>
                <a:lnTo>
                  <a:pt x="279" y="132"/>
                </a:lnTo>
                <a:lnTo>
                  <a:pt x="288" y="129"/>
                </a:lnTo>
                <a:lnTo>
                  <a:pt x="288" y="129"/>
                </a:lnTo>
                <a:lnTo>
                  <a:pt x="288" y="128"/>
                </a:lnTo>
                <a:lnTo>
                  <a:pt x="290" y="126"/>
                </a:lnTo>
                <a:lnTo>
                  <a:pt x="290" y="126"/>
                </a:lnTo>
                <a:lnTo>
                  <a:pt x="285" y="125"/>
                </a:lnTo>
                <a:lnTo>
                  <a:pt x="279" y="125"/>
                </a:lnTo>
                <a:lnTo>
                  <a:pt x="268" y="128"/>
                </a:lnTo>
                <a:lnTo>
                  <a:pt x="268" y="128"/>
                </a:lnTo>
                <a:close/>
                <a:moveTo>
                  <a:pt x="358" y="125"/>
                </a:moveTo>
                <a:lnTo>
                  <a:pt x="358" y="125"/>
                </a:lnTo>
                <a:lnTo>
                  <a:pt x="357" y="131"/>
                </a:lnTo>
                <a:lnTo>
                  <a:pt x="357" y="137"/>
                </a:lnTo>
                <a:lnTo>
                  <a:pt x="357" y="137"/>
                </a:lnTo>
                <a:lnTo>
                  <a:pt x="383" y="137"/>
                </a:lnTo>
                <a:lnTo>
                  <a:pt x="383" y="137"/>
                </a:lnTo>
                <a:lnTo>
                  <a:pt x="384" y="126"/>
                </a:lnTo>
                <a:lnTo>
                  <a:pt x="384" y="126"/>
                </a:lnTo>
                <a:lnTo>
                  <a:pt x="372" y="125"/>
                </a:lnTo>
                <a:lnTo>
                  <a:pt x="358" y="125"/>
                </a:lnTo>
                <a:lnTo>
                  <a:pt x="358" y="125"/>
                </a:lnTo>
                <a:close/>
                <a:moveTo>
                  <a:pt x="663" y="125"/>
                </a:moveTo>
                <a:lnTo>
                  <a:pt x="663" y="125"/>
                </a:lnTo>
                <a:lnTo>
                  <a:pt x="669" y="129"/>
                </a:lnTo>
                <a:lnTo>
                  <a:pt x="675" y="134"/>
                </a:lnTo>
                <a:lnTo>
                  <a:pt x="675" y="134"/>
                </a:lnTo>
                <a:lnTo>
                  <a:pt x="671" y="125"/>
                </a:lnTo>
                <a:lnTo>
                  <a:pt x="671" y="125"/>
                </a:lnTo>
                <a:lnTo>
                  <a:pt x="668" y="125"/>
                </a:lnTo>
                <a:lnTo>
                  <a:pt x="663" y="125"/>
                </a:lnTo>
                <a:lnTo>
                  <a:pt x="663" y="125"/>
                </a:lnTo>
                <a:close/>
                <a:moveTo>
                  <a:pt x="680" y="129"/>
                </a:moveTo>
                <a:lnTo>
                  <a:pt x="680" y="129"/>
                </a:lnTo>
                <a:lnTo>
                  <a:pt x="678" y="126"/>
                </a:lnTo>
                <a:lnTo>
                  <a:pt x="678" y="125"/>
                </a:lnTo>
                <a:lnTo>
                  <a:pt x="677" y="125"/>
                </a:lnTo>
                <a:lnTo>
                  <a:pt x="677" y="125"/>
                </a:lnTo>
                <a:lnTo>
                  <a:pt x="678" y="128"/>
                </a:lnTo>
                <a:lnTo>
                  <a:pt x="678" y="129"/>
                </a:lnTo>
                <a:lnTo>
                  <a:pt x="680" y="129"/>
                </a:lnTo>
                <a:lnTo>
                  <a:pt x="680" y="129"/>
                </a:lnTo>
                <a:close/>
                <a:moveTo>
                  <a:pt x="746" y="134"/>
                </a:moveTo>
                <a:lnTo>
                  <a:pt x="746" y="134"/>
                </a:lnTo>
                <a:lnTo>
                  <a:pt x="744" y="129"/>
                </a:lnTo>
                <a:lnTo>
                  <a:pt x="742" y="126"/>
                </a:lnTo>
                <a:lnTo>
                  <a:pt x="741" y="125"/>
                </a:lnTo>
                <a:lnTo>
                  <a:pt x="741" y="125"/>
                </a:lnTo>
                <a:lnTo>
                  <a:pt x="742" y="129"/>
                </a:lnTo>
                <a:lnTo>
                  <a:pt x="744" y="132"/>
                </a:lnTo>
                <a:lnTo>
                  <a:pt x="746" y="134"/>
                </a:lnTo>
                <a:lnTo>
                  <a:pt x="746" y="134"/>
                </a:lnTo>
                <a:close/>
                <a:moveTo>
                  <a:pt x="337" y="128"/>
                </a:moveTo>
                <a:lnTo>
                  <a:pt x="337" y="128"/>
                </a:lnTo>
                <a:lnTo>
                  <a:pt x="335" y="132"/>
                </a:lnTo>
                <a:lnTo>
                  <a:pt x="335" y="134"/>
                </a:lnTo>
                <a:lnTo>
                  <a:pt x="335" y="137"/>
                </a:lnTo>
                <a:lnTo>
                  <a:pt x="335" y="137"/>
                </a:lnTo>
                <a:lnTo>
                  <a:pt x="343" y="137"/>
                </a:lnTo>
                <a:lnTo>
                  <a:pt x="351" y="137"/>
                </a:lnTo>
                <a:lnTo>
                  <a:pt x="351" y="137"/>
                </a:lnTo>
                <a:lnTo>
                  <a:pt x="354" y="126"/>
                </a:lnTo>
                <a:lnTo>
                  <a:pt x="354" y="126"/>
                </a:lnTo>
                <a:lnTo>
                  <a:pt x="345" y="126"/>
                </a:lnTo>
                <a:lnTo>
                  <a:pt x="337" y="128"/>
                </a:lnTo>
                <a:lnTo>
                  <a:pt x="337" y="128"/>
                </a:lnTo>
                <a:close/>
                <a:moveTo>
                  <a:pt x="735" y="146"/>
                </a:moveTo>
                <a:lnTo>
                  <a:pt x="735" y="146"/>
                </a:lnTo>
                <a:lnTo>
                  <a:pt x="724" y="126"/>
                </a:lnTo>
                <a:lnTo>
                  <a:pt x="724" y="126"/>
                </a:lnTo>
                <a:lnTo>
                  <a:pt x="724" y="131"/>
                </a:lnTo>
                <a:lnTo>
                  <a:pt x="727" y="135"/>
                </a:lnTo>
                <a:lnTo>
                  <a:pt x="735" y="146"/>
                </a:lnTo>
                <a:lnTo>
                  <a:pt x="735" y="146"/>
                </a:lnTo>
                <a:close/>
                <a:moveTo>
                  <a:pt x="157" y="141"/>
                </a:moveTo>
                <a:lnTo>
                  <a:pt x="157" y="141"/>
                </a:lnTo>
                <a:lnTo>
                  <a:pt x="174" y="138"/>
                </a:lnTo>
                <a:lnTo>
                  <a:pt x="174" y="138"/>
                </a:lnTo>
                <a:lnTo>
                  <a:pt x="175" y="132"/>
                </a:lnTo>
                <a:lnTo>
                  <a:pt x="175" y="129"/>
                </a:lnTo>
                <a:lnTo>
                  <a:pt x="172" y="128"/>
                </a:lnTo>
                <a:lnTo>
                  <a:pt x="168" y="128"/>
                </a:lnTo>
                <a:lnTo>
                  <a:pt x="165" y="129"/>
                </a:lnTo>
                <a:lnTo>
                  <a:pt x="160" y="134"/>
                </a:lnTo>
                <a:lnTo>
                  <a:pt x="157" y="137"/>
                </a:lnTo>
                <a:lnTo>
                  <a:pt x="157" y="141"/>
                </a:lnTo>
                <a:lnTo>
                  <a:pt x="157" y="141"/>
                </a:lnTo>
                <a:close/>
                <a:moveTo>
                  <a:pt x="387" y="137"/>
                </a:moveTo>
                <a:lnTo>
                  <a:pt x="387" y="137"/>
                </a:lnTo>
                <a:lnTo>
                  <a:pt x="392" y="137"/>
                </a:lnTo>
                <a:lnTo>
                  <a:pt x="398" y="137"/>
                </a:lnTo>
                <a:lnTo>
                  <a:pt x="398" y="137"/>
                </a:lnTo>
                <a:lnTo>
                  <a:pt x="398" y="131"/>
                </a:lnTo>
                <a:lnTo>
                  <a:pt x="396" y="126"/>
                </a:lnTo>
                <a:lnTo>
                  <a:pt x="396" y="126"/>
                </a:lnTo>
                <a:lnTo>
                  <a:pt x="392" y="126"/>
                </a:lnTo>
                <a:lnTo>
                  <a:pt x="390" y="129"/>
                </a:lnTo>
                <a:lnTo>
                  <a:pt x="387" y="137"/>
                </a:lnTo>
                <a:lnTo>
                  <a:pt x="387" y="137"/>
                </a:lnTo>
                <a:close/>
                <a:moveTo>
                  <a:pt x="98" y="131"/>
                </a:moveTo>
                <a:lnTo>
                  <a:pt x="98" y="131"/>
                </a:lnTo>
                <a:lnTo>
                  <a:pt x="101" y="129"/>
                </a:lnTo>
                <a:lnTo>
                  <a:pt x="101" y="129"/>
                </a:lnTo>
                <a:lnTo>
                  <a:pt x="101" y="128"/>
                </a:lnTo>
                <a:lnTo>
                  <a:pt x="98" y="128"/>
                </a:lnTo>
                <a:lnTo>
                  <a:pt x="98" y="128"/>
                </a:lnTo>
                <a:lnTo>
                  <a:pt x="98" y="131"/>
                </a:lnTo>
                <a:lnTo>
                  <a:pt x="98" y="131"/>
                </a:lnTo>
                <a:close/>
                <a:moveTo>
                  <a:pt x="410" y="138"/>
                </a:moveTo>
                <a:lnTo>
                  <a:pt x="410" y="138"/>
                </a:lnTo>
                <a:lnTo>
                  <a:pt x="412" y="128"/>
                </a:lnTo>
                <a:lnTo>
                  <a:pt x="412" y="128"/>
                </a:lnTo>
                <a:lnTo>
                  <a:pt x="406" y="128"/>
                </a:lnTo>
                <a:lnTo>
                  <a:pt x="406" y="128"/>
                </a:lnTo>
                <a:lnTo>
                  <a:pt x="406" y="131"/>
                </a:lnTo>
                <a:lnTo>
                  <a:pt x="406" y="135"/>
                </a:lnTo>
                <a:lnTo>
                  <a:pt x="407" y="138"/>
                </a:lnTo>
                <a:lnTo>
                  <a:pt x="409" y="138"/>
                </a:lnTo>
                <a:lnTo>
                  <a:pt x="410" y="138"/>
                </a:lnTo>
                <a:lnTo>
                  <a:pt x="410" y="138"/>
                </a:lnTo>
                <a:close/>
                <a:moveTo>
                  <a:pt x="113" y="129"/>
                </a:moveTo>
                <a:lnTo>
                  <a:pt x="113" y="129"/>
                </a:lnTo>
                <a:lnTo>
                  <a:pt x="114" y="132"/>
                </a:lnTo>
                <a:lnTo>
                  <a:pt x="116" y="135"/>
                </a:lnTo>
                <a:lnTo>
                  <a:pt x="116" y="135"/>
                </a:lnTo>
                <a:lnTo>
                  <a:pt x="117" y="134"/>
                </a:lnTo>
                <a:lnTo>
                  <a:pt x="117" y="132"/>
                </a:lnTo>
                <a:lnTo>
                  <a:pt x="119" y="128"/>
                </a:lnTo>
                <a:lnTo>
                  <a:pt x="119" y="128"/>
                </a:lnTo>
                <a:lnTo>
                  <a:pt x="116" y="128"/>
                </a:lnTo>
                <a:lnTo>
                  <a:pt x="113" y="129"/>
                </a:lnTo>
                <a:lnTo>
                  <a:pt x="113" y="129"/>
                </a:lnTo>
                <a:close/>
                <a:moveTo>
                  <a:pt x="416" y="128"/>
                </a:moveTo>
                <a:lnTo>
                  <a:pt x="416" y="128"/>
                </a:lnTo>
                <a:lnTo>
                  <a:pt x="416" y="134"/>
                </a:lnTo>
                <a:lnTo>
                  <a:pt x="416" y="138"/>
                </a:lnTo>
                <a:lnTo>
                  <a:pt x="416" y="138"/>
                </a:lnTo>
                <a:lnTo>
                  <a:pt x="419" y="138"/>
                </a:lnTo>
                <a:lnTo>
                  <a:pt x="424" y="138"/>
                </a:lnTo>
                <a:lnTo>
                  <a:pt x="424" y="138"/>
                </a:lnTo>
                <a:lnTo>
                  <a:pt x="425" y="134"/>
                </a:lnTo>
                <a:lnTo>
                  <a:pt x="425" y="128"/>
                </a:lnTo>
                <a:lnTo>
                  <a:pt x="425" y="128"/>
                </a:lnTo>
                <a:lnTo>
                  <a:pt x="416" y="128"/>
                </a:lnTo>
                <a:lnTo>
                  <a:pt x="416" y="128"/>
                </a:lnTo>
                <a:close/>
                <a:moveTo>
                  <a:pt x="431" y="129"/>
                </a:moveTo>
                <a:lnTo>
                  <a:pt x="431" y="129"/>
                </a:lnTo>
                <a:lnTo>
                  <a:pt x="430" y="134"/>
                </a:lnTo>
                <a:lnTo>
                  <a:pt x="430" y="138"/>
                </a:lnTo>
                <a:lnTo>
                  <a:pt x="430" y="138"/>
                </a:lnTo>
                <a:lnTo>
                  <a:pt x="438" y="137"/>
                </a:lnTo>
                <a:lnTo>
                  <a:pt x="445" y="137"/>
                </a:lnTo>
                <a:lnTo>
                  <a:pt x="445" y="137"/>
                </a:lnTo>
                <a:lnTo>
                  <a:pt x="445" y="134"/>
                </a:lnTo>
                <a:lnTo>
                  <a:pt x="444" y="129"/>
                </a:lnTo>
                <a:lnTo>
                  <a:pt x="444" y="129"/>
                </a:lnTo>
                <a:lnTo>
                  <a:pt x="438" y="129"/>
                </a:lnTo>
                <a:lnTo>
                  <a:pt x="431" y="129"/>
                </a:lnTo>
                <a:lnTo>
                  <a:pt x="431" y="129"/>
                </a:lnTo>
                <a:close/>
                <a:moveTo>
                  <a:pt x="502" y="128"/>
                </a:moveTo>
                <a:lnTo>
                  <a:pt x="502" y="128"/>
                </a:lnTo>
                <a:lnTo>
                  <a:pt x="505" y="129"/>
                </a:lnTo>
                <a:lnTo>
                  <a:pt x="508" y="131"/>
                </a:lnTo>
                <a:lnTo>
                  <a:pt x="511" y="131"/>
                </a:lnTo>
                <a:lnTo>
                  <a:pt x="512" y="131"/>
                </a:lnTo>
                <a:lnTo>
                  <a:pt x="512" y="128"/>
                </a:lnTo>
                <a:lnTo>
                  <a:pt x="512" y="128"/>
                </a:lnTo>
                <a:lnTo>
                  <a:pt x="502" y="128"/>
                </a:lnTo>
                <a:lnTo>
                  <a:pt x="502" y="128"/>
                </a:lnTo>
                <a:close/>
                <a:moveTo>
                  <a:pt x="518" y="129"/>
                </a:moveTo>
                <a:lnTo>
                  <a:pt x="518" y="129"/>
                </a:lnTo>
                <a:lnTo>
                  <a:pt x="524" y="129"/>
                </a:lnTo>
                <a:lnTo>
                  <a:pt x="527" y="129"/>
                </a:lnTo>
                <a:lnTo>
                  <a:pt x="529" y="128"/>
                </a:lnTo>
                <a:lnTo>
                  <a:pt x="529" y="128"/>
                </a:lnTo>
                <a:lnTo>
                  <a:pt x="523" y="128"/>
                </a:lnTo>
                <a:lnTo>
                  <a:pt x="520" y="128"/>
                </a:lnTo>
                <a:lnTo>
                  <a:pt x="518" y="129"/>
                </a:lnTo>
                <a:lnTo>
                  <a:pt x="518" y="129"/>
                </a:lnTo>
                <a:close/>
                <a:moveTo>
                  <a:pt x="633" y="131"/>
                </a:moveTo>
                <a:lnTo>
                  <a:pt x="633" y="131"/>
                </a:lnTo>
                <a:lnTo>
                  <a:pt x="631" y="129"/>
                </a:lnTo>
                <a:lnTo>
                  <a:pt x="631" y="128"/>
                </a:lnTo>
                <a:lnTo>
                  <a:pt x="630" y="128"/>
                </a:lnTo>
                <a:lnTo>
                  <a:pt x="630" y="128"/>
                </a:lnTo>
                <a:lnTo>
                  <a:pt x="630" y="129"/>
                </a:lnTo>
                <a:lnTo>
                  <a:pt x="630" y="131"/>
                </a:lnTo>
                <a:lnTo>
                  <a:pt x="631" y="132"/>
                </a:lnTo>
                <a:lnTo>
                  <a:pt x="633" y="131"/>
                </a:lnTo>
                <a:lnTo>
                  <a:pt x="633" y="131"/>
                </a:lnTo>
                <a:close/>
                <a:moveTo>
                  <a:pt x="303" y="131"/>
                </a:moveTo>
                <a:lnTo>
                  <a:pt x="303" y="131"/>
                </a:lnTo>
                <a:lnTo>
                  <a:pt x="303" y="134"/>
                </a:lnTo>
                <a:lnTo>
                  <a:pt x="302" y="138"/>
                </a:lnTo>
                <a:lnTo>
                  <a:pt x="302" y="138"/>
                </a:lnTo>
                <a:lnTo>
                  <a:pt x="314" y="134"/>
                </a:lnTo>
                <a:lnTo>
                  <a:pt x="325" y="129"/>
                </a:lnTo>
                <a:lnTo>
                  <a:pt x="325" y="129"/>
                </a:lnTo>
                <a:lnTo>
                  <a:pt x="320" y="129"/>
                </a:lnTo>
                <a:lnTo>
                  <a:pt x="316" y="129"/>
                </a:lnTo>
                <a:lnTo>
                  <a:pt x="303" y="131"/>
                </a:lnTo>
                <a:lnTo>
                  <a:pt x="303" y="131"/>
                </a:lnTo>
                <a:close/>
                <a:moveTo>
                  <a:pt x="454" y="131"/>
                </a:moveTo>
                <a:lnTo>
                  <a:pt x="454" y="131"/>
                </a:lnTo>
                <a:lnTo>
                  <a:pt x="457" y="131"/>
                </a:lnTo>
                <a:lnTo>
                  <a:pt x="459" y="132"/>
                </a:lnTo>
                <a:lnTo>
                  <a:pt x="459" y="132"/>
                </a:lnTo>
                <a:lnTo>
                  <a:pt x="460" y="131"/>
                </a:lnTo>
                <a:lnTo>
                  <a:pt x="460" y="128"/>
                </a:lnTo>
                <a:lnTo>
                  <a:pt x="460" y="128"/>
                </a:lnTo>
                <a:lnTo>
                  <a:pt x="457" y="129"/>
                </a:lnTo>
                <a:lnTo>
                  <a:pt x="454" y="129"/>
                </a:lnTo>
                <a:lnTo>
                  <a:pt x="454" y="131"/>
                </a:lnTo>
                <a:lnTo>
                  <a:pt x="454" y="131"/>
                </a:lnTo>
                <a:close/>
                <a:moveTo>
                  <a:pt x="471" y="135"/>
                </a:moveTo>
                <a:lnTo>
                  <a:pt x="471" y="135"/>
                </a:lnTo>
                <a:lnTo>
                  <a:pt x="477" y="134"/>
                </a:lnTo>
                <a:lnTo>
                  <a:pt x="483" y="134"/>
                </a:lnTo>
                <a:lnTo>
                  <a:pt x="483" y="134"/>
                </a:lnTo>
                <a:lnTo>
                  <a:pt x="485" y="131"/>
                </a:lnTo>
                <a:lnTo>
                  <a:pt x="485" y="129"/>
                </a:lnTo>
                <a:lnTo>
                  <a:pt x="485" y="129"/>
                </a:lnTo>
                <a:lnTo>
                  <a:pt x="470" y="129"/>
                </a:lnTo>
                <a:lnTo>
                  <a:pt x="470" y="129"/>
                </a:lnTo>
                <a:lnTo>
                  <a:pt x="470" y="132"/>
                </a:lnTo>
                <a:lnTo>
                  <a:pt x="470" y="134"/>
                </a:lnTo>
                <a:lnTo>
                  <a:pt x="471" y="135"/>
                </a:lnTo>
                <a:lnTo>
                  <a:pt x="471" y="135"/>
                </a:lnTo>
                <a:close/>
                <a:moveTo>
                  <a:pt x="593" y="129"/>
                </a:moveTo>
                <a:lnTo>
                  <a:pt x="593" y="129"/>
                </a:lnTo>
                <a:lnTo>
                  <a:pt x="590" y="129"/>
                </a:lnTo>
                <a:lnTo>
                  <a:pt x="588" y="129"/>
                </a:lnTo>
                <a:lnTo>
                  <a:pt x="588" y="129"/>
                </a:lnTo>
                <a:lnTo>
                  <a:pt x="588" y="131"/>
                </a:lnTo>
                <a:lnTo>
                  <a:pt x="590" y="131"/>
                </a:lnTo>
                <a:lnTo>
                  <a:pt x="592" y="131"/>
                </a:lnTo>
                <a:lnTo>
                  <a:pt x="593" y="129"/>
                </a:lnTo>
                <a:lnTo>
                  <a:pt x="593" y="129"/>
                </a:lnTo>
                <a:close/>
                <a:moveTo>
                  <a:pt x="720" y="148"/>
                </a:moveTo>
                <a:lnTo>
                  <a:pt x="720" y="148"/>
                </a:lnTo>
                <a:lnTo>
                  <a:pt x="718" y="138"/>
                </a:lnTo>
                <a:lnTo>
                  <a:pt x="715" y="132"/>
                </a:lnTo>
                <a:lnTo>
                  <a:pt x="712" y="129"/>
                </a:lnTo>
                <a:lnTo>
                  <a:pt x="712" y="129"/>
                </a:lnTo>
                <a:lnTo>
                  <a:pt x="713" y="135"/>
                </a:lnTo>
                <a:lnTo>
                  <a:pt x="715" y="141"/>
                </a:lnTo>
                <a:lnTo>
                  <a:pt x="718" y="146"/>
                </a:lnTo>
                <a:lnTo>
                  <a:pt x="720" y="148"/>
                </a:lnTo>
                <a:lnTo>
                  <a:pt x="720" y="148"/>
                </a:lnTo>
                <a:close/>
                <a:moveTo>
                  <a:pt x="489" y="132"/>
                </a:moveTo>
                <a:lnTo>
                  <a:pt x="489" y="132"/>
                </a:lnTo>
                <a:lnTo>
                  <a:pt x="494" y="132"/>
                </a:lnTo>
                <a:lnTo>
                  <a:pt x="494" y="132"/>
                </a:lnTo>
                <a:lnTo>
                  <a:pt x="494" y="131"/>
                </a:lnTo>
                <a:lnTo>
                  <a:pt x="492" y="131"/>
                </a:lnTo>
                <a:lnTo>
                  <a:pt x="491" y="131"/>
                </a:lnTo>
                <a:lnTo>
                  <a:pt x="489" y="132"/>
                </a:lnTo>
                <a:lnTo>
                  <a:pt x="489" y="132"/>
                </a:lnTo>
                <a:close/>
                <a:moveTo>
                  <a:pt x="643" y="132"/>
                </a:moveTo>
                <a:lnTo>
                  <a:pt x="643" y="132"/>
                </a:lnTo>
                <a:lnTo>
                  <a:pt x="643" y="131"/>
                </a:lnTo>
                <a:lnTo>
                  <a:pt x="643" y="129"/>
                </a:lnTo>
                <a:lnTo>
                  <a:pt x="643" y="129"/>
                </a:lnTo>
                <a:lnTo>
                  <a:pt x="642" y="129"/>
                </a:lnTo>
                <a:lnTo>
                  <a:pt x="640" y="131"/>
                </a:lnTo>
                <a:lnTo>
                  <a:pt x="640" y="131"/>
                </a:lnTo>
                <a:lnTo>
                  <a:pt x="642" y="131"/>
                </a:lnTo>
                <a:lnTo>
                  <a:pt x="642" y="132"/>
                </a:lnTo>
                <a:lnTo>
                  <a:pt x="643" y="132"/>
                </a:lnTo>
                <a:lnTo>
                  <a:pt x="643" y="132"/>
                </a:lnTo>
                <a:lnTo>
                  <a:pt x="643" y="132"/>
                </a:lnTo>
                <a:close/>
                <a:moveTo>
                  <a:pt x="547" y="132"/>
                </a:moveTo>
                <a:lnTo>
                  <a:pt x="547" y="132"/>
                </a:lnTo>
                <a:lnTo>
                  <a:pt x="547" y="137"/>
                </a:lnTo>
                <a:lnTo>
                  <a:pt x="546" y="138"/>
                </a:lnTo>
                <a:lnTo>
                  <a:pt x="543" y="140"/>
                </a:lnTo>
                <a:lnTo>
                  <a:pt x="541" y="143"/>
                </a:lnTo>
                <a:lnTo>
                  <a:pt x="541" y="143"/>
                </a:lnTo>
                <a:lnTo>
                  <a:pt x="546" y="146"/>
                </a:lnTo>
                <a:lnTo>
                  <a:pt x="550" y="148"/>
                </a:lnTo>
                <a:lnTo>
                  <a:pt x="564" y="148"/>
                </a:lnTo>
                <a:lnTo>
                  <a:pt x="564" y="148"/>
                </a:lnTo>
                <a:lnTo>
                  <a:pt x="567" y="140"/>
                </a:lnTo>
                <a:lnTo>
                  <a:pt x="570" y="132"/>
                </a:lnTo>
                <a:lnTo>
                  <a:pt x="570" y="132"/>
                </a:lnTo>
                <a:lnTo>
                  <a:pt x="558" y="132"/>
                </a:lnTo>
                <a:lnTo>
                  <a:pt x="547" y="132"/>
                </a:lnTo>
                <a:lnTo>
                  <a:pt x="547" y="132"/>
                </a:lnTo>
                <a:close/>
                <a:moveTo>
                  <a:pt x="653" y="135"/>
                </a:moveTo>
                <a:lnTo>
                  <a:pt x="653" y="135"/>
                </a:lnTo>
                <a:lnTo>
                  <a:pt x="653" y="134"/>
                </a:lnTo>
                <a:lnTo>
                  <a:pt x="651" y="132"/>
                </a:lnTo>
                <a:lnTo>
                  <a:pt x="648" y="131"/>
                </a:lnTo>
                <a:lnTo>
                  <a:pt x="648" y="131"/>
                </a:lnTo>
                <a:lnTo>
                  <a:pt x="648" y="134"/>
                </a:lnTo>
                <a:lnTo>
                  <a:pt x="649" y="135"/>
                </a:lnTo>
                <a:lnTo>
                  <a:pt x="651" y="135"/>
                </a:lnTo>
                <a:lnTo>
                  <a:pt x="653" y="135"/>
                </a:lnTo>
                <a:lnTo>
                  <a:pt x="653" y="135"/>
                </a:lnTo>
                <a:close/>
                <a:moveTo>
                  <a:pt x="186" y="137"/>
                </a:moveTo>
                <a:lnTo>
                  <a:pt x="186" y="137"/>
                </a:lnTo>
                <a:lnTo>
                  <a:pt x="187" y="135"/>
                </a:lnTo>
                <a:lnTo>
                  <a:pt x="187" y="135"/>
                </a:lnTo>
                <a:lnTo>
                  <a:pt x="187" y="135"/>
                </a:lnTo>
                <a:lnTo>
                  <a:pt x="187" y="134"/>
                </a:lnTo>
                <a:lnTo>
                  <a:pt x="186" y="132"/>
                </a:lnTo>
                <a:lnTo>
                  <a:pt x="186" y="132"/>
                </a:lnTo>
                <a:lnTo>
                  <a:pt x="186" y="135"/>
                </a:lnTo>
                <a:lnTo>
                  <a:pt x="186" y="135"/>
                </a:lnTo>
                <a:lnTo>
                  <a:pt x="186" y="137"/>
                </a:lnTo>
                <a:lnTo>
                  <a:pt x="186" y="137"/>
                </a:lnTo>
                <a:close/>
                <a:moveTo>
                  <a:pt x="128" y="135"/>
                </a:moveTo>
                <a:lnTo>
                  <a:pt x="128" y="135"/>
                </a:lnTo>
                <a:lnTo>
                  <a:pt x="122" y="144"/>
                </a:lnTo>
                <a:lnTo>
                  <a:pt x="120" y="149"/>
                </a:lnTo>
                <a:lnTo>
                  <a:pt x="117" y="154"/>
                </a:lnTo>
                <a:lnTo>
                  <a:pt x="117" y="154"/>
                </a:lnTo>
                <a:lnTo>
                  <a:pt x="126" y="152"/>
                </a:lnTo>
                <a:lnTo>
                  <a:pt x="133" y="148"/>
                </a:lnTo>
                <a:lnTo>
                  <a:pt x="139" y="143"/>
                </a:lnTo>
                <a:lnTo>
                  <a:pt x="143" y="137"/>
                </a:lnTo>
                <a:lnTo>
                  <a:pt x="143" y="137"/>
                </a:lnTo>
                <a:lnTo>
                  <a:pt x="140" y="134"/>
                </a:lnTo>
                <a:lnTo>
                  <a:pt x="137" y="134"/>
                </a:lnTo>
                <a:lnTo>
                  <a:pt x="128" y="135"/>
                </a:lnTo>
                <a:lnTo>
                  <a:pt x="128" y="135"/>
                </a:lnTo>
                <a:close/>
                <a:moveTo>
                  <a:pt x="99" y="135"/>
                </a:moveTo>
                <a:lnTo>
                  <a:pt x="99" y="135"/>
                </a:lnTo>
                <a:lnTo>
                  <a:pt x="101" y="138"/>
                </a:lnTo>
                <a:lnTo>
                  <a:pt x="101" y="141"/>
                </a:lnTo>
                <a:lnTo>
                  <a:pt x="101" y="141"/>
                </a:lnTo>
                <a:lnTo>
                  <a:pt x="104" y="140"/>
                </a:lnTo>
                <a:lnTo>
                  <a:pt x="107" y="137"/>
                </a:lnTo>
                <a:lnTo>
                  <a:pt x="107" y="137"/>
                </a:lnTo>
                <a:lnTo>
                  <a:pt x="105" y="135"/>
                </a:lnTo>
                <a:lnTo>
                  <a:pt x="104" y="134"/>
                </a:lnTo>
                <a:lnTo>
                  <a:pt x="104" y="134"/>
                </a:lnTo>
                <a:lnTo>
                  <a:pt x="102" y="135"/>
                </a:lnTo>
                <a:lnTo>
                  <a:pt x="99" y="135"/>
                </a:lnTo>
                <a:lnTo>
                  <a:pt x="99" y="135"/>
                </a:lnTo>
                <a:close/>
                <a:moveTo>
                  <a:pt x="459" y="135"/>
                </a:moveTo>
                <a:lnTo>
                  <a:pt x="459" y="135"/>
                </a:lnTo>
                <a:lnTo>
                  <a:pt x="453" y="134"/>
                </a:lnTo>
                <a:lnTo>
                  <a:pt x="453" y="134"/>
                </a:lnTo>
                <a:lnTo>
                  <a:pt x="453" y="135"/>
                </a:lnTo>
                <a:lnTo>
                  <a:pt x="454" y="135"/>
                </a:lnTo>
                <a:lnTo>
                  <a:pt x="459" y="135"/>
                </a:lnTo>
                <a:lnTo>
                  <a:pt x="459" y="135"/>
                </a:lnTo>
                <a:close/>
                <a:moveTo>
                  <a:pt x="73" y="146"/>
                </a:moveTo>
                <a:lnTo>
                  <a:pt x="73" y="146"/>
                </a:lnTo>
                <a:lnTo>
                  <a:pt x="76" y="144"/>
                </a:lnTo>
                <a:lnTo>
                  <a:pt x="79" y="141"/>
                </a:lnTo>
                <a:lnTo>
                  <a:pt x="81" y="135"/>
                </a:lnTo>
                <a:lnTo>
                  <a:pt x="81" y="135"/>
                </a:lnTo>
                <a:lnTo>
                  <a:pt x="76" y="140"/>
                </a:lnTo>
                <a:lnTo>
                  <a:pt x="75" y="143"/>
                </a:lnTo>
                <a:lnTo>
                  <a:pt x="73" y="146"/>
                </a:lnTo>
                <a:lnTo>
                  <a:pt x="73" y="146"/>
                </a:lnTo>
                <a:close/>
                <a:moveTo>
                  <a:pt x="319" y="138"/>
                </a:moveTo>
                <a:lnTo>
                  <a:pt x="319" y="138"/>
                </a:lnTo>
                <a:lnTo>
                  <a:pt x="323" y="138"/>
                </a:lnTo>
                <a:lnTo>
                  <a:pt x="326" y="138"/>
                </a:lnTo>
                <a:lnTo>
                  <a:pt x="326" y="137"/>
                </a:lnTo>
                <a:lnTo>
                  <a:pt x="326" y="137"/>
                </a:lnTo>
                <a:lnTo>
                  <a:pt x="325" y="135"/>
                </a:lnTo>
                <a:lnTo>
                  <a:pt x="323" y="135"/>
                </a:lnTo>
                <a:lnTo>
                  <a:pt x="319" y="138"/>
                </a:lnTo>
                <a:lnTo>
                  <a:pt x="319" y="138"/>
                </a:lnTo>
                <a:close/>
                <a:moveTo>
                  <a:pt x="526" y="135"/>
                </a:moveTo>
                <a:lnTo>
                  <a:pt x="526" y="135"/>
                </a:lnTo>
                <a:lnTo>
                  <a:pt x="521" y="135"/>
                </a:lnTo>
                <a:lnTo>
                  <a:pt x="521" y="135"/>
                </a:lnTo>
                <a:lnTo>
                  <a:pt x="523" y="137"/>
                </a:lnTo>
                <a:lnTo>
                  <a:pt x="524" y="137"/>
                </a:lnTo>
                <a:lnTo>
                  <a:pt x="526" y="137"/>
                </a:lnTo>
                <a:lnTo>
                  <a:pt x="526" y="135"/>
                </a:lnTo>
                <a:lnTo>
                  <a:pt x="526" y="135"/>
                </a:lnTo>
                <a:close/>
                <a:moveTo>
                  <a:pt x="570" y="148"/>
                </a:moveTo>
                <a:lnTo>
                  <a:pt x="570" y="148"/>
                </a:lnTo>
                <a:lnTo>
                  <a:pt x="573" y="146"/>
                </a:lnTo>
                <a:lnTo>
                  <a:pt x="575" y="146"/>
                </a:lnTo>
                <a:lnTo>
                  <a:pt x="575" y="146"/>
                </a:lnTo>
                <a:lnTo>
                  <a:pt x="575" y="140"/>
                </a:lnTo>
                <a:lnTo>
                  <a:pt x="575" y="137"/>
                </a:lnTo>
                <a:lnTo>
                  <a:pt x="575" y="135"/>
                </a:lnTo>
                <a:lnTo>
                  <a:pt x="575" y="135"/>
                </a:lnTo>
                <a:lnTo>
                  <a:pt x="572" y="140"/>
                </a:lnTo>
                <a:lnTo>
                  <a:pt x="570" y="148"/>
                </a:lnTo>
                <a:lnTo>
                  <a:pt x="570" y="148"/>
                </a:lnTo>
                <a:close/>
                <a:moveTo>
                  <a:pt x="581" y="146"/>
                </a:moveTo>
                <a:lnTo>
                  <a:pt x="581" y="146"/>
                </a:lnTo>
                <a:lnTo>
                  <a:pt x="582" y="140"/>
                </a:lnTo>
                <a:lnTo>
                  <a:pt x="582" y="137"/>
                </a:lnTo>
                <a:lnTo>
                  <a:pt x="581" y="135"/>
                </a:lnTo>
                <a:lnTo>
                  <a:pt x="581" y="135"/>
                </a:lnTo>
                <a:lnTo>
                  <a:pt x="579" y="141"/>
                </a:lnTo>
                <a:lnTo>
                  <a:pt x="579" y="144"/>
                </a:lnTo>
                <a:lnTo>
                  <a:pt x="581" y="146"/>
                </a:lnTo>
                <a:lnTo>
                  <a:pt x="581" y="146"/>
                </a:lnTo>
                <a:close/>
                <a:moveTo>
                  <a:pt x="668" y="138"/>
                </a:moveTo>
                <a:lnTo>
                  <a:pt x="668" y="138"/>
                </a:lnTo>
                <a:lnTo>
                  <a:pt x="663" y="135"/>
                </a:lnTo>
                <a:lnTo>
                  <a:pt x="662" y="135"/>
                </a:lnTo>
                <a:lnTo>
                  <a:pt x="660" y="137"/>
                </a:lnTo>
                <a:lnTo>
                  <a:pt x="660" y="137"/>
                </a:lnTo>
                <a:lnTo>
                  <a:pt x="665" y="138"/>
                </a:lnTo>
                <a:lnTo>
                  <a:pt x="668" y="138"/>
                </a:lnTo>
                <a:lnTo>
                  <a:pt x="668" y="138"/>
                </a:lnTo>
                <a:close/>
                <a:moveTo>
                  <a:pt x="294" y="138"/>
                </a:moveTo>
                <a:lnTo>
                  <a:pt x="294" y="138"/>
                </a:lnTo>
                <a:lnTo>
                  <a:pt x="294" y="137"/>
                </a:lnTo>
                <a:lnTo>
                  <a:pt x="293" y="135"/>
                </a:lnTo>
                <a:lnTo>
                  <a:pt x="293" y="135"/>
                </a:lnTo>
                <a:lnTo>
                  <a:pt x="293" y="135"/>
                </a:lnTo>
                <a:lnTo>
                  <a:pt x="291" y="138"/>
                </a:lnTo>
                <a:lnTo>
                  <a:pt x="291" y="140"/>
                </a:lnTo>
                <a:lnTo>
                  <a:pt x="294" y="138"/>
                </a:lnTo>
                <a:lnTo>
                  <a:pt x="294" y="138"/>
                </a:lnTo>
                <a:close/>
                <a:moveTo>
                  <a:pt x="631" y="138"/>
                </a:moveTo>
                <a:lnTo>
                  <a:pt x="631" y="138"/>
                </a:lnTo>
                <a:lnTo>
                  <a:pt x="634" y="138"/>
                </a:lnTo>
                <a:lnTo>
                  <a:pt x="637" y="140"/>
                </a:lnTo>
                <a:lnTo>
                  <a:pt x="637" y="140"/>
                </a:lnTo>
                <a:lnTo>
                  <a:pt x="636" y="138"/>
                </a:lnTo>
                <a:lnTo>
                  <a:pt x="634" y="137"/>
                </a:lnTo>
                <a:lnTo>
                  <a:pt x="633" y="137"/>
                </a:lnTo>
                <a:lnTo>
                  <a:pt x="631" y="135"/>
                </a:lnTo>
                <a:lnTo>
                  <a:pt x="631" y="135"/>
                </a:lnTo>
                <a:lnTo>
                  <a:pt x="630" y="137"/>
                </a:lnTo>
                <a:lnTo>
                  <a:pt x="630" y="138"/>
                </a:lnTo>
                <a:lnTo>
                  <a:pt x="631" y="138"/>
                </a:lnTo>
                <a:lnTo>
                  <a:pt x="631" y="138"/>
                </a:lnTo>
                <a:close/>
                <a:moveTo>
                  <a:pt x="226" y="141"/>
                </a:moveTo>
                <a:lnTo>
                  <a:pt x="226" y="141"/>
                </a:lnTo>
                <a:lnTo>
                  <a:pt x="232" y="137"/>
                </a:lnTo>
                <a:lnTo>
                  <a:pt x="232" y="137"/>
                </a:lnTo>
                <a:lnTo>
                  <a:pt x="230" y="137"/>
                </a:lnTo>
                <a:lnTo>
                  <a:pt x="229" y="137"/>
                </a:lnTo>
                <a:lnTo>
                  <a:pt x="226" y="141"/>
                </a:lnTo>
                <a:lnTo>
                  <a:pt x="226" y="141"/>
                </a:lnTo>
                <a:close/>
                <a:moveTo>
                  <a:pt x="235" y="143"/>
                </a:moveTo>
                <a:lnTo>
                  <a:pt x="235" y="143"/>
                </a:lnTo>
                <a:lnTo>
                  <a:pt x="239" y="143"/>
                </a:lnTo>
                <a:lnTo>
                  <a:pt x="245" y="141"/>
                </a:lnTo>
                <a:lnTo>
                  <a:pt x="256" y="137"/>
                </a:lnTo>
                <a:lnTo>
                  <a:pt x="256" y="137"/>
                </a:lnTo>
                <a:lnTo>
                  <a:pt x="248" y="137"/>
                </a:lnTo>
                <a:lnTo>
                  <a:pt x="242" y="137"/>
                </a:lnTo>
                <a:lnTo>
                  <a:pt x="238" y="140"/>
                </a:lnTo>
                <a:lnTo>
                  <a:pt x="235" y="143"/>
                </a:lnTo>
                <a:lnTo>
                  <a:pt x="235" y="143"/>
                </a:lnTo>
                <a:close/>
                <a:moveTo>
                  <a:pt x="499" y="138"/>
                </a:moveTo>
                <a:lnTo>
                  <a:pt x="499" y="138"/>
                </a:lnTo>
                <a:lnTo>
                  <a:pt x="499" y="141"/>
                </a:lnTo>
                <a:lnTo>
                  <a:pt x="499" y="141"/>
                </a:lnTo>
                <a:lnTo>
                  <a:pt x="503" y="143"/>
                </a:lnTo>
                <a:lnTo>
                  <a:pt x="508" y="143"/>
                </a:lnTo>
                <a:lnTo>
                  <a:pt x="508" y="143"/>
                </a:lnTo>
                <a:lnTo>
                  <a:pt x="509" y="140"/>
                </a:lnTo>
                <a:lnTo>
                  <a:pt x="511" y="137"/>
                </a:lnTo>
                <a:lnTo>
                  <a:pt x="511" y="137"/>
                </a:lnTo>
                <a:lnTo>
                  <a:pt x="505" y="137"/>
                </a:lnTo>
                <a:lnTo>
                  <a:pt x="499" y="138"/>
                </a:lnTo>
                <a:lnTo>
                  <a:pt x="499" y="138"/>
                </a:lnTo>
                <a:close/>
                <a:moveTo>
                  <a:pt x="531" y="138"/>
                </a:moveTo>
                <a:lnTo>
                  <a:pt x="531" y="138"/>
                </a:lnTo>
                <a:lnTo>
                  <a:pt x="534" y="138"/>
                </a:lnTo>
                <a:lnTo>
                  <a:pt x="535" y="138"/>
                </a:lnTo>
                <a:lnTo>
                  <a:pt x="535" y="137"/>
                </a:lnTo>
                <a:lnTo>
                  <a:pt x="535" y="137"/>
                </a:lnTo>
                <a:lnTo>
                  <a:pt x="534" y="137"/>
                </a:lnTo>
                <a:lnTo>
                  <a:pt x="532" y="137"/>
                </a:lnTo>
                <a:lnTo>
                  <a:pt x="531" y="138"/>
                </a:lnTo>
                <a:lnTo>
                  <a:pt x="531" y="138"/>
                </a:lnTo>
                <a:close/>
                <a:moveTo>
                  <a:pt x="58" y="148"/>
                </a:moveTo>
                <a:lnTo>
                  <a:pt x="58" y="148"/>
                </a:lnTo>
                <a:lnTo>
                  <a:pt x="61" y="146"/>
                </a:lnTo>
                <a:lnTo>
                  <a:pt x="64" y="143"/>
                </a:lnTo>
                <a:lnTo>
                  <a:pt x="65" y="138"/>
                </a:lnTo>
                <a:lnTo>
                  <a:pt x="65" y="138"/>
                </a:lnTo>
                <a:lnTo>
                  <a:pt x="61" y="143"/>
                </a:lnTo>
                <a:lnTo>
                  <a:pt x="59" y="144"/>
                </a:lnTo>
                <a:lnTo>
                  <a:pt x="58" y="148"/>
                </a:lnTo>
                <a:lnTo>
                  <a:pt x="58" y="148"/>
                </a:lnTo>
                <a:close/>
                <a:moveTo>
                  <a:pt x="206" y="138"/>
                </a:moveTo>
                <a:lnTo>
                  <a:pt x="206" y="138"/>
                </a:lnTo>
                <a:lnTo>
                  <a:pt x="206" y="140"/>
                </a:lnTo>
                <a:lnTo>
                  <a:pt x="204" y="143"/>
                </a:lnTo>
                <a:lnTo>
                  <a:pt x="206" y="148"/>
                </a:lnTo>
                <a:lnTo>
                  <a:pt x="209" y="151"/>
                </a:lnTo>
                <a:lnTo>
                  <a:pt x="210" y="157"/>
                </a:lnTo>
                <a:lnTo>
                  <a:pt x="210" y="157"/>
                </a:lnTo>
                <a:lnTo>
                  <a:pt x="212" y="154"/>
                </a:lnTo>
                <a:lnTo>
                  <a:pt x="213" y="152"/>
                </a:lnTo>
                <a:lnTo>
                  <a:pt x="215" y="149"/>
                </a:lnTo>
                <a:lnTo>
                  <a:pt x="216" y="146"/>
                </a:lnTo>
                <a:lnTo>
                  <a:pt x="216" y="146"/>
                </a:lnTo>
                <a:lnTo>
                  <a:pt x="215" y="144"/>
                </a:lnTo>
                <a:lnTo>
                  <a:pt x="215" y="141"/>
                </a:lnTo>
                <a:lnTo>
                  <a:pt x="216" y="137"/>
                </a:lnTo>
                <a:lnTo>
                  <a:pt x="216" y="137"/>
                </a:lnTo>
                <a:lnTo>
                  <a:pt x="212" y="137"/>
                </a:lnTo>
                <a:lnTo>
                  <a:pt x="206" y="138"/>
                </a:lnTo>
                <a:lnTo>
                  <a:pt x="206" y="138"/>
                </a:lnTo>
                <a:close/>
                <a:moveTo>
                  <a:pt x="587" y="138"/>
                </a:moveTo>
                <a:lnTo>
                  <a:pt x="587" y="138"/>
                </a:lnTo>
                <a:lnTo>
                  <a:pt x="587" y="141"/>
                </a:lnTo>
                <a:lnTo>
                  <a:pt x="587" y="146"/>
                </a:lnTo>
                <a:lnTo>
                  <a:pt x="587" y="146"/>
                </a:lnTo>
                <a:lnTo>
                  <a:pt x="598" y="144"/>
                </a:lnTo>
                <a:lnTo>
                  <a:pt x="607" y="144"/>
                </a:lnTo>
                <a:lnTo>
                  <a:pt x="607" y="144"/>
                </a:lnTo>
                <a:lnTo>
                  <a:pt x="602" y="141"/>
                </a:lnTo>
                <a:lnTo>
                  <a:pt x="598" y="140"/>
                </a:lnTo>
                <a:lnTo>
                  <a:pt x="587" y="138"/>
                </a:lnTo>
                <a:lnTo>
                  <a:pt x="587" y="138"/>
                </a:lnTo>
                <a:close/>
                <a:moveTo>
                  <a:pt x="90" y="148"/>
                </a:moveTo>
                <a:lnTo>
                  <a:pt x="90" y="148"/>
                </a:lnTo>
                <a:lnTo>
                  <a:pt x="93" y="146"/>
                </a:lnTo>
                <a:lnTo>
                  <a:pt x="96" y="143"/>
                </a:lnTo>
                <a:lnTo>
                  <a:pt x="96" y="143"/>
                </a:lnTo>
                <a:lnTo>
                  <a:pt x="94" y="140"/>
                </a:lnTo>
                <a:lnTo>
                  <a:pt x="94" y="138"/>
                </a:lnTo>
                <a:lnTo>
                  <a:pt x="93" y="138"/>
                </a:lnTo>
                <a:lnTo>
                  <a:pt x="93" y="138"/>
                </a:lnTo>
                <a:lnTo>
                  <a:pt x="90" y="148"/>
                </a:lnTo>
                <a:lnTo>
                  <a:pt x="90" y="148"/>
                </a:lnTo>
                <a:close/>
                <a:moveTo>
                  <a:pt x="482" y="140"/>
                </a:moveTo>
                <a:lnTo>
                  <a:pt x="482" y="140"/>
                </a:lnTo>
                <a:lnTo>
                  <a:pt x="482" y="138"/>
                </a:lnTo>
                <a:lnTo>
                  <a:pt x="480" y="138"/>
                </a:lnTo>
                <a:lnTo>
                  <a:pt x="480" y="138"/>
                </a:lnTo>
                <a:lnTo>
                  <a:pt x="479" y="138"/>
                </a:lnTo>
                <a:lnTo>
                  <a:pt x="479" y="138"/>
                </a:lnTo>
                <a:lnTo>
                  <a:pt x="479" y="140"/>
                </a:lnTo>
                <a:lnTo>
                  <a:pt x="479" y="140"/>
                </a:lnTo>
                <a:lnTo>
                  <a:pt x="482" y="140"/>
                </a:lnTo>
                <a:lnTo>
                  <a:pt x="482" y="140"/>
                </a:lnTo>
                <a:close/>
                <a:moveTo>
                  <a:pt x="488" y="141"/>
                </a:moveTo>
                <a:lnTo>
                  <a:pt x="488" y="141"/>
                </a:lnTo>
                <a:lnTo>
                  <a:pt x="491" y="141"/>
                </a:lnTo>
                <a:lnTo>
                  <a:pt x="494" y="141"/>
                </a:lnTo>
                <a:lnTo>
                  <a:pt x="494" y="141"/>
                </a:lnTo>
                <a:lnTo>
                  <a:pt x="494" y="140"/>
                </a:lnTo>
                <a:lnTo>
                  <a:pt x="494" y="138"/>
                </a:lnTo>
                <a:lnTo>
                  <a:pt x="494" y="138"/>
                </a:lnTo>
                <a:lnTo>
                  <a:pt x="491" y="137"/>
                </a:lnTo>
                <a:lnTo>
                  <a:pt x="489" y="138"/>
                </a:lnTo>
                <a:lnTo>
                  <a:pt x="488" y="140"/>
                </a:lnTo>
                <a:lnTo>
                  <a:pt x="488" y="141"/>
                </a:lnTo>
                <a:lnTo>
                  <a:pt x="488" y="141"/>
                </a:lnTo>
                <a:close/>
                <a:moveTo>
                  <a:pt x="691" y="141"/>
                </a:moveTo>
                <a:lnTo>
                  <a:pt x="691" y="141"/>
                </a:lnTo>
                <a:lnTo>
                  <a:pt x="692" y="141"/>
                </a:lnTo>
                <a:lnTo>
                  <a:pt x="694" y="140"/>
                </a:lnTo>
                <a:lnTo>
                  <a:pt x="695" y="138"/>
                </a:lnTo>
                <a:lnTo>
                  <a:pt x="695" y="138"/>
                </a:lnTo>
                <a:lnTo>
                  <a:pt x="695" y="138"/>
                </a:lnTo>
                <a:lnTo>
                  <a:pt x="692" y="140"/>
                </a:lnTo>
                <a:lnTo>
                  <a:pt x="691" y="141"/>
                </a:lnTo>
                <a:lnTo>
                  <a:pt x="691" y="141"/>
                </a:lnTo>
                <a:close/>
                <a:moveTo>
                  <a:pt x="268" y="143"/>
                </a:moveTo>
                <a:lnTo>
                  <a:pt x="268" y="143"/>
                </a:lnTo>
                <a:lnTo>
                  <a:pt x="276" y="144"/>
                </a:lnTo>
                <a:lnTo>
                  <a:pt x="284" y="143"/>
                </a:lnTo>
                <a:lnTo>
                  <a:pt x="284" y="143"/>
                </a:lnTo>
                <a:lnTo>
                  <a:pt x="280" y="141"/>
                </a:lnTo>
                <a:lnTo>
                  <a:pt x="277" y="140"/>
                </a:lnTo>
                <a:lnTo>
                  <a:pt x="270" y="138"/>
                </a:lnTo>
                <a:lnTo>
                  <a:pt x="270" y="138"/>
                </a:lnTo>
                <a:lnTo>
                  <a:pt x="268" y="140"/>
                </a:lnTo>
                <a:lnTo>
                  <a:pt x="268" y="143"/>
                </a:lnTo>
                <a:lnTo>
                  <a:pt x="268" y="143"/>
                </a:lnTo>
                <a:close/>
                <a:moveTo>
                  <a:pt x="357" y="138"/>
                </a:moveTo>
                <a:lnTo>
                  <a:pt x="357" y="138"/>
                </a:lnTo>
                <a:lnTo>
                  <a:pt x="357" y="140"/>
                </a:lnTo>
                <a:lnTo>
                  <a:pt x="355" y="141"/>
                </a:lnTo>
                <a:lnTo>
                  <a:pt x="355" y="141"/>
                </a:lnTo>
                <a:lnTo>
                  <a:pt x="363" y="141"/>
                </a:lnTo>
                <a:lnTo>
                  <a:pt x="370" y="141"/>
                </a:lnTo>
                <a:lnTo>
                  <a:pt x="377" y="141"/>
                </a:lnTo>
                <a:lnTo>
                  <a:pt x="380" y="140"/>
                </a:lnTo>
                <a:lnTo>
                  <a:pt x="381" y="138"/>
                </a:lnTo>
                <a:lnTo>
                  <a:pt x="381" y="138"/>
                </a:lnTo>
                <a:lnTo>
                  <a:pt x="375" y="140"/>
                </a:lnTo>
                <a:lnTo>
                  <a:pt x="370" y="138"/>
                </a:lnTo>
                <a:lnTo>
                  <a:pt x="357" y="138"/>
                </a:lnTo>
                <a:lnTo>
                  <a:pt x="357" y="138"/>
                </a:lnTo>
                <a:close/>
                <a:moveTo>
                  <a:pt x="337" y="141"/>
                </a:moveTo>
                <a:lnTo>
                  <a:pt x="337" y="141"/>
                </a:lnTo>
                <a:lnTo>
                  <a:pt x="351" y="141"/>
                </a:lnTo>
                <a:lnTo>
                  <a:pt x="351" y="141"/>
                </a:lnTo>
                <a:lnTo>
                  <a:pt x="348" y="140"/>
                </a:lnTo>
                <a:lnTo>
                  <a:pt x="343" y="140"/>
                </a:lnTo>
                <a:lnTo>
                  <a:pt x="337" y="141"/>
                </a:lnTo>
                <a:lnTo>
                  <a:pt x="337" y="141"/>
                </a:lnTo>
                <a:close/>
                <a:moveTo>
                  <a:pt x="186" y="141"/>
                </a:moveTo>
                <a:lnTo>
                  <a:pt x="186" y="141"/>
                </a:lnTo>
                <a:lnTo>
                  <a:pt x="186" y="164"/>
                </a:lnTo>
                <a:lnTo>
                  <a:pt x="186" y="164"/>
                </a:lnTo>
                <a:lnTo>
                  <a:pt x="189" y="163"/>
                </a:lnTo>
                <a:lnTo>
                  <a:pt x="192" y="163"/>
                </a:lnTo>
                <a:lnTo>
                  <a:pt x="192" y="163"/>
                </a:lnTo>
                <a:lnTo>
                  <a:pt x="195" y="151"/>
                </a:lnTo>
                <a:lnTo>
                  <a:pt x="195" y="144"/>
                </a:lnTo>
                <a:lnTo>
                  <a:pt x="194" y="141"/>
                </a:lnTo>
                <a:lnTo>
                  <a:pt x="192" y="140"/>
                </a:lnTo>
                <a:lnTo>
                  <a:pt x="192" y="140"/>
                </a:lnTo>
                <a:lnTo>
                  <a:pt x="187" y="140"/>
                </a:lnTo>
                <a:lnTo>
                  <a:pt x="186" y="140"/>
                </a:lnTo>
                <a:lnTo>
                  <a:pt x="186" y="141"/>
                </a:lnTo>
                <a:lnTo>
                  <a:pt x="186" y="141"/>
                </a:lnTo>
                <a:close/>
                <a:moveTo>
                  <a:pt x="171" y="166"/>
                </a:moveTo>
                <a:lnTo>
                  <a:pt x="171" y="166"/>
                </a:lnTo>
                <a:lnTo>
                  <a:pt x="181" y="164"/>
                </a:lnTo>
                <a:lnTo>
                  <a:pt x="181" y="164"/>
                </a:lnTo>
                <a:lnTo>
                  <a:pt x="181" y="154"/>
                </a:lnTo>
                <a:lnTo>
                  <a:pt x="178" y="143"/>
                </a:lnTo>
                <a:lnTo>
                  <a:pt x="178" y="143"/>
                </a:lnTo>
                <a:lnTo>
                  <a:pt x="174" y="154"/>
                </a:lnTo>
                <a:lnTo>
                  <a:pt x="171" y="166"/>
                </a:lnTo>
                <a:lnTo>
                  <a:pt x="171" y="166"/>
                </a:lnTo>
                <a:close/>
                <a:moveTo>
                  <a:pt x="428" y="143"/>
                </a:moveTo>
                <a:lnTo>
                  <a:pt x="428" y="143"/>
                </a:lnTo>
                <a:lnTo>
                  <a:pt x="428" y="146"/>
                </a:lnTo>
                <a:lnTo>
                  <a:pt x="428" y="151"/>
                </a:lnTo>
                <a:lnTo>
                  <a:pt x="428" y="151"/>
                </a:lnTo>
                <a:lnTo>
                  <a:pt x="439" y="151"/>
                </a:lnTo>
                <a:lnTo>
                  <a:pt x="444" y="149"/>
                </a:lnTo>
                <a:lnTo>
                  <a:pt x="445" y="148"/>
                </a:lnTo>
                <a:lnTo>
                  <a:pt x="447" y="146"/>
                </a:lnTo>
                <a:lnTo>
                  <a:pt x="447" y="146"/>
                </a:lnTo>
                <a:lnTo>
                  <a:pt x="444" y="146"/>
                </a:lnTo>
                <a:lnTo>
                  <a:pt x="442" y="146"/>
                </a:lnTo>
                <a:lnTo>
                  <a:pt x="442" y="146"/>
                </a:lnTo>
                <a:lnTo>
                  <a:pt x="442" y="146"/>
                </a:lnTo>
                <a:lnTo>
                  <a:pt x="444" y="146"/>
                </a:lnTo>
                <a:lnTo>
                  <a:pt x="444" y="144"/>
                </a:lnTo>
                <a:lnTo>
                  <a:pt x="444" y="144"/>
                </a:lnTo>
                <a:lnTo>
                  <a:pt x="441" y="144"/>
                </a:lnTo>
                <a:lnTo>
                  <a:pt x="439" y="143"/>
                </a:lnTo>
                <a:lnTo>
                  <a:pt x="438" y="143"/>
                </a:lnTo>
                <a:lnTo>
                  <a:pt x="438" y="143"/>
                </a:lnTo>
                <a:lnTo>
                  <a:pt x="436" y="144"/>
                </a:lnTo>
                <a:lnTo>
                  <a:pt x="433" y="144"/>
                </a:lnTo>
                <a:lnTo>
                  <a:pt x="433" y="144"/>
                </a:lnTo>
                <a:lnTo>
                  <a:pt x="431" y="143"/>
                </a:lnTo>
                <a:lnTo>
                  <a:pt x="428" y="143"/>
                </a:lnTo>
                <a:lnTo>
                  <a:pt x="428" y="143"/>
                </a:lnTo>
                <a:close/>
                <a:moveTo>
                  <a:pt x="154" y="148"/>
                </a:moveTo>
                <a:lnTo>
                  <a:pt x="154" y="148"/>
                </a:lnTo>
                <a:lnTo>
                  <a:pt x="154" y="169"/>
                </a:lnTo>
                <a:lnTo>
                  <a:pt x="154" y="169"/>
                </a:lnTo>
                <a:lnTo>
                  <a:pt x="157" y="169"/>
                </a:lnTo>
                <a:lnTo>
                  <a:pt x="159" y="169"/>
                </a:lnTo>
                <a:lnTo>
                  <a:pt x="162" y="167"/>
                </a:lnTo>
                <a:lnTo>
                  <a:pt x="165" y="167"/>
                </a:lnTo>
                <a:lnTo>
                  <a:pt x="165" y="167"/>
                </a:lnTo>
                <a:lnTo>
                  <a:pt x="171" y="143"/>
                </a:lnTo>
                <a:lnTo>
                  <a:pt x="171" y="143"/>
                </a:lnTo>
                <a:lnTo>
                  <a:pt x="154" y="148"/>
                </a:lnTo>
                <a:lnTo>
                  <a:pt x="154" y="148"/>
                </a:lnTo>
                <a:close/>
                <a:moveTo>
                  <a:pt x="409" y="152"/>
                </a:moveTo>
                <a:lnTo>
                  <a:pt x="409" y="152"/>
                </a:lnTo>
                <a:lnTo>
                  <a:pt x="409" y="149"/>
                </a:lnTo>
                <a:lnTo>
                  <a:pt x="410" y="146"/>
                </a:lnTo>
                <a:lnTo>
                  <a:pt x="410" y="144"/>
                </a:lnTo>
                <a:lnTo>
                  <a:pt x="409" y="143"/>
                </a:lnTo>
                <a:lnTo>
                  <a:pt x="409" y="143"/>
                </a:lnTo>
                <a:lnTo>
                  <a:pt x="407" y="144"/>
                </a:lnTo>
                <a:lnTo>
                  <a:pt x="407" y="148"/>
                </a:lnTo>
                <a:lnTo>
                  <a:pt x="407" y="151"/>
                </a:lnTo>
                <a:lnTo>
                  <a:pt x="409" y="152"/>
                </a:lnTo>
                <a:lnTo>
                  <a:pt x="409" y="152"/>
                </a:lnTo>
                <a:close/>
                <a:moveTo>
                  <a:pt x="415" y="152"/>
                </a:moveTo>
                <a:lnTo>
                  <a:pt x="415" y="152"/>
                </a:lnTo>
                <a:lnTo>
                  <a:pt x="422" y="151"/>
                </a:lnTo>
                <a:lnTo>
                  <a:pt x="422" y="151"/>
                </a:lnTo>
                <a:lnTo>
                  <a:pt x="422" y="148"/>
                </a:lnTo>
                <a:lnTo>
                  <a:pt x="422" y="144"/>
                </a:lnTo>
                <a:lnTo>
                  <a:pt x="422" y="144"/>
                </a:lnTo>
                <a:lnTo>
                  <a:pt x="419" y="143"/>
                </a:lnTo>
                <a:lnTo>
                  <a:pt x="416" y="144"/>
                </a:lnTo>
                <a:lnTo>
                  <a:pt x="415" y="148"/>
                </a:lnTo>
                <a:lnTo>
                  <a:pt x="415" y="152"/>
                </a:lnTo>
                <a:lnTo>
                  <a:pt x="415" y="152"/>
                </a:lnTo>
                <a:close/>
                <a:moveTo>
                  <a:pt x="386" y="148"/>
                </a:moveTo>
                <a:lnTo>
                  <a:pt x="386" y="148"/>
                </a:lnTo>
                <a:lnTo>
                  <a:pt x="389" y="151"/>
                </a:lnTo>
                <a:lnTo>
                  <a:pt x="392" y="152"/>
                </a:lnTo>
                <a:lnTo>
                  <a:pt x="395" y="152"/>
                </a:lnTo>
                <a:lnTo>
                  <a:pt x="401" y="152"/>
                </a:lnTo>
                <a:lnTo>
                  <a:pt x="401" y="152"/>
                </a:lnTo>
                <a:lnTo>
                  <a:pt x="399" y="149"/>
                </a:lnTo>
                <a:lnTo>
                  <a:pt x="399" y="146"/>
                </a:lnTo>
                <a:lnTo>
                  <a:pt x="399" y="146"/>
                </a:lnTo>
                <a:lnTo>
                  <a:pt x="396" y="144"/>
                </a:lnTo>
                <a:lnTo>
                  <a:pt x="393" y="144"/>
                </a:lnTo>
                <a:lnTo>
                  <a:pt x="389" y="146"/>
                </a:lnTo>
                <a:lnTo>
                  <a:pt x="386" y="148"/>
                </a:lnTo>
                <a:lnTo>
                  <a:pt x="386" y="148"/>
                </a:lnTo>
                <a:close/>
                <a:moveTo>
                  <a:pt x="660" y="146"/>
                </a:moveTo>
                <a:lnTo>
                  <a:pt x="660" y="146"/>
                </a:lnTo>
                <a:lnTo>
                  <a:pt x="665" y="148"/>
                </a:lnTo>
                <a:lnTo>
                  <a:pt x="669" y="149"/>
                </a:lnTo>
                <a:lnTo>
                  <a:pt x="675" y="148"/>
                </a:lnTo>
                <a:lnTo>
                  <a:pt x="678" y="144"/>
                </a:lnTo>
                <a:lnTo>
                  <a:pt x="678" y="144"/>
                </a:lnTo>
                <a:lnTo>
                  <a:pt x="669" y="144"/>
                </a:lnTo>
                <a:lnTo>
                  <a:pt x="660" y="146"/>
                </a:lnTo>
                <a:lnTo>
                  <a:pt x="660" y="146"/>
                </a:lnTo>
                <a:close/>
                <a:moveTo>
                  <a:pt x="355" y="146"/>
                </a:moveTo>
                <a:lnTo>
                  <a:pt x="355" y="146"/>
                </a:lnTo>
                <a:lnTo>
                  <a:pt x="355" y="149"/>
                </a:lnTo>
                <a:lnTo>
                  <a:pt x="354" y="154"/>
                </a:lnTo>
                <a:lnTo>
                  <a:pt x="354" y="154"/>
                </a:lnTo>
                <a:lnTo>
                  <a:pt x="366" y="154"/>
                </a:lnTo>
                <a:lnTo>
                  <a:pt x="378" y="152"/>
                </a:lnTo>
                <a:lnTo>
                  <a:pt x="378" y="152"/>
                </a:lnTo>
                <a:lnTo>
                  <a:pt x="380" y="146"/>
                </a:lnTo>
                <a:lnTo>
                  <a:pt x="380" y="146"/>
                </a:lnTo>
                <a:lnTo>
                  <a:pt x="372" y="144"/>
                </a:lnTo>
                <a:lnTo>
                  <a:pt x="367" y="146"/>
                </a:lnTo>
                <a:lnTo>
                  <a:pt x="361" y="146"/>
                </a:lnTo>
                <a:lnTo>
                  <a:pt x="355" y="146"/>
                </a:lnTo>
                <a:lnTo>
                  <a:pt x="355" y="146"/>
                </a:lnTo>
                <a:close/>
                <a:moveTo>
                  <a:pt x="471" y="146"/>
                </a:moveTo>
                <a:lnTo>
                  <a:pt x="471" y="146"/>
                </a:lnTo>
                <a:lnTo>
                  <a:pt x="476" y="148"/>
                </a:lnTo>
                <a:lnTo>
                  <a:pt x="480" y="146"/>
                </a:lnTo>
                <a:lnTo>
                  <a:pt x="480" y="146"/>
                </a:lnTo>
                <a:lnTo>
                  <a:pt x="476" y="144"/>
                </a:lnTo>
                <a:lnTo>
                  <a:pt x="473" y="144"/>
                </a:lnTo>
                <a:lnTo>
                  <a:pt x="471" y="146"/>
                </a:lnTo>
                <a:lnTo>
                  <a:pt x="471" y="146"/>
                </a:lnTo>
                <a:close/>
                <a:moveTo>
                  <a:pt x="338" y="148"/>
                </a:moveTo>
                <a:lnTo>
                  <a:pt x="338" y="148"/>
                </a:lnTo>
                <a:lnTo>
                  <a:pt x="338" y="151"/>
                </a:lnTo>
                <a:lnTo>
                  <a:pt x="340" y="154"/>
                </a:lnTo>
                <a:lnTo>
                  <a:pt x="340" y="154"/>
                </a:lnTo>
                <a:lnTo>
                  <a:pt x="349" y="154"/>
                </a:lnTo>
                <a:lnTo>
                  <a:pt x="349" y="154"/>
                </a:lnTo>
                <a:lnTo>
                  <a:pt x="349" y="149"/>
                </a:lnTo>
                <a:lnTo>
                  <a:pt x="349" y="148"/>
                </a:lnTo>
                <a:lnTo>
                  <a:pt x="349" y="146"/>
                </a:lnTo>
                <a:lnTo>
                  <a:pt x="349" y="146"/>
                </a:lnTo>
                <a:lnTo>
                  <a:pt x="346" y="146"/>
                </a:lnTo>
                <a:lnTo>
                  <a:pt x="345" y="146"/>
                </a:lnTo>
                <a:lnTo>
                  <a:pt x="341" y="146"/>
                </a:lnTo>
                <a:lnTo>
                  <a:pt x="338" y="148"/>
                </a:lnTo>
                <a:lnTo>
                  <a:pt x="338" y="148"/>
                </a:lnTo>
                <a:close/>
                <a:moveTo>
                  <a:pt x="84" y="167"/>
                </a:moveTo>
                <a:lnTo>
                  <a:pt x="84" y="167"/>
                </a:lnTo>
                <a:lnTo>
                  <a:pt x="88" y="167"/>
                </a:lnTo>
                <a:lnTo>
                  <a:pt x="91" y="167"/>
                </a:lnTo>
                <a:lnTo>
                  <a:pt x="96" y="166"/>
                </a:lnTo>
                <a:lnTo>
                  <a:pt x="99" y="164"/>
                </a:lnTo>
                <a:lnTo>
                  <a:pt x="99" y="164"/>
                </a:lnTo>
                <a:lnTo>
                  <a:pt x="99" y="155"/>
                </a:lnTo>
                <a:lnTo>
                  <a:pt x="98" y="151"/>
                </a:lnTo>
                <a:lnTo>
                  <a:pt x="98" y="148"/>
                </a:lnTo>
                <a:lnTo>
                  <a:pt x="98" y="148"/>
                </a:lnTo>
                <a:lnTo>
                  <a:pt x="91" y="151"/>
                </a:lnTo>
                <a:lnTo>
                  <a:pt x="88" y="155"/>
                </a:lnTo>
                <a:lnTo>
                  <a:pt x="85" y="161"/>
                </a:lnTo>
                <a:lnTo>
                  <a:pt x="84" y="167"/>
                </a:lnTo>
                <a:lnTo>
                  <a:pt x="84" y="167"/>
                </a:lnTo>
                <a:close/>
                <a:moveTo>
                  <a:pt x="229" y="154"/>
                </a:moveTo>
                <a:lnTo>
                  <a:pt x="229" y="154"/>
                </a:lnTo>
                <a:lnTo>
                  <a:pt x="236" y="157"/>
                </a:lnTo>
                <a:lnTo>
                  <a:pt x="242" y="157"/>
                </a:lnTo>
                <a:lnTo>
                  <a:pt x="248" y="154"/>
                </a:lnTo>
                <a:lnTo>
                  <a:pt x="252" y="152"/>
                </a:lnTo>
                <a:lnTo>
                  <a:pt x="253" y="148"/>
                </a:lnTo>
                <a:lnTo>
                  <a:pt x="253" y="148"/>
                </a:lnTo>
                <a:lnTo>
                  <a:pt x="245" y="148"/>
                </a:lnTo>
                <a:lnTo>
                  <a:pt x="239" y="149"/>
                </a:lnTo>
                <a:lnTo>
                  <a:pt x="235" y="151"/>
                </a:lnTo>
                <a:lnTo>
                  <a:pt x="229" y="154"/>
                </a:lnTo>
                <a:lnTo>
                  <a:pt x="229" y="154"/>
                </a:lnTo>
                <a:close/>
                <a:moveTo>
                  <a:pt x="326" y="152"/>
                </a:moveTo>
                <a:lnTo>
                  <a:pt x="326" y="152"/>
                </a:lnTo>
                <a:lnTo>
                  <a:pt x="329" y="154"/>
                </a:lnTo>
                <a:lnTo>
                  <a:pt x="332" y="154"/>
                </a:lnTo>
                <a:lnTo>
                  <a:pt x="332" y="154"/>
                </a:lnTo>
                <a:lnTo>
                  <a:pt x="331" y="149"/>
                </a:lnTo>
                <a:lnTo>
                  <a:pt x="329" y="148"/>
                </a:lnTo>
                <a:lnTo>
                  <a:pt x="328" y="149"/>
                </a:lnTo>
                <a:lnTo>
                  <a:pt x="326" y="152"/>
                </a:lnTo>
                <a:lnTo>
                  <a:pt x="326" y="152"/>
                </a:lnTo>
                <a:close/>
                <a:moveTo>
                  <a:pt x="512" y="148"/>
                </a:moveTo>
                <a:lnTo>
                  <a:pt x="512" y="148"/>
                </a:lnTo>
                <a:lnTo>
                  <a:pt x="512" y="151"/>
                </a:lnTo>
                <a:lnTo>
                  <a:pt x="512" y="151"/>
                </a:lnTo>
                <a:lnTo>
                  <a:pt x="520" y="151"/>
                </a:lnTo>
                <a:lnTo>
                  <a:pt x="523" y="151"/>
                </a:lnTo>
                <a:lnTo>
                  <a:pt x="526" y="148"/>
                </a:lnTo>
                <a:lnTo>
                  <a:pt x="526" y="148"/>
                </a:lnTo>
                <a:lnTo>
                  <a:pt x="518" y="148"/>
                </a:lnTo>
                <a:lnTo>
                  <a:pt x="515" y="148"/>
                </a:lnTo>
                <a:lnTo>
                  <a:pt x="512" y="148"/>
                </a:lnTo>
                <a:lnTo>
                  <a:pt x="512" y="148"/>
                </a:lnTo>
                <a:close/>
                <a:moveTo>
                  <a:pt x="604" y="148"/>
                </a:moveTo>
                <a:lnTo>
                  <a:pt x="604" y="148"/>
                </a:lnTo>
                <a:lnTo>
                  <a:pt x="601" y="149"/>
                </a:lnTo>
                <a:lnTo>
                  <a:pt x="598" y="149"/>
                </a:lnTo>
                <a:lnTo>
                  <a:pt x="587" y="151"/>
                </a:lnTo>
                <a:lnTo>
                  <a:pt x="587" y="151"/>
                </a:lnTo>
                <a:lnTo>
                  <a:pt x="588" y="152"/>
                </a:lnTo>
                <a:lnTo>
                  <a:pt x="590" y="152"/>
                </a:lnTo>
                <a:lnTo>
                  <a:pt x="592" y="152"/>
                </a:lnTo>
                <a:lnTo>
                  <a:pt x="595" y="152"/>
                </a:lnTo>
                <a:lnTo>
                  <a:pt x="595" y="152"/>
                </a:lnTo>
                <a:lnTo>
                  <a:pt x="599" y="154"/>
                </a:lnTo>
                <a:lnTo>
                  <a:pt x="605" y="154"/>
                </a:lnTo>
                <a:lnTo>
                  <a:pt x="605" y="154"/>
                </a:lnTo>
                <a:lnTo>
                  <a:pt x="607" y="151"/>
                </a:lnTo>
                <a:lnTo>
                  <a:pt x="605" y="149"/>
                </a:lnTo>
                <a:lnTo>
                  <a:pt x="604" y="148"/>
                </a:lnTo>
                <a:lnTo>
                  <a:pt x="604" y="148"/>
                </a:lnTo>
                <a:close/>
                <a:moveTo>
                  <a:pt x="619" y="152"/>
                </a:moveTo>
                <a:lnTo>
                  <a:pt x="619" y="152"/>
                </a:lnTo>
                <a:lnTo>
                  <a:pt x="622" y="152"/>
                </a:lnTo>
                <a:lnTo>
                  <a:pt x="624" y="152"/>
                </a:lnTo>
                <a:lnTo>
                  <a:pt x="624" y="152"/>
                </a:lnTo>
                <a:lnTo>
                  <a:pt x="624" y="152"/>
                </a:lnTo>
                <a:lnTo>
                  <a:pt x="622" y="149"/>
                </a:lnTo>
                <a:lnTo>
                  <a:pt x="620" y="149"/>
                </a:lnTo>
                <a:lnTo>
                  <a:pt x="619" y="149"/>
                </a:lnTo>
                <a:lnTo>
                  <a:pt x="619" y="149"/>
                </a:lnTo>
                <a:lnTo>
                  <a:pt x="619" y="149"/>
                </a:lnTo>
                <a:lnTo>
                  <a:pt x="619" y="151"/>
                </a:lnTo>
                <a:lnTo>
                  <a:pt x="619" y="151"/>
                </a:lnTo>
                <a:lnTo>
                  <a:pt x="619" y="152"/>
                </a:lnTo>
                <a:lnTo>
                  <a:pt x="619" y="152"/>
                </a:lnTo>
                <a:close/>
                <a:moveTo>
                  <a:pt x="126" y="175"/>
                </a:moveTo>
                <a:lnTo>
                  <a:pt x="126" y="175"/>
                </a:lnTo>
                <a:lnTo>
                  <a:pt x="134" y="173"/>
                </a:lnTo>
                <a:lnTo>
                  <a:pt x="140" y="172"/>
                </a:lnTo>
                <a:lnTo>
                  <a:pt x="140" y="172"/>
                </a:lnTo>
                <a:lnTo>
                  <a:pt x="143" y="160"/>
                </a:lnTo>
                <a:lnTo>
                  <a:pt x="145" y="154"/>
                </a:lnTo>
                <a:lnTo>
                  <a:pt x="145" y="149"/>
                </a:lnTo>
                <a:lnTo>
                  <a:pt x="145" y="149"/>
                </a:lnTo>
                <a:lnTo>
                  <a:pt x="142" y="151"/>
                </a:lnTo>
                <a:lnTo>
                  <a:pt x="137" y="154"/>
                </a:lnTo>
                <a:lnTo>
                  <a:pt x="133" y="160"/>
                </a:lnTo>
                <a:lnTo>
                  <a:pt x="130" y="167"/>
                </a:lnTo>
                <a:lnTo>
                  <a:pt x="126" y="175"/>
                </a:lnTo>
                <a:lnTo>
                  <a:pt x="126" y="175"/>
                </a:lnTo>
                <a:close/>
                <a:moveTo>
                  <a:pt x="738" y="158"/>
                </a:moveTo>
                <a:lnTo>
                  <a:pt x="738" y="158"/>
                </a:lnTo>
                <a:lnTo>
                  <a:pt x="738" y="155"/>
                </a:lnTo>
                <a:lnTo>
                  <a:pt x="736" y="152"/>
                </a:lnTo>
                <a:lnTo>
                  <a:pt x="732" y="149"/>
                </a:lnTo>
                <a:lnTo>
                  <a:pt x="732" y="149"/>
                </a:lnTo>
                <a:lnTo>
                  <a:pt x="735" y="154"/>
                </a:lnTo>
                <a:lnTo>
                  <a:pt x="738" y="158"/>
                </a:lnTo>
                <a:lnTo>
                  <a:pt x="738" y="158"/>
                </a:lnTo>
                <a:close/>
                <a:moveTo>
                  <a:pt x="38" y="166"/>
                </a:moveTo>
                <a:lnTo>
                  <a:pt x="38" y="166"/>
                </a:lnTo>
                <a:lnTo>
                  <a:pt x="41" y="172"/>
                </a:lnTo>
                <a:lnTo>
                  <a:pt x="41" y="172"/>
                </a:lnTo>
                <a:lnTo>
                  <a:pt x="46" y="164"/>
                </a:lnTo>
                <a:lnTo>
                  <a:pt x="50" y="158"/>
                </a:lnTo>
                <a:lnTo>
                  <a:pt x="50" y="158"/>
                </a:lnTo>
                <a:lnTo>
                  <a:pt x="53" y="154"/>
                </a:lnTo>
                <a:lnTo>
                  <a:pt x="53" y="152"/>
                </a:lnTo>
                <a:lnTo>
                  <a:pt x="53" y="151"/>
                </a:lnTo>
                <a:lnTo>
                  <a:pt x="53" y="151"/>
                </a:lnTo>
                <a:lnTo>
                  <a:pt x="50" y="154"/>
                </a:lnTo>
                <a:lnTo>
                  <a:pt x="47" y="158"/>
                </a:lnTo>
                <a:lnTo>
                  <a:pt x="43" y="163"/>
                </a:lnTo>
                <a:lnTo>
                  <a:pt x="38" y="166"/>
                </a:lnTo>
                <a:lnTo>
                  <a:pt x="38" y="166"/>
                </a:lnTo>
                <a:close/>
                <a:moveTo>
                  <a:pt x="311" y="152"/>
                </a:moveTo>
                <a:lnTo>
                  <a:pt x="311" y="152"/>
                </a:lnTo>
                <a:lnTo>
                  <a:pt x="316" y="152"/>
                </a:lnTo>
                <a:lnTo>
                  <a:pt x="319" y="152"/>
                </a:lnTo>
                <a:lnTo>
                  <a:pt x="320" y="151"/>
                </a:lnTo>
                <a:lnTo>
                  <a:pt x="320" y="151"/>
                </a:lnTo>
                <a:lnTo>
                  <a:pt x="316" y="151"/>
                </a:lnTo>
                <a:lnTo>
                  <a:pt x="311" y="152"/>
                </a:lnTo>
                <a:lnTo>
                  <a:pt x="311" y="152"/>
                </a:lnTo>
                <a:close/>
                <a:moveTo>
                  <a:pt x="471" y="151"/>
                </a:moveTo>
                <a:lnTo>
                  <a:pt x="471" y="151"/>
                </a:lnTo>
                <a:lnTo>
                  <a:pt x="471" y="154"/>
                </a:lnTo>
                <a:lnTo>
                  <a:pt x="471" y="154"/>
                </a:lnTo>
                <a:lnTo>
                  <a:pt x="476" y="152"/>
                </a:lnTo>
                <a:lnTo>
                  <a:pt x="479" y="152"/>
                </a:lnTo>
                <a:lnTo>
                  <a:pt x="479" y="152"/>
                </a:lnTo>
                <a:lnTo>
                  <a:pt x="476" y="152"/>
                </a:lnTo>
                <a:lnTo>
                  <a:pt x="474" y="151"/>
                </a:lnTo>
                <a:lnTo>
                  <a:pt x="473" y="151"/>
                </a:lnTo>
                <a:lnTo>
                  <a:pt x="471" y="151"/>
                </a:lnTo>
                <a:lnTo>
                  <a:pt x="471" y="151"/>
                </a:lnTo>
                <a:close/>
                <a:moveTo>
                  <a:pt x="460" y="154"/>
                </a:moveTo>
                <a:lnTo>
                  <a:pt x="460" y="154"/>
                </a:lnTo>
                <a:lnTo>
                  <a:pt x="463" y="154"/>
                </a:lnTo>
                <a:lnTo>
                  <a:pt x="465" y="154"/>
                </a:lnTo>
                <a:lnTo>
                  <a:pt x="466" y="152"/>
                </a:lnTo>
                <a:lnTo>
                  <a:pt x="466" y="152"/>
                </a:lnTo>
                <a:lnTo>
                  <a:pt x="465" y="151"/>
                </a:lnTo>
                <a:lnTo>
                  <a:pt x="463" y="151"/>
                </a:lnTo>
                <a:lnTo>
                  <a:pt x="460" y="152"/>
                </a:lnTo>
                <a:lnTo>
                  <a:pt x="460" y="154"/>
                </a:lnTo>
                <a:lnTo>
                  <a:pt x="460" y="154"/>
                </a:lnTo>
                <a:close/>
                <a:moveTo>
                  <a:pt x="677" y="154"/>
                </a:moveTo>
                <a:lnTo>
                  <a:pt x="677" y="154"/>
                </a:lnTo>
                <a:lnTo>
                  <a:pt x="680" y="154"/>
                </a:lnTo>
                <a:lnTo>
                  <a:pt x="680" y="154"/>
                </a:lnTo>
                <a:lnTo>
                  <a:pt x="680" y="151"/>
                </a:lnTo>
                <a:lnTo>
                  <a:pt x="680" y="151"/>
                </a:lnTo>
                <a:lnTo>
                  <a:pt x="677" y="154"/>
                </a:lnTo>
                <a:lnTo>
                  <a:pt x="677" y="154"/>
                </a:lnTo>
                <a:close/>
                <a:moveTo>
                  <a:pt x="219" y="157"/>
                </a:moveTo>
                <a:lnTo>
                  <a:pt x="219" y="157"/>
                </a:lnTo>
                <a:lnTo>
                  <a:pt x="221" y="154"/>
                </a:lnTo>
                <a:lnTo>
                  <a:pt x="221" y="154"/>
                </a:lnTo>
                <a:lnTo>
                  <a:pt x="219" y="152"/>
                </a:lnTo>
                <a:lnTo>
                  <a:pt x="219" y="152"/>
                </a:lnTo>
                <a:lnTo>
                  <a:pt x="218" y="155"/>
                </a:lnTo>
                <a:lnTo>
                  <a:pt x="218" y="155"/>
                </a:lnTo>
                <a:lnTo>
                  <a:pt x="219" y="157"/>
                </a:lnTo>
                <a:lnTo>
                  <a:pt x="219" y="157"/>
                </a:lnTo>
                <a:close/>
                <a:moveTo>
                  <a:pt x="427" y="155"/>
                </a:moveTo>
                <a:lnTo>
                  <a:pt x="427" y="155"/>
                </a:lnTo>
                <a:lnTo>
                  <a:pt x="436" y="155"/>
                </a:lnTo>
                <a:lnTo>
                  <a:pt x="448" y="154"/>
                </a:lnTo>
                <a:lnTo>
                  <a:pt x="448" y="154"/>
                </a:lnTo>
                <a:lnTo>
                  <a:pt x="438" y="154"/>
                </a:lnTo>
                <a:lnTo>
                  <a:pt x="431" y="154"/>
                </a:lnTo>
                <a:lnTo>
                  <a:pt x="427" y="155"/>
                </a:lnTo>
                <a:lnTo>
                  <a:pt x="427" y="155"/>
                </a:lnTo>
                <a:close/>
                <a:moveTo>
                  <a:pt x="569" y="155"/>
                </a:moveTo>
                <a:lnTo>
                  <a:pt x="569" y="155"/>
                </a:lnTo>
                <a:lnTo>
                  <a:pt x="572" y="155"/>
                </a:lnTo>
                <a:lnTo>
                  <a:pt x="572" y="155"/>
                </a:lnTo>
                <a:lnTo>
                  <a:pt x="572" y="154"/>
                </a:lnTo>
                <a:lnTo>
                  <a:pt x="570" y="154"/>
                </a:lnTo>
                <a:lnTo>
                  <a:pt x="569" y="152"/>
                </a:lnTo>
                <a:lnTo>
                  <a:pt x="569" y="152"/>
                </a:lnTo>
                <a:lnTo>
                  <a:pt x="569" y="155"/>
                </a:lnTo>
                <a:lnTo>
                  <a:pt x="569" y="155"/>
                </a:lnTo>
                <a:close/>
                <a:moveTo>
                  <a:pt x="107" y="158"/>
                </a:moveTo>
                <a:lnTo>
                  <a:pt x="107" y="158"/>
                </a:lnTo>
                <a:lnTo>
                  <a:pt x="108" y="158"/>
                </a:lnTo>
                <a:lnTo>
                  <a:pt x="108" y="157"/>
                </a:lnTo>
                <a:lnTo>
                  <a:pt x="108" y="154"/>
                </a:lnTo>
                <a:lnTo>
                  <a:pt x="107" y="154"/>
                </a:lnTo>
                <a:lnTo>
                  <a:pt x="107" y="154"/>
                </a:lnTo>
                <a:lnTo>
                  <a:pt x="107" y="158"/>
                </a:lnTo>
                <a:lnTo>
                  <a:pt x="107" y="158"/>
                </a:lnTo>
                <a:close/>
                <a:moveTo>
                  <a:pt x="541" y="154"/>
                </a:moveTo>
                <a:lnTo>
                  <a:pt x="541" y="154"/>
                </a:lnTo>
                <a:lnTo>
                  <a:pt x="541" y="157"/>
                </a:lnTo>
                <a:lnTo>
                  <a:pt x="541" y="157"/>
                </a:lnTo>
                <a:lnTo>
                  <a:pt x="550" y="157"/>
                </a:lnTo>
                <a:lnTo>
                  <a:pt x="559" y="157"/>
                </a:lnTo>
                <a:lnTo>
                  <a:pt x="559" y="157"/>
                </a:lnTo>
                <a:lnTo>
                  <a:pt x="555" y="154"/>
                </a:lnTo>
                <a:lnTo>
                  <a:pt x="552" y="154"/>
                </a:lnTo>
                <a:lnTo>
                  <a:pt x="546" y="154"/>
                </a:lnTo>
                <a:lnTo>
                  <a:pt x="541" y="154"/>
                </a:lnTo>
                <a:lnTo>
                  <a:pt x="541" y="154"/>
                </a:lnTo>
                <a:close/>
                <a:moveTo>
                  <a:pt x="198" y="161"/>
                </a:moveTo>
                <a:lnTo>
                  <a:pt x="198" y="161"/>
                </a:lnTo>
                <a:lnTo>
                  <a:pt x="201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58"/>
                </a:lnTo>
                <a:lnTo>
                  <a:pt x="200" y="155"/>
                </a:lnTo>
                <a:lnTo>
                  <a:pt x="200" y="155"/>
                </a:lnTo>
                <a:lnTo>
                  <a:pt x="198" y="161"/>
                </a:lnTo>
                <a:lnTo>
                  <a:pt x="198" y="161"/>
                </a:lnTo>
                <a:close/>
                <a:moveTo>
                  <a:pt x="721" y="175"/>
                </a:moveTo>
                <a:lnTo>
                  <a:pt x="721" y="175"/>
                </a:lnTo>
                <a:lnTo>
                  <a:pt x="723" y="186"/>
                </a:lnTo>
                <a:lnTo>
                  <a:pt x="724" y="192"/>
                </a:lnTo>
                <a:lnTo>
                  <a:pt x="727" y="196"/>
                </a:lnTo>
                <a:lnTo>
                  <a:pt x="727" y="196"/>
                </a:lnTo>
                <a:lnTo>
                  <a:pt x="729" y="190"/>
                </a:lnTo>
                <a:lnTo>
                  <a:pt x="729" y="186"/>
                </a:lnTo>
                <a:lnTo>
                  <a:pt x="729" y="180"/>
                </a:lnTo>
                <a:lnTo>
                  <a:pt x="727" y="175"/>
                </a:lnTo>
                <a:lnTo>
                  <a:pt x="721" y="164"/>
                </a:lnTo>
                <a:lnTo>
                  <a:pt x="717" y="155"/>
                </a:lnTo>
                <a:lnTo>
                  <a:pt x="717" y="155"/>
                </a:lnTo>
                <a:lnTo>
                  <a:pt x="717" y="161"/>
                </a:lnTo>
                <a:lnTo>
                  <a:pt x="718" y="166"/>
                </a:lnTo>
                <a:lnTo>
                  <a:pt x="721" y="175"/>
                </a:lnTo>
                <a:lnTo>
                  <a:pt x="721" y="175"/>
                </a:lnTo>
                <a:close/>
                <a:moveTo>
                  <a:pt x="117" y="158"/>
                </a:moveTo>
                <a:lnTo>
                  <a:pt x="117" y="158"/>
                </a:lnTo>
                <a:lnTo>
                  <a:pt x="117" y="167"/>
                </a:lnTo>
                <a:lnTo>
                  <a:pt x="119" y="172"/>
                </a:lnTo>
                <a:lnTo>
                  <a:pt x="119" y="175"/>
                </a:lnTo>
                <a:lnTo>
                  <a:pt x="119" y="175"/>
                </a:lnTo>
                <a:lnTo>
                  <a:pt x="123" y="164"/>
                </a:lnTo>
                <a:lnTo>
                  <a:pt x="128" y="157"/>
                </a:lnTo>
                <a:lnTo>
                  <a:pt x="128" y="157"/>
                </a:lnTo>
                <a:lnTo>
                  <a:pt x="123" y="157"/>
                </a:lnTo>
                <a:lnTo>
                  <a:pt x="117" y="158"/>
                </a:lnTo>
                <a:lnTo>
                  <a:pt x="117" y="158"/>
                </a:lnTo>
                <a:close/>
                <a:moveTo>
                  <a:pt x="317" y="157"/>
                </a:moveTo>
                <a:lnTo>
                  <a:pt x="317" y="157"/>
                </a:lnTo>
                <a:lnTo>
                  <a:pt x="312" y="157"/>
                </a:lnTo>
                <a:lnTo>
                  <a:pt x="311" y="157"/>
                </a:lnTo>
                <a:lnTo>
                  <a:pt x="309" y="157"/>
                </a:lnTo>
                <a:lnTo>
                  <a:pt x="309" y="157"/>
                </a:lnTo>
                <a:lnTo>
                  <a:pt x="314" y="158"/>
                </a:lnTo>
                <a:lnTo>
                  <a:pt x="317" y="158"/>
                </a:lnTo>
                <a:lnTo>
                  <a:pt x="317" y="157"/>
                </a:lnTo>
                <a:lnTo>
                  <a:pt x="317" y="157"/>
                </a:lnTo>
                <a:close/>
                <a:moveTo>
                  <a:pt x="485" y="161"/>
                </a:moveTo>
                <a:lnTo>
                  <a:pt x="485" y="161"/>
                </a:lnTo>
                <a:lnTo>
                  <a:pt x="489" y="161"/>
                </a:lnTo>
                <a:lnTo>
                  <a:pt x="494" y="161"/>
                </a:lnTo>
                <a:lnTo>
                  <a:pt x="494" y="161"/>
                </a:lnTo>
                <a:lnTo>
                  <a:pt x="494" y="160"/>
                </a:lnTo>
                <a:lnTo>
                  <a:pt x="494" y="157"/>
                </a:lnTo>
                <a:lnTo>
                  <a:pt x="494" y="157"/>
                </a:lnTo>
                <a:lnTo>
                  <a:pt x="491" y="157"/>
                </a:lnTo>
                <a:lnTo>
                  <a:pt x="489" y="157"/>
                </a:lnTo>
                <a:lnTo>
                  <a:pt x="488" y="157"/>
                </a:lnTo>
                <a:lnTo>
                  <a:pt x="488" y="157"/>
                </a:lnTo>
                <a:lnTo>
                  <a:pt x="485" y="161"/>
                </a:lnTo>
                <a:lnTo>
                  <a:pt x="485" y="161"/>
                </a:lnTo>
                <a:close/>
                <a:moveTo>
                  <a:pt x="637" y="158"/>
                </a:moveTo>
                <a:lnTo>
                  <a:pt x="637" y="158"/>
                </a:lnTo>
                <a:lnTo>
                  <a:pt x="639" y="160"/>
                </a:lnTo>
                <a:lnTo>
                  <a:pt x="642" y="161"/>
                </a:lnTo>
                <a:lnTo>
                  <a:pt x="645" y="161"/>
                </a:lnTo>
                <a:lnTo>
                  <a:pt x="648" y="161"/>
                </a:lnTo>
                <a:lnTo>
                  <a:pt x="648" y="161"/>
                </a:lnTo>
                <a:lnTo>
                  <a:pt x="646" y="160"/>
                </a:lnTo>
                <a:lnTo>
                  <a:pt x="645" y="157"/>
                </a:lnTo>
                <a:lnTo>
                  <a:pt x="645" y="157"/>
                </a:lnTo>
                <a:lnTo>
                  <a:pt x="640" y="157"/>
                </a:lnTo>
                <a:lnTo>
                  <a:pt x="639" y="157"/>
                </a:lnTo>
                <a:lnTo>
                  <a:pt x="637" y="158"/>
                </a:lnTo>
                <a:lnTo>
                  <a:pt x="637" y="158"/>
                </a:lnTo>
                <a:close/>
                <a:moveTo>
                  <a:pt x="759" y="163"/>
                </a:moveTo>
                <a:lnTo>
                  <a:pt x="759" y="163"/>
                </a:lnTo>
                <a:lnTo>
                  <a:pt x="759" y="160"/>
                </a:lnTo>
                <a:lnTo>
                  <a:pt x="758" y="157"/>
                </a:lnTo>
                <a:lnTo>
                  <a:pt x="758" y="157"/>
                </a:lnTo>
                <a:lnTo>
                  <a:pt x="758" y="160"/>
                </a:lnTo>
                <a:lnTo>
                  <a:pt x="759" y="163"/>
                </a:lnTo>
                <a:lnTo>
                  <a:pt x="759" y="163"/>
                </a:lnTo>
                <a:close/>
                <a:moveTo>
                  <a:pt x="323" y="158"/>
                </a:moveTo>
                <a:lnTo>
                  <a:pt x="323" y="158"/>
                </a:lnTo>
                <a:lnTo>
                  <a:pt x="328" y="158"/>
                </a:lnTo>
                <a:lnTo>
                  <a:pt x="334" y="158"/>
                </a:lnTo>
                <a:lnTo>
                  <a:pt x="334" y="158"/>
                </a:lnTo>
                <a:lnTo>
                  <a:pt x="328" y="157"/>
                </a:lnTo>
                <a:lnTo>
                  <a:pt x="325" y="157"/>
                </a:lnTo>
                <a:lnTo>
                  <a:pt x="323" y="158"/>
                </a:lnTo>
                <a:lnTo>
                  <a:pt x="323" y="158"/>
                </a:lnTo>
                <a:close/>
                <a:moveTo>
                  <a:pt x="343" y="158"/>
                </a:moveTo>
                <a:lnTo>
                  <a:pt x="343" y="158"/>
                </a:lnTo>
                <a:lnTo>
                  <a:pt x="346" y="158"/>
                </a:lnTo>
                <a:lnTo>
                  <a:pt x="348" y="158"/>
                </a:lnTo>
                <a:lnTo>
                  <a:pt x="348" y="158"/>
                </a:lnTo>
                <a:lnTo>
                  <a:pt x="348" y="158"/>
                </a:lnTo>
                <a:lnTo>
                  <a:pt x="345" y="157"/>
                </a:lnTo>
                <a:lnTo>
                  <a:pt x="343" y="157"/>
                </a:lnTo>
                <a:lnTo>
                  <a:pt x="343" y="158"/>
                </a:lnTo>
                <a:lnTo>
                  <a:pt x="343" y="158"/>
                </a:lnTo>
                <a:close/>
                <a:moveTo>
                  <a:pt x="473" y="160"/>
                </a:moveTo>
                <a:lnTo>
                  <a:pt x="473" y="160"/>
                </a:lnTo>
                <a:lnTo>
                  <a:pt x="476" y="161"/>
                </a:lnTo>
                <a:lnTo>
                  <a:pt x="480" y="161"/>
                </a:lnTo>
                <a:lnTo>
                  <a:pt x="480" y="161"/>
                </a:lnTo>
                <a:lnTo>
                  <a:pt x="480" y="158"/>
                </a:lnTo>
                <a:lnTo>
                  <a:pt x="480" y="157"/>
                </a:lnTo>
                <a:lnTo>
                  <a:pt x="480" y="157"/>
                </a:lnTo>
                <a:lnTo>
                  <a:pt x="480" y="157"/>
                </a:lnTo>
                <a:lnTo>
                  <a:pt x="476" y="158"/>
                </a:lnTo>
                <a:lnTo>
                  <a:pt x="473" y="158"/>
                </a:lnTo>
                <a:lnTo>
                  <a:pt x="473" y="160"/>
                </a:lnTo>
                <a:lnTo>
                  <a:pt x="473" y="160"/>
                </a:lnTo>
                <a:close/>
                <a:moveTo>
                  <a:pt x="669" y="166"/>
                </a:moveTo>
                <a:lnTo>
                  <a:pt x="669" y="166"/>
                </a:lnTo>
                <a:lnTo>
                  <a:pt x="675" y="164"/>
                </a:lnTo>
                <a:lnTo>
                  <a:pt x="675" y="164"/>
                </a:lnTo>
                <a:lnTo>
                  <a:pt x="675" y="161"/>
                </a:lnTo>
                <a:lnTo>
                  <a:pt x="675" y="158"/>
                </a:lnTo>
                <a:lnTo>
                  <a:pt x="675" y="158"/>
                </a:lnTo>
                <a:lnTo>
                  <a:pt x="669" y="157"/>
                </a:lnTo>
                <a:lnTo>
                  <a:pt x="662" y="157"/>
                </a:lnTo>
                <a:lnTo>
                  <a:pt x="662" y="157"/>
                </a:lnTo>
                <a:lnTo>
                  <a:pt x="663" y="160"/>
                </a:lnTo>
                <a:lnTo>
                  <a:pt x="666" y="161"/>
                </a:lnTo>
                <a:lnTo>
                  <a:pt x="668" y="163"/>
                </a:lnTo>
                <a:lnTo>
                  <a:pt x="669" y="166"/>
                </a:lnTo>
                <a:lnTo>
                  <a:pt x="669" y="166"/>
                </a:lnTo>
                <a:close/>
                <a:moveTo>
                  <a:pt x="224" y="158"/>
                </a:moveTo>
                <a:lnTo>
                  <a:pt x="224" y="158"/>
                </a:lnTo>
                <a:lnTo>
                  <a:pt x="224" y="160"/>
                </a:lnTo>
                <a:lnTo>
                  <a:pt x="226" y="160"/>
                </a:lnTo>
                <a:lnTo>
                  <a:pt x="227" y="158"/>
                </a:lnTo>
                <a:lnTo>
                  <a:pt x="227" y="158"/>
                </a:lnTo>
                <a:lnTo>
                  <a:pt x="226" y="158"/>
                </a:lnTo>
                <a:lnTo>
                  <a:pt x="224" y="158"/>
                </a:lnTo>
                <a:lnTo>
                  <a:pt x="224" y="158"/>
                </a:lnTo>
                <a:close/>
                <a:moveTo>
                  <a:pt x="500" y="160"/>
                </a:moveTo>
                <a:lnTo>
                  <a:pt x="500" y="160"/>
                </a:lnTo>
                <a:lnTo>
                  <a:pt x="503" y="160"/>
                </a:lnTo>
                <a:lnTo>
                  <a:pt x="503" y="160"/>
                </a:lnTo>
                <a:lnTo>
                  <a:pt x="503" y="158"/>
                </a:lnTo>
                <a:lnTo>
                  <a:pt x="503" y="158"/>
                </a:lnTo>
                <a:lnTo>
                  <a:pt x="502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60"/>
                </a:lnTo>
                <a:lnTo>
                  <a:pt x="500" y="160"/>
                </a:lnTo>
                <a:close/>
                <a:moveTo>
                  <a:pt x="592" y="160"/>
                </a:moveTo>
                <a:lnTo>
                  <a:pt x="592" y="160"/>
                </a:lnTo>
                <a:lnTo>
                  <a:pt x="595" y="163"/>
                </a:lnTo>
                <a:lnTo>
                  <a:pt x="596" y="166"/>
                </a:lnTo>
                <a:lnTo>
                  <a:pt x="599" y="169"/>
                </a:lnTo>
                <a:lnTo>
                  <a:pt x="602" y="170"/>
                </a:lnTo>
                <a:lnTo>
                  <a:pt x="602" y="170"/>
                </a:lnTo>
                <a:lnTo>
                  <a:pt x="604" y="164"/>
                </a:lnTo>
                <a:lnTo>
                  <a:pt x="604" y="161"/>
                </a:lnTo>
                <a:lnTo>
                  <a:pt x="604" y="158"/>
                </a:lnTo>
                <a:lnTo>
                  <a:pt x="604" y="158"/>
                </a:lnTo>
                <a:lnTo>
                  <a:pt x="601" y="160"/>
                </a:lnTo>
                <a:lnTo>
                  <a:pt x="598" y="160"/>
                </a:lnTo>
                <a:lnTo>
                  <a:pt x="595" y="158"/>
                </a:lnTo>
                <a:lnTo>
                  <a:pt x="592" y="160"/>
                </a:lnTo>
                <a:lnTo>
                  <a:pt x="592" y="160"/>
                </a:lnTo>
                <a:close/>
                <a:moveTo>
                  <a:pt x="78" y="164"/>
                </a:moveTo>
                <a:lnTo>
                  <a:pt x="78" y="164"/>
                </a:lnTo>
                <a:lnTo>
                  <a:pt x="79" y="164"/>
                </a:lnTo>
                <a:lnTo>
                  <a:pt x="79" y="163"/>
                </a:lnTo>
                <a:lnTo>
                  <a:pt x="79" y="158"/>
                </a:lnTo>
                <a:lnTo>
                  <a:pt x="79" y="158"/>
                </a:lnTo>
                <a:lnTo>
                  <a:pt x="78" y="161"/>
                </a:lnTo>
                <a:lnTo>
                  <a:pt x="78" y="163"/>
                </a:lnTo>
                <a:lnTo>
                  <a:pt x="78" y="164"/>
                </a:lnTo>
                <a:lnTo>
                  <a:pt x="78" y="164"/>
                </a:lnTo>
                <a:close/>
                <a:moveTo>
                  <a:pt x="614" y="169"/>
                </a:moveTo>
                <a:lnTo>
                  <a:pt x="614" y="169"/>
                </a:lnTo>
                <a:lnTo>
                  <a:pt x="614" y="163"/>
                </a:lnTo>
                <a:lnTo>
                  <a:pt x="614" y="161"/>
                </a:lnTo>
                <a:lnTo>
                  <a:pt x="611" y="160"/>
                </a:lnTo>
                <a:lnTo>
                  <a:pt x="611" y="160"/>
                </a:lnTo>
                <a:lnTo>
                  <a:pt x="613" y="166"/>
                </a:lnTo>
                <a:lnTo>
                  <a:pt x="613" y="167"/>
                </a:lnTo>
                <a:lnTo>
                  <a:pt x="614" y="169"/>
                </a:lnTo>
                <a:lnTo>
                  <a:pt x="614" y="169"/>
                </a:lnTo>
                <a:close/>
                <a:moveTo>
                  <a:pt x="744" y="166"/>
                </a:moveTo>
                <a:lnTo>
                  <a:pt x="744" y="166"/>
                </a:lnTo>
                <a:lnTo>
                  <a:pt x="747" y="167"/>
                </a:lnTo>
                <a:lnTo>
                  <a:pt x="749" y="167"/>
                </a:lnTo>
                <a:lnTo>
                  <a:pt x="749" y="167"/>
                </a:lnTo>
                <a:lnTo>
                  <a:pt x="749" y="167"/>
                </a:lnTo>
                <a:lnTo>
                  <a:pt x="744" y="160"/>
                </a:lnTo>
                <a:lnTo>
                  <a:pt x="744" y="160"/>
                </a:lnTo>
                <a:lnTo>
                  <a:pt x="744" y="166"/>
                </a:lnTo>
                <a:lnTo>
                  <a:pt x="744" y="16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7" y="164"/>
                </a:lnTo>
                <a:lnTo>
                  <a:pt x="69" y="161"/>
                </a:lnTo>
                <a:lnTo>
                  <a:pt x="69" y="161"/>
                </a:lnTo>
                <a:lnTo>
                  <a:pt x="67" y="161"/>
                </a:lnTo>
                <a:lnTo>
                  <a:pt x="67" y="160"/>
                </a:lnTo>
                <a:lnTo>
                  <a:pt x="67" y="160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559" y="166"/>
                </a:moveTo>
                <a:lnTo>
                  <a:pt x="559" y="166"/>
                </a:lnTo>
                <a:lnTo>
                  <a:pt x="559" y="161"/>
                </a:lnTo>
                <a:lnTo>
                  <a:pt x="559" y="161"/>
                </a:lnTo>
                <a:lnTo>
                  <a:pt x="555" y="161"/>
                </a:lnTo>
                <a:lnTo>
                  <a:pt x="550" y="163"/>
                </a:lnTo>
                <a:lnTo>
                  <a:pt x="550" y="163"/>
                </a:lnTo>
                <a:lnTo>
                  <a:pt x="555" y="164"/>
                </a:lnTo>
                <a:lnTo>
                  <a:pt x="559" y="166"/>
                </a:lnTo>
                <a:lnTo>
                  <a:pt x="559" y="166"/>
                </a:lnTo>
                <a:close/>
                <a:moveTo>
                  <a:pt x="563" y="167"/>
                </a:moveTo>
                <a:lnTo>
                  <a:pt x="563" y="167"/>
                </a:lnTo>
                <a:lnTo>
                  <a:pt x="572" y="167"/>
                </a:lnTo>
                <a:lnTo>
                  <a:pt x="572" y="167"/>
                </a:lnTo>
                <a:lnTo>
                  <a:pt x="570" y="164"/>
                </a:lnTo>
                <a:lnTo>
                  <a:pt x="570" y="161"/>
                </a:lnTo>
                <a:lnTo>
                  <a:pt x="570" y="161"/>
                </a:lnTo>
                <a:lnTo>
                  <a:pt x="566" y="161"/>
                </a:lnTo>
                <a:lnTo>
                  <a:pt x="566" y="161"/>
                </a:lnTo>
                <a:lnTo>
                  <a:pt x="564" y="164"/>
                </a:lnTo>
                <a:lnTo>
                  <a:pt x="563" y="167"/>
                </a:lnTo>
                <a:lnTo>
                  <a:pt x="563" y="167"/>
                </a:lnTo>
                <a:close/>
                <a:moveTo>
                  <a:pt x="619" y="169"/>
                </a:moveTo>
                <a:lnTo>
                  <a:pt x="619" y="169"/>
                </a:lnTo>
                <a:lnTo>
                  <a:pt x="622" y="169"/>
                </a:lnTo>
                <a:lnTo>
                  <a:pt x="627" y="169"/>
                </a:lnTo>
                <a:lnTo>
                  <a:pt x="627" y="169"/>
                </a:lnTo>
                <a:lnTo>
                  <a:pt x="627" y="166"/>
                </a:lnTo>
                <a:lnTo>
                  <a:pt x="627" y="163"/>
                </a:lnTo>
                <a:lnTo>
                  <a:pt x="627" y="163"/>
                </a:lnTo>
                <a:lnTo>
                  <a:pt x="619" y="161"/>
                </a:lnTo>
                <a:lnTo>
                  <a:pt x="619" y="161"/>
                </a:lnTo>
                <a:lnTo>
                  <a:pt x="619" y="164"/>
                </a:lnTo>
                <a:lnTo>
                  <a:pt x="619" y="169"/>
                </a:lnTo>
                <a:lnTo>
                  <a:pt x="619" y="169"/>
                </a:lnTo>
                <a:close/>
                <a:moveTo>
                  <a:pt x="303" y="166"/>
                </a:moveTo>
                <a:lnTo>
                  <a:pt x="303" y="166"/>
                </a:lnTo>
                <a:lnTo>
                  <a:pt x="303" y="167"/>
                </a:lnTo>
                <a:lnTo>
                  <a:pt x="305" y="169"/>
                </a:lnTo>
                <a:lnTo>
                  <a:pt x="305" y="169"/>
                </a:lnTo>
                <a:lnTo>
                  <a:pt x="309" y="169"/>
                </a:lnTo>
                <a:lnTo>
                  <a:pt x="314" y="169"/>
                </a:lnTo>
                <a:lnTo>
                  <a:pt x="314" y="169"/>
                </a:lnTo>
                <a:lnTo>
                  <a:pt x="314" y="166"/>
                </a:lnTo>
                <a:lnTo>
                  <a:pt x="311" y="164"/>
                </a:lnTo>
                <a:lnTo>
                  <a:pt x="309" y="164"/>
                </a:lnTo>
                <a:lnTo>
                  <a:pt x="306" y="163"/>
                </a:lnTo>
                <a:lnTo>
                  <a:pt x="306" y="163"/>
                </a:lnTo>
                <a:lnTo>
                  <a:pt x="306" y="164"/>
                </a:lnTo>
                <a:lnTo>
                  <a:pt x="306" y="164"/>
                </a:lnTo>
                <a:lnTo>
                  <a:pt x="305" y="164"/>
                </a:lnTo>
                <a:lnTo>
                  <a:pt x="303" y="166"/>
                </a:lnTo>
                <a:lnTo>
                  <a:pt x="303" y="166"/>
                </a:lnTo>
                <a:close/>
                <a:moveTo>
                  <a:pt x="320" y="169"/>
                </a:moveTo>
                <a:lnTo>
                  <a:pt x="320" y="169"/>
                </a:lnTo>
                <a:lnTo>
                  <a:pt x="326" y="167"/>
                </a:lnTo>
                <a:lnTo>
                  <a:pt x="334" y="166"/>
                </a:lnTo>
                <a:lnTo>
                  <a:pt x="334" y="166"/>
                </a:lnTo>
                <a:lnTo>
                  <a:pt x="329" y="164"/>
                </a:lnTo>
                <a:lnTo>
                  <a:pt x="325" y="163"/>
                </a:lnTo>
                <a:lnTo>
                  <a:pt x="322" y="164"/>
                </a:lnTo>
                <a:lnTo>
                  <a:pt x="320" y="166"/>
                </a:lnTo>
                <a:lnTo>
                  <a:pt x="320" y="169"/>
                </a:lnTo>
                <a:lnTo>
                  <a:pt x="320" y="169"/>
                </a:lnTo>
                <a:close/>
                <a:moveTo>
                  <a:pt x="524" y="166"/>
                </a:moveTo>
                <a:lnTo>
                  <a:pt x="524" y="166"/>
                </a:lnTo>
                <a:lnTo>
                  <a:pt x="527" y="166"/>
                </a:lnTo>
                <a:lnTo>
                  <a:pt x="531" y="166"/>
                </a:lnTo>
                <a:lnTo>
                  <a:pt x="531" y="166"/>
                </a:lnTo>
                <a:lnTo>
                  <a:pt x="527" y="164"/>
                </a:lnTo>
                <a:lnTo>
                  <a:pt x="526" y="164"/>
                </a:lnTo>
                <a:lnTo>
                  <a:pt x="524" y="166"/>
                </a:lnTo>
                <a:lnTo>
                  <a:pt x="524" y="166"/>
                </a:lnTo>
                <a:close/>
                <a:moveTo>
                  <a:pt x="631" y="167"/>
                </a:moveTo>
                <a:lnTo>
                  <a:pt x="631" y="167"/>
                </a:lnTo>
                <a:lnTo>
                  <a:pt x="636" y="167"/>
                </a:lnTo>
                <a:lnTo>
                  <a:pt x="636" y="167"/>
                </a:lnTo>
                <a:lnTo>
                  <a:pt x="634" y="166"/>
                </a:lnTo>
                <a:lnTo>
                  <a:pt x="633" y="164"/>
                </a:lnTo>
                <a:lnTo>
                  <a:pt x="631" y="164"/>
                </a:lnTo>
                <a:lnTo>
                  <a:pt x="631" y="164"/>
                </a:lnTo>
                <a:lnTo>
                  <a:pt x="631" y="166"/>
                </a:lnTo>
                <a:lnTo>
                  <a:pt x="631" y="167"/>
                </a:lnTo>
                <a:lnTo>
                  <a:pt x="631" y="167"/>
                </a:lnTo>
                <a:close/>
                <a:moveTo>
                  <a:pt x="146" y="170"/>
                </a:moveTo>
                <a:lnTo>
                  <a:pt x="146" y="170"/>
                </a:lnTo>
                <a:lnTo>
                  <a:pt x="149" y="169"/>
                </a:lnTo>
                <a:lnTo>
                  <a:pt x="149" y="167"/>
                </a:lnTo>
                <a:lnTo>
                  <a:pt x="149" y="166"/>
                </a:lnTo>
                <a:lnTo>
                  <a:pt x="148" y="164"/>
                </a:lnTo>
                <a:lnTo>
                  <a:pt x="148" y="164"/>
                </a:lnTo>
                <a:lnTo>
                  <a:pt x="148" y="167"/>
                </a:lnTo>
                <a:lnTo>
                  <a:pt x="146" y="170"/>
                </a:lnTo>
                <a:lnTo>
                  <a:pt x="146" y="170"/>
                </a:lnTo>
                <a:close/>
                <a:moveTo>
                  <a:pt x="250" y="170"/>
                </a:moveTo>
                <a:lnTo>
                  <a:pt x="250" y="170"/>
                </a:lnTo>
                <a:lnTo>
                  <a:pt x="261" y="172"/>
                </a:lnTo>
                <a:lnTo>
                  <a:pt x="261" y="172"/>
                </a:lnTo>
                <a:lnTo>
                  <a:pt x="262" y="170"/>
                </a:lnTo>
                <a:lnTo>
                  <a:pt x="262" y="167"/>
                </a:lnTo>
                <a:lnTo>
                  <a:pt x="262" y="167"/>
                </a:lnTo>
                <a:lnTo>
                  <a:pt x="258" y="166"/>
                </a:lnTo>
                <a:lnTo>
                  <a:pt x="255" y="166"/>
                </a:lnTo>
                <a:lnTo>
                  <a:pt x="252" y="167"/>
                </a:lnTo>
                <a:lnTo>
                  <a:pt x="250" y="170"/>
                </a:lnTo>
                <a:lnTo>
                  <a:pt x="250" y="170"/>
                </a:lnTo>
                <a:close/>
                <a:moveTo>
                  <a:pt x="393" y="166"/>
                </a:moveTo>
                <a:lnTo>
                  <a:pt x="393" y="166"/>
                </a:lnTo>
                <a:lnTo>
                  <a:pt x="398" y="166"/>
                </a:lnTo>
                <a:lnTo>
                  <a:pt x="399" y="166"/>
                </a:lnTo>
                <a:lnTo>
                  <a:pt x="401" y="166"/>
                </a:lnTo>
                <a:lnTo>
                  <a:pt x="401" y="166"/>
                </a:lnTo>
                <a:lnTo>
                  <a:pt x="396" y="164"/>
                </a:lnTo>
                <a:lnTo>
                  <a:pt x="395" y="164"/>
                </a:lnTo>
                <a:lnTo>
                  <a:pt x="393" y="166"/>
                </a:lnTo>
                <a:lnTo>
                  <a:pt x="393" y="166"/>
                </a:lnTo>
                <a:close/>
                <a:moveTo>
                  <a:pt x="707" y="170"/>
                </a:moveTo>
                <a:lnTo>
                  <a:pt x="707" y="170"/>
                </a:lnTo>
                <a:lnTo>
                  <a:pt x="707" y="169"/>
                </a:lnTo>
                <a:lnTo>
                  <a:pt x="706" y="167"/>
                </a:lnTo>
                <a:lnTo>
                  <a:pt x="706" y="166"/>
                </a:lnTo>
                <a:lnTo>
                  <a:pt x="704" y="164"/>
                </a:lnTo>
                <a:lnTo>
                  <a:pt x="704" y="164"/>
                </a:lnTo>
                <a:lnTo>
                  <a:pt x="704" y="167"/>
                </a:lnTo>
                <a:lnTo>
                  <a:pt x="704" y="170"/>
                </a:lnTo>
                <a:lnTo>
                  <a:pt x="706" y="170"/>
                </a:lnTo>
                <a:lnTo>
                  <a:pt x="707" y="170"/>
                </a:lnTo>
                <a:lnTo>
                  <a:pt x="707" y="170"/>
                </a:lnTo>
                <a:close/>
                <a:moveTo>
                  <a:pt x="197" y="167"/>
                </a:moveTo>
                <a:lnTo>
                  <a:pt x="197" y="167"/>
                </a:lnTo>
                <a:lnTo>
                  <a:pt x="201" y="167"/>
                </a:lnTo>
                <a:lnTo>
                  <a:pt x="204" y="166"/>
                </a:lnTo>
                <a:lnTo>
                  <a:pt x="204" y="166"/>
                </a:lnTo>
                <a:lnTo>
                  <a:pt x="200" y="166"/>
                </a:lnTo>
                <a:lnTo>
                  <a:pt x="198" y="166"/>
                </a:lnTo>
                <a:lnTo>
                  <a:pt x="197" y="167"/>
                </a:lnTo>
                <a:lnTo>
                  <a:pt x="197" y="167"/>
                </a:lnTo>
                <a:close/>
                <a:moveTo>
                  <a:pt x="282" y="170"/>
                </a:moveTo>
                <a:lnTo>
                  <a:pt x="282" y="170"/>
                </a:lnTo>
                <a:lnTo>
                  <a:pt x="290" y="170"/>
                </a:lnTo>
                <a:lnTo>
                  <a:pt x="299" y="169"/>
                </a:lnTo>
                <a:lnTo>
                  <a:pt x="299" y="169"/>
                </a:lnTo>
                <a:lnTo>
                  <a:pt x="299" y="166"/>
                </a:lnTo>
                <a:lnTo>
                  <a:pt x="299" y="166"/>
                </a:lnTo>
                <a:lnTo>
                  <a:pt x="288" y="166"/>
                </a:lnTo>
                <a:lnTo>
                  <a:pt x="285" y="167"/>
                </a:lnTo>
                <a:lnTo>
                  <a:pt x="282" y="170"/>
                </a:lnTo>
                <a:lnTo>
                  <a:pt x="282" y="170"/>
                </a:lnTo>
                <a:close/>
                <a:moveTo>
                  <a:pt x="579" y="170"/>
                </a:moveTo>
                <a:lnTo>
                  <a:pt x="579" y="170"/>
                </a:lnTo>
                <a:lnTo>
                  <a:pt x="582" y="170"/>
                </a:lnTo>
                <a:lnTo>
                  <a:pt x="582" y="170"/>
                </a:lnTo>
                <a:lnTo>
                  <a:pt x="582" y="169"/>
                </a:lnTo>
                <a:lnTo>
                  <a:pt x="582" y="167"/>
                </a:lnTo>
                <a:lnTo>
                  <a:pt x="579" y="166"/>
                </a:lnTo>
                <a:lnTo>
                  <a:pt x="579" y="166"/>
                </a:lnTo>
                <a:lnTo>
                  <a:pt x="579" y="169"/>
                </a:lnTo>
                <a:lnTo>
                  <a:pt x="579" y="170"/>
                </a:lnTo>
                <a:lnTo>
                  <a:pt x="579" y="170"/>
                </a:lnTo>
                <a:close/>
                <a:moveTo>
                  <a:pt x="267" y="167"/>
                </a:moveTo>
                <a:lnTo>
                  <a:pt x="267" y="167"/>
                </a:lnTo>
                <a:lnTo>
                  <a:pt x="268" y="169"/>
                </a:lnTo>
                <a:lnTo>
                  <a:pt x="270" y="169"/>
                </a:lnTo>
                <a:lnTo>
                  <a:pt x="271" y="167"/>
                </a:lnTo>
                <a:lnTo>
                  <a:pt x="273" y="166"/>
                </a:lnTo>
                <a:lnTo>
                  <a:pt x="273" y="166"/>
                </a:lnTo>
                <a:lnTo>
                  <a:pt x="267" y="167"/>
                </a:lnTo>
                <a:lnTo>
                  <a:pt x="267" y="167"/>
                </a:lnTo>
                <a:close/>
                <a:moveTo>
                  <a:pt x="473" y="167"/>
                </a:moveTo>
                <a:lnTo>
                  <a:pt x="473" y="167"/>
                </a:lnTo>
                <a:lnTo>
                  <a:pt x="473" y="178"/>
                </a:lnTo>
                <a:lnTo>
                  <a:pt x="473" y="178"/>
                </a:lnTo>
                <a:lnTo>
                  <a:pt x="476" y="180"/>
                </a:lnTo>
                <a:lnTo>
                  <a:pt x="480" y="180"/>
                </a:lnTo>
                <a:lnTo>
                  <a:pt x="480" y="180"/>
                </a:lnTo>
                <a:lnTo>
                  <a:pt x="480" y="167"/>
                </a:lnTo>
                <a:lnTo>
                  <a:pt x="480" y="167"/>
                </a:lnTo>
                <a:lnTo>
                  <a:pt x="476" y="166"/>
                </a:lnTo>
                <a:lnTo>
                  <a:pt x="473" y="167"/>
                </a:lnTo>
                <a:lnTo>
                  <a:pt x="473" y="167"/>
                </a:lnTo>
                <a:close/>
                <a:moveTo>
                  <a:pt x="486" y="180"/>
                </a:moveTo>
                <a:lnTo>
                  <a:pt x="486" y="180"/>
                </a:lnTo>
                <a:lnTo>
                  <a:pt x="488" y="178"/>
                </a:lnTo>
                <a:lnTo>
                  <a:pt x="491" y="178"/>
                </a:lnTo>
                <a:lnTo>
                  <a:pt x="495" y="178"/>
                </a:lnTo>
                <a:lnTo>
                  <a:pt x="495" y="178"/>
                </a:lnTo>
                <a:lnTo>
                  <a:pt x="495" y="167"/>
                </a:lnTo>
                <a:lnTo>
                  <a:pt x="495" y="167"/>
                </a:lnTo>
                <a:lnTo>
                  <a:pt x="491" y="166"/>
                </a:lnTo>
                <a:lnTo>
                  <a:pt x="485" y="166"/>
                </a:lnTo>
                <a:lnTo>
                  <a:pt x="485" y="166"/>
                </a:lnTo>
                <a:lnTo>
                  <a:pt x="485" y="173"/>
                </a:lnTo>
                <a:lnTo>
                  <a:pt x="485" y="176"/>
                </a:lnTo>
                <a:lnTo>
                  <a:pt x="486" y="180"/>
                </a:lnTo>
                <a:lnTo>
                  <a:pt x="486" y="180"/>
                </a:lnTo>
                <a:close/>
                <a:moveTo>
                  <a:pt x="459" y="167"/>
                </a:moveTo>
                <a:lnTo>
                  <a:pt x="459" y="167"/>
                </a:lnTo>
                <a:lnTo>
                  <a:pt x="459" y="175"/>
                </a:lnTo>
                <a:lnTo>
                  <a:pt x="459" y="175"/>
                </a:lnTo>
                <a:lnTo>
                  <a:pt x="463" y="176"/>
                </a:lnTo>
                <a:lnTo>
                  <a:pt x="468" y="178"/>
                </a:lnTo>
                <a:lnTo>
                  <a:pt x="468" y="178"/>
                </a:lnTo>
                <a:lnTo>
                  <a:pt x="468" y="172"/>
                </a:lnTo>
                <a:lnTo>
                  <a:pt x="468" y="169"/>
                </a:lnTo>
                <a:lnTo>
                  <a:pt x="466" y="167"/>
                </a:lnTo>
                <a:lnTo>
                  <a:pt x="466" y="167"/>
                </a:lnTo>
                <a:lnTo>
                  <a:pt x="463" y="167"/>
                </a:lnTo>
                <a:lnTo>
                  <a:pt x="459" y="167"/>
                </a:lnTo>
                <a:lnTo>
                  <a:pt x="459" y="167"/>
                </a:lnTo>
                <a:close/>
                <a:moveTo>
                  <a:pt x="500" y="176"/>
                </a:moveTo>
                <a:lnTo>
                  <a:pt x="500" y="176"/>
                </a:lnTo>
                <a:lnTo>
                  <a:pt x="502" y="175"/>
                </a:lnTo>
                <a:lnTo>
                  <a:pt x="502" y="172"/>
                </a:lnTo>
                <a:lnTo>
                  <a:pt x="502" y="167"/>
                </a:lnTo>
                <a:lnTo>
                  <a:pt x="502" y="167"/>
                </a:lnTo>
                <a:lnTo>
                  <a:pt x="500" y="167"/>
                </a:lnTo>
                <a:lnTo>
                  <a:pt x="500" y="167"/>
                </a:lnTo>
                <a:lnTo>
                  <a:pt x="500" y="172"/>
                </a:lnTo>
                <a:lnTo>
                  <a:pt x="500" y="176"/>
                </a:lnTo>
                <a:lnTo>
                  <a:pt x="500" y="176"/>
                </a:lnTo>
                <a:close/>
                <a:moveTo>
                  <a:pt x="187" y="169"/>
                </a:moveTo>
                <a:lnTo>
                  <a:pt x="187" y="169"/>
                </a:lnTo>
                <a:lnTo>
                  <a:pt x="189" y="169"/>
                </a:lnTo>
                <a:lnTo>
                  <a:pt x="191" y="169"/>
                </a:lnTo>
                <a:lnTo>
                  <a:pt x="191" y="167"/>
                </a:lnTo>
                <a:lnTo>
                  <a:pt x="191" y="167"/>
                </a:lnTo>
                <a:lnTo>
                  <a:pt x="189" y="167"/>
                </a:lnTo>
                <a:lnTo>
                  <a:pt x="187" y="169"/>
                </a:lnTo>
                <a:lnTo>
                  <a:pt x="187" y="169"/>
                </a:lnTo>
                <a:close/>
                <a:moveTo>
                  <a:pt x="681" y="173"/>
                </a:moveTo>
                <a:lnTo>
                  <a:pt x="681" y="173"/>
                </a:lnTo>
                <a:lnTo>
                  <a:pt x="683" y="173"/>
                </a:lnTo>
                <a:lnTo>
                  <a:pt x="685" y="175"/>
                </a:lnTo>
                <a:lnTo>
                  <a:pt x="685" y="175"/>
                </a:lnTo>
                <a:lnTo>
                  <a:pt x="685" y="170"/>
                </a:lnTo>
                <a:lnTo>
                  <a:pt x="683" y="169"/>
                </a:lnTo>
                <a:lnTo>
                  <a:pt x="681" y="167"/>
                </a:lnTo>
                <a:lnTo>
                  <a:pt x="681" y="167"/>
                </a:lnTo>
                <a:lnTo>
                  <a:pt x="681" y="170"/>
                </a:lnTo>
                <a:lnTo>
                  <a:pt x="681" y="173"/>
                </a:lnTo>
                <a:lnTo>
                  <a:pt x="681" y="173"/>
                </a:lnTo>
                <a:close/>
                <a:moveTo>
                  <a:pt x="441" y="169"/>
                </a:moveTo>
                <a:lnTo>
                  <a:pt x="441" y="169"/>
                </a:lnTo>
                <a:lnTo>
                  <a:pt x="445" y="170"/>
                </a:lnTo>
                <a:lnTo>
                  <a:pt x="450" y="172"/>
                </a:lnTo>
                <a:lnTo>
                  <a:pt x="450" y="172"/>
                </a:lnTo>
                <a:lnTo>
                  <a:pt x="448" y="169"/>
                </a:lnTo>
                <a:lnTo>
                  <a:pt x="445" y="169"/>
                </a:lnTo>
                <a:lnTo>
                  <a:pt x="441" y="169"/>
                </a:lnTo>
                <a:lnTo>
                  <a:pt x="441" y="169"/>
                </a:lnTo>
                <a:close/>
                <a:moveTo>
                  <a:pt x="506" y="173"/>
                </a:moveTo>
                <a:lnTo>
                  <a:pt x="506" y="173"/>
                </a:lnTo>
                <a:lnTo>
                  <a:pt x="512" y="172"/>
                </a:lnTo>
                <a:lnTo>
                  <a:pt x="514" y="170"/>
                </a:lnTo>
                <a:lnTo>
                  <a:pt x="515" y="169"/>
                </a:lnTo>
                <a:lnTo>
                  <a:pt x="515" y="169"/>
                </a:lnTo>
                <a:lnTo>
                  <a:pt x="512" y="167"/>
                </a:lnTo>
                <a:lnTo>
                  <a:pt x="509" y="169"/>
                </a:lnTo>
                <a:lnTo>
                  <a:pt x="506" y="170"/>
                </a:lnTo>
                <a:lnTo>
                  <a:pt x="506" y="173"/>
                </a:lnTo>
                <a:lnTo>
                  <a:pt x="506" y="173"/>
                </a:lnTo>
                <a:close/>
                <a:moveTo>
                  <a:pt x="168" y="172"/>
                </a:moveTo>
                <a:lnTo>
                  <a:pt x="168" y="172"/>
                </a:lnTo>
                <a:lnTo>
                  <a:pt x="175" y="172"/>
                </a:lnTo>
                <a:lnTo>
                  <a:pt x="178" y="170"/>
                </a:lnTo>
                <a:lnTo>
                  <a:pt x="181" y="169"/>
                </a:lnTo>
                <a:lnTo>
                  <a:pt x="181" y="169"/>
                </a:lnTo>
                <a:lnTo>
                  <a:pt x="174" y="170"/>
                </a:lnTo>
                <a:lnTo>
                  <a:pt x="171" y="170"/>
                </a:lnTo>
                <a:lnTo>
                  <a:pt x="168" y="172"/>
                </a:lnTo>
                <a:lnTo>
                  <a:pt x="168" y="172"/>
                </a:lnTo>
                <a:close/>
                <a:moveTo>
                  <a:pt x="413" y="172"/>
                </a:moveTo>
                <a:lnTo>
                  <a:pt x="413" y="172"/>
                </a:lnTo>
                <a:lnTo>
                  <a:pt x="415" y="170"/>
                </a:lnTo>
                <a:lnTo>
                  <a:pt x="416" y="170"/>
                </a:lnTo>
                <a:lnTo>
                  <a:pt x="419" y="170"/>
                </a:lnTo>
                <a:lnTo>
                  <a:pt x="419" y="169"/>
                </a:lnTo>
                <a:lnTo>
                  <a:pt x="419" y="169"/>
                </a:lnTo>
                <a:lnTo>
                  <a:pt x="418" y="170"/>
                </a:lnTo>
                <a:lnTo>
                  <a:pt x="416" y="170"/>
                </a:lnTo>
                <a:lnTo>
                  <a:pt x="415" y="170"/>
                </a:lnTo>
                <a:lnTo>
                  <a:pt x="413" y="172"/>
                </a:lnTo>
                <a:lnTo>
                  <a:pt x="413" y="172"/>
                </a:lnTo>
                <a:close/>
                <a:moveTo>
                  <a:pt x="24" y="187"/>
                </a:moveTo>
                <a:lnTo>
                  <a:pt x="24" y="187"/>
                </a:lnTo>
                <a:lnTo>
                  <a:pt x="26" y="189"/>
                </a:lnTo>
                <a:lnTo>
                  <a:pt x="27" y="192"/>
                </a:lnTo>
                <a:lnTo>
                  <a:pt x="27" y="192"/>
                </a:lnTo>
                <a:lnTo>
                  <a:pt x="30" y="187"/>
                </a:lnTo>
                <a:lnTo>
                  <a:pt x="35" y="181"/>
                </a:lnTo>
                <a:lnTo>
                  <a:pt x="37" y="178"/>
                </a:lnTo>
                <a:lnTo>
                  <a:pt x="37" y="175"/>
                </a:lnTo>
                <a:lnTo>
                  <a:pt x="35" y="173"/>
                </a:lnTo>
                <a:lnTo>
                  <a:pt x="32" y="170"/>
                </a:lnTo>
                <a:lnTo>
                  <a:pt x="32" y="170"/>
                </a:lnTo>
                <a:lnTo>
                  <a:pt x="27" y="178"/>
                </a:lnTo>
                <a:lnTo>
                  <a:pt x="24" y="187"/>
                </a:lnTo>
                <a:lnTo>
                  <a:pt x="24" y="187"/>
                </a:lnTo>
                <a:close/>
                <a:moveTo>
                  <a:pt x="427" y="175"/>
                </a:moveTo>
                <a:lnTo>
                  <a:pt x="427" y="175"/>
                </a:lnTo>
                <a:lnTo>
                  <a:pt x="433" y="175"/>
                </a:lnTo>
                <a:lnTo>
                  <a:pt x="434" y="175"/>
                </a:lnTo>
                <a:lnTo>
                  <a:pt x="436" y="172"/>
                </a:lnTo>
                <a:lnTo>
                  <a:pt x="436" y="172"/>
                </a:lnTo>
                <a:lnTo>
                  <a:pt x="431" y="170"/>
                </a:lnTo>
                <a:lnTo>
                  <a:pt x="428" y="170"/>
                </a:lnTo>
                <a:lnTo>
                  <a:pt x="428" y="170"/>
                </a:lnTo>
                <a:lnTo>
                  <a:pt x="427" y="172"/>
                </a:lnTo>
                <a:lnTo>
                  <a:pt x="427" y="175"/>
                </a:lnTo>
                <a:lnTo>
                  <a:pt x="427" y="175"/>
                </a:lnTo>
                <a:close/>
                <a:moveTo>
                  <a:pt x="527" y="176"/>
                </a:moveTo>
                <a:lnTo>
                  <a:pt x="527" y="176"/>
                </a:lnTo>
                <a:lnTo>
                  <a:pt x="529" y="175"/>
                </a:lnTo>
                <a:lnTo>
                  <a:pt x="529" y="170"/>
                </a:lnTo>
                <a:lnTo>
                  <a:pt x="529" y="170"/>
                </a:lnTo>
                <a:lnTo>
                  <a:pt x="527" y="170"/>
                </a:lnTo>
                <a:lnTo>
                  <a:pt x="526" y="170"/>
                </a:lnTo>
                <a:lnTo>
                  <a:pt x="526" y="170"/>
                </a:lnTo>
                <a:lnTo>
                  <a:pt x="526" y="173"/>
                </a:lnTo>
                <a:lnTo>
                  <a:pt x="526" y="175"/>
                </a:lnTo>
                <a:lnTo>
                  <a:pt x="527" y="176"/>
                </a:lnTo>
                <a:lnTo>
                  <a:pt x="527" y="176"/>
                </a:lnTo>
                <a:close/>
                <a:moveTo>
                  <a:pt x="569" y="173"/>
                </a:moveTo>
                <a:lnTo>
                  <a:pt x="569" y="173"/>
                </a:lnTo>
                <a:lnTo>
                  <a:pt x="567" y="172"/>
                </a:lnTo>
                <a:lnTo>
                  <a:pt x="566" y="170"/>
                </a:lnTo>
                <a:lnTo>
                  <a:pt x="564" y="170"/>
                </a:lnTo>
                <a:lnTo>
                  <a:pt x="563" y="170"/>
                </a:lnTo>
                <a:lnTo>
                  <a:pt x="563" y="170"/>
                </a:lnTo>
                <a:lnTo>
                  <a:pt x="563" y="172"/>
                </a:lnTo>
                <a:lnTo>
                  <a:pt x="564" y="173"/>
                </a:lnTo>
                <a:lnTo>
                  <a:pt x="569" y="173"/>
                </a:lnTo>
                <a:lnTo>
                  <a:pt x="569" y="173"/>
                </a:lnTo>
                <a:close/>
                <a:moveTo>
                  <a:pt x="72" y="178"/>
                </a:moveTo>
                <a:lnTo>
                  <a:pt x="72" y="178"/>
                </a:lnTo>
                <a:lnTo>
                  <a:pt x="73" y="178"/>
                </a:lnTo>
                <a:lnTo>
                  <a:pt x="75" y="176"/>
                </a:lnTo>
                <a:lnTo>
                  <a:pt x="75" y="176"/>
                </a:lnTo>
                <a:lnTo>
                  <a:pt x="75" y="172"/>
                </a:lnTo>
                <a:lnTo>
                  <a:pt x="73" y="172"/>
                </a:lnTo>
                <a:lnTo>
                  <a:pt x="73" y="172"/>
                </a:lnTo>
                <a:lnTo>
                  <a:pt x="73" y="172"/>
                </a:lnTo>
                <a:lnTo>
                  <a:pt x="73" y="175"/>
                </a:lnTo>
                <a:lnTo>
                  <a:pt x="72" y="178"/>
                </a:lnTo>
                <a:lnTo>
                  <a:pt x="72" y="178"/>
                </a:lnTo>
                <a:close/>
                <a:moveTo>
                  <a:pt x="154" y="175"/>
                </a:moveTo>
                <a:lnTo>
                  <a:pt x="154" y="175"/>
                </a:lnTo>
                <a:lnTo>
                  <a:pt x="159" y="173"/>
                </a:lnTo>
                <a:lnTo>
                  <a:pt x="160" y="173"/>
                </a:lnTo>
                <a:lnTo>
                  <a:pt x="163" y="172"/>
                </a:lnTo>
                <a:lnTo>
                  <a:pt x="163" y="172"/>
                </a:lnTo>
                <a:lnTo>
                  <a:pt x="159" y="172"/>
                </a:lnTo>
                <a:lnTo>
                  <a:pt x="155" y="173"/>
                </a:lnTo>
                <a:lnTo>
                  <a:pt x="154" y="175"/>
                </a:lnTo>
                <a:lnTo>
                  <a:pt x="154" y="175"/>
                </a:lnTo>
                <a:close/>
                <a:moveTo>
                  <a:pt x="534" y="175"/>
                </a:moveTo>
                <a:lnTo>
                  <a:pt x="534" y="175"/>
                </a:lnTo>
                <a:lnTo>
                  <a:pt x="537" y="175"/>
                </a:lnTo>
                <a:lnTo>
                  <a:pt x="538" y="172"/>
                </a:lnTo>
                <a:lnTo>
                  <a:pt x="538" y="172"/>
                </a:lnTo>
                <a:lnTo>
                  <a:pt x="534" y="172"/>
                </a:lnTo>
                <a:lnTo>
                  <a:pt x="534" y="172"/>
                </a:lnTo>
                <a:lnTo>
                  <a:pt x="534" y="175"/>
                </a:lnTo>
                <a:lnTo>
                  <a:pt x="534" y="175"/>
                </a:lnTo>
                <a:close/>
                <a:moveTo>
                  <a:pt x="219" y="173"/>
                </a:moveTo>
                <a:lnTo>
                  <a:pt x="219" y="173"/>
                </a:lnTo>
                <a:lnTo>
                  <a:pt x="221" y="175"/>
                </a:lnTo>
                <a:lnTo>
                  <a:pt x="221" y="178"/>
                </a:lnTo>
                <a:lnTo>
                  <a:pt x="221" y="178"/>
                </a:lnTo>
                <a:lnTo>
                  <a:pt x="226" y="176"/>
                </a:lnTo>
                <a:lnTo>
                  <a:pt x="229" y="175"/>
                </a:lnTo>
                <a:lnTo>
                  <a:pt x="229" y="173"/>
                </a:lnTo>
                <a:lnTo>
                  <a:pt x="229" y="173"/>
                </a:lnTo>
                <a:lnTo>
                  <a:pt x="224" y="173"/>
                </a:lnTo>
                <a:lnTo>
                  <a:pt x="223" y="172"/>
                </a:lnTo>
                <a:lnTo>
                  <a:pt x="219" y="173"/>
                </a:lnTo>
                <a:lnTo>
                  <a:pt x="219" y="173"/>
                </a:lnTo>
                <a:close/>
                <a:moveTo>
                  <a:pt x="764" y="178"/>
                </a:moveTo>
                <a:lnTo>
                  <a:pt x="764" y="178"/>
                </a:lnTo>
                <a:lnTo>
                  <a:pt x="762" y="175"/>
                </a:lnTo>
                <a:lnTo>
                  <a:pt x="761" y="172"/>
                </a:lnTo>
                <a:lnTo>
                  <a:pt x="761" y="172"/>
                </a:lnTo>
                <a:lnTo>
                  <a:pt x="762" y="175"/>
                </a:lnTo>
                <a:lnTo>
                  <a:pt x="764" y="178"/>
                </a:lnTo>
                <a:lnTo>
                  <a:pt x="764" y="178"/>
                </a:lnTo>
                <a:close/>
                <a:moveTo>
                  <a:pt x="514" y="176"/>
                </a:moveTo>
                <a:lnTo>
                  <a:pt x="514" y="176"/>
                </a:lnTo>
                <a:lnTo>
                  <a:pt x="520" y="176"/>
                </a:lnTo>
                <a:lnTo>
                  <a:pt x="520" y="176"/>
                </a:lnTo>
                <a:lnTo>
                  <a:pt x="520" y="173"/>
                </a:lnTo>
                <a:lnTo>
                  <a:pt x="520" y="173"/>
                </a:lnTo>
                <a:lnTo>
                  <a:pt x="518" y="173"/>
                </a:lnTo>
                <a:lnTo>
                  <a:pt x="518" y="173"/>
                </a:lnTo>
                <a:lnTo>
                  <a:pt x="517" y="175"/>
                </a:lnTo>
                <a:lnTo>
                  <a:pt x="514" y="176"/>
                </a:lnTo>
                <a:lnTo>
                  <a:pt x="514" y="176"/>
                </a:lnTo>
                <a:close/>
                <a:moveTo>
                  <a:pt x="631" y="173"/>
                </a:moveTo>
                <a:lnTo>
                  <a:pt x="631" y="173"/>
                </a:lnTo>
                <a:lnTo>
                  <a:pt x="631" y="178"/>
                </a:lnTo>
                <a:lnTo>
                  <a:pt x="631" y="183"/>
                </a:lnTo>
                <a:lnTo>
                  <a:pt x="631" y="183"/>
                </a:lnTo>
                <a:lnTo>
                  <a:pt x="637" y="184"/>
                </a:lnTo>
                <a:lnTo>
                  <a:pt x="645" y="186"/>
                </a:lnTo>
                <a:lnTo>
                  <a:pt x="645" y="186"/>
                </a:lnTo>
                <a:lnTo>
                  <a:pt x="639" y="173"/>
                </a:lnTo>
                <a:lnTo>
                  <a:pt x="639" y="173"/>
                </a:lnTo>
                <a:lnTo>
                  <a:pt x="631" y="173"/>
                </a:lnTo>
                <a:lnTo>
                  <a:pt x="631" y="173"/>
                </a:lnTo>
                <a:close/>
                <a:moveTo>
                  <a:pt x="648" y="178"/>
                </a:moveTo>
                <a:lnTo>
                  <a:pt x="648" y="178"/>
                </a:lnTo>
                <a:lnTo>
                  <a:pt x="648" y="175"/>
                </a:lnTo>
                <a:lnTo>
                  <a:pt x="648" y="173"/>
                </a:lnTo>
                <a:lnTo>
                  <a:pt x="648" y="173"/>
                </a:lnTo>
                <a:lnTo>
                  <a:pt x="645" y="173"/>
                </a:lnTo>
                <a:lnTo>
                  <a:pt x="645" y="173"/>
                </a:lnTo>
                <a:lnTo>
                  <a:pt x="645" y="176"/>
                </a:lnTo>
                <a:lnTo>
                  <a:pt x="646" y="176"/>
                </a:lnTo>
                <a:lnTo>
                  <a:pt x="648" y="178"/>
                </a:lnTo>
                <a:lnTo>
                  <a:pt x="648" y="178"/>
                </a:lnTo>
                <a:close/>
                <a:moveTo>
                  <a:pt x="660" y="180"/>
                </a:moveTo>
                <a:lnTo>
                  <a:pt x="660" y="180"/>
                </a:lnTo>
                <a:lnTo>
                  <a:pt x="660" y="175"/>
                </a:lnTo>
                <a:lnTo>
                  <a:pt x="659" y="173"/>
                </a:lnTo>
                <a:lnTo>
                  <a:pt x="659" y="173"/>
                </a:lnTo>
                <a:lnTo>
                  <a:pt x="659" y="173"/>
                </a:lnTo>
                <a:lnTo>
                  <a:pt x="659" y="178"/>
                </a:lnTo>
                <a:lnTo>
                  <a:pt x="659" y="180"/>
                </a:lnTo>
                <a:lnTo>
                  <a:pt x="660" y="180"/>
                </a:lnTo>
                <a:lnTo>
                  <a:pt x="660" y="180"/>
                </a:lnTo>
                <a:close/>
                <a:moveTo>
                  <a:pt x="47" y="224"/>
                </a:moveTo>
                <a:lnTo>
                  <a:pt x="47" y="224"/>
                </a:lnTo>
                <a:lnTo>
                  <a:pt x="47" y="215"/>
                </a:lnTo>
                <a:lnTo>
                  <a:pt x="49" y="205"/>
                </a:lnTo>
                <a:lnTo>
                  <a:pt x="52" y="196"/>
                </a:lnTo>
                <a:lnTo>
                  <a:pt x="56" y="190"/>
                </a:lnTo>
                <a:lnTo>
                  <a:pt x="56" y="190"/>
                </a:lnTo>
                <a:lnTo>
                  <a:pt x="56" y="181"/>
                </a:lnTo>
                <a:lnTo>
                  <a:pt x="56" y="176"/>
                </a:lnTo>
                <a:lnTo>
                  <a:pt x="55" y="173"/>
                </a:lnTo>
                <a:lnTo>
                  <a:pt x="55" y="173"/>
                </a:lnTo>
                <a:lnTo>
                  <a:pt x="50" y="186"/>
                </a:lnTo>
                <a:lnTo>
                  <a:pt x="47" y="198"/>
                </a:lnTo>
                <a:lnTo>
                  <a:pt x="46" y="210"/>
                </a:lnTo>
                <a:lnTo>
                  <a:pt x="46" y="218"/>
                </a:lnTo>
                <a:lnTo>
                  <a:pt x="47" y="224"/>
                </a:lnTo>
                <a:lnTo>
                  <a:pt x="47" y="224"/>
                </a:lnTo>
                <a:close/>
                <a:moveTo>
                  <a:pt x="64" y="184"/>
                </a:moveTo>
                <a:lnTo>
                  <a:pt x="64" y="184"/>
                </a:lnTo>
                <a:lnTo>
                  <a:pt x="65" y="178"/>
                </a:lnTo>
                <a:lnTo>
                  <a:pt x="65" y="175"/>
                </a:lnTo>
                <a:lnTo>
                  <a:pt x="65" y="173"/>
                </a:lnTo>
                <a:lnTo>
                  <a:pt x="65" y="173"/>
                </a:lnTo>
                <a:lnTo>
                  <a:pt x="62" y="180"/>
                </a:lnTo>
                <a:lnTo>
                  <a:pt x="62" y="181"/>
                </a:lnTo>
                <a:lnTo>
                  <a:pt x="64" y="184"/>
                </a:lnTo>
                <a:lnTo>
                  <a:pt x="64" y="184"/>
                </a:lnTo>
                <a:close/>
                <a:moveTo>
                  <a:pt x="82" y="190"/>
                </a:moveTo>
                <a:lnTo>
                  <a:pt x="82" y="190"/>
                </a:lnTo>
                <a:lnTo>
                  <a:pt x="85" y="192"/>
                </a:lnTo>
                <a:lnTo>
                  <a:pt x="88" y="190"/>
                </a:lnTo>
                <a:lnTo>
                  <a:pt x="94" y="187"/>
                </a:lnTo>
                <a:lnTo>
                  <a:pt x="94" y="187"/>
                </a:lnTo>
                <a:lnTo>
                  <a:pt x="96" y="181"/>
                </a:lnTo>
                <a:lnTo>
                  <a:pt x="96" y="175"/>
                </a:lnTo>
                <a:lnTo>
                  <a:pt x="96" y="175"/>
                </a:lnTo>
                <a:lnTo>
                  <a:pt x="91" y="173"/>
                </a:lnTo>
                <a:lnTo>
                  <a:pt x="88" y="173"/>
                </a:lnTo>
                <a:lnTo>
                  <a:pt x="85" y="175"/>
                </a:lnTo>
                <a:lnTo>
                  <a:pt x="84" y="178"/>
                </a:lnTo>
                <a:lnTo>
                  <a:pt x="82" y="184"/>
                </a:lnTo>
                <a:lnTo>
                  <a:pt x="82" y="190"/>
                </a:lnTo>
                <a:lnTo>
                  <a:pt x="82" y="190"/>
                </a:lnTo>
                <a:close/>
                <a:moveTo>
                  <a:pt x="627" y="181"/>
                </a:moveTo>
                <a:lnTo>
                  <a:pt x="627" y="181"/>
                </a:lnTo>
                <a:lnTo>
                  <a:pt x="627" y="173"/>
                </a:lnTo>
                <a:lnTo>
                  <a:pt x="627" y="173"/>
                </a:lnTo>
                <a:lnTo>
                  <a:pt x="624" y="173"/>
                </a:lnTo>
                <a:lnTo>
                  <a:pt x="620" y="173"/>
                </a:lnTo>
                <a:lnTo>
                  <a:pt x="620" y="175"/>
                </a:lnTo>
                <a:lnTo>
                  <a:pt x="619" y="176"/>
                </a:lnTo>
                <a:lnTo>
                  <a:pt x="622" y="180"/>
                </a:lnTo>
                <a:lnTo>
                  <a:pt x="624" y="181"/>
                </a:lnTo>
                <a:lnTo>
                  <a:pt x="627" y="181"/>
                </a:lnTo>
                <a:lnTo>
                  <a:pt x="627" y="181"/>
                </a:lnTo>
                <a:close/>
                <a:moveTo>
                  <a:pt x="710" y="212"/>
                </a:moveTo>
                <a:lnTo>
                  <a:pt x="710" y="212"/>
                </a:lnTo>
                <a:lnTo>
                  <a:pt x="710" y="190"/>
                </a:lnTo>
                <a:lnTo>
                  <a:pt x="709" y="180"/>
                </a:lnTo>
                <a:lnTo>
                  <a:pt x="706" y="176"/>
                </a:lnTo>
                <a:lnTo>
                  <a:pt x="703" y="175"/>
                </a:lnTo>
                <a:lnTo>
                  <a:pt x="703" y="175"/>
                </a:lnTo>
                <a:lnTo>
                  <a:pt x="704" y="184"/>
                </a:lnTo>
                <a:lnTo>
                  <a:pt x="706" y="193"/>
                </a:lnTo>
                <a:lnTo>
                  <a:pt x="707" y="202"/>
                </a:lnTo>
                <a:lnTo>
                  <a:pt x="710" y="212"/>
                </a:lnTo>
                <a:lnTo>
                  <a:pt x="710" y="212"/>
                </a:lnTo>
                <a:close/>
                <a:moveTo>
                  <a:pt x="741" y="178"/>
                </a:moveTo>
                <a:lnTo>
                  <a:pt x="741" y="178"/>
                </a:lnTo>
                <a:lnTo>
                  <a:pt x="746" y="190"/>
                </a:lnTo>
                <a:lnTo>
                  <a:pt x="752" y="201"/>
                </a:lnTo>
                <a:lnTo>
                  <a:pt x="752" y="201"/>
                </a:lnTo>
                <a:lnTo>
                  <a:pt x="752" y="178"/>
                </a:lnTo>
                <a:lnTo>
                  <a:pt x="752" y="178"/>
                </a:lnTo>
                <a:lnTo>
                  <a:pt x="746" y="175"/>
                </a:lnTo>
                <a:lnTo>
                  <a:pt x="742" y="175"/>
                </a:lnTo>
                <a:lnTo>
                  <a:pt x="741" y="178"/>
                </a:lnTo>
                <a:lnTo>
                  <a:pt x="741" y="178"/>
                </a:lnTo>
                <a:close/>
                <a:moveTo>
                  <a:pt x="354" y="178"/>
                </a:moveTo>
                <a:lnTo>
                  <a:pt x="354" y="178"/>
                </a:lnTo>
                <a:lnTo>
                  <a:pt x="355" y="178"/>
                </a:lnTo>
                <a:lnTo>
                  <a:pt x="355" y="176"/>
                </a:lnTo>
                <a:lnTo>
                  <a:pt x="355" y="175"/>
                </a:lnTo>
                <a:lnTo>
                  <a:pt x="354" y="175"/>
                </a:lnTo>
                <a:lnTo>
                  <a:pt x="354" y="175"/>
                </a:lnTo>
                <a:lnTo>
                  <a:pt x="354" y="178"/>
                </a:lnTo>
                <a:lnTo>
                  <a:pt x="354" y="178"/>
                </a:lnTo>
                <a:close/>
                <a:moveTo>
                  <a:pt x="665" y="190"/>
                </a:moveTo>
                <a:lnTo>
                  <a:pt x="665" y="190"/>
                </a:lnTo>
                <a:lnTo>
                  <a:pt x="669" y="190"/>
                </a:lnTo>
                <a:lnTo>
                  <a:pt x="672" y="189"/>
                </a:lnTo>
                <a:lnTo>
                  <a:pt x="674" y="187"/>
                </a:lnTo>
                <a:lnTo>
                  <a:pt x="674" y="187"/>
                </a:lnTo>
                <a:lnTo>
                  <a:pt x="669" y="180"/>
                </a:lnTo>
                <a:lnTo>
                  <a:pt x="668" y="178"/>
                </a:lnTo>
                <a:lnTo>
                  <a:pt x="663" y="175"/>
                </a:lnTo>
                <a:lnTo>
                  <a:pt x="663" y="175"/>
                </a:lnTo>
                <a:lnTo>
                  <a:pt x="665" y="190"/>
                </a:lnTo>
                <a:lnTo>
                  <a:pt x="665" y="190"/>
                </a:lnTo>
                <a:close/>
                <a:moveTo>
                  <a:pt x="44" y="183"/>
                </a:moveTo>
                <a:lnTo>
                  <a:pt x="44" y="183"/>
                </a:lnTo>
                <a:lnTo>
                  <a:pt x="43" y="184"/>
                </a:lnTo>
                <a:lnTo>
                  <a:pt x="43" y="184"/>
                </a:lnTo>
                <a:lnTo>
                  <a:pt x="44" y="183"/>
                </a:lnTo>
                <a:lnTo>
                  <a:pt x="46" y="181"/>
                </a:lnTo>
                <a:lnTo>
                  <a:pt x="46" y="176"/>
                </a:lnTo>
                <a:lnTo>
                  <a:pt x="46" y="176"/>
                </a:lnTo>
                <a:lnTo>
                  <a:pt x="43" y="180"/>
                </a:lnTo>
                <a:lnTo>
                  <a:pt x="43" y="181"/>
                </a:lnTo>
                <a:lnTo>
                  <a:pt x="44" y="183"/>
                </a:lnTo>
                <a:lnTo>
                  <a:pt x="44" y="183"/>
                </a:lnTo>
                <a:close/>
                <a:moveTo>
                  <a:pt x="166" y="178"/>
                </a:moveTo>
                <a:lnTo>
                  <a:pt x="166" y="178"/>
                </a:lnTo>
                <a:lnTo>
                  <a:pt x="166" y="181"/>
                </a:lnTo>
                <a:lnTo>
                  <a:pt x="166" y="181"/>
                </a:lnTo>
                <a:lnTo>
                  <a:pt x="175" y="180"/>
                </a:lnTo>
                <a:lnTo>
                  <a:pt x="178" y="178"/>
                </a:lnTo>
                <a:lnTo>
                  <a:pt x="181" y="176"/>
                </a:lnTo>
                <a:lnTo>
                  <a:pt x="181" y="176"/>
                </a:lnTo>
                <a:lnTo>
                  <a:pt x="174" y="176"/>
                </a:lnTo>
                <a:lnTo>
                  <a:pt x="166" y="178"/>
                </a:lnTo>
                <a:lnTo>
                  <a:pt x="166" y="178"/>
                </a:lnTo>
                <a:close/>
                <a:moveTo>
                  <a:pt x="373" y="176"/>
                </a:moveTo>
                <a:lnTo>
                  <a:pt x="373" y="176"/>
                </a:lnTo>
                <a:lnTo>
                  <a:pt x="369" y="176"/>
                </a:lnTo>
                <a:lnTo>
                  <a:pt x="366" y="176"/>
                </a:lnTo>
                <a:lnTo>
                  <a:pt x="364" y="176"/>
                </a:lnTo>
                <a:lnTo>
                  <a:pt x="364" y="176"/>
                </a:lnTo>
                <a:lnTo>
                  <a:pt x="369" y="178"/>
                </a:lnTo>
                <a:lnTo>
                  <a:pt x="372" y="176"/>
                </a:lnTo>
                <a:lnTo>
                  <a:pt x="373" y="176"/>
                </a:lnTo>
                <a:lnTo>
                  <a:pt x="373" y="176"/>
                </a:lnTo>
                <a:close/>
                <a:moveTo>
                  <a:pt x="396" y="176"/>
                </a:moveTo>
                <a:lnTo>
                  <a:pt x="396" y="176"/>
                </a:lnTo>
                <a:lnTo>
                  <a:pt x="387" y="176"/>
                </a:lnTo>
                <a:lnTo>
                  <a:pt x="380" y="176"/>
                </a:lnTo>
                <a:lnTo>
                  <a:pt x="380" y="176"/>
                </a:lnTo>
                <a:lnTo>
                  <a:pt x="383" y="178"/>
                </a:lnTo>
                <a:lnTo>
                  <a:pt x="387" y="178"/>
                </a:lnTo>
                <a:lnTo>
                  <a:pt x="393" y="178"/>
                </a:lnTo>
                <a:lnTo>
                  <a:pt x="396" y="176"/>
                </a:lnTo>
                <a:lnTo>
                  <a:pt x="396" y="176"/>
                </a:lnTo>
                <a:close/>
                <a:moveTo>
                  <a:pt x="317" y="178"/>
                </a:moveTo>
                <a:lnTo>
                  <a:pt x="317" y="178"/>
                </a:lnTo>
                <a:lnTo>
                  <a:pt x="322" y="178"/>
                </a:lnTo>
                <a:lnTo>
                  <a:pt x="328" y="178"/>
                </a:lnTo>
                <a:lnTo>
                  <a:pt x="328" y="178"/>
                </a:lnTo>
                <a:lnTo>
                  <a:pt x="326" y="176"/>
                </a:lnTo>
                <a:lnTo>
                  <a:pt x="322" y="176"/>
                </a:lnTo>
                <a:lnTo>
                  <a:pt x="319" y="176"/>
                </a:lnTo>
                <a:lnTo>
                  <a:pt x="317" y="178"/>
                </a:lnTo>
                <a:lnTo>
                  <a:pt x="317" y="178"/>
                </a:lnTo>
                <a:close/>
                <a:moveTo>
                  <a:pt x="587" y="178"/>
                </a:moveTo>
                <a:lnTo>
                  <a:pt x="587" y="178"/>
                </a:lnTo>
                <a:lnTo>
                  <a:pt x="587" y="180"/>
                </a:lnTo>
                <a:lnTo>
                  <a:pt x="587" y="180"/>
                </a:lnTo>
                <a:lnTo>
                  <a:pt x="595" y="183"/>
                </a:lnTo>
                <a:lnTo>
                  <a:pt x="598" y="184"/>
                </a:lnTo>
                <a:lnTo>
                  <a:pt x="601" y="184"/>
                </a:lnTo>
                <a:lnTo>
                  <a:pt x="601" y="184"/>
                </a:lnTo>
                <a:lnTo>
                  <a:pt x="599" y="181"/>
                </a:lnTo>
                <a:lnTo>
                  <a:pt x="599" y="178"/>
                </a:lnTo>
                <a:lnTo>
                  <a:pt x="599" y="178"/>
                </a:lnTo>
                <a:lnTo>
                  <a:pt x="595" y="178"/>
                </a:lnTo>
                <a:lnTo>
                  <a:pt x="592" y="176"/>
                </a:lnTo>
                <a:lnTo>
                  <a:pt x="592" y="176"/>
                </a:lnTo>
                <a:lnTo>
                  <a:pt x="587" y="178"/>
                </a:lnTo>
                <a:lnTo>
                  <a:pt x="587" y="178"/>
                </a:lnTo>
                <a:close/>
                <a:moveTo>
                  <a:pt x="107" y="181"/>
                </a:moveTo>
                <a:lnTo>
                  <a:pt x="107" y="181"/>
                </a:lnTo>
                <a:lnTo>
                  <a:pt x="110" y="181"/>
                </a:lnTo>
                <a:lnTo>
                  <a:pt x="111" y="178"/>
                </a:lnTo>
                <a:lnTo>
                  <a:pt x="111" y="178"/>
                </a:lnTo>
                <a:lnTo>
                  <a:pt x="110" y="178"/>
                </a:lnTo>
                <a:lnTo>
                  <a:pt x="108" y="178"/>
                </a:lnTo>
                <a:lnTo>
                  <a:pt x="108" y="178"/>
                </a:lnTo>
                <a:lnTo>
                  <a:pt x="108" y="180"/>
                </a:lnTo>
                <a:lnTo>
                  <a:pt x="107" y="181"/>
                </a:lnTo>
                <a:lnTo>
                  <a:pt x="107" y="181"/>
                </a:lnTo>
                <a:close/>
                <a:moveTo>
                  <a:pt x="195" y="183"/>
                </a:moveTo>
                <a:lnTo>
                  <a:pt x="195" y="183"/>
                </a:lnTo>
                <a:lnTo>
                  <a:pt x="198" y="183"/>
                </a:lnTo>
                <a:lnTo>
                  <a:pt x="203" y="181"/>
                </a:lnTo>
                <a:lnTo>
                  <a:pt x="203" y="181"/>
                </a:lnTo>
                <a:lnTo>
                  <a:pt x="203" y="178"/>
                </a:lnTo>
                <a:lnTo>
                  <a:pt x="203" y="178"/>
                </a:lnTo>
                <a:lnTo>
                  <a:pt x="197" y="178"/>
                </a:lnTo>
                <a:lnTo>
                  <a:pt x="195" y="180"/>
                </a:lnTo>
                <a:lnTo>
                  <a:pt x="195" y="183"/>
                </a:lnTo>
                <a:lnTo>
                  <a:pt x="195" y="183"/>
                </a:lnTo>
                <a:close/>
                <a:moveTo>
                  <a:pt x="413" y="181"/>
                </a:moveTo>
                <a:lnTo>
                  <a:pt x="413" y="181"/>
                </a:lnTo>
                <a:lnTo>
                  <a:pt x="418" y="183"/>
                </a:lnTo>
                <a:lnTo>
                  <a:pt x="421" y="183"/>
                </a:lnTo>
                <a:lnTo>
                  <a:pt x="422" y="181"/>
                </a:lnTo>
                <a:lnTo>
                  <a:pt x="422" y="181"/>
                </a:lnTo>
                <a:lnTo>
                  <a:pt x="422" y="181"/>
                </a:lnTo>
                <a:lnTo>
                  <a:pt x="422" y="180"/>
                </a:lnTo>
                <a:lnTo>
                  <a:pt x="422" y="180"/>
                </a:lnTo>
                <a:lnTo>
                  <a:pt x="418" y="178"/>
                </a:lnTo>
                <a:lnTo>
                  <a:pt x="413" y="178"/>
                </a:lnTo>
                <a:lnTo>
                  <a:pt x="413" y="178"/>
                </a:lnTo>
                <a:lnTo>
                  <a:pt x="413" y="181"/>
                </a:lnTo>
                <a:lnTo>
                  <a:pt x="413" y="181"/>
                </a:lnTo>
                <a:close/>
                <a:moveTo>
                  <a:pt x="233" y="181"/>
                </a:moveTo>
                <a:lnTo>
                  <a:pt x="233" y="181"/>
                </a:lnTo>
                <a:lnTo>
                  <a:pt x="238" y="178"/>
                </a:lnTo>
                <a:lnTo>
                  <a:pt x="238" y="178"/>
                </a:lnTo>
                <a:lnTo>
                  <a:pt x="236" y="178"/>
                </a:lnTo>
                <a:lnTo>
                  <a:pt x="235" y="178"/>
                </a:lnTo>
                <a:lnTo>
                  <a:pt x="235" y="178"/>
                </a:lnTo>
                <a:lnTo>
                  <a:pt x="233" y="181"/>
                </a:lnTo>
                <a:lnTo>
                  <a:pt x="233" y="181"/>
                </a:lnTo>
                <a:close/>
                <a:moveTo>
                  <a:pt x="427" y="183"/>
                </a:moveTo>
                <a:lnTo>
                  <a:pt x="427" y="183"/>
                </a:lnTo>
                <a:lnTo>
                  <a:pt x="431" y="183"/>
                </a:lnTo>
                <a:lnTo>
                  <a:pt x="433" y="183"/>
                </a:lnTo>
                <a:lnTo>
                  <a:pt x="434" y="181"/>
                </a:lnTo>
                <a:lnTo>
                  <a:pt x="434" y="181"/>
                </a:lnTo>
                <a:lnTo>
                  <a:pt x="431" y="180"/>
                </a:lnTo>
                <a:lnTo>
                  <a:pt x="428" y="178"/>
                </a:lnTo>
                <a:lnTo>
                  <a:pt x="428" y="178"/>
                </a:lnTo>
                <a:lnTo>
                  <a:pt x="428" y="180"/>
                </a:lnTo>
                <a:lnTo>
                  <a:pt x="427" y="181"/>
                </a:lnTo>
                <a:lnTo>
                  <a:pt x="427" y="183"/>
                </a:lnTo>
                <a:lnTo>
                  <a:pt x="427" y="183"/>
                </a:lnTo>
                <a:close/>
                <a:moveTo>
                  <a:pt x="561" y="178"/>
                </a:moveTo>
                <a:lnTo>
                  <a:pt x="561" y="178"/>
                </a:lnTo>
                <a:lnTo>
                  <a:pt x="558" y="187"/>
                </a:lnTo>
                <a:lnTo>
                  <a:pt x="558" y="187"/>
                </a:lnTo>
                <a:lnTo>
                  <a:pt x="566" y="186"/>
                </a:lnTo>
                <a:lnTo>
                  <a:pt x="569" y="186"/>
                </a:lnTo>
                <a:lnTo>
                  <a:pt x="572" y="186"/>
                </a:lnTo>
                <a:lnTo>
                  <a:pt x="572" y="186"/>
                </a:lnTo>
                <a:lnTo>
                  <a:pt x="572" y="180"/>
                </a:lnTo>
                <a:lnTo>
                  <a:pt x="572" y="180"/>
                </a:lnTo>
                <a:lnTo>
                  <a:pt x="567" y="178"/>
                </a:lnTo>
                <a:lnTo>
                  <a:pt x="564" y="178"/>
                </a:lnTo>
                <a:lnTo>
                  <a:pt x="561" y="178"/>
                </a:lnTo>
                <a:lnTo>
                  <a:pt x="561" y="178"/>
                </a:lnTo>
                <a:close/>
                <a:moveTo>
                  <a:pt x="653" y="187"/>
                </a:moveTo>
                <a:lnTo>
                  <a:pt x="653" y="187"/>
                </a:lnTo>
                <a:lnTo>
                  <a:pt x="653" y="183"/>
                </a:lnTo>
                <a:lnTo>
                  <a:pt x="653" y="180"/>
                </a:lnTo>
                <a:lnTo>
                  <a:pt x="651" y="178"/>
                </a:lnTo>
                <a:lnTo>
                  <a:pt x="651" y="178"/>
                </a:lnTo>
                <a:lnTo>
                  <a:pt x="653" y="181"/>
                </a:lnTo>
                <a:lnTo>
                  <a:pt x="651" y="184"/>
                </a:lnTo>
                <a:lnTo>
                  <a:pt x="651" y="186"/>
                </a:lnTo>
                <a:lnTo>
                  <a:pt x="653" y="187"/>
                </a:lnTo>
                <a:lnTo>
                  <a:pt x="653" y="187"/>
                </a:lnTo>
                <a:close/>
                <a:moveTo>
                  <a:pt x="154" y="186"/>
                </a:moveTo>
                <a:lnTo>
                  <a:pt x="154" y="186"/>
                </a:lnTo>
                <a:lnTo>
                  <a:pt x="157" y="184"/>
                </a:lnTo>
                <a:lnTo>
                  <a:pt x="159" y="184"/>
                </a:lnTo>
                <a:lnTo>
                  <a:pt x="162" y="183"/>
                </a:lnTo>
                <a:lnTo>
                  <a:pt x="162" y="178"/>
                </a:lnTo>
                <a:lnTo>
                  <a:pt x="162" y="178"/>
                </a:lnTo>
                <a:lnTo>
                  <a:pt x="155" y="178"/>
                </a:lnTo>
                <a:lnTo>
                  <a:pt x="155" y="178"/>
                </a:lnTo>
                <a:lnTo>
                  <a:pt x="154" y="186"/>
                </a:lnTo>
                <a:lnTo>
                  <a:pt x="154" y="186"/>
                </a:lnTo>
                <a:close/>
                <a:moveTo>
                  <a:pt x="277" y="186"/>
                </a:moveTo>
                <a:lnTo>
                  <a:pt x="277" y="186"/>
                </a:lnTo>
                <a:lnTo>
                  <a:pt x="280" y="186"/>
                </a:lnTo>
                <a:lnTo>
                  <a:pt x="285" y="184"/>
                </a:lnTo>
                <a:lnTo>
                  <a:pt x="293" y="181"/>
                </a:lnTo>
                <a:lnTo>
                  <a:pt x="293" y="181"/>
                </a:lnTo>
                <a:lnTo>
                  <a:pt x="297" y="181"/>
                </a:lnTo>
                <a:lnTo>
                  <a:pt x="299" y="180"/>
                </a:lnTo>
                <a:lnTo>
                  <a:pt x="297" y="178"/>
                </a:lnTo>
                <a:lnTo>
                  <a:pt x="297" y="178"/>
                </a:lnTo>
                <a:lnTo>
                  <a:pt x="293" y="180"/>
                </a:lnTo>
                <a:lnTo>
                  <a:pt x="287" y="181"/>
                </a:lnTo>
                <a:lnTo>
                  <a:pt x="280" y="181"/>
                </a:lnTo>
                <a:lnTo>
                  <a:pt x="279" y="183"/>
                </a:lnTo>
                <a:lnTo>
                  <a:pt x="277" y="186"/>
                </a:lnTo>
                <a:lnTo>
                  <a:pt x="277" y="186"/>
                </a:lnTo>
                <a:close/>
                <a:moveTo>
                  <a:pt x="541" y="180"/>
                </a:moveTo>
                <a:lnTo>
                  <a:pt x="541" y="180"/>
                </a:lnTo>
                <a:lnTo>
                  <a:pt x="541" y="190"/>
                </a:lnTo>
                <a:lnTo>
                  <a:pt x="541" y="190"/>
                </a:lnTo>
                <a:lnTo>
                  <a:pt x="546" y="192"/>
                </a:lnTo>
                <a:lnTo>
                  <a:pt x="552" y="193"/>
                </a:lnTo>
                <a:lnTo>
                  <a:pt x="552" y="193"/>
                </a:lnTo>
                <a:lnTo>
                  <a:pt x="552" y="189"/>
                </a:lnTo>
                <a:lnTo>
                  <a:pt x="549" y="184"/>
                </a:lnTo>
                <a:lnTo>
                  <a:pt x="546" y="180"/>
                </a:lnTo>
                <a:lnTo>
                  <a:pt x="541" y="180"/>
                </a:lnTo>
                <a:lnTo>
                  <a:pt x="541" y="180"/>
                </a:lnTo>
                <a:close/>
                <a:moveTo>
                  <a:pt x="123" y="181"/>
                </a:moveTo>
                <a:lnTo>
                  <a:pt x="123" y="181"/>
                </a:lnTo>
                <a:lnTo>
                  <a:pt x="122" y="186"/>
                </a:lnTo>
                <a:lnTo>
                  <a:pt x="120" y="190"/>
                </a:lnTo>
                <a:lnTo>
                  <a:pt x="120" y="190"/>
                </a:lnTo>
                <a:lnTo>
                  <a:pt x="130" y="190"/>
                </a:lnTo>
                <a:lnTo>
                  <a:pt x="137" y="189"/>
                </a:lnTo>
                <a:lnTo>
                  <a:pt x="137" y="189"/>
                </a:lnTo>
                <a:lnTo>
                  <a:pt x="139" y="184"/>
                </a:lnTo>
                <a:lnTo>
                  <a:pt x="140" y="180"/>
                </a:lnTo>
                <a:lnTo>
                  <a:pt x="140" y="180"/>
                </a:lnTo>
                <a:lnTo>
                  <a:pt x="134" y="180"/>
                </a:lnTo>
                <a:lnTo>
                  <a:pt x="130" y="180"/>
                </a:lnTo>
                <a:lnTo>
                  <a:pt x="123" y="181"/>
                </a:lnTo>
                <a:lnTo>
                  <a:pt x="123" y="181"/>
                </a:lnTo>
                <a:close/>
                <a:moveTo>
                  <a:pt x="145" y="187"/>
                </a:moveTo>
                <a:lnTo>
                  <a:pt x="145" y="187"/>
                </a:lnTo>
                <a:lnTo>
                  <a:pt x="146" y="187"/>
                </a:lnTo>
                <a:lnTo>
                  <a:pt x="148" y="187"/>
                </a:lnTo>
                <a:lnTo>
                  <a:pt x="148" y="187"/>
                </a:lnTo>
                <a:lnTo>
                  <a:pt x="148" y="180"/>
                </a:lnTo>
                <a:lnTo>
                  <a:pt x="148" y="180"/>
                </a:lnTo>
                <a:lnTo>
                  <a:pt x="146" y="180"/>
                </a:lnTo>
                <a:lnTo>
                  <a:pt x="146" y="180"/>
                </a:lnTo>
                <a:lnTo>
                  <a:pt x="145" y="184"/>
                </a:lnTo>
                <a:lnTo>
                  <a:pt x="145" y="186"/>
                </a:lnTo>
                <a:lnTo>
                  <a:pt x="145" y="187"/>
                </a:lnTo>
                <a:lnTo>
                  <a:pt x="145" y="187"/>
                </a:lnTo>
                <a:close/>
                <a:moveTo>
                  <a:pt x="345" y="187"/>
                </a:moveTo>
                <a:lnTo>
                  <a:pt x="345" y="187"/>
                </a:lnTo>
                <a:lnTo>
                  <a:pt x="346" y="187"/>
                </a:lnTo>
                <a:lnTo>
                  <a:pt x="348" y="187"/>
                </a:lnTo>
                <a:lnTo>
                  <a:pt x="348" y="187"/>
                </a:lnTo>
                <a:lnTo>
                  <a:pt x="348" y="183"/>
                </a:lnTo>
                <a:lnTo>
                  <a:pt x="346" y="180"/>
                </a:lnTo>
                <a:lnTo>
                  <a:pt x="346" y="180"/>
                </a:lnTo>
                <a:lnTo>
                  <a:pt x="346" y="180"/>
                </a:lnTo>
                <a:lnTo>
                  <a:pt x="346" y="180"/>
                </a:lnTo>
                <a:lnTo>
                  <a:pt x="345" y="180"/>
                </a:lnTo>
                <a:lnTo>
                  <a:pt x="345" y="180"/>
                </a:lnTo>
                <a:lnTo>
                  <a:pt x="343" y="184"/>
                </a:lnTo>
                <a:lnTo>
                  <a:pt x="345" y="187"/>
                </a:lnTo>
                <a:lnTo>
                  <a:pt x="345" y="187"/>
                </a:lnTo>
                <a:close/>
                <a:moveTo>
                  <a:pt x="378" y="181"/>
                </a:moveTo>
                <a:lnTo>
                  <a:pt x="378" y="181"/>
                </a:lnTo>
                <a:lnTo>
                  <a:pt x="381" y="181"/>
                </a:lnTo>
                <a:lnTo>
                  <a:pt x="383" y="181"/>
                </a:lnTo>
                <a:lnTo>
                  <a:pt x="383" y="180"/>
                </a:lnTo>
                <a:lnTo>
                  <a:pt x="383" y="180"/>
                </a:lnTo>
                <a:lnTo>
                  <a:pt x="381" y="180"/>
                </a:lnTo>
                <a:lnTo>
                  <a:pt x="378" y="180"/>
                </a:lnTo>
                <a:lnTo>
                  <a:pt x="378" y="180"/>
                </a:lnTo>
                <a:lnTo>
                  <a:pt x="378" y="181"/>
                </a:lnTo>
                <a:lnTo>
                  <a:pt x="378" y="181"/>
                </a:lnTo>
                <a:close/>
                <a:moveTo>
                  <a:pt x="759" y="192"/>
                </a:moveTo>
                <a:lnTo>
                  <a:pt x="759" y="192"/>
                </a:lnTo>
                <a:lnTo>
                  <a:pt x="761" y="190"/>
                </a:lnTo>
                <a:lnTo>
                  <a:pt x="762" y="189"/>
                </a:lnTo>
                <a:lnTo>
                  <a:pt x="762" y="189"/>
                </a:lnTo>
                <a:lnTo>
                  <a:pt x="759" y="183"/>
                </a:lnTo>
                <a:lnTo>
                  <a:pt x="759" y="181"/>
                </a:lnTo>
                <a:lnTo>
                  <a:pt x="756" y="180"/>
                </a:lnTo>
                <a:lnTo>
                  <a:pt x="756" y="180"/>
                </a:lnTo>
                <a:lnTo>
                  <a:pt x="759" y="192"/>
                </a:lnTo>
                <a:lnTo>
                  <a:pt x="759" y="192"/>
                </a:lnTo>
                <a:close/>
                <a:moveTo>
                  <a:pt x="316" y="183"/>
                </a:moveTo>
                <a:lnTo>
                  <a:pt x="316" y="183"/>
                </a:lnTo>
                <a:lnTo>
                  <a:pt x="316" y="186"/>
                </a:lnTo>
                <a:lnTo>
                  <a:pt x="314" y="187"/>
                </a:lnTo>
                <a:lnTo>
                  <a:pt x="314" y="187"/>
                </a:lnTo>
                <a:lnTo>
                  <a:pt x="325" y="189"/>
                </a:lnTo>
                <a:lnTo>
                  <a:pt x="335" y="189"/>
                </a:lnTo>
                <a:lnTo>
                  <a:pt x="335" y="189"/>
                </a:lnTo>
                <a:lnTo>
                  <a:pt x="335" y="186"/>
                </a:lnTo>
                <a:lnTo>
                  <a:pt x="335" y="180"/>
                </a:lnTo>
                <a:lnTo>
                  <a:pt x="335" y="180"/>
                </a:lnTo>
                <a:lnTo>
                  <a:pt x="316" y="183"/>
                </a:lnTo>
                <a:lnTo>
                  <a:pt x="316" y="183"/>
                </a:lnTo>
                <a:close/>
                <a:moveTo>
                  <a:pt x="354" y="187"/>
                </a:moveTo>
                <a:lnTo>
                  <a:pt x="354" y="187"/>
                </a:lnTo>
                <a:lnTo>
                  <a:pt x="354" y="183"/>
                </a:lnTo>
                <a:lnTo>
                  <a:pt x="354" y="180"/>
                </a:lnTo>
                <a:lnTo>
                  <a:pt x="354" y="180"/>
                </a:lnTo>
                <a:lnTo>
                  <a:pt x="352" y="184"/>
                </a:lnTo>
                <a:lnTo>
                  <a:pt x="354" y="187"/>
                </a:lnTo>
                <a:lnTo>
                  <a:pt x="354" y="187"/>
                </a:lnTo>
                <a:lnTo>
                  <a:pt x="354" y="187"/>
                </a:lnTo>
                <a:close/>
                <a:moveTo>
                  <a:pt x="532" y="181"/>
                </a:moveTo>
                <a:lnTo>
                  <a:pt x="532" y="181"/>
                </a:lnTo>
                <a:lnTo>
                  <a:pt x="532" y="186"/>
                </a:lnTo>
                <a:lnTo>
                  <a:pt x="532" y="189"/>
                </a:lnTo>
                <a:lnTo>
                  <a:pt x="532" y="189"/>
                </a:lnTo>
                <a:lnTo>
                  <a:pt x="534" y="190"/>
                </a:lnTo>
                <a:lnTo>
                  <a:pt x="537" y="190"/>
                </a:lnTo>
                <a:lnTo>
                  <a:pt x="537" y="190"/>
                </a:lnTo>
                <a:lnTo>
                  <a:pt x="537" y="187"/>
                </a:lnTo>
                <a:lnTo>
                  <a:pt x="537" y="186"/>
                </a:lnTo>
                <a:lnTo>
                  <a:pt x="537" y="183"/>
                </a:lnTo>
                <a:lnTo>
                  <a:pt x="538" y="180"/>
                </a:lnTo>
                <a:lnTo>
                  <a:pt x="538" y="180"/>
                </a:lnTo>
                <a:lnTo>
                  <a:pt x="535" y="181"/>
                </a:lnTo>
                <a:lnTo>
                  <a:pt x="532" y="181"/>
                </a:lnTo>
                <a:lnTo>
                  <a:pt x="532" y="181"/>
                </a:lnTo>
                <a:close/>
                <a:moveTo>
                  <a:pt x="76" y="181"/>
                </a:moveTo>
                <a:lnTo>
                  <a:pt x="76" y="181"/>
                </a:lnTo>
                <a:lnTo>
                  <a:pt x="72" y="183"/>
                </a:lnTo>
                <a:lnTo>
                  <a:pt x="70" y="184"/>
                </a:lnTo>
                <a:lnTo>
                  <a:pt x="69" y="187"/>
                </a:lnTo>
                <a:lnTo>
                  <a:pt x="69" y="187"/>
                </a:lnTo>
                <a:lnTo>
                  <a:pt x="72" y="189"/>
                </a:lnTo>
                <a:lnTo>
                  <a:pt x="76" y="190"/>
                </a:lnTo>
                <a:lnTo>
                  <a:pt x="76" y="190"/>
                </a:lnTo>
                <a:lnTo>
                  <a:pt x="76" y="187"/>
                </a:lnTo>
                <a:lnTo>
                  <a:pt x="76" y="184"/>
                </a:lnTo>
                <a:lnTo>
                  <a:pt x="76" y="183"/>
                </a:lnTo>
                <a:lnTo>
                  <a:pt x="76" y="181"/>
                </a:lnTo>
                <a:lnTo>
                  <a:pt x="76" y="181"/>
                </a:lnTo>
                <a:close/>
                <a:moveTo>
                  <a:pt x="505" y="183"/>
                </a:moveTo>
                <a:lnTo>
                  <a:pt x="505" y="183"/>
                </a:lnTo>
                <a:lnTo>
                  <a:pt x="505" y="187"/>
                </a:lnTo>
                <a:lnTo>
                  <a:pt x="505" y="187"/>
                </a:lnTo>
                <a:lnTo>
                  <a:pt x="509" y="186"/>
                </a:lnTo>
                <a:lnTo>
                  <a:pt x="514" y="186"/>
                </a:lnTo>
                <a:lnTo>
                  <a:pt x="521" y="187"/>
                </a:lnTo>
                <a:lnTo>
                  <a:pt x="521" y="187"/>
                </a:lnTo>
                <a:lnTo>
                  <a:pt x="521" y="181"/>
                </a:lnTo>
                <a:lnTo>
                  <a:pt x="521" y="181"/>
                </a:lnTo>
                <a:lnTo>
                  <a:pt x="514" y="181"/>
                </a:lnTo>
                <a:lnTo>
                  <a:pt x="505" y="183"/>
                </a:lnTo>
                <a:lnTo>
                  <a:pt x="505" y="183"/>
                </a:lnTo>
                <a:close/>
                <a:moveTo>
                  <a:pt x="360" y="187"/>
                </a:moveTo>
                <a:lnTo>
                  <a:pt x="360" y="187"/>
                </a:lnTo>
                <a:lnTo>
                  <a:pt x="361" y="187"/>
                </a:lnTo>
                <a:lnTo>
                  <a:pt x="364" y="187"/>
                </a:lnTo>
                <a:lnTo>
                  <a:pt x="367" y="186"/>
                </a:lnTo>
                <a:lnTo>
                  <a:pt x="367" y="186"/>
                </a:lnTo>
                <a:lnTo>
                  <a:pt x="367" y="184"/>
                </a:lnTo>
                <a:lnTo>
                  <a:pt x="364" y="183"/>
                </a:lnTo>
                <a:lnTo>
                  <a:pt x="360" y="181"/>
                </a:lnTo>
                <a:lnTo>
                  <a:pt x="360" y="181"/>
                </a:lnTo>
                <a:lnTo>
                  <a:pt x="360" y="184"/>
                </a:lnTo>
                <a:lnTo>
                  <a:pt x="360" y="187"/>
                </a:lnTo>
                <a:lnTo>
                  <a:pt x="360" y="187"/>
                </a:lnTo>
                <a:close/>
                <a:moveTo>
                  <a:pt x="582" y="193"/>
                </a:moveTo>
                <a:lnTo>
                  <a:pt x="582" y="193"/>
                </a:lnTo>
                <a:lnTo>
                  <a:pt x="582" y="184"/>
                </a:lnTo>
                <a:lnTo>
                  <a:pt x="582" y="184"/>
                </a:lnTo>
                <a:lnTo>
                  <a:pt x="579" y="183"/>
                </a:lnTo>
                <a:lnTo>
                  <a:pt x="578" y="181"/>
                </a:lnTo>
                <a:lnTo>
                  <a:pt x="578" y="181"/>
                </a:lnTo>
                <a:lnTo>
                  <a:pt x="578" y="186"/>
                </a:lnTo>
                <a:lnTo>
                  <a:pt x="578" y="189"/>
                </a:lnTo>
                <a:lnTo>
                  <a:pt x="579" y="192"/>
                </a:lnTo>
                <a:lnTo>
                  <a:pt x="582" y="193"/>
                </a:lnTo>
                <a:lnTo>
                  <a:pt x="582" y="193"/>
                </a:lnTo>
                <a:close/>
                <a:moveTo>
                  <a:pt x="387" y="186"/>
                </a:moveTo>
                <a:lnTo>
                  <a:pt x="387" y="186"/>
                </a:lnTo>
                <a:lnTo>
                  <a:pt x="392" y="184"/>
                </a:lnTo>
                <a:lnTo>
                  <a:pt x="393" y="183"/>
                </a:lnTo>
                <a:lnTo>
                  <a:pt x="393" y="183"/>
                </a:lnTo>
                <a:lnTo>
                  <a:pt x="390" y="183"/>
                </a:lnTo>
                <a:lnTo>
                  <a:pt x="387" y="186"/>
                </a:lnTo>
                <a:lnTo>
                  <a:pt x="387" y="186"/>
                </a:lnTo>
                <a:close/>
                <a:moveTo>
                  <a:pt x="611" y="189"/>
                </a:moveTo>
                <a:lnTo>
                  <a:pt x="611" y="189"/>
                </a:lnTo>
                <a:lnTo>
                  <a:pt x="610" y="186"/>
                </a:lnTo>
                <a:lnTo>
                  <a:pt x="610" y="183"/>
                </a:lnTo>
                <a:lnTo>
                  <a:pt x="608" y="183"/>
                </a:lnTo>
                <a:lnTo>
                  <a:pt x="608" y="183"/>
                </a:lnTo>
                <a:lnTo>
                  <a:pt x="607" y="187"/>
                </a:lnTo>
                <a:lnTo>
                  <a:pt x="608" y="189"/>
                </a:lnTo>
                <a:lnTo>
                  <a:pt x="611" y="189"/>
                </a:lnTo>
                <a:lnTo>
                  <a:pt x="611" y="189"/>
                </a:lnTo>
                <a:close/>
                <a:moveTo>
                  <a:pt x="265" y="184"/>
                </a:moveTo>
                <a:lnTo>
                  <a:pt x="265" y="184"/>
                </a:lnTo>
                <a:lnTo>
                  <a:pt x="265" y="187"/>
                </a:lnTo>
                <a:lnTo>
                  <a:pt x="267" y="190"/>
                </a:lnTo>
                <a:lnTo>
                  <a:pt x="267" y="190"/>
                </a:lnTo>
                <a:lnTo>
                  <a:pt x="271" y="190"/>
                </a:lnTo>
                <a:lnTo>
                  <a:pt x="271" y="190"/>
                </a:lnTo>
                <a:lnTo>
                  <a:pt x="273" y="187"/>
                </a:lnTo>
                <a:lnTo>
                  <a:pt x="273" y="183"/>
                </a:lnTo>
                <a:lnTo>
                  <a:pt x="273" y="183"/>
                </a:lnTo>
                <a:lnTo>
                  <a:pt x="270" y="183"/>
                </a:lnTo>
                <a:lnTo>
                  <a:pt x="265" y="184"/>
                </a:lnTo>
                <a:lnTo>
                  <a:pt x="265" y="184"/>
                </a:lnTo>
                <a:close/>
                <a:moveTo>
                  <a:pt x="165" y="189"/>
                </a:moveTo>
                <a:lnTo>
                  <a:pt x="165" y="189"/>
                </a:lnTo>
                <a:lnTo>
                  <a:pt x="165" y="192"/>
                </a:lnTo>
                <a:lnTo>
                  <a:pt x="165" y="193"/>
                </a:lnTo>
                <a:lnTo>
                  <a:pt x="166" y="193"/>
                </a:lnTo>
                <a:lnTo>
                  <a:pt x="166" y="193"/>
                </a:lnTo>
                <a:lnTo>
                  <a:pt x="181" y="187"/>
                </a:lnTo>
                <a:lnTo>
                  <a:pt x="181" y="187"/>
                </a:lnTo>
                <a:lnTo>
                  <a:pt x="180" y="186"/>
                </a:lnTo>
                <a:lnTo>
                  <a:pt x="180" y="184"/>
                </a:lnTo>
                <a:lnTo>
                  <a:pt x="180" y="184"/>
                </a:lnTo>
                <a:lnTo>
                  <a:pt x="172" y="186"/>
                </a:lnTo>
                <a:lnTo>
                  <a:pt x="165" y="189"/>
                </a:lnTo>
                <a:lnTo>
                  <a:pt x="165" y="189"/>
                </a:lnTo>
                <a:close/>
                <a:moveTo>
                  <a:pt x="207" y="187"/>
                </a:moveTo>
                <a:lnTo>
                  <a:pt x="207" y="187"/>
                </a:lnTo>
                <a:lnTo>
                  <a:pt x="210" y="187"/>
                </a:lnTo>
                <a:lnTo>
                  <a:pt x="212" y="184"/>
                </a:lnTo>
                <a:lnTo>
                  <a:pt x="212" y="184"/>
                </a:lnTo>
                <a:lnTo>
                  <a:pt x="207" y="184"/>
                </a:lnTo>
                <a:lnTo>
                  <a:pt x="207" y="186"/>
                </a:lnTo>
                <a:lnTo>
                  <a:pt x="207" y="187"/>
                </a:lnTo>
                <a:lnTo>
                  <a:pt x="207" y="187"/>
                </a:lnTo>
                <a:close/>
                <a:moveTo>
                  <a:pt x="305" y="187"/>
                </a:moveTo>
                <a:lnTo>
                  <a:pt x="305" y="187"/>
                </a:lnTo>
                <a:lnTo>
                  <a:pt x="309" y="187"/>
                </a:lnTo>
                <a:lnTo>
                  <a:pt x="309" y="187"/>
                </a:lnTo>
                <a:lnTo>
                  <a:pt x="309" y="186"/>
                </a:lnTo>
                <a:lnTo>
                  <a:pt x="309" y="184"/>
                </a:lnTo>
                <a:lnTo>
                  <a:pt x="309" y="184"/>
                </a:lnTo>
                <a:lnTo>
                  <a:pt x="306" y="184"/>
                </a:lnTo>
                <a:lnTo>
                  <a:pt x="305" y="186"/>
                </a:lnTo>
                <a:lnTo>
                  <a:pt x="305" y="187"/>
                </a:lnTo>
                <a:lnTo>
                  <a:pt x="305" y="187"/>
                </a:lnTo>
                <a:close/>
                <a:moveTo>
                  <a:pt x="8" y="263"/>
                </a:moveTo>
                <a:lnTo>
                  <a:pt x="8" y="263"/>
                </a:lnTo>
                <a:lnTo>
                  <a:pt x="11" y="268"/>
                </a:lnTo>
                <a:lnTo>
                  <a:pt x="11" y="276"/>
                </a:lnTo>
                <a:lnTo>
                  <a:pt x="9" y="282"/>
                </a:lnTo>
                <a:lnTo>
                  <a:pt x="11" y="289"/>
                </a:lnTo>
                <a:lnTo>
                  <a:pt x="11" y="289"/>
                </a:lnTo>
                <a:lnTo>
                  <a:pt x="14" y="274"/>
                </a:lnTo>
                <a:lnTo>
                  <a:pt x="17" y="259"/>
                </a:lnTo>
                <a:lnTo>
                  <a:pt x="20" y="244"/>
                </a:lnTo>
                <a:lnTo>
                  <a:pt x="24" y="230"/>
                </a:lnTo>
                <a:lnTo>
                  <a:pt x="24" y="230"/>
                </a:lnTo>
                <a:lnTo>
                  <a:pt x="27" y="224"/>
                </a:lnTo>
                <a:lnTo>
                  <a:pt x="27" y="224"/>
                </a:lnTo>
                <a:lnTo>
                  <a:pt x="35" y="204"/>
                </a:lnTo>
                <a:lnTo>
                  <a:pt x="40" y="184"/>
                </a:lnTo>
                <a:lnTo>
                  <a:pt x="40" y="184"/>
                </a:lnTo>
                <a:lnTo>
                  <a:pt x="27" y="201"/>
                </a:lnTo>
                <a:lnTo>
                  <a:pt x="20" y="221"/>
                </a:lnTo>
                <a:lnTo>
                  <a:pt x="14" y="241"/>
                </a:lnTo>
                <a:lnTo>
                  <a:pt x="8" y="263"/>
                </a:lnTo>
                <a:lnTo>
                  <a:pt x="8" y="263"/>
                </a:lnTo>
                <a:close/>
                <a:moveTo>
                  <a:pt x="235" y="186"/>
                </a:moveTo>
                <a:lnTo>
                  <a:pt x="235" y="186"/>
                </a:lnTo>
                <a:lnTo>
                  <a:pt x="235" y="187"/>
                </a:lnTo>
                <a:lnTo>
                  <a:pt x="236" y="187"/>
                </a:lnTo>
                <a:lnTo>
                  <a:pt x="238" y="187"/>
                </a:lnTo>
                <a:lnTo>
                  <a:pt x="238" y="187"/>
                </a:lnTo>
                <a:lnTo>
                  <a:pt x="238" y="187"/>
                </a:lnTo>
                <a:lnTo>
                  <a:pt x="239" y="184"/>
                </a:lnTo>
                <a:lnTo>
                  <a:pt x="239" y="184"/>
                </a:lnTo>
                <a:lnTo>
                  <a:pt x="238" y="184"/>
                </a:lnTo>
                <a:lnTo>
                  <a:pt x="235" y="186"/>
                </a:lnTo>
                <a:lnTo>
                  <a:pt x="235" y="186"/>
                </a:lnTo>
                <a:close/>
                <a:moveTo>
                  <a:pt x="683" y="190"/>
                </a:moveTo>
                <a:lnTo>
                  <a:pt x="683" y="190"/>
                </a:lnTo>
                <a:lnTo>
                  <a:pt x="681" y="187"/>
                </a:lnTo>
                <a:lnTo>
                  <a:pt x="678" y="184"/>
                </a:lnTo>
                <a:lnTo>
                  <a:pt x="678" y="184"/>
                </a:lnTo>
                <a:lnTo>
                  <a:pt x="680" y="189"/>
                </a:lnTo>
                <a:lnTo>
                  <a:pt x="681" y="190"/>
                </a:lnTo>
                <a:lnTo>
                  <a:pt x="683" y="190"/>
                </a:lnTo>
                <a:lnTo>
                  <a:pt x="683" y="190"/>
                </a:lnTo>
                <a:close/>
                <a:moveTo>
                  <a:pt x="250" y="189"/>
                </a:moveTo>
                <a:lnTo>
                  <a:pt x="250" y="189"/>
                </a:lnTo>
                <a:lnTo>
                  <a:pt x="259" y="189"/>
                </a:lnTo>
                <a:lnTo>
                  <a:pt x="259" y="189"/>
                </a:lnTo>
                <a:lnTo>
                  <a:pt x="259" y="187"/>
                </a:lnTo>
                <a:lnTo>
                  <a:pt x="259" y="187"/>
                </a:lnTo>
                <a:lnTo>
                  <a:pt x="255" y="187"/>
                </a:lnTo>
                <a:lnTo>
                  <a:pt x="252" y="187"/>
                </a:lnTo>
                <a:lnTo>
                  <a:pt x="250" y="189"/>
                </a:lnTo>
                <a:lnTo>
                  <a:pt x="250" y="189"/>
                </a:lnTo>
                <a:close/>
                <a:moveTo>
                  <a:pt x="447" y="187"/>
                </a:moveTo>
                <a:lnTo>
                  <a:pt x="447" y="187"/>
                </a:lnTo>
                <a:lnTo>
                  <a:pt x="448" y="189"/>
                </a:lnTo>
                <a:lnTo>
                  <a:pt x="450" y="189"/>
                </a:lnTo>
                <a:lnTo>
                  <a:pt x="450" y="189"/>
                </a:lnTo>
                <a:lnTo>
                  <a:pt x="450" y="187"/>
                </a:lnTo>
                <a:lnTo>
                  <a:pt x="448" y="186"/>
                </a:lnTo>
                <a:lnTo>
                  <a:pt x="448" y="186"/>
                </a:lnTo>
                <a:lnTo>
                  <a:pt x="447" y="187"/>
                </a:lnTo>
                <a:lnTo>
                  <a:pt x="447" y="187"/>
                </a:lnTo>
                <a:lnTo>
                  <a:pt x="447" y="187"/>
                </a:lnTo>
                <a:close/>
                <a:moveTo>
                  <a:pt x="468" y="189"/>
                </a:moveTo>
                <a:lnTo>
                  <a:pt x="468" y="189"/>
                </a:lnTo>
                <a:lnTo>
                  <a:pt x="468" y="187"/>
                </a:lnTo>
                <a:lnTo>
                  <a:pt x="468" y="187"/>
                </a:lnTo>
                <a:lnTo>
                  <a:pt x="465" y="186"/>
                </a:lnTo>
                <a:lnTo>
                  <a:pt x="465" y="186"/>
                </a:lnTo>
                <a:lnTo>
                  <a:pt x="466" y="189"/>
                </a:lnTo>
                <a:lnTo>
                  <a:pt x="468" y="189"/>
                </a:lnTo>
                <a:lnTo>
                  <a:pt x="468" y="189"/>
                </a:lnTo>
                <a:close/>
                <a:moveTo>
                  <a:pt x="620" y="192"/>
                </a:moveTo>
                <a:lnTo>
                  <a:pt x="620" y="192"/>
                </a:lnTo>
                <a:lnTo>
                  <a:pt x="624" y="192"/>
                </a:lnTo>
                <a:lnTo>
                  <a:pt x="627" y="192"/>
                </a:lnTo>
                <a:lnTo>
                  <a:pt x="627" y="189"/>
                </a:lnTo>
                <a:lnTo>
                  <a:pt x="627" y="189"/>
                </a:lnTo>
                <a:lnTo>
                  <a:pt x="622" y="187"/>
                </a:lnTo>
                <a:lnTo>
                  <a:pt x="620" y="186"/>
                </a:lnTo>
                <a:lnTo>
                  <a:pt x="620" y="186"/>
                </a:lnTo>
                <a:lnTo>
                  <a:pt x="619" y="189"/>
                </a:lnTo>
                <a:lnTo>
                  <a:pt x="620" y="192"/>
                </a:lnTo>
                <a:lnTo>
                  <a:pt x="620" y="192"/>
                </a:lnTo>
                <a:close/>
                <a:moveTo>
                  <a:pt x="194" y="187"/>
                </a:moveTo>
                <a:lnTo>
                  <a:pt x="194" y="187"/>
                </a:lnTo>
                <a:lnTo>
                  <a:pt x="194" y="190"/>
                </a:lnTo>
                <a:lnTo>
                  <a:pt x="194" y="192"/>
                </a:lnTo>
                <a:lnTo>
                  <a:pt x="194" y="192"/>
                </a:lnTo>
                <a:lnTo>
                  <a:pt x="195" y="192"/>
                </a:lnTo>
                <a:lnTo>
                  <a:pt x="197" y="192"/>
                </a:lnTo>
                <a:lnTo>
                  <a:pt x="201" y="190"/>
                </a:lnTo>
                <a:lnTo>
                  <a:pt x="201" y="190"/>
                </a:lnTo>
                <a:lnTo>
                  <a:pt x="201" y="187"/>
                </a:lnTo>
                <a:lnTo>
                  <a:pt x="201" y="187"/>
                </a:lnTo>
                <a:lnTo>
                  <a:pt x="194" y="187"/>
                </a:lnTo>
                <a:lnTo>
                  <a:pt x="194" y="187"/>
                </a:lnTo>
                <a:close/>
                <a:moveTo>
                  <a:pt x="428" y="187"/>
                </a:moveTo>
                <a:lnTo>
                  <a:pt x="428" y="187"/>
                </a:lnTo>
                <a:lnTo>
                  <a:pt x="428" y="195"/>
                </a:lnTo>
                <a:lnTo>
                  <a:pt x="430" y="204"/>
                </a:lnTo>
                <a:lnTo>
                  <a:pt x="430" y="204"/>
                </a:lnTo>
                <a:lnTo>
                  <a:pt x="434" y="204"/>
                </a:lnTo>
                <a:lnTo>
                  <a:pt x="441" y="204"/>
                </a:lnTo>
                <a:lnTo>
                  <a:pt x="441" y="204"/>
                </a:lnTo>
                <a:lnTo>
                  <a:pt x="438" y="195"/>
                </a:lnTo>
                <a:lnTo>
                  <a:pt x="436" y="187"/>
                </a:lnTo>
                <a:lnTo>
                  <a:pt x="436" y="187"/>
                </a:lnTo>
                <a:lnTo>
                  <a:pt x="431" y="187"/>
                </a:lnTo>
                <a:lnTo>
                  <a:pt x="428" y="187"/>
                </a:lnTo>
                <a:lnTo>
                  <a:pt x="428" y="187"/>
                </a:lnTo>
                <a:close/>
                <a:moveTo>
                  <a:pt x="473" y="193"/>
                </a:moveTo>
                <a:lnTo>
                  <a:pt x="473" y="193"/>
                </a:lnTo>
                <a:lnTo>
                  <a:pt x="476" y="195"/>
                </a:lnTo>
                <a:lnTo>
                  <a:pt x="482" y="196"/>
                </a:lnTo>
                <a:lnTo>
                  <a:pt x="482" y="196"/>
                </a:lnTo>
                <a:lnTo>
                  <a:pt x="480" y="190"/>
                </a:lnTo>
                <a:lnTo>
                  <a:pt x="480" y="187"/>
                </a:lnTo>
                <a:lnTo>
                  <a:pt x="480" y="187"/>
                </a:lnTo>
                <a:lnTo>
                  <a:pt x="476" y="187"/>
                </a:lnTo>
                <a:lnTo>
                  <a:pt x="473" y="187"/>
                </a:lnTo>
                <a:lnTo>
                  <a:pt x="473" y="187"/>
                </a:lnTo>
                <a:lnTo>
                  <a:pt x="473" y="190"/>
                </a:lnTo>
                <a:lnTo>
                  <a:pt x="473" y="193"/>
                </a:lnTo>
                <a:lnTo>
                  <a:pt x="473" y="193"/>
                </a:lnTo>
                <a:close/>
                <a:moveTo>
                  <a:pt x="587" y="193"/>
                </a:moveTo>
                <a:lnTo>
                  <a:pt x="587" y="193"/>
                </a:lnTo>
                <a:lnTo>
                  <a:pt x="595" y="193"/>
                </a:lnTo>
                <a:lnTo>
                  <a:pt x="598" y="193"/>
                </a:lnTo>
                <a:lnTo>
                  <a:pt x="601" y="192"/>
                </a:lnTo>
                <a:lnTo>
                  <a:pt x="601" y="192"/>
                </a:lnTo>
                <a:lnTo>
                  <a:pt x="593" y="189"/>
                </a:lnTo>
                <a:lnTo>
                  <a:pt x="587" y="187"/>
                </a:lnTo>
                <a:lnTo>
                  <a:pt x="587" y="187"/>
                </a:lnTo>
                <a:lnTo>
                  <a:pt x="587" y="193"/>
                </a:lnTo>
                <a:lnTo>
                  <a:pt x="587" y="193"/>
                </a:lnTo>
                <a:close/>
                <a:moveTo>
                  <a:pt x="107" y="192"/>
                </a:moveTo>
                <a:lnTo>
                  <a:pt x="107" y="192"/>
                </a:lnTo>
                <a:lnTo>
                  <a:pt x="108" y="189"/>
                </a:lnTo>
                <a:lnTo>
                  <a:pt x="108" y="187"/>
                </a:lnTo>
                <a:lnTo>
                  <a:pt x="107" y="187"/>
                </a:lnTo>
                <a:lnTo>
                  <a:pt x="107" y="187"/>
                </a:lnTo>
                <a:lnTo>
                  <a:pt x="107" y="190"/>
                </a:lnTo>
                <a:lnTo>
                  <a:pt x="107" y="192"/>
                </a:lnTo>
                <a:lnTo>
                  <a:pt x="107" y="192"/>
                </a:lnTo>
                <a:lnTo>
                  <a:pt x="107" y="192"/>
                </a:lnTo>
                <a:close/>
                <a:moveTo>
                  <a:pt x="422" y="187"/>
                </a:moveTo>
                <a:lnTo>
                  <a:pt x="422" y="187"/>
                </a:lnTo>
                <a:lnTo>
                  <a:pt x="418" y="187"/>
                </a:lnTo>
                <a:lnTo>
                  <a:pt x="413" y="189"/>
                </a:lnTo>
                <a:lnTo>
                  <a:pt x="413" y="189"/>
                </a:lnTo>
                <a:lnTo>
                  <a:pt x="415" y="196"/>
                </a:lnTo>
                <a:lnTo>
                  <a:pt x="415" y="204"/>
                </a:lnTo>
                <a:lnTo>
                  <a:pt x="415" y="204"/>
                </a:lnTo>
                <a:lnTo>
                  <a:pt x="421" y="204"/>
                </a:lnTo>
                <a:lnTo>
                  <a:pt x="422" y="205"/>
                </a:lnTo>
                <a:lnTo>
                  <a:pt x="425" y="204"/>
                </a:lnTo>
                <a:lnTo>
                  <a:pt x="425" y="204"/>
                </a:lnTo>
                <a:lnTo>
                  <a:pt x="422" y="187"/>
                </a:lnTo>
                <a:lnTo>
                  <a:pt x="422" y="187"/>
                </a:lnTo>
                <a:close/>
                <a:moveTo>
                  <a:pt x="486" y="189"/>
                </a:moveTo>
                <a:lnTo>
                  <a:pt x="486" y="189"/>
                </a:lnTo>
                <a:lnTo>
                  <a:pt x="486" y="193"/>
                </a:lnTo>
                <a:lnTo>
                  <a:pt x="486" y="198"/>
                </a:lnTo>
                <a:lnTo>
                  <a:pt x="486" y="198"/>
                </a:lnTo>
                <a:lnTo>
                  <a:pt x="491" y="199"/>
                </a:lnTo>
                <a:lnTo>
                  <a:pt x="495" y="199"/>
                </a:lnTo>
                <a:lnTo>
                  <a:pt x="495" y="199"/>
                </a:lnTo>
                <a:lnTo>
                  <a:pt x="495" y="192"/>
                </a:lnTo>
                <a:lnTo>
                  <a:pt x="495" y="192"/>
                </a:lnTo>
                <a:lnTo>
                  <a:pt x="491" y="189"/>
                </a:lnTo>
                <a:lnTo>
                  <a:pt x="488" y="189"/>
                </a:lnTo>
                <a:lnTo>
                  <a:pt x="486" y="189"/>
                </a:lnTo>
                <a:lnTo>
                  <a:pt x="486" y="189"/>
                </a:lnTo>
                <a:close/>
                <a:moveTo>
                  <a:pt x="410" y="202"/>
                </a:moveTo>
                <a:lnTo>
                  <a:pt x="410" y="202"/>
                </a:lnTo>
                <a:lnTo>
                  <a:pt x="410" y="196"/>
                </a:lnTo>
                <a:lnTo>
                  <a:pt x="409" y="192"/>
                </a:lnTo>
                <a:lnTo>
                  <a:pt x="407" y="189"/>
                </a:lnTo>
                <a:lnTo>
                  <a:pt x="407" y="189"/>
                </a:lnTo>
                <a:lnTo>
                  <a:pt x="409" y="192"/>
                </a:lnTo>
                <a:lnTo>
                  <a:pt x="409" y="196"/>
                </a:lnTo>
                <a:lnTo>
                  <a:pt x="409" y="199"/>
                </a:lnTo>
                <a:lnTo>
                  <a:pt x="410" y="202"/>
                </a:lnTo>
                <a:lnTo>
                  <a:pt x="410" y="202"/>
                </a:lnTo>
                <a:close/>
                <a:moveTo>
                  <a:pt x="451" y="202"/>
                </a:moveTo>
                <a:lnTo>
                  <a:pt x="451" y="202"/>
                </a:lnTo>
                <a:lnTo>
                  <a:pt x="450" y="199"/>
                </a:lnTo>
                <a:lnTo>
                  <a:pt x="450" y="195"/>
                </a:lnTo>
                <a:lnTo>
                  <a:pt x="451" y="192"/>
                </a:lnTo>
                <a:lnTo>
                  <a:pt x="451" y="189"/>
                </a:lnTo>
                <a:lnTo>
                  <a:pt x="451" y="189"/>
                </a:lnTo>
                <a:lnTo>
                  <a:pt x="448" y="190"/>
                </a:lnTo>
                <a:lnTo>
                  <a:pt x="447" y="190"/>
                </a:lnTo>
                <a:lnTo>
                  <a:pt x="442" y="189"/>
                </a:lnTo>
                <a:lnTo>
                  <a:pt x="442" y="189"/>
                </a:lnTo>
                <a:lnTo>
                  <a:pt x="444" y="199"/>
                </a:lnTo>
                <a:lnTo>
                  <a:pt x="447" y="202"/>
                </a:lnTo>
                <a:lnTo>
                  <a:pt x="448" y="202"/>
                </a:lnTo>
                <a:lnTo>
                  <a:pt x="451" y="202"/>
                </a:lnTo>
                <a:lnTo>
                  <a:pt x="451" y="202"/>
                </a:lnTo>
                <a:close/>
                <a:moveTo>
                  <a:pt x="642" y="192"/>
                </a:moveTo>
                <a:lnTo>
                  <a:pt x="642" y="192"/>
                </a:lnTo>
                <a:lnTo>
                  <a:pt x="642" y="189"/>
                </a:lnTo>
                <a:lnTo>
                  <a:pt x="642" y="189"/>
                </a:lnTo>
                <a:lnTo>
                  <a:pt x="639" y="189"/>
                </a:lnTo>
                <a:lnTo>
                  <a:pt x="639" y="189"/>
                </a:lnTo>
                <a:lnTo>
                  <a:pt x="640" y="190"/>
                </a:lnTo>
                <a:lnTo>
                  <a:pt x="642" y="192"/>
                </a:lnTo>
                <a:lnTo>
                  <a:pt x="642" y="192"/>
                </a:lnTo>
                <a:close/>
                <a:moveTo>
                  <a:pt x="386" y="190"/>
                </a:moveTo>
                <a:lnTo>
                  <a:pt x="386" y="190"/>
                </a:lnTo>
                <a:lnTo>
                  <a:pt x="392" y="198"/>
                </a:lnTo>
                <a:lnTo>
                  <a:pt x="396" y="199"/>
                </a:lnTo>
                <a:lnTo>
                  <a:pt x="401" y="202"/>
                </a:lnTo>
                <a:lnTo>
                  <a:pt x="401" y="202"/>
                </a:lnTo>
                <a:lnTo>
                  <a:pt x="401" y="196"/>
                </a:lnTo>
                <a:lnTo>
                  <a:pt x="401" y="189"/>
                </a:lnTo>
                <a:lnTo>
                  <a:pt x="401" y="189"/>
                </a:lnTo>
                <a:lnTo>
                  <a:pt x="393" y="190"/>
                </a:lnTo>
                <a:lnTo>
                  <a:pt x="386" y="190"/>
                </a:lnTo>
                <a:lnTo>
                  <a:pt x="386" y="190"/>
                </a:lnTo>
                <a:close/>
                <a:moveTo>
                  <a:pt x="154" y="192"/>
                </a:moveTo>
                <a:lnTo>
                  <a:pt x="154" y="192"/>
                </a:lnTo>
                <a:lnTo>
                  <a:pt x="152" y="195"/>
                </a:lnTo>
                <a:lnTo>
                  <a:pt x="152" y="198"/>
                </a:lnTo>
                <a:lnTo>
                  <a:pt x="152" y="198"/>
                </a:lnTo>
                <a:lnTo>
                  <a:pt x="155" y="198"/>
                </a:lnTo>
                <a:lnTo>
                  <a:pt x="159" y="196"/>
                </a:lnTo>
                <a:lnTo>
                  <a:pt x="159" y="196"/>
                </a:lnTo>
                <a:lnTo>
                  <a:pt x="159" y="190"/>
                </a:lnTo>
                <a:lnTo>
                  <a:pt x="159" y="190"/>
                </a:lnTo>
                <a:lnTo>
                  <a:pt x="157" y="190"/>
                </a:lnTo>
                <a:lnTo>
                  <a:pt x="154" y="192"/>
                </a:lnTo>
                <a:lnTo>
                  <a:pt x="154" y="192"/>
                </a:lnTo>
                <a:close/>
                <a:moveTo>
                  <a:pt x="561" y="193"/>
                </a:moveTo>
                <a:lnTo>
                  <a:pt x="561" y="193"/>
                </a:lnTo>
                <a:lnTo>
                  <a:pt x="567" y="195"/>
                </a:lnTo>
                <a:lnTo>
                  <a:pt x="570" y="195"/>
                </a:lnTo>
                <a:lnTo>
                  <a:pt x="573" y="193"/>
                </a:lnTo>
                <a:lnTo>
                  <a:pt x="573" y="193"/>
                </a:lnTo>
                <a:lnTo>
                  <a:pt x="570" y="190"/>
                </a:lnTo>
                <a:lnTo>
                  <a:pt x="567" y="190"/>
                </a:lnTo>
                <a:lnTo>
                  <a:pt x="563" y="190"/>
                </a:lnTo>
                <a:lnTo>
                  <a:pt x="561" y="193"/>
                </a:lnTo>
                <a:lnTo>
                  <a:pt x="561" y="193"/>
                </a:lnTo>
                <a:close/>
                <a:moveTo>
                  <a:pt x="21" y="201"/>
                </a:moveTo>
                <a:lnTo>
                  <a:pt x="21" y="201"/>
                </a:lnTo>
                <a:lnTo>
                  <a:pt x="24" y="196"/>
                </a:lnTo>
                <a:lnTo>
                  <a:pt x="27" y="193"/>
                </a:lnTo>
                <a:lnTo>
                  <a:pt x="27" y="193"/>
                </a:lnTo>
                <a:lnTo>
                  <a:pt x="24" y="193"/>
                </a:lnTo>
                <a:lnTo>
                  <a:pt x="24" y="192"/>
                </a:lnTo>
                <a:lnTo>
                  <a:pt x="24" y="192"/>
                </a:lnTo>
                <a:lnTo>
                  <a:pt x="23" y="190"/>
                </a:lnTo>
                <a:lnTo>
                  <a:pt x="23" y="190"/>
                </a:lnTo>
                <a:lnTo>
                  <a:pt x="23" y="193"/>
                </a:lnTo>
                <a:lnTo>
                  <a:pt x="23" y="196"/>
                </a:lnTo>
                <a:lnTo>
                  <a:pt x="21" y="199"/>
                </a:lnTo>
                <a:lnTo>
                  <a:pt x="21" y="201"/>
                </a:lnTo>
                <a:lnTo>
                  <a:pt x="21" y="201"/>
                </a:lnTo>
                <a:close/>
                <a:moveTo>
                  <a:pt x="692" y="193"/>
                </a:moveTo>
                <a:lnTo>
                  <a:pt x="692" y="193"/>
                </a:lnTo>
                <a:lnTo>
                  <a:pt x="695" y="199"/>
                </a:lnTo>
                <a:lnTo>
                  <a:pt x="697" y="202"/>
                </a:lnTo>
                <a:lnTo>
                  <a:pt x="700" y="204"/>
                </a:lnTo>
                <a:lnTo>
                  <a:pt x="700" y="204"/>
                </a:lnTo>
                <a:lnTo>
                  <a:pt x="700" y="198"/>
                </a:lnTo>
                <a:lnTo>
                  <a:pt x="698" y="190"/>
                </a:lnTo>
                <a:lnTo>
                  <a:pt x="698" y="190"/>
                </a:lnTo>
                <a:lnTo>
                  <a:pt x="695" y="192"/>
                </a:lnTo>
                <a:lnTo>
                  <a:pt x="692" y="193"/>
                </a:lnTo>
                <a:lnTo>
                  <a:pt x="692" y="193"/>
                </a:lnTo>
                <a:close/>
                <a:moveTo>
                  <a:pt x="69" y="199"/>
                </a:moveTo>
                <a:lnTo>
                  <a:pt x="69" y="199"/>
                </a:lnTo>
                <a:lnTo>
                  <a:pt x="73" y="198"/>
                </a:lnTo>
                <a:lnTo>
                  <a:pt x="75" y="196"/>
                </a:lnTo>
                <a:lnTo>
                  <a:pt x="76" y="195"/>
                </a:lnTo>
                <a:lnTo>
                  <a:pt x="76" y="195"/>
                </a:lnTo>
                <a:lnTo>
                  <a:pt x="72" y="193"/>
                </a:lnTo>
                <a:lnTo>
                  <a:pt x="67" y="192"/>
                </a:lnTo>
                <a:lnTo>
                  <a:pt x="67" y="192"/>
                </a:lnTo>
                <a:lnTo>
                  <a:pt x="67" y="196"/>
                </a:lnTo>
                <a:lnTo>
                  <a:pt x="69" y="199"/>
                </a:lnTo>
                <a:lnTo>
                  <a:pt x="69" y="199"/>
                </a:lnTo>
                <a:close/>
                <a:moveTo>
                  <a:pt x="354" y="195"/>
                </a:moveTo>
                <a:lnTo>
                  <a:pt x="354" y="195"/>
                </a:lnTo>
                <a:lnTo>
                  <a:pt x="355" y="195"/>
                </a:lnTo>
                <a:lnTo>
                  <a:pt x="357" y="193"/>
                </a:lnTo>
                <a:lnTo>
                  <a:pt x="357" y="193"/>
                </a:lnTo>
                <a:lnTo>
                  <a:pt x="355" y="192"/>
                </a:lnTo>
                <a:lnTo>
                  <a:pt x="354" y="193"/>
                </a:lnTo>
                <a:lnTo>
                  <a:pt x="354" y="195"/>
                </a:lnTo>
                <a:lnTo>
                  <a:pt x="354" y="195"/>
                </a:lnTo>
                <a:close/>
                <a:moveTo>
                  <a:pt x="364" y="198"/>
                </a:moveTo>
                <a:lnTo>
                  <a:pt x="364" y="198"/>
                </a:lnTo>
                <a:lnTo>
                  <a:pt x="367" y="199"/>
                </a:lnTo>
                <a:lnTo>
                  <a:pt x="373" y="199"/>
                </a:lnTo>
                <a:lnTo>
                  <a:pt x="373" y="199"/>
                </a:lnTo>
                <a:lnTo>
                  <a:pt x="372" y="195"/>
                </a:lnTo>
                <a:lnTo>
                  <a:pt x="370" y="192"/>
                </a:lnTo>
                <a:lnTo>
                  <a:pt x="370" y="192"/>
                </a:lnTo>
                <a:lnTo>
                  <a:pt x="370" y="195"/>
                </a:lnTo>
                <a:lnTo>
                  <a:pt x="367" y="196"/>
                </a:lnTo>
                <a:lnTo>
                  <a:pt x="366" y="196"/>
                </a:lnTo>
                <a:lnTo>
                  <a:pt x="364" y="198"/>
                </a:lnTo>
                <a:lnTo>
                  <a:pt x="364" y="198"/>
                </a:lnTo>
                <a:close/>
                <a:moveTo>
                  <a:pt x="378" y="199"/>
                </a:moveTo>
                <a:lnTo>
                  <a:pt x="378" y="199"/>
                </a:lnTo>
                <a:lnTo>
                  <a:pt x="383" y="201"/>
                </a:lnTo>
                <a:lnTo>
                  <a:pt x="387" y="201"/>
                </a:lnTo>
                <a:lnTo>
                  <a:pt x="387" y="201"/>
                </a:lnTo>
                <a:lnTo>
                  <a:pt x="384" y="195"/>
                </a:lnTo>
                <a:lnTo>
                  <a:pt x="378" y="192"/>
                </a:lnTo>
                <a:lnTo>
                  <a:pt x="378" y="192"/>
                </a:lnTo>
                <a:lnTo>
                  <a:pt x="378" y="199"/>
                </a:lnTo>
                <a:lnTo>
                  <a:pt x="378" y="199"/>
                </a:lnTo>
                <a:close/>
                <a:moveTo>
                  <a:pt x="457" y="193"/>
                </a:moveTo>
                <a:lnTo>
                  <a:pt x="457" y="193"/>
                </a:lnTo>
                <a:lnTo>
                  <a:pt x="457" y="198"/>
                </a:lnTo>
                <a:lnTo>
                  <a:pt x="459" y="202"/>
                </a:lnTo>
                <a:lnTo>
                  <a:pt x="459" y="202"/>
                </a:lnTo>
                <a:lnTo>
                  <a:pt x="463" y="202"/>
                </a:lnTo>
                <a:lnTo>
                  <a:pt x="468" y="202"/>
                </a:lnTo>
                <a:lnTo>
                  <a:pt x="468" y="202"/>
                </a:lnTo>
                <a:lnTo>
                  <a:pt x="468" y="198"/>
                </a:lnTo>
                <a:lnTo>
                  <a:pt x="465" y="195"/>
                </a:lnTo>
                <a:lnTo>
                  <a:pt x="462" y="193"/>
                </a:lnTo>
                <a:lnTo>
                  <a:pt x="457" y="193"/>
                </a:lnTo>
                <a:lnTo>
                  <a:pt x="457" y="193"/>
                </a:lnTo>
                <a:close/>
                <a:moveTo>
                  <a:pt x="119" y="196"/>
                </a:moveTo>
                <a:lnTo>
                  <a:pt x="119" y="196"/>
                </a:lnTo>
                <a:lnTo>
                  <a:pt x="119" y="201"/>
                </a:lnTo>
                <a:lnTo>
                  <a:pt x="117" y="204"/>
                </a:lnTo>
                <a:lnTo>
                  <a:pt x="117" y="204"/>
                </a:lnTo>
                <a:lnTo>
                  <a:pt x="128" y="199"/>
                </a:lnTo>
                <a:lnTo>
                  <a:pt x="133" y="196"/>
                </a:lnTo>
                <a:lnTo>
                  <a:pt x="137" y="195"/>
                </a:lnTo>
                <a:lnTo>
                  <a:pt x="137" y="195"/>
                </a:lnTo>
                <a:lnTo>
                  <a:pt x="137" y="193"/>
                </a:lnTo>
                <a:lnTo>
                  <a:pt x="137" y="193"/>
                </a:lnTo>
                <a:lnTo>
                  <a:pt x="137" y="193"/>
                </a:lnTo>
                <a:lnTo>
                  <a:pt x="128" y="195"/>
                </a:lnTo>
                <a:lnTo>
                  <a:pt x="119" y="196"/>
                </a:lnTo>
                <a:lnTo>
                  <a:pt x="119" y="196"/>
                </a:lnTo>
                <a:close/>
                <a:moveTo>
                  <a:pt x="163" y="199"/>
                </a:moveTo>
                <a:lnTo>
                  <a:pt x="163" y="199"/>
                </a:lnTo>
                <a:lnTo>
                  <a:pt x="168" y="198"/>
                </a:lnTo>
                <a:lnTo>
                  <a:pt x="174" y="198"/>
                </a:lnTo>
                <a:lnTo>
                  <a:pt x="177" y="196"/>
                </a:lnTo>
                <a:lnTo>
                  <a:pt x="180" y="193"/>
                </a:lnTo>
                <a:lnTo>
                  <a:pt x="180" y="193"/>
                </a:lnTo>
                <a:lnTo>
                  <a:pt x="171" y="196"/>
                </a:lnTo>
                <a:lnTo>
                  <a:pt x="163" y="199"/>
                </a:lnTo>
                <a:lnTo>
                  <a:pt x="163" y="199"/>
                </a:lnTo>
                <a:close/>
                <a:moveTo>
                  <a:pt x="242" y="198"/>
                </a:moveTo>
                <a:lnTo>
                  <a:pt x="242" y="198"/>
                </a:lnTo>
                <a:lnTo>
                  <a:pt x="250" y="198"/>
                </a:lnTo>
                <a:lnTo>
                  <a:pt x="253" y="196"/>
                </a:lnTo>
                <a:lnTo>
                  <a:pt x="255" y="193"/>
                </a:lnTo>
                <a:lnTo>
                  <a:pt x="255" y="193"/>
                </a:lnTo>
                <a:lnTo>
                  <a:pt x="248" y="193"/>
                </a:lnTo>
                <a:lnTo>
                  <a:pt x="244" y="193"/>
                </a:lnTo>
                <a:lnTo>
                  <a:pt x="244" y="193"/>
                </a:lnTo>
                <a:lnTo>
                  <a:pt x="242" y="196"/>
                </a:lnTo>
                <a:lnTo>
                  <a:pt x="242" y="198"/>
                </a:lnTo>
                <a:lnTo>
                  <a:pt x="242" y="198"/>
                </a:lnTo>
                <a:close/>
                <a:moveTo>
                  <a:pt x="312" y="195"/>
                </a:moveTo>
                <a:lnTo>
                  <a:pt x="312" y="195"/>
                </a:lnTo>
                <a:lnTo>
                  <a:pt x="312" y="198"/>
                </a:lnTo>
                <a:lnTo>
                  <a:pt x="312" y="199"/>
                </a:lnTo>
                <a:lnTo>
                  <a:pt x="312" y="199"/>
                </a:lnTo>
                <a:lnTo>
                  <a:pt x="325" y="198"/>
                </a:lnTo>
                <a:lnTo>
                  <a:pt x="335" y="193"/>
                </a:lnTo>
                <a:lnTo>
                  <a:pt x="335" y="193"/>
                </a:lnTo>
                <a:lnTo>
                  <a:pt x="323" y="193"/>
                </a:lnTo>
                <a:lnTo>
                  <a:pt x="312" y="195"/>
                </a:lnTo>
                <a:lnTo>
                  <a:pt x="312" y="195"/>
                </a:lnTo>
                <a:close/>
                <a:moveTo>
                  <a:pt x="532" y="193"/>
                </a:moveTo>
                <a:lnTo>
                  <a:pt x="532" y="193"/>
                </a:lnTo>
                <a:lnTo>
                  <a:pt x="532" y="195"/>
                </a:lnTo>
                <a:lnTo>
                  <a:pt x="534" y="195"/>
                </a:lnTo>
                <a:lnTo>
                  <a:pt x="537" y="196"/>
                </a:lnTo>
                <a:lnTo>
                  <a:pt x="537" y="196"/>
                </a:lnTo>
                <a:lnTo>
                  <a:pt x="535" y="195"/>
                </a:lnTo>
                <a:lnTo>
                  <a:pt x="535" y="193"/>
                </a:lnTo>
                <a:lnTo>
                  <a:pt x="532" y="193"/>
                </a:lnTo>
                <a:lnTo>
                  <a:pt x="532" y="193"/>
                </a:lnTo>
                <a:close/>
                <a:moveTo>
                  <a:pt x="732" y="209"/>
                </a:moveTo>
                <a:lnTo>
                  <a:pt x="732" y="209"/>
                </a:lnTo>
                <a:lnTo>
                  <a:pt x="733" y="201"/>
                </a:lnTo>
                <a:lnTo>
                  <a:pt x="732" y="193"/>
                </a:lnTo>
                <a:lnTo>
                  <a:pt x="732" y="193"/>
                </a:lnTo>
                <a:lnTo>
                  <a:pt x="730" y="201"/>
                </a:lnTo>
                <a:lnTo>
                  <a:pt x="729" y="205"/>
                </a:lnTo>
                <a:lnTo>
                  <a:pt x="732" y="209"/>
                </a:lnTo>
                <a:lnTo>
                  <a:pt x="732" y="209"/>
                </a:lnTo>
                <a:close/>
                <a:moveTo>
                  <a:pt x="750" y="227"/>
                </a:moveTo>
                <a:lnTo>
                  <a:pt x="750" y="227"/>
                </a:lnTo>
                <a:lnTo>
                  <a:pt x="752" y="221"/>
                </a:lnTo>
                <a:lnTo>
                  <a:pt x="752" y="216"/>
                </a:lnTo>
                <a:lnTo>
                  <a:pt x="749" y="207"/>
                </a:lnTo>
                <a:lnTo>
                  <a:pt x="739" y="193"/>
                </a:lnTo>
                <a:lnTo>
                  <a:pt x="739" y="193"/>
                </a:lnTo>
                <a:lnTo>
                  <a:pt x="741" y="202"/>
                </a:lnTo>
                <a:lnTo>
                  <a:pt x="742" y="212"/>
                </a:lnTo>
                <a:lnTo>
                  <a:pt x="746" y="221"/>
                </a:lnTo>
                <a:lnTo>
                  <a:pt x="747" y="224"/>
                </a:lnTo>
                <a:lnTo>
                  <a:pt x="750" y="227"/>
                </a:lnTo>
                <a:lnTo>
                  <a:pt x="750" y="227"/>
                </a:lnTo>
                <a:close/>
                <a:moveTo>
                  <a:pt x="53" y="215"/>
                </a:moveTo>
                <a:lnTo>
                  <a:pt x="53" y="215"/>
                </a:lnTo>
                <a:lnTo>
                  <a:pt x="55" y="213"/>
                </a:lnTo>
                <a:lnTo>
                  <a:pt x="58" y="210"/>
                </a:lnTo>
                <a:lnTo>
                  <a:pt x="61" y="204"/>
                </a:lnTo>
                <a:lnTo>
                  <a:pt x="61" y="198"/>
                </a:lnTo>
                <a:lnTo>
                  <a:pt x="59" y="196"/>
                </a:lnTo>
                <a:lnTo>
                  <a:pt x="58" y="195"/>
                </a:lnTo>
                <a:lnTo>
                  <a:pt x="58" y="195"/>
                </a:lnTo>
                <a:lnTo>
                  <a:pt x="55" y="202"/>
                </a:lnTo>
                <a:lnTo>
                  <a:pt x="53" y="215"/>
                </a:lnTo>
                <a:lnTo>
                  <a:pt x="53" y="215"/>
                </a:lnTo>
                <a:close/>
                <a:moveTo>
                  <a:pt x="277" y="195"/>
                </a:moveTo>
                <a:lnTo>
                  <a:pt x="277" y="195"/>
                </a:lnTo>
                <a:lnTo>
                  <a:pt x="276" y="202"/>
                </a:lnTo>
                <a:lnTo>
                  <a:pt x="274" y="207"/>
                </a:lnTo>
                <a:lnTo>
                  <a:pt x="276" y="210"/>
                </a:lnTo>
                <a:lnTo>
                  <a:pt x="276" y="210"/>
                </a:lnTo>
                <a:lnTo>
                  <a:pt x="288" y="207"/>
                </a:lnTo>
                <a:lnTo>
                  <a:pt x="294" y="205"/>
                </a:lnTo>
                <a:lnTo>
                  <a:pt x="300" y="202"/>
                </a:lnTo>
                <a:lnTo>
                  <a:pt x="300" y="202"/>
                </a:lnTo>
                <a:lnTo>
                  <a:pt x="300" y="198"/>
                </a:lnTo>
                <a:lnTo>
                  <a:pt x="299" y="195"/>
                </a:lnTo>
                <a:lnTo>
                  <a:pt x="299" y="195"/>
                </a:lnTo>
                <a:lnTo>
                  <a:pt x="287" y="195"/>
                </a:lnTo>
                <a:lnTo>
                  <a:pt x="277" y="195"/>
                </a:lnTo>
                <a:lnTo>
                  <a:pt x="277" y="195"/>
                </a:lnTo>
                <a:close/>
                <a:moveTo>
                  <a:pt x="305" y="202"/>
                </a:moveTo>
                <a:lnTo>
                  <a:pt x="305" y="202"/>
                </a:lnTo>
                <a:lnTo>
                  <a:pt x="306" y="201"/>
                </a:lnTo>
                <a:lnTo>
                  <a:pt x="306" y="199"/>
                </a:lnTo>
                <a:lnTo>
                  <a:pt x="306" y="195"/>
                </a:lnTo>
                <a:lnTo>
                  <a:pt x="306" y="195"/>
                </a:lnTo>
                <a:lnTo>
                  <a:pt x="305" y="195"/>
                </a:lnTo>
                <a:lnTo>
                  <a:pt x="305" y="195"/>
                </a:lnTo>
                <a:lnTo>
                  <a:pt x="303" y="198"/>
                </a:lnTo>
                <a:lnTo>
                  <a:pt x="305" y="202"/>
                </a:lnTo>
                <a:lnTo>
                  <a:pt x="305" y="202"/>
                </a:lnTo>
                <a:close/>
                <a:moveTo>
                  <a:pt x="345" y="198"/>
                </a:moveTo>
                <a:lnTo>
                  <a:pt x="345" y="198"/>
                </a:lnTo>
                <a:lnTo>
                  <a:pt x="348" y="196"/>
                </a:lnTo>
                <a:lnTo>
                  <a:pt x="348" y="196"/>
                </a:lnTo>
                <a:lnTo>
                  <a:pt x="348" y="195"/>
                </a:lnTo>
                <a:lnTo>
                  <a:pt x="348" y="195"/>
                </a:lnTo>
                <a:lnTo>
                  <a:pt x="345" y="195"/>
                </a:lnTo>
                <a:lnTo>
                  <a:pt x="345" y="196"/>
                </a:lnTo>
                <a:lnTo>
                  <a:pt x="345" y="198"/>
                </a:lnTo>
                <a:lnTo>
                  <a:pt x="345" y="198"/>
                </a:lnTo>
                <a:close/>
                <a:moveTo>
                  <a:pt x="503" y="198"/>
                </a:moveTo>
                <a:lnTo>
                  <a:pt x="503" y="198"/>
                </a:lnTo>
                <a:lnTo>
                  <a:pt x="511" y="198"/>
                </a:lnTo>
                <a:lnTo>
                  <a:pt x="511" y="198"/>
                </a:lnTo>
                <a:lnTo>
                  <a:pt x="508" y="196"/>
                </a:lnTo>
                <a:lnTo>
                  <a:pt x="503" y="195"/>
                </a:lnTo>
                <a:lnTo>
                  <a:pt x="503" y="195"/>
                </a:lnTo>
                <a:lnTo>
                  <a:pt x="503" y="198"/>
                </a:lnTo>
                <a:lnTo>
                  <a:pt x="503" y="198"/>
                </a:lnTo>
                <a:close/>
                <a:moveTo>
                  <a:pt x="517" y="198"/>
                </a:moveTo>
                <a:lnTo>
                  <a:pt x="517" y="198"/>
                </a:lnTo>
                <a:lnTo>
                  <a:pt x="520" y="198"/>
                </a:lnTo>
                <a:lnTo>
                  <a:pt x="521" y="198"/>
                </a:lnTo>
                <a:lnTo>
                  <a:pt x="523" y="198"/>
                </a:lnTo>
                <a:lnTo>
                  <a:pt x="523" y="198"/>
                </a:lnTo>
                <a:lnTo>
                  <a:pt x="520" y="195"/>
                </a:lnTo>
                <a:lnTo>
                  <a:pt x="517" y="195"/>
                </a:lnTo>
                <a:lnTo>
                  <a:pt x="517" y="195"/>
                </a:lnTo>
                <a:lnTo>
                  <a:pt x="517" y="196"/>
                </a:lnTo>
                <a:lnTo>
                  <a:pt x="517" y="198"/>
                </a:lnTo>
                <a:lnTo>
                  <a:pt x="517" y="198"/>
                </a:lnTo>
                <a:close/>
                <a:moveTo>
                  <a:pt x="204" y="199"/>
                </a:moveTo>
                <a:lnTo>
                  <a:pt x="204" y="199"/>
                </a:lnTo>
                <a:lnTo>
                  <a:pt x="206" y="199"/>
                </a:lnTo>
                <a:lnTo>
                  <a:pt x="207" y="198"/>
                </a:lnTo>
                <a:lnTo>
                  <a:pt x="207" y="195"/>
                </a:lnTo>
                <a:lnTo>
                  <a:pt x="207" y="195"/>
                </a:lnTo>
                <a:lnTo>
                  <a:pt x="206" y="195"/>
                </a:lnTo>
                <a:lnTo>
                  <a:pt x="206" y="195"/>
                </a:lnTo>
                <a:lnTo>
                  <a:pt x="206" y="198"/>
                </a:lnTo>
                <a:lnTo>
                  <a:pt x="204" y="199"/>
                </a:lnTo>
                <a:lnTo>
                  <a:pt x="204" y="199"/>
                </a:lnTo>
                <a:close/>
                <a:moveTo>
                  <a:pt x="230" y="202"/>
                </a:moveTo>
                <a:lnTo>
                  <a:pt x="230" y="202"/>
                </a:lnTo>
                <a:lnTo>
                  <a:pt x="233" y="202"/>
                </a:lnTo>
                <a:lnTo>
                  <a:pt x="235" y="202"/>
                </a:lnTo>
                <a:lnTo>
                  <a:pt x="235" y="202"/>
                </a:lnTo>
                <a:lnTo>
                  <a:pt x="235" y="199"/>
                </a:lnTo>
                <a:lnTo>
                  <a:pt x="232" y="196"/>
                </a:lnTo>
                <a:lnTo>
                  <a:pt x="230" y="196"/>
                </a:lnTo>
                <a:lnTo>
                  <a:pt x="227" y="196"/>
                </a:lnTo>
                <a:lnTo>
                  <a:pt x="227" y="196"/>
                </a:lnTo>
                <a:lnTo>
                  <a:pt x="229" y="199"/>
                </a:lnTo>
                <a:lnTo>
                  <a:pt x="230" y="202"/>
                </a:lnTo>
                <a:lnTo>
                  <a:pt x="230" y="202"/>
                </a:lnTo>
                <a:close/>
                <a:moveTo>
                  <a:pt x="265" y="198"/>
                </a:moveTo>
                <a:lnTo>
                  <a:pt x="265" y="198"/>
                </a:lnTo>
                <a:lnTo>
                  <a:pt x="265" y="199"/>
                </a:lnTo>
                <a:lnTo>
                  <a:pt x="265" y="201"/>
                </a:lnTo>
                <a:lnTo>
                  <a:pt x="265" y="201"/>
                </a:lnTo>
                <a:lnTo>
                  <a:pt x="267" y="202"/>
                </a:lnTo>
                <a:lnTo>
                  <a:pt x="267" y="202"/>
                </a:lnTo>
                <a:lnTo>
                  <a:pt x="268" y="204"/>
                </a:lnTo>
                <a:lnTo>
                  <a:pt x="270" y="205"/>
                </a:lnTo>
                <a:lnTo>
                  <a:pt x="270" y="205"/>
                </a:lnTo>
                <a:lnTo>
                  <a:pt x="271" y="199"/>
                </a:lnTo>
                <a:lnTo>
                  <a:pt x="271" y="198"/>
                </a:lnTo>
                <a:lnTo>
                  <a:pt x="270" y="195"/>
                </a:lnTo>
                <a:lnTo>
                  <a:pt x="270" y="195"/>
                </a:lnTo>
                <a:lnTo>
                  <a:pt x="267" y="196"/>
                </a:lnTo>
                <a:lnTo>
                  <a:pt x="265" y="198"/>
                </a:lnTo>
                <a:lnTo>
                  <a:pt x="265" y="198"/>
                </a:lnTo>
                <a:close/>
                <a:moveTo>
                  <a:pt x="721" y="218"/>
                </a:moveTo>
                <a:lnTo>
                  <a:pt x="721" y="218"/>
                </a:lnTo>
                <a:lnTo>
                  <a:pt x="721" y="212"/>
                </a:lnTo>
                <a:lnTo>
                  <a:pt x="720" y="205"/>
                </a:lnTo>
                <a:lnTo>
                  <a:pt x="715" y="195"/>
                </a:lnTo>
                <a:lnTo>
                  <a:pt x="715" y="195"/>
                </a:lnTo>
                <a:lnTo>
                  <a:pt x="717" y="209"/>
                </a:lnTo>
                <a:lnTo>
                  <a:pt x="718" y="215"/>
                </a:lnTo>
                <a:lnTo>
                  <a:pt x="721" y="218"/>
                </a:lnTo>
                <a:lnTo>
                  <a:pt x="721" y="218"/>
                </a:lnTo>
                <a:close/>
                <a:moveTo>
                  <a:pt x="143" y="202"/>
                </a:moveTo>
                <a:lnTo>
                  <a:pt x="143" y="202"/>
                </a:lnTo>
                <a:lnTo>
                  <a:pt x="145" y="202"/>
                </a:lnTo>
                <a:lnTo>
                  <a:pt x="146" y="201"/>
                </a:lnTo>
                <a:lnTo>
                  <a:pt x="146" y="196"/>
                </a:lnTo>
                <a:lnTo>
                  <a:pt x="146" y="196"/>
                </a:lnTo>
                <a:lnTo>
                  <a:pt x="145" y="196"/>
                </a:lnTo>
                <a:lnTo>
                  <a:pt x="145" y="196"/>
                </a:lnTo>
                <a:lnTo>
                  <a:pt x="143" y="196"/>
                </a:lnTo>
                <a:lnTo>
                  <a:pt x="143" y="199"/>
                </a:lnTo>
                <a:lnTo>
                  <a:pt x="143" y="202"/>
                </a:lnTo>
                <a:lnTo>
                  <a:pt x="143" y="202"/>
                </a:lnTo>
                <a:close/>
                <a:moveTo>
                  <a:pt x="671" y="205"/>
                </a:moveTo>
                <a:lnTo>
                  <a:pt x="671" y="205"/>
                </a:lnTo>
                <a:lnTo>
                  <a:pt x="672" y="201"/>
                </a:lnTo>
                <a:lnTo>
                  <a:pt x="672" y="199"/>
                </a:lnTo>
                <a:lnTo>
                  <a:pt x="672" y="196"/>
                </a:lnTo>
                <a:lnTo>
                  <a:pt x="672" y="196"/>
                </a:lnTo>
                <a:lnTo>
                  <a:pt x="669" y="196"/>
                </a:lnTo>
                <a:lnTo>
                  <a:pt x="665" y="196"/>
                </a:lnTo>
                <a:lnTo>
                  <a:pt x="665" y="196"/>
                </a:lnTo>
                <a:lnTo>
                  <a:pt x="665" y="199"/>
                </a:lnTo>
                <a:lnTo>
                  <a:pt x="665" y="202"/>
                </a:lnTo>
                <a:lnTo>
                  <a:pt x="668" y="204"/>
                </a:lnTo>
                <a:lnTo>
                  <a:pt x="671" y="205"/>
                </a:lnTo>
                <a:lnTo>
                  <a:pt x="671" y="205"/>
                </a:lnTo>
                <a:close/>
                <a:moveTo>
                  <a:pt x="82" y="204"/>
                </a:moveTo>
                <a:lnTo>
                  <a:pt x="82" y="204"/>
                </a:lnTo>
                <a:lnTo>
                  <a:pt x="87" y="204"/>
                </a:lnTo>
                <a:lnTo>
                  <a:pt x="91" y="205"/>
                </a:lnTo>
                <a:lnTo>
                  <a:pt x="91" y="205"/>
                </a:lnTo>
                <a:lnTo>
                  <a:pt x="93" y="201"/>
                </a:lnTo>
                <a:lnTo>
                  <a:pt x="93" y="196"/>
                </a:lnTo>
                <a:lnTo>
                  <a:pt x="93" y="196"/>
                </a:lnTo>
                <a:lnTo>
                  <a:pt x="88" y="196"/>
                </a:lnTo>
                <a:lnTo>
                  <a:pt x="84" y="196"/>
                </a:lnTo>
                <a:lnTo>
                  <a:pt x="82" y="199"/>
                </a:lnTo>
                <a:lnTo>
                  <a:pt x="82" y="204"/>
                </a:lnTo>
                <a:lnTo>
                  <a:pt x="82" y="204"/>
                </a:lnTo>
                <a:close/>
                <a:moveTo>
                  <a:pt x="107" y="205"/>
                </a:moveTo>
                <a:lnTo>
                  <a:pt x="107" y="205"/>
                </a:lnTo>
                <a:lnTo>
                  <a:pt x="108" y="201"/>
                </a:lnTo>
                <a:lnTo>
                  <a:pt x="108" y="196"/>
                </a:lnTo>
                <a:lnTo>
                  <a:pt x="108" y="196"/>
                </a:lnTo>
                <a:lnTo>
                  <a:pt x="107" y="196"/>
                </a:lnTo>
                <a:lnTo>
                  <a:pt x="107" y="196"/>
                </a:lnTo>
                <a:lnTo>
                  <a:pt x="105" y="201"/>
                </a:lnTo>
                <a:lnTo>
                  <a:pt x="105" y="204"/>
                </a:lnTo>
                <a:lnTo>
                  <a:pt x="107" y="205"/>
                </a:lnTo>
                <a:lnTo>
                  <a:pt x="107" y="205"/>
                </a:lnTo>
                <a:close/>
                <a:moveTo>
                  <a:pt x="630" y="198"/>
                </a:moveTo>
                <a:lnTo>
                  <a:pt x="630" y="198"/>
                </a:lnTo>
                <a:lnTo>
                  <a:pt x="631" y="201"/>
                </a:lnTo>
                <a:lnTo>
                  <a:pt x="636" y="204"/>
                </a:lnTo>
                <a:lnTo>
                  <a:pt x="645" y="207"/>
                </a:lnTo>
                <a:lnTo>
                  <a:pt x="645" y="207"/>
                </a:lnTo>
                <a:lnTo>
                  <a:pt x="645" y="202"/>
                </a:lnTo>
                <a:lnTo>
                  <a:pt x="645" y="198"/>
                </a:lnTo>
                <a:lnTo>
                  <a:pt x="645" y="198"/>
                </a:lnTo>
                <a:lnTo>
                  <a:pt x="642" y="196"/>
                </a:lnTo>
                <a:lnTo>
                  <a:pt x="637" y="196"/>
                </a:lnTo>
                <a:lnTo>
                  <a:pt x="630" y="198"/>
                </a:lnTo>
                <a:lnTo>
                  <a:pt x="630" y="198"/>
                </a:lnTo>
                <a:close/>
                <a:moveTo>
                  <a:pt x="192" y="199"/>
                </a:moveTo>
                <a:lnTo>
                  <a:pt x="192" y="199"/>
                </a:lnTo>
                <a:lnTo>
                  <a:pt x="192" y="202"/>
                </a:lnTo>
                <a:lnTo>
                  <a:pt x="192" y="207"/>
                </a:lnTo>
                <a:lnTo>
                  <a:pt x="192" y="207"/>
                </a:lnTo>
                <a:lnTo>
                  <a:pt x="195" y="205"/>
                </a:lnTo>
                <a:lnTo>
                  <a:pt x="197" y="204"/>
                </a:lnTo>
                <a:lnTo>
                  <a:pt x="200" y="201"/>
                </a:lnTo>
                <a:lnTo>
                  <a:pt x="200" y="198"/>
                </a:lnTo>
                <a:lnTo>
                  <a:pt x="200" y="198"/>
                </a:lnTo>
                <a:lnTo>
                  <a:pt x="195" y="198"/>
                </a:lnTo>
                <a:lnTo>
                  <a:pt x="192" y="199"/>
                </a:lnTo>
                <a:lnTo>
                  <a:pt x="192" y="199"/>
                </a:lnTo>
                <a:close/>
                <a:moveTo>
                  <a:pt x="219" y="205"/>
                </a:moveTo>
                <a:lnTo>
                  <a:pt x="219" y="205"/>
                </a:lnTo>
                <a:lnTo>
                  <a:pt x="223" y="205"/>
                </a:lnTo>
                <a:lnTo>
                  <a:pt x="226" y="204"/>
                </a:lnTo>
                <a:lnTo>
                  <a:pt x="226" y="204"/>
                </a:lnTo>
                <a:lnTo>
                  <a:pt x="224" y="202"/>
                </a:lnTo>
                <a:lnTo>
                  <a:pt x="224" y="201"/>
                </a:lnTo>
                <a:lnTo>
                  <a:pt x="224" y="199"/>
                </a:lnTo>
                <a:lnTo>
                  <a:pt x="224" y="198"/>
                </a:lnTo>
                <a:lnTo>
                  <a:pt x="224" y="198"/>
                </a:lnTo>
                <a:lnTo>
                  <a:pt x="221" y="198"/>
                </a:lnTo>
                <a:lnTo>
                  <a:pt x="221" y="198"/>
                </a:lnTo>
                <a:lnTo>
                  <a:pt x="219" y="201"/>
                </a:lnTo>
                <a:lnTo>
                  <a:pt x="219" y="205"/>
                </a:lnTo>
                <a:lnTo>
                  <a:pt x="219" y="205"/>
                </a:lnTo>
                <a:close/>
                <a:moveTo>
                  <a:pt x="482" y="199"/>
                </a:moveTo>
                <a:lnTo>
                  <a:pt x="482" y="199"/>
                </a:lnTo>
                <a:lnTo>
                  <a:pt x="480" y="198"/>
                </a:lnTo>
                <a:lnTo>
                  <a:pt x="479" y="198"/>
                </a:lnTo>
                <a:lnTo>
                  <a:pt x="476" y="198"/>
                </a:lnTo>
                <a:lnTo>
                  <a:pt x="476" y="198"/>
                </a:lnTo>
                <a:lnTo>
                  <a:pt x="476" y="199"/>
                </a:lnTo>
                <a:lnTo>
                  <a:pt x="477" y="199"/>
                </a:lnTo>
                <a:lnTo>
                  <a:pt x="479" y="201"/>
                </a:lnTo>
                <a:lnTo>
                  <a:pt x="482" y="199"/>
                </a:lnTo>
                <a:lnTo>
                  <a:pt x="482" y="199"/>
                </a:lnTo>
                <a:close/>
                <a:moveTo>
                  <a:pt x="674" y="207"/>
                </a:moveTo>
                <a:lnTo>
                  <a:pt x="674" y="207"/>
                </a:lnTo>
                <a:lnTo>
                  <a:pt x="677" y="205"/>
                </a:lnTo>
                <a:lnTo>
                  <a:pt x="680" y="204"/>
                </a:lnTo>
                <a:lnTo>
                  <a:pt x="681" y="202"/>
                </a:lnTo>
                <a:lnTo>
                  <a:pt x="681" y="199"/>
                </a:lnTo>
                <a:lnTo>
                  <a:pt x="681" y="199"/>
                </a:lnTo>
                <a:lnTo>
                  <a:pt x="680" y="198"/>
                </a:lnTo>
                <a:lnTo>
                  <a:pt x="680" y="198"/>
                </a:lnTo>
                <a:lnTo>
                  <a:pt x="680" y="198"/>
                </a:lnTo>
                <a:lnTo>
                  <a:pt x="675" y="198"/>
                </a:lnTo>
                <a:lnTo>
                  <a:pt x="675" y="198"/>
                </a:lnTo>
                <a:lnTo>
                  <a:pt x="674" y="207"/>
                </a:lnTo>
                <a:lnTo>
                  <a:pt x="674" y="207"/>
                </a:lnTo>
                <a:close/>
                <a:moveTo>
                  <a:pt x="326" y="202"/>
                </a:moveTo>
                <a:lnTo>
                  <a:pt x="326" y="202"/>
                </a:lnTo>
                <a:lnTo>
                  <a:pt x="329" y="202"/>
                </a:lnTo>
                <a:lnTo>
                  <a:pt x="331" y="201"/>
                </a:lnTo>
                <a:lnTo>
                  <a:pt x="334" y="201"/>
                </a:lnTo>
                <a:lnTo>
                  <a:pt x="335" y="201"/>
                </a:lnTo>
                <a:lnTo>
                  <a:pt x="335" y="201"/>
                </a:lnTo>
                <a:lnTo>
                  <a:pt x="335" y="198"/>
                </a:lnTo>
                <a:lnTo>
                  <a:pt x="335" y="198"/>
                </a:lnTo>
                <a:lnTo>
                  <a:pt x="331" y="199"/>
                </a:lnTo>
                <a:lnTo>
                  <a:pt x="326" y="202"/>
                </a:lnTo>
                <a:lnTo>
                  <a:pt x="326" y="202"/>
                </a:lnTo>
                <a:close/>
                <a:moveTo>
                  <a:pt x="588" y="198"/>
                </a:moveTo>
                <a:lnTo>
                  <a:pt x="588" y="198"/>
                </a:lnTo>
                <a:lnTo>
                  <a:pt x="590" y="201"/>
                </a:lnTo>
                <a:lnTo>
                  <a:pt x="592" y="202"/>
                </a:lnTo>
                <a:lnTo>
                  <a:pt x="592" y="202"/>
                </a:lnTo>
                <a:lnTo>
                  <a:pt x="593" y="201"/>
                </a:lnTo>
                <a:lnTo>
                  <a:pt x="595" y="198"/>
                </a:lnTo>
                <a:lnTo>
                  <a:pt x="595" y="198"/>
                </a:lnTo>
                <a:lnTo>
                  <a:pt x="592" y="198"/>
                </a:lnTo>
                <a:lnTo>
                  <a:pt x="588" y="198"/>
                </a:lnTo>
                <a:lnTo>
                  <a:pt x="588" y="198"/>
                </a:lnTo>
                <a:close/>
                <a:moveTo>
                  <a:pt x="610" y="205"/>
                </a:moveTo>
                <a:lnTo>
                  <a:pt x="610" y="205"/>
                </a:lnTo>
                <a:lnTo>
                  <a:pt x="608" y="202"/>
                </a:lnTo>
                <a:lnTo>
                  <a:pt x="608" y="199"/>
                </a:lnTo>
                <a:lnTo>
                  <a:pt x="608" y="198"/>
                </a:lnTo>
                <a:lnTo>
                  <a:pt x="608" y="198"/>
                </a:lnTo>
                <a:lnTo>
                  <a:pt x="607" y="199"/>
                </a:lnTo>
                <a:lnTo>
                  <a:pt x="607" y="201"/>
                </a:lnTo>
                <a:lnTo>
                  <a:pt x="608" y="204"/>
                </a:lnTo>
                <a:lnTo>
                  <a:pt x="610" y="205"/>
                </a:lnTo>
                <a:lnTo>
                  <a:pt x="610" y="205"/>
                </a:lnTo>
                <a:close/>
                <a:moveTo>
                  <a:pt x="128" y="204"/>
                </a:moveTo>
                <a:lnTo>
                  <a:pt x="128" y="204"/>
                </a:lnTo>
                <a:lnTo>
                  <a:pt x="134" y="204"/>
                </a:lnTo>
                <a:lnTo>
                  <a:pt x="139" y="204"/>
                </a:lnTo>
                <a:lnTo>
                  <a:pt x="139" y="204"/>
                </a:lnTo>
                <a:lnTo>
                  <a:pt x="139" y="199"/>
                </a:lnTo>
                <a:lnTo>
                  <a:pt x="139" y="199"/>
                </a:lnTo>
                <a:lnTo>
                  <a:pt x="133" y="201"/>
                </a:lnTo>
                <a:lnTo>
                  <a:pt x="128" y="204"/>
                </a:lnTo>
                <a:lnTo>
                  <a:pt x="128" y="204"/>
                </a:lnTo>
                <a:close/>
                <a:moveTo>
                  <a:pt x="244" y="205"/>
                </a:moveTo>
                <a:lnTo>
                  <a:pt x="244" y="205"/>
                </a:lnTo>
                <a:lnTo>
                  <a:pt x="248" y="210"/>
                </a:lnTo>
                <a:lnTo>
                  <a:pt x="250" y="213"/>
                </a:lnTo>
                <a:lnTo>
                  <a:pt x="253" y="216"/>
                </a:lnTo>
                <a:lnTo>
                  <a:pt x="253" y="216"/>
                </a:lnTo>
                <a:lnTo>
                  <a:pt x="255" y="209"/>
                </a:lnTo>
                <a:lnTo>
                  <a:pt x="256" y="199"/>
                </a:lnTo>
                <a:lnTo>
                  <a:pt x="256" y="199"/>
                </a:lnTo>
                <a:lnTo>
                  <a:pt x="250" y="202"/>
                </a:lnTo>
                <a:lnTo>
                  <a:pt x="247" y="202"/>
                </a:lnTo>
                <a:lnTo>
                  <a:pt x="244" y="205"/>
                </a:lnTo>
                <a:lnTo>
                  <a:pt x="244" y="205"/>
                </a:lnTo>
                <a:close/>
                <a:moveTo>
                  <a:pt x="213" y="207"/>
                </a:moveTo>
                <a:lnTo>
                  <a:pt x="213" y="207"/>
                </a:lnTo>
                <a:lnTo>
                  <a:pt x="215" y="207"/>
                </a:lnTo>
                <a:lnTo>
                  <a:pt x="215" y="204"/>
                </a:lnTo>
                <a:lnTo>
                  <a:pt x="215" y="202"/>
                </a:lnTo>
                <a:lnTo>
                  <a:pt x="213" y="201"/>
                </a:lnTo>
                <a:lnTo>
                  <a:pt x="213" y="201"/>
                </a:lnTo>
                <a:lnTo>
                  <a:pt x="212" y="204"/>
                </a:lnTo>
                <a:lnTo>
                  <a:pt x="212" y="207"/>
                </a:lnTo>
                <a:lnTo>
                  <a:pt x="213" y="207"/>
                </a:lnTo>
                <a:lnTo>
                  <a:pt x="213" y="207"/>
                </a:lnTo>
                <a:close/>
                <a:moveTo>
                  <a:pt x="524" y="201"/>
                </a:moveTo>
                <a:lnTo>
                  <a:pt x="524" y="201"/>
                </a:lnTo>
                <a:lnTo>
                  <a:pt x="521" y="202"/>
                </a:lnTo>
                <a:lnTo>
                  <a:pt x="518" y="202"/>
                </a:lnTo>
                <a:lnTo>
                  <a:pt x="518" y="202"/>
                </a:lnTo>
                <a:lnTo>
                  <a:pt x="518" y="204"/>
                </a:lnTo>
                <a:lnTo>
                  <a:pt x="517" y="205"/>
                </a:lnTo>
                <a:lnTo>
                  <a:pt x="515" y="207"/>
                </a:lnTo>
                <a:lnTo>
                  <a:pt x="517" y="209"/>
                </a:lnTo>
                <a:lnTo>
                  <a:pt x="517" y="209"/>
                </a:lnTo>
                <a:lnTo>
                  <a:pt x="521" y="212"/>
                </a:lnTo>
                <a:lnTo>
                  <a:pt x="526" y="213"/>
                </a:lnTo>
                <a:lnTo>
                  <a:pt x="526" y="213"/>
                </a:lnTo>
                <a:lnTo>
                  <a:pt x="526" y="207"/>
                </a:lnTo>
                <a:lnTo>
                  <a:pt x="526" y="202"/>
                </a:lnTo>
                <a:lnTo>
                  <a:pt x="524" y="201"/>
                </a:lnTo>
                <a:lnTo>
                  <a:pt x="524" y="201"/>
                </a:lnTo>
                <a:close/>
                <a:moveTo>
                  <a:pt x="532" y="202"/>
                </a:moveTo>
                <a:lnTo>
                  <a:pt x="532" y="202"/>
                </a:lnTo>
                <a:lnTo>
                  <a:pt x="532" y="210"/>
                </a:lnTo>
                <a:lnTo>
                  <a:pt x="532" y="213"/>
                </a:lnTo>
                <a:lnTo>
                  <a:pt x="534" y="216"/>
                </a:lnTo>
                <a:lnTo>
                  <a:pt x="534" y="216"/>
                </a:lnTo>
                <a:lnTo>
                  <a:pt x="534" y="216"/>
                </a:lnTo>
                <a:lnTo>
                  <a:pt x="535" y="216"/>
                </a:lnTo>
                <a:lnTo>
                  <a:pt x="535" y="216"/>
                </a:lnTo>
                <a:lnTo>
                  <a:pt x="537" y="209"/>
                </a:lnTo>
                <a:lnTo>
                  <a:pt x="537" y="204"/>
                </a:lnTo>
                <a:lnTo>
                  <a:pt x="535" y="201"/>
                </a:lnTo>
                <a:lnTo>
                  <a:pt x="535" y="201"/>
                </a:lnTo>
                <a:lnTo>
                  <a:pt x="535" y="202"/>
                </a:lnTo>
                <a:lnTo>
                  <a:pt x="534" y="202"/>
                </a:lnTo>
                <a:lnTo>
                  <a:pt x="532" y="202"/>
                </a:lnTo>
                <a:lnTo>
                  <a:pt x="532" y="202"/>
                </a:lnTo>
                <a:close/>
                <a:moveTo>
                  <a:pt x="541" y="202"/>
                </a:moveTo>
                <a:lnTo>
                  <a:pt x="541" y="202"/>
                </a:lnTo>
                <a:lnTo>
                  <a:pt x="540" y="209"/>
                </a:lnTo>
                <a:lnTo>
                  <a:pt x="540" y="216"/>
                </a:lnTo>
                <a:lnTo>
                  <a:pt x="540" y="216"/>
                </a:lnTo>
                <a:lnTo>
                  <a:pt x="541" y="216"/>
                </a:lnTo>
                <a:lnTo>
                  <a:pt x="543" y="218"/>
                </a:lnTo>
                <a:lnTo>
                  <a:pt x="544" y="218"/>
                </a:lnTo>
                <a:lnTo>
                  <a:pt x="546" y="218"/>
                </a:lnTo>
                <a:lnTo>
                  <a:pt x="546" y="218"/>
                </a:lnTo>
                <a:lnTo>
                  <a:pt x="549" y="212"/>
                </a:lnTo>
                <a:lnTo>
                  <a:pt x="550" y="202"/>
                </a:lnTo>
                <a:lnTo>
                  <a:pt x="550" y="202"/>
                </a:lnTo>
                <a:lnTo>
                  <a:pt x="546" y="201"/>
                </a:lnTo>
                <a:lnTo>
                  <a:pt x="541" y="202"/>
                </a:lnTo>
                <a:lnTo>
                  <a:pt x="541" y="202"/>
                </a:lnTo>
                <a:close/>
                <a:moveTo>
                  <a:pt x="625" y="216"/>
                </a:moveTo>
                <a:lnTo>
                  <a:pt x="625" y="216"/>
                </a:lnTo>
                <a:lnTo>
                  <a:pt x="625" y="213"/>
                </a:lnTo>
                <a:lnTo>
                  <a:pt x="625" y="210"/>
                </a:lnTo>
                <a:lnTo>
                  <a:pt x="625" y="204"/>
                </a:lnTo>
                <a:lnTo>
                  <a:pt x="625" y="204"/>
                </a:lnTo>
                <a:lnTo>
                  <a:pt x="620" y="201"/>
                </a:lnTo>
                <a:lnTo>
                  <a:pt x="620" y="201"/>
                </a:lnTo>
                <a:lnTo>
                  <a:pt x="622" y="210"/>
                </a:lnTo>
                <a:lnTo>
                  <a:pt x="622" y="213"/>
                </a:lnTo>
                <a:lnTo>
                  <a:pt x="625" y="216"/>
                </a:lnTo>
                <a:lnTo>
                  <a:pt x="625" y="216"/>
                </a:lnTo>
                <a:close/>
                <a:moveTo>
                  <a:pt x="345" y="210"/>
                </a:moveTo>
                <a:lnTo>
                  <a:pt x="345" y="210"/>
                </a:lnTo>
                <a:lnTo>
                  <a:pt x="346" y="210"/>
                </a:lnTo>
                <a:lnTo>
                  <a:pt x="346" y="209"/>
                </a:lnTo>
                <a:lnTo>
                  <a:pt x="348" y="209"/>
                </a:lnTo>
                <a:lnTo>
                  <a:pt x="348" y="209"/>
                </a:lnTo>
                <a:lnTo>
                  <a:pt x="348" y="202"/>
                </a:lnTo>
                <a:lnTo>
                  <a:pt x="348" y="202"/>
                </a:lnTo>
                <a:lnTo>
                  <a:pt x="345" y="202"/>
                </a:lnTo>
                <a:lnTo>
                  <a:pt x="343" y="205"/>
                </a:lnTo>
                <a:lnTo>
                  <a:pt x="345" y="210"/>
                </a:lnTo>
                <a:lnTo>
                  <a:pt x="345" y="210"/>
                </a:lnTo>
                <a:close/>
                <a:moveTo>
                  <a:pt x="649" y="210"/>
                </a:moveTo>
                <a:lnTo>
                  <a:pt x="649" y="210"/>
                </a:lnTo>
                <a:lnTo>
                  <a:pt x="654" y="213"/>
                </a:lnTo>
                <a:lnTo>
                  <a:pt x="654" y="213"/>
                </a:lnTo>
                <a:lnTo>
                  <a:pt x="654" y="207"/>
                </a:lnTo>
                <a:lnTo>
                  <a:pt x="653" y="204"/>
                </a:lnTo>
                <a:lnTo>
                  <a:pt x="649" y="202"/>
                </a:lnTo>
                <a:lnTo>
                  <a:pt x="649" y="202"/>
                </a:lnTo>
                <a:lnTo>
                  <a:pt x="649" y="205"/>
                </a:lnTo>
                <a:lnTo>
                  <a:pt x="649" y="210"/>
                </a:lnTo>
                <a:lnTo>
                  <a:pt x="649" y="210"/>
                </a:lnTo>
                <a:close/>
                <a:moveTo>
                  <a:pt x="311" y="207"/>
                </a:moveTo>
                <a:lnTo>
                  <a:pt x="311" y="207"/>
                </a:lnTo>
                <a:lnTo>
                  <a:pt x="312" y="207"/>
                </a:lnTo>
                <a:lnTo>
                  <a:pt x="314" y="205"/>
                </a:lnTo>
                <a:lnTo>
                  <a:pt x="314" y="204"/>
                </a:lnTo>
                <a:lnTo>
                  <a:pt x="314" y="204"/>
                </a:lnTo>
                <a:lnTo>
                  <a:pt x="314" y="204"/>
                </a:lnTo>
                <a:lnTo>
                  <a:pt x="312" y="205"/>
                </a:lnTo>
                <a:lnTo>
                  <a:pt x="311" y="205"/>
                </a:lnTo>
                <a:lnTo>
                  <a:pt x="311" y="207"/>
                </a:lnTo>
                <a:lnTo>
                  <a:pt x="311" y="207"/>
                </a:lnTo>
                <a:close/>
                <a:moveTo>
                  <a:pt x="335" y="210"/>
                </a:moveTo>
                <a:lnTo>
                  <a:pt x="335" y="210"/>
                </a:lnTo>
                <a:lnTo>
                  <a:pt x="335" y="205"/>
                </a:lnTo>
                <a:lnTo>
                  <a:pt x="335" y="204"/>
                </a:lnTo>
                <a:lnTo>
                  <a:pt x="334" y="204"/>
                </a:lnTo>
                <a:lnTo>
                  <a:pt x="334" y="204"/>
                </a:lnTo>
                <a:lnTo>
                  <a:pt x="334" y="205"/>
                </a:lnTo>
                <a:lnTo>
                  <a:pt x="334" y="207"/>
                </a:lnTo>
                <a:lnTo>
                  <a:pt x="334" y="209"/>
                </a:lnTo>
                <a:lnTo>
                  <a:pt x="335" y="210"/>
                </a:lnTo>
                <a:lnTo>
                  <a:pt x="335" y="210"/>
                </a:lnTo>
                <a:close/>
                <a:moveTo>
                  <a:pt x="512" y="204"/>
                </a:moveTo>
                <a:lnTo>
                  <a:pt x="512" y="204"/>
                </a:lnTo>
                <a:lnTo>
                  <a:pt x="508" y="204"/>
                </a:lnTo>
                <a:lnTo>
                  <a:pt x="508" y="204"/>
                </a:lnTo>
                <a:lnTo>
                  <a:pt x="508" y="205"/>
                </a:lnTo>
                <a:lnTo>
                  <a:pt x="509" y="205"/>
                </a:lnTo>
                <a:lnTo>
                  <a:pt x="511" y="205"/>
                </a:lnTo>
                <a:lnTo>
                  <a:pt x="512" y="204"/>
                </a:lnTo>
                <a:lnTo>
                  <a:pt x="512" y="204"/>
                </a:lnTo>
                <a:close/>
                <a:moveTo>
                  <a:pt x="64" y="224"/>
                </a:moveTo>
                <a:lnTo>
                  <a:pt x="64" y="224"/>
                </a:lnTo>
                <a:lnTo>
                  <a:pt x="67" y="225"/>
                </a:lnTo>
                <a:lnTo>
                  <a:pt x="70" y="225"/>
                </a:lnTo>
                <a:lnTo>
                  <a:pt x="76" y="225"/>
                </a:lnTo>
                <a:lnTo>
                  <a:pt x="76" y="225"/>
                </a:lnTo>
                <a:lnTo>
                  <a:pt x="75" y="216"/>
                </a:lnTo>
                <a:lnTo>
                  <a:pt x="75" y="207"/>
                </a:lnTo>
                <a:lnTo>
                  <a:pt x="75" y="207"/>
                </a:lnTo>
                <a:lnTo>
                  <a:pt x="70" y="204"/>
                </a:lnTo>
                <a:lnTo>
                  <a:pt x="70" y="204"/>
                </a:lnTo>
                <a:lnTo>
                  <a:pt x="67" y="207"/>
                </a:lnTo>
                <a:lnTo>
                  <a:pt x="65" y="212"/>
                </a:lnTo>
                <a:lnTo>
                  <a:pt x="64" y="218"/>
                </a:lnTo>
                <a:lnTo>
                  <a:pt x="64" y="224"/>
                </a:lnTo>
                <a:lnTo>
                  <a:pt x="64" y="224"/>
                </a:lnTo>
                <a:close/>
                <a:moveTo>
                  <a:pt x="177" y="204"/>
                </a:moveTo>
                <a:lnTo>
                  <a:pt x="177" y="204"/>
                </a:lnTo>
                <a:lnTo>
                  <a:pt x="171" y="207"/>
                </a:lnTo>
                <a:lnTo>
                  <a:pt x="162" y="210"/>
                </a:lnTo>
                <a:lnTo>
                  <a:pt x="162" y="210"/>
                </a:lnTo>
                <a:lnTo>
                  <a:pt x="162" y="218"/>
                </a:lnTo>
                <a:lnTo>
                  <a:pt x="162" y="218"/>
                </a:lnTo>
                <a:lnTo>
                  <a:pt x="166" y="218"/>
                </a:lnTo>
                <a:lnTo>
                  <a:pt x="169" y="218"/>
                </a:lnTo>
                <a:lnTo>
                  <a:pt x="177" y="216"/>
                </a:lnTo>
                <a:lnTo>
                  <a:pt x="177" y="216"/>
                </a:lnTo>
                <a:lnTo>
                  <a:pt x="178" y="210"/>
                </a:lnTo>
                <a:lnTo>
                  <a:pt x="178" y="207"/>
                </a:lnTo>
                <a:lnTo>
                  <a:pt x="177" y="204"/>
                </a:lnTo>
                <a:lnTo>
                  <a:pt x="177" y="204"/>
                </a:lnTo>
                <a:close/>
                <a:moveTo>
                  <a:pt x="378" y="209"/>
                </a:moveTo>
                <a:lnTo>
                  <a:pt x="378" y="209"/>
                </a:lnTo>
                <a:lnTo>
                  <a:pt x="387" y="207"/>
                </a:lnTo>
                <a:lnTo>
                  <a:pt x="395" y="207"/>
                </a:lnTo>
                <a:lnTo>
                  <a:pt x="395" y="207"/>
                </a:lnTo>
                <a:lnTo>
                  <a:pt x="392" y="205"/>
                </a:lnTo>
                <a:lnTo>
                  <a:pt x="387" y="205"/>
                </a:lnTo>
                <a:lnTo>
                  <a:pt x="378" y="204"/>
                </a:lnTo>
                <a:lnTo>
                  <a:pt x="378" y="204"/>
                </a:lnTo>
                <a:lnTo>
                  <a:pt x="378" y="207"/>
                </a:lnTo>
                <a:lnTo>
                  <a:pt x="378" y="209"/>
                </a:lnTo>
                <a:lnTo>
                  <a:pt x="378" y="209"/>
                </a:lnTo>
                <a:close/>
                <a:moveTo>
                  <a:pt x="486" y="205"/>
                </a:moveTo>
                <a:lnTo>
                  <a:pt x="486" y="205"/>
                </a:lnTo>
                <a:lnTo>
                  <a:pt x="488" y="209"/>
                </a:lnTo>
                <a:lnTo>
                  <a:pt x="488" y="210"/>
                </a:lnTo>
                <a:lnTo>
                  <a:pt x="488" y="210"/>
                </a:lnTo>
                <a:lnTo>
                  <a:pt x="492" y="210"/>
                </a:lnTo>
                <a:lnTo>
                  <a:pt x="499" y="210"/>
                </a:lnTo>
                <a:lnTo>
                  <a:pt x="499" y="210"/>
                </a:lnTo>
                <a:lnTo>
                  <a:pt x="497" y="207"/>
                </a:lnTo>
                <a:lnTo>
                  <a:pt x="495" y="204"/>
                </a:lnTo>
                <a:lnTo>
                  <a:pt x="495" y="204"/>
                </a:lnTo>
                <a:lnTo>
                  <a:pt x="491" y="205"/>
                </a:lnTo>
                <a:lnTo>
                  <a:pt x="486" y="205"/>
                </a:lnTo>
                <a:lnTo>
                  <a:pt x="486" y="205"/>
                </a:lnTo>
                <a:close/>
                <a:moveTo>
                  <a:pt x="555" y="219"/>
                </a:moveTo>
                <a:lnTo>
                  <a:pt x="555" y="219"/>
                </a:lnTo>
                <a:lnTo>
                  <a:pt x="556" y="216"/>
                </a:lnTo>
                <a:lnTo>
                  <a:pt x="558" y="212"/>
                </a:lnTo>
                <a:lnTo>
                  <a:pt x="558" y="204"/>
                </a:lnTo>
                <a:lnTo>
                  <a:pt x="558" y="204"/>
                </a:lnTo>
                <a:lnTo>
                  <a:pt x="555" y="204"/>
                </a:lnTo>
                <a:lnTo>
                  <a:pt x="555" y="204"/>
                </a:lnTo>
                <a:lnTo>
                  <a:pt x="555" y="219"/>
                </a:lnTo>
                <a:lnTo>
                  <a:pt x="555" y="219"/>
                </a:lnTo>
                <a:close/>
                <a:moveTo>
                  <a:pt x="204" y="210"/>
                </a:moveTo>
                <a:lnTo>
                  <a:pt x="204" y="210"/>
                </a:lnTo>
                <a:lnTo>
                  <a:pt x="206" y="210"/>
                </a:lnTo>
                <a:lnTo>
                  <a:pt x="207" y="207"/>
                </a:lnTo>
                <a:lnTo>
                  <a:pt x="206" y="205"/>
                </a:lnTo>
                <a:lnTo>
                  <a:pt x="206" y="205"/>
                </a:lnTo>
                <a:lnTo>
                  <a:pt x="206" y="205"/>
                </a:lnTo>
                <a:lnTo>
                  <a:pt x="204" y="207"/>
                </a:lnTo>
                <a:lnTo>
                  <a:pt x="204" y="210"/>
                </a:lnTo>
                <a:lnTo>
                  <a:pt x="204" y="210"/>
                </a:lnTo>
                <a:close/>
                <a:moveTo>
                  <a:pt x="151" y="209"/>
                </a:moveTo>
                <a:lnTo>
                  <a:pt x="151" y="209"/>
                </a:lnTo>
                <a:lnTo>
                  <a:pt x="154" y="209"/>
                </a:lnTo>
                <a:lnTo>
                  <a:pt x="157" y="207"/>
                </a:lnTo>
                <a:lnTo>
                  <a:pt x="157" y="207"/>
                </a:lnTo>
                <a:lnTo>
                  <a:pt x="155" y="205"/>
                </a:lnTo>
                <a:lnTo>
                  <a:pt x="154" y="205"/>
                </a:lnTo>
                <a:lnTo>
                  <a:pt x="152" y="207"/>
                </a:lnTo>
                <a:lnTo>
                  <a:pt x="151" y="209"/>
                </a:lnTo>
                <a:lnTo>
                  <a:pt x="151" y="209"/>
                </a:lnTo>
                <a:close/>
                <a:moveTo>
                  <a:pt x="354" y="209"/>
                </a:moveTo>
                <a:lnTo>
                  <a:pt x="354" y="209"/>
                </a:lnTo>
                <a:lnTo>
                  <a:pt x="358" y="210"/>
                </a:lnTo>
                <a:lnTo>
                  <a:pt x="361" y="209"/>
                </a:lnTo>
                <a:lnTo>
                  <a:pt x="363" y="207"/>
                </a:lnTo>
                <a:lnTo>
                  <a:pt x="363" y="207"/>
                </a:lnTo>
                <a:lnTo>
                  <a:pt x="360" y="207"/>
                </a:lnTo>
                <a:lnTo>
                  <a:pt x="358" y="207"/>
                </a:lnTo>
                <a:lnTo>
                  <a:pt x="354" y="205"/>
                </a:lnTo>
                <a:lnTo>
                  <a:pt x="354" y="205"/>
                </a:lnTo>
                <a:lnTo>
                  <a:pt x="354" y="209"/>
                </a:lnTo>
                <a:lnTo>
                  <a:pt x="354" y="209"/>
                </a:lnTo>
                <a:close/>
                <a:moveTo>
                  <a:pt x="459" y="209"/>
                </a:moveTo>
                <a:lnTo>
                  <a:pt x="459" y="209"/>
                </a:lnTo>
                <a:lnTo>
                  <a:pt x="463" y="209"/>
                </a:lnTo>
                <a:lnTo>
                  <a:pt x="468" y="209"/>
                </a:lnTo>
                <a:lnTo>
                  <a:pt x="468" y="209"/>
                </a:lnTo>
                <a:lnTo>
                  <a:pt x="468" y="207"/>
                </a:lnTo>
                <a:lnTo>
                  <a:pt x="466" y="205"/>
                </a:lnTo>
                <a:lnTo>
                  <a:pt x="466" y="205"/>
                </a:lnTo>
                <a:lnTo>
                  <a:pt x="465" y="207"/>
                </a:lnTo>
                <a:lnTo>
                  <a:pt x="462" y="207"/>
                </a:lnTo>
                <a:lnTo>
                  <a:pt x="460" y="207"/>
                </a:lnTo>
                <a:lnTo>
                  <a:pt x="459" y="209"/>
                </a:lnTo>
                <a:lnTo>
                  <a:pt x="459" y="209"/>
                </a:lnTo>
                <a:close/>
                <a:moveTo>
                  <a:pt x="473" y="209"/>
                </a:moveTo>
                <a:lnTo>
                  <a:pt x="473" y="209"/>
                </a:lnTo>
                <a:lnTo>
                  <a:pt x="479" y="209"/>
                </a:lnTo>
                <a:lnTo>
                  <a:pt x="479" y="209"/>
                </a:lnTo>
                <a:lnTo>
                  <a:pt x="477" y="207"/>
                </a:lnTo>
                <a:lnTo>
                  <a:pt x="476" y="205"/>
                </a:lnTo>
                <a:lnTo>
                  <a:pt x="473" y="207"/>
                </a:lnTo>
                <a:lnTo>
                  <a:pt x="473" y="209"/>
                </a:lnTo>
                <a:lnTo>
                  <a:pt x="473" y="209"/>
                </a:lnTo>
                <a:close/>
                <a:moveTo>
                  <a:pt x="630" y="218"/>
                </a:moveTo>
                <a:lnTo>
                  <a:pt x="630" y="218"/>
                </a:lnTo>
                <a:lnTo>
                  <a:pt x="634" y="218"/>
                </a:lnTo>
                <a:lnTo>
                  <a:pt x="640" y="219"/>
                </a:lnTo>
                <a:lnTo>
                  <a:pt x="640" y="219"/>
                </a:lnTo>
                <a:lnTo>
                  <a:pt x="642" y="218"/>
                </a:lnTo>
                <a:lnTo>
                  <a:pt x="642" y="216"/>
                </a:lnTo>
                <a:lnTo>
                  <a:pt x="643" y="215"/>
                </a:lnTo>
                <a:lnTo>
                  <a:pt x="643" y="213"/>
                </a:lnTo>
                <a:lnTo>
                  <a:pt x="643" y="213"/>
                </a:lnTo>
                <a:lnTo>
                  <a:pt x="637" y="209"/>
                </a:lnTo>
                <a:lnTo>
                  <a:pt x="633" y="207"/>
                </a:lnTo>
                <a:lnTo>
                  <a:pt x="630" y="207"/>
                </a:lnTo>
                <a:lnTo>
                  <a:pt x="630" y="207"/>
                </a:lnTo>
                <a:lnTo>
                  <a:pt x="630" y="212"/>
                </a:lnTo>
                <a:lnTo>
                  <a:pt x="630" y="218"/>
                </a:lnTo>
                <a:lnTo>
                  <a:pt x="630" y="218"/>
                </a:lnTo>
                <a:close/>
                <a:moveTo>
                  <a:pt x="703" y="234"/>
                </a:moveTo>
                <a:lnTo>
                  <a:pt x="703" y="234"/>
                </a:lnTo>
                <a:lnTo>
                  <a:pt x="703" y="225"/>
                </a:lnTo>
                <a:lnTo>
                  <a:pt x="701" y="218"/>
                </a:lnTo>
                <a:lnTo>
                  <a:pt x="698" y="212"/>
                </a:lnTo>
                <a:lnTo>
                  <a:pt x="694" y="207"/>
                </a:lnTo>
                <a:lnTo>
                  <a:pt x="692" y="207"/>
                </a:lnTo>
                <a:lnTo>
                  <a:pt x="692" y="207"/>
                </a:lnTo>
                <a:lnTo>
                  <a:pt x="694" y="213"/>
                </a:lnTo>
                <a:lnTo>
                  <a:pt x="697" y="221"/>
                </a:lnTo>
                <a:lnTo>
                  <a:pt x="700" y="227"/>
                </a:lnTo>
                <a:lnTo>
                  <a:pt x="703" y="234"/>
                </a:lnTo>
                <a:lnTo>
                  <a:pt x="703" y="234"/>
                </a:lnTo>
                <a:close/>
                <a:moveTo>
                  <a:pt x="238" y="216"/>
                </a:moveTo>
                <a:lnTo>
                  <a:pt x="238" y="216"/>
                </a:lnTo>
                <a:lnTo>
                  <a:pt x="239" y="216"/>
                </a:lnTo>
                <a:lnTo>
                  <a:pt x="241" y="216"/>
                </a:lnTo>
                <a:lnTo>
                  <a:pt x="245" y="216"/>
                </a:lnTo>
                <a:lnTo>
                  <a:pt x="245" y="216"/>
                </a:lnTo>
                <a:lnTo>
                  <a:pt x="242" y="210"/>
                </a:lnTo>
                <a:lnTo>
                  <a:pt x="239" y="207"/>
                </a:lnTo>
                <a:lnTo>
                  <a:pt x="239" y="207"/>
                </a:lnTo>
                <a:lnTo>
                  <a:pt x="238" y="216"/>
                </a:lnTo>
                <a:lnTo>
                  <a:pt x="238" y="216"/>
                </a:lnTo>
                <a:close/>
                <a:moveTo>
                  <a:pt x="503" y="210"/>
                </a:moveTo>
                <a:lnTo>
                  <a:pt x="503" y="210"/>
                </a:lnTo>
                <a:lnTo>
                  <a:pt x="505" y="209"/>
                </a:lnTo>
                <a:lnTo>
                  <a:pt x="506" y="207"/>
                </a:lnTo>
                <a:lnTo>
                  <a:pt x="506" y="207"/>
                </a:lnTo>
                <a:lnTo>
                  <a:pt x="505" y="207"/>
                </a:lnTo>
                <a:lnTo>
                  <a:pt x="503" y="207"/>
                </a:lnTo>
                <a:lnTo>
                  <a:pt x="503" y="207"/>
                </a:lnTo>
                <a:lnTo>
                  <a:pt x="503" y="210"/>
                </a:lnTo>
                <a:lnTo>
                  <a:pt x="503" y="210"/>
                </a:lnTo>
                <a:close/>
                <a:moveTo>
                  <a:pt x="290" y="209"/>
                </a:moveTo>
                <a:lnTo>
                  <a:pt x="290" y="209"/>
                </a:lnTo>
                <a:lnTo>
                  <a:pt x="290" y="210"/>
                </a:lnTo>
                <a:lnTo>
                  <a:pt x="288" y="212"/>
                </a:lnTo>
                <a:lnTo>
                  <a:pt x="284" y="212"/>
                </a:lnTo>
                <a:lnTo>
                  <a:pt x="280" y="212"/>
                </a:lnTo>
                <a:lnTo>
                  <a:pt x="279" y="213"/>
                </a:lnTo>
                <a:lnTo>
                  <a:pt x="277" y="215"/>
                </a:lnTo>
                <a:lnTo>
                  <a:pt x="277" y="215"/>
                </a:lnTo>
                <a:lnTo>
                  <a:pt x="288" y="213"/>
                </a:lnTo>
                <a:lnTo>
                  <a:pt x="299" y="212"/>
                </a:lnTo>
                <a:lnTo>
                  <a:pt x="299" y="212"/>
                </a:lnTo>
                <a:lnTo>
                  <a:pt x="299" y="210"/>
                </a:lnTo>
                <a:lnTo>
                  <a:pt x="299" y="207"/>
                </a:lnTo>
                <a:lnTo>
                  <a:pt x="299" y="207"/>
                </a:lnTo>
                <a:lnTo>
                  <a:pt x="294" y="209"/>
                </a:lnTo>
                <a:lnTo>
                  <a:pt x="293" y="210"/>
                </a:lnTo>
                <a:lnTo>
                  <a:pt x="290" y="209"/>
                </a:lnTo>
                <a:lnTo>
                  <a:pt x="290" y="209"/>
                </a:lnTo>
                <a:close/>
                <a:moveTo>
                  <a:pt x="561" y="221"/>
                </a:moveTo>
                <a:lnTo>
                  <a:pt x="561" y="221"/>
                </a:lnTo>
                <a:lnTo>
                  <a:pt x="566" y="222"/>
                </a:lnTo>
                <a:lnTo>
                  <a:pt x="569" y="222"/>
                </a:lnTo>
                <a:lnTo>
                  <a:pt x="572" y="222"/>
                </a:lnTo>
                <a:lnTo>
                  <a:pt x="572" y="222"/>
                </a:lnTo>
                <a:lnTo>
                  <a:pt x="569" y="213"/>
                </a:lnTo>
                <a:lnTo>
                  <a:pt x="563" y="207"/>
                </a:lnTo>
                <a:lnTo>
                  <a:pt x="563" y="207"/>
                </a:lnTo>
                <a:lnTo>
                  <a:pt x="561" y="221"/>
                </a:lnTo>
                <a:lnTo>
                  <a:pt x="561" y="221"/>
                </a:lnTo>
                <a:close/>
                <a:moveTo>
                  <a:pt x="683" y="207"/>
                </a:moveTo>
                <a:lnTo>
                  <a:pt x="683" y="207"/>
                </a:lnTo>
                <a:lnTo>
                  <a:pt x="680" y="210"/>
                </a:lnTo>
                <a:lnTo>
                  <a:pt x="674" y="212"/>
                </a:lnTo>
                <a:lnTo>
                  <a:pt x="674" y="212"/>
                </a:lnTo>
                <a:lnTo>
                  <a:pt x="677" y="215"/>
                </a:lnTo>
                <a:lnTo>
                  <a:pt x="678" y="219"/>
                </a:lnTo>
                <a:lnTo>
                  <a:pt x="678" y="222"/>
                </a:lnTo>
                <a:lnTo>
                  <a:pt x="677" y="227"/>
                </a:lnTo>
                <a:lnTo>
                  <a:pt x="677" y="227"/>
                </a:lnTo>
                <a:lnTo>
                  <a:pt x="688" y="233"/>
                </a:lnTo>
                <a:lnTo>
                  <a:pt x="688" y="233"/>
                </a:lnTo>
                <a:lnTo>
                  <a:pt x="686" y="227"/>
                </a:lnTo>
                <a:lnTo>
                  <a:pt x="688" y="219"/>
                </a:lnTo>
                <a:lnTo>
                  <a:pt x="686" y="213"/>
                </a:lnTo>
                <a:lnTo>
                  <a:pt x="686" y="210"/>
                </a:lnTo>
                <a:lnTo>
                  <a:pt x="683" y="207"/>
                </a:lnTo>
                <a:lnTo>
                  <a:pt x="683" y="207"/>
                </a:lnTo>
                <a:close/>
                <a:moveTo>
                  <a:pt x="37" y="230"/>
                </a:moveTo>
                <a:lnTo>
                  <a:pt x="37" y="230"/>
                </a:lnTo>
                <a:lnTo>
                  <a:pt x="38" y="219"/>
                </a:lnTo>
                <a:lnTo>
                  <a:pt x="38" y="213"/>
                </a:lnTo>
                <a:lnTo>
                  <a:pt x="38" y="209"/>
                </a:lnTo>
                <a:lnTo>
                  <a:pt x="38" y="209"/>
                </a:lnTo>
                <a:lnTo>
                  <a:pt x="37" y="215"/>
                </a:lnTo>
                <a:lnTo>
                  <a:pt x="35" y="219"/>
                </a:lnTo>
                <a:lnTo>
                  <a:pt x="33" y="225"/>
                </a:lnTo>
                <a:lnTo>
                  <a:pt x="33" y="228"/>
                </a:lnTo>
                <a:lnTo>
                  <a:pt x="37" y="230"/>
                </a:lnTo>
                <a:lnTo>
                  <a:pt x="37" y="230"/>
                </a:lnTo>
                <a:close/>
                <a:moveTo>
                  <a:pt x="82" y="227"/>
                </a:moveTo>
                <a:lnTo>
                  <a:pt x="82" y="227"/>
                </a:lnTo>
                <a:lnTo>
                  <a:pt x="84" y="227"/>
                </a:lnTo>
                <a:lnTo>
                  <a:pt x="85" y="225"/>
                </a:lnTo>
                <a:lnTo>
                  <a:pt x="90" y="227"/>
                </a:lnTo>
                <a:lnTo>
                  <a:pt x="90" y="227"/>
                </a:lnTo>
                <a:lnTo>
                  <a:pt x="91" y="222"/>
                </a:lnTo>
                <a:lnTo>
                  <a:pt x="91" y="218"/>
                </a:lnTo>
                <a:lnTo>
                  <a:pt x="93" y="210"/>
                </a:lnTo>
                <a:lnTo>
                  <a:pt x="93" y="210"/>
                </a:lnTo>
                <a:lnTo>
                  <a:pt x="82" y="209"/>
                </a:lnTo>
                <a:lnTo>
                  <a:pt x="82" y="209"/>
                </a:lnTo>
                <a:lnTo>
                  <a:pt x="82" y="215"/>
                </a:lnTo>
                <a:lnTo>
                  <a:pt x="81" y="219"/>
                </a:lnTo>
                <a:lnTo>
                  <a:pt x="81" y="224"/>
                </a:lnTo>
                <a:lnTo>
                  <a:pt x="82" y="227"/>
                </a:lnTo>
                <a:lnTo>
                  <a:pt x="82" y="227"/>
                </a:lnTo>
                <a:close/>
                <a:moveTo>
                  <a:pt x="267" y="212"/>
                </a:moveTo>
                <a:lnTo>
                  <a:pt x="267" y="212"/>
                </a:lnTo>
                <a:lnTo>
                  <a:pt x="267" y="212"/>
                </a:lnTo>
                <a:lnTo>
                  <a:pt x="267" y="210"/>
                </a:lnTo>
                <a:lnTo>
                  <a:pt x="265" y="209"/>
                </a:lnTo>
                <a:lnTo>
                  <a:pt x="265" y="209"/>
                </a:lnTo>
                <a:lnTo>
                  <a:pt x="265" y="212"/>
                </a:lnTo>
                <a:lnTo>
                  <a:pt x="267" y="212"/>
                </a:lnTo>
                <a:lnTo>
                  <a:pt x="267" y="212"/>
                </a:lnTo>
                <a:close/>
                <a:moveTo>
                  <a:pt x="117" y="210"/>
                </a:moveTo>
                <a:lnTo>
                  <a:pt x="117" y="210"/>
                </a:lnTo>
                <a:lnTo>
                  <a:pt x="116" y="215"/>
                </a:lnTo>
                <a:lnTo>
                  <a:pt x="116" y="215"/>
                </a:lnTo>
                <a:lnTo>
                  <a:pt x="117" y="216"/>
                </a:lnTo>
                <a:lnTo>
                  <a:pt x="119" y="218"/>
                </a:lnTo>
                <a:lnTo>
                  <a:pt x="119" y="222"/>
                </a:lnTo>
                <a:lnTo>
                  <a:pt x="119" y="222"/>
                </a:lnTo>
                <a:lnTo>
                  <a:pt x="123" y="221"/>
                </a:lnTo>
                <a:lnTo>
                  <a:pt x="128" y="216"/>
                </a:lnTo>
                <a:lnTo>
                  <a:pt x="134" y="209"/>
                </a:lnTo>
                <a:lnTo>
                  <a:pt x="134" y="209"/>
                </a:lnTo>
                <a:lnTo>
                  <a:pt x="126" y="209"/>
                </a:lnTo>
                <a:lnTo>
                  <a:pt x="117" y="210"/>
                </a:lnTo>
                <a:lnTo>
                  <a:pt x="117" y="210"/>
                </a:lnTo>
                <a:close/>
                <a:moveTo>
                  <a:pt x="221" y="212"/>
                </a:moveTo>
                <a:lnTo>
                  <a:pt x="221" y="212"/>
                </a:lnTo>
                <a:lnTo>
                  <a:pt x="221" y="218"/>
                </a:lnTo>
                <a:lnTo>
                  <a:pt x="221" y="218"/>
                </a:lnTo>
                <a:lnTo>
                  <a:pt x="224" y="218"/>
                </a:lnTo>
                <a:lnTo>
                  <a:pt x="229" y="218"/>
                </a:lnTo>
                <a:lnTo>
                  <a:pt x="229" y="218"/>
                </a:lnTo>
                <a:lnTo>
                  <a:pt x="229" y="213"/>
                </a:lnTo>
                <a:lnTo>
                  <a:pt x="226" y="209"/>
                </a:lnTo>
                <a:lnTo>
                  <a:pt x="226" y="209"/>
                </a:lnTo>
                <a:lnTo>
                  <a:pt x="223" y="210"/>
                </a:lnTo>
                <a:lnTo>
                  <a:pt x="221" y="212"/>
                </a:lnTo>
                <a:lnTo>
                  <a:pt x="221" y="212"/>
                </a:lnTo>
                <a:close/>
                <a:moveTo>
                  <a:pt x="735" y="221"/>
                </a:moveTo>
                <a:lnTo>
                  <a:pt x="735" y="221"/>
                </a:lnTo>
                <a:lnTo>
                  <a:pt x="738" y="221"/>
                </a:lnTo>
                <a:lnTo>
                  <a:pt x="739" y="219"/>
                </a:lnTo>
                <a:lnTo>
                  <a:pt x="739" y="219"/>
                </a:lnTo>
                <a:lnTo>
                  <a:pt x="738" y="213"/>
                </a:lnTo>
                <a:lnTo>
                  <a:pt x="738" y="210"/>
                </a:lnTo>
                <a:lnTo>
                  <a:pt x="736" y="209"/>
                </a:lnTo>
                <a:lnTo>
                  <a:pt x="736" y="209"/>
                </a:lnTo>
                <a:lnTo>
                  <a:pt x="736" y="215"/>
                </a:lnTo>
                <a:lnTo>
                  <a:pt x="735" y="221"/>
                </a:lnTo>
                <a:lnTo>
                  <a:pt x="735" y="221"/>
                </a:lnTo>
                <a:close/>
                <a:moveTo>
                  <a:pt x="416" y="212"/>
                </a:moveTo>
                <a:lnTo>
                  <a:pt x="416" y="212"/>
                </a:lnTo>
                <a:lnTo>
                  <a:pt x="419" y="212"/>
                </a:lnTo>
                <a:lnTo>
                  <a:pt x="422" y="212"/>
                </a:lnTo>
                <a:lnTo>
                  <a:pt x="422" y="212"/>
                </a:lnTo>
                <a:lnTo>
                  <a:pt x="419" y="210"/>
                </a:lnTo>
                <a:lnTo>
                  <a:pt x="418" y="210"/>
                </a:lnTo>
                <a:lnTo>
                  <a:pt x="416" y="212"/>
                </a:lnTo>
                <a:lnTo>
                  <a:pt x="416" y="212"/>
                </a:lnTo>
                <a:close/>
                <a:moveTo>
                  <a:pt x="431" y="212"/>
                </a:moveTo>
                <a:lnTo>
                  <a:pt x="431" y="212"/>
                </a:lnTo>
                <a:lnTo>
                  <a:pt x="438" y="213"/>
                </a:lnTo>
                <a:lnTo>
                  <a:pt x="441" y="215"/>
                </a:lnTo>
                <a:lnTo>
                  <a:pt x="442" y="213"/>
                </a:lnTo>
                <a:lnTo>
                  <a:pt x="442" y="213"/>
                </a:lnTo>
                <a:lnTo>
                  <a:pt x="438" y="212"/>
                </a:lnTo>
                <a:lnTo>
                  <a:pt x="434" y="212"/>
                </a:lnTo>
                <a:lnTo>
                  <a:pt x="431" y="212"/>
                </a:lnTo>
                <a:lnTo>
                  <a:pt x="431" y="212"/>
                </a:lnTo>
                <a:close/>
                <a:moveTo>
                  <a:pt x="511" y="212"/>
                </a:moveTo>
                <a:lnTo>
                  <a:pt x="511" y="212"/>
                </a:lnTo>
                <a:lnTo>
                  <a:pt x="511" y="213"/>
                </a:lnTo>
                <a:lnTo>
                  <a:pt x="514" y="213"/>
                </a:lnTo>
                <a:lnTo>
                  <a:pt x="517" y="212"/>
                </a:lnTo>
                <a:lnTo>
                  <a:pt x="517" y="212"/>
                </a:lnTo>
                <a:lnTo>
                  <a:pt x="514" y="212"/>
                </a:lnTo>
                <a:lnTo>
                  <a:pt x="511" y="212"/>
                </a:lnTo>
                <a:lnTo>
                  <a:pt x="511" y="212"/>
                </a:lnTo>
                <a:close/>
                <a:moveTo>
                  <a:pt x="99" y="216"/>
                </a:moveTo>
                <a:lnTo>
                  <a:pt x="99" y="216"/>
                </a:lnTo>
                <a:lnTo>
                  <a:pt x="101" y="213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5"/>
                </a:lnTo>
                <a:lnTo>
                  <a:pt x="98" y="215"/>
                </a:lnTo>
                <a:lnTo>
                  <a:pt x="99" y="216"/>
                </a:lnTo>
                <a:lnTo>
                  <a:pt x="99" y="216"/>
                </a:lnTo>
                <a:close/>
                <a:moveTo>
                  <a:pt x="390" y="215"/>
                </a:moveTo>
                <a:lnTo>
                  <a:pt x="390" y="215"/>
                </a:lnTo>
                <a:lnTo>
                  <a:pt x="389" y="213"/>
                </a:lnTo>
                <a:lnTo>
                  <a:pt x="386" y="213"/>
                </a:lnTo>
                <a:lnTo>
                  <a:pt x="386" y="213"/>
                </a:lnTo>
                <a:lnTo>
                  <a:pt x="386" y="212"/>
                </a:lnTo>
                <a:lnTo>
                  <a:pt x="384" y="212"/>
                </a:lnTo>
                <a:lnTo>
                  <a:pt x="384" y="212"/>
                </a:lnTo>
                <a:lnTo>
                  <a:pt x="383" y="212"/>
                </a:lnTo>
                <a:lnTo>
                  <a:pt x="381" y="212"/>
                </a:lnTo>
                <a:lnTo>
                  <a:pt x="380" y="213"/>
                </a:lnTo>
                <a:lnTo>
                  <a:pt x="378" y="215"/>
                </a:lnTo>
                <a:lnTo>
                  <a:pt x="378" y="215"/>
                </a:lnTo>
                <a:lnTo>
                  <a:pt x="387" y="215"/>
                </a:lnTo>
                <a:lnTo>
                  <a:pt x="392" y="215"/>
                </a:lnTo>
                <a:lnTo>
                  <a:pt x="390" y="215"/>
                </a:lnTo>
                <a:lnTo>
                  <a:pt x="390" y="215"/>
                </a:lnTo>
                <a:close/>
                <a:moveTo>
                  <a:pt x="151" y="215"/>
                </a:moveTo>
                <a:lnTo>
                  <a:pt x="151" y="215"/>
                </a:lnTo>
                <a:lnTo>
                  <a:pt x="149" y="218"/>
                </a:lnTo>
                <a:lnTo>
                  <a:pt x="149" y="221"/>
                </a:lnTo>
                <a:lnTo>
                  <a:pt x="149" y="221"/>
                </a:lnTo>
                <a:lnTo>
                  <a:pt x="152" y="221"/>
                </a:lnTo>
                <a:lnTo>
                  <a:pt x="157" y="219"/>
                </a:lnTo>
                <a:lnTo>
                  <a:pt x="157" y="219"/>
                </a:lnTo>
                <a:lnTo>
                  <a:pt x="157" y="216"/>
                </a:lnTo>
                <a:lnTo>
                  <a:pt x="157" y="215"/>
                </a:lnTo>
                <a:lnTo>
                  <a:pt x="157" y="213"/>
                </a:lnTo>
                <a:lnTo>
                  <a:pt x="157" y="213"/>
                </a:lnTo>
                <a:lnTo>
                  <a:pt x="155" y="212"/>
                </a:lnTo>
                <a:lnTo>
                  <a:pt x="154" y="213"/>
                </a:lnTo>
                <a:lnTo>
                  <a:pt x="151" y="215"/>
                </a:lnTo>
                <a:lnTo>
                  <a:pt x="151" y="215"/>
                </a:lnTo>
                <a:close/>
                <a:moveTo>
                  <a:pt x="587" y="213"/>
                </a:moveTo>
                <a:lnTo>
                  <a:pt x="587" y="213"/>
                </a:lnTo>
                <a:lnTo>
                  <a:pt x="587" y="219"/>
                </a:lnTo>
                <a:lnTo>
                  <a:pt x="587" y="219"/>
                </a:lnTo>
                <a:lnTo>
                  <a:pt x="588" y="218"/>
                </a:lnTo>
                <a:lnTo>
                  <a:pt x="588" y="216"/>
                </a:lnTo>
                <a:lnTo>
                  <a:pt x="588" y="212"/>
                </a:lnTo>
                <a:lnTo>
                  <a:pt x="588" y="212"/>
                </a:lnTo>
                <a:lnTo>
                  <a:pt x="588" y="213"/>
                </a:lnTo>
                <a:lnTo>
                  <a:pt x="587" y="213"/>
                </a:lnTo>
                <a:lnTo>
                  <a:pt x="587" y="213"/>
                </a:lnTo>
                <a:close/>
                <a:moveTo>
                  <a:pt x="133" y="219"/>
                </a:moveTo>
                <a:lnTo>
                  <a:pt x="133" y="219"/>
                </a:lnTo>
                <a:lnTo>
                  <a:pt x="136" y="216"/>
                </a:lnTo>
                <a:lnTo>
                  <a:pt x="139" y="213"/>
                </a:lnTo>
                <a:lnTo>
                  <a:pt x="139" y="213"/>
                </a:lnTo>
                <a:lnTo>
                  <a:pt x="134" y="215"/>
                </a:lnTo>
                <a:lnTo>
                  <a:pt x="133" y="219"/>
                </a:lnTo>
                <a:lnTo>
                  <a:pt x="133" y="219"/>
                </a:lnTo>
                <a:close/>
                <a:moveTo>
                  <a:pt x="210" y="215"/>
                </a:moveTo>
                <a:lnTo>
                  <a:pt x="210" y="215"/>
                </a:lnTo>
                <a:lnTo>
                  <a:pt x="210" y="218"/>
                </a:lnTo>
                <a:lnTo>
                  <a:pt x="212" y="219"/>
                </a:lnTo>
                <a:lnTo>
                  <a:pt x="212" y="219"/>
                </a:lnTo>
                <a:lnTo>
                  <a:pt x="213" y="219"/>
                </a:lnTo>
                <a:lnTo>
                  <a:pt x="215" y="218"/>
                </a:lnTo>
                <a:lnTo>
                  <a:pt x="215" y="218"/>
                </a:lnTo>
                <a:lnTo>
                  <a:pt x="215" y="216"/>
                </a:lnTo>
                <a:lnTo>
                  <a:pt x="215" y="213"/>
                </a:lnTo>
                <a:lnTo>
                  <a:pt x="215" y="213"/>
                </a:lnTo>
                <a:lnTo>
                  <a:pt x="213" y="213"/>
                </a:lnTo>
                <a:lnTo>
                  <a:pt x="210" y="215"/>
                </a:lnTo>
                <a:lnTo>
                  <a:pt x="210" y="215"/>
                </a:lnTo>
                <a:close/>
                <a:moveTo>
                  <a:pt x="358" y="215"/>
                </a:moveTo>
                <a:lnTo>
                  <a:pt x="358" y="215"/>
                </a:lnTo>
                <a:lnTo>
                  <a:pt x="363" y="215"/>
                </a:lnTo>
                <a:lnTo>
                  <a:pt x="364" y="215"/>
                </a:lnTo>
                <a:lnTo>
                  <a:pt x="364" y="215"/>
                </a:lnTo>
                <a:lnTo>
                  <a:pt x="361" y="213"/>
                </a:lnTo>
                <a:lnTo>
                  <a:pt x="360" y="213"/>
                </a:lnTo>
                <a:lnTo>
                  <a:pt x="358" y="215"/>
                </a:lnTo>
                <a:lnTo>
                  <a:pt x="358" y="215"/>
                </a:lnTo>
                <a:close/>
                <a:moveTo>
                  <a:pt x="483" y="218"/>
                </a:moveTo>
                <a:lnTo>
                  <a:pt x="483" y="218"/>
                </a:lnTo>
                <a:lnTo>
                  <a:pt x="483" y="215"/>
                </a:lnTo>
                <a:lnTo>
                  <a:pt x="483" y="215"/>
                </a:lnTo>
                <a:lnTo>
                  <a:pt x="473" y="213"/>
                </a:lnTo>
                <a:lnTo>
                  <a:pt x="473" y="213"/>
                </a:lnTo>
                <a:lnTo>
                  <a:pt x="474" y="216"/>
                </a:lnTo>
                <a:lnTo>
                  <a:pt x="477" y="216"/>
                </a:lnTo>
                <a:lnTo>
                  <a:pt x="483" y="218"/>
                </a:lnTo>
                <a:lnTo>
                  <a:pt x="483" y="218"/>
                </a:lnTo>
                <a:close/>
                <a:moveTo>
                  <a:pt x="206" y="218"/>
                </a:moveTo>
                <a:lnTo>
                  <a:pt x="206" y="218"/>
                </a:lnTo>
                <a:lnTo>
                  <a:pt x="206" y="216"/>
                </a:lnTo>
                <a:lnTo>
                  <a:pt x="206" y="215"/>
                </a:lnTo>
                <a:lnTo>
                  <a:pt x="206" y="215"/>
                </a:lnTo>
                <a:lnTo>
                  <a:pt x="206" y="215"/>
                </a:lnTo>
                <a:lnTo>
                  <a:pt x="204" y="216"/>
                </a:lnTo>
                <a:lnTo>
                  <a:pt x="204" y="218"/>
                </a:lnTo>
                <a:lnTo>
                  <a:pt x="206" y="218"/>
                </a:lnTo>
                <a:lnTo>
                  <a:pt x="206" y="218"/>
                </a:lnTo>
                <a:close/>
                <a:moveTo>
                  <a:pt x="503" y="216"/>
                </a:moveTo>
                <a:lnTo>
                  <a:pt x="503" y="216"/>
                </a:lnTo>
                <a:lnTo>
                  <a:pt x="503" y="219"/>
                </a:lnTo>
                <a:lnTo>
                  <a:pt x="503" y="222"/>
                </a:lnTo>
                <a:lnTo>
                  <a:pt x="503" y="222"/>
                </a:lnTo>
                <a:lnTo>
                  <a:pt x="509" y="224"/>
                </a:lnTo>
                <a:lnTo>
                  <a:pt x="515" y="224"/>
                </a:lnTo>
                <a:lnTo>
                  <a:pt x="520" y="224"/>
                </a:lnTo>
                <a:lnTo>
                  <a:pt x="526" y="221"/>
                </a:lnTo>
                <a:lnTo>
                  <a:pt x="526" y="221"/>
                </a:lnTo>
                <a:lnTo>
                  <a:pt x="521" y="218"/>
                </a:lnTo>
                <a:lnTo>
                  <a:pt x="515" y="218"/>
                </a:lnTo>
                <a:lnTo>
                  <a:pt x="503" y="216"/>
                </a:lnTo>
                <a:lnTo>
                  <a:pt x="503" y="216"/>
                </a:lnTo>
                <a:close/>
                <a:moveTo>
                  <a:pt x="56" y="219"/>
                </a:moveTo>
                <a:lnTo>
                  <a:pt x="56" y="219"/>
                </a:lnTo>
                <a:lnTo>
                  <a:pt x="56" y="221"/>
                </a:lnTo>
                <a:lnTo>
                  <a:pt x="58" y="221"/>
                </a:lnTo>
                <a:lnTo>
                  <a:pt x="58" y="221"/>
                </a:lnTo>
                <a:lnTo>
                  <a:pt x="59" y="218"/>
                </a:lnTo>
                <a:lnTo>
                  <a:pt x="59" y="218"/>
                </a:lnTo>
                <a:lnTo>
                  <a:pt x="58" y="216"/>
                </a:lnTo>
                <a:lnTo>
                  <a:pt x="58" y="216"/>
                </a:lnTo>
                <a:lnTo>
                  <a:pt x="56" y="218"/>
                </a:lnTo>
                <a:lnTo>
                  <a:pt x="56" y="219"/>
                </a:lnTo>
                <a:lnTo>
                  <a:pt x="56" y="219"/>
                </a:lnTo>
                <a:close/>
                <a:moveTo>
                  <a:pt x="616" y="234"/>
                </a:moveTo>
                <a:lnTo>
                  <a:pt x="616" y="234"/>
                </a:lnTo>
                <a:lnTo>
                  <a:pt x="613" y="224"/>
                </a:lnTo>
                <a:lnTo>
                  <a:pt x="611" y="219"/>
                </a:lnTo>
                <a:lnTo>
                  <a:pt x="608" y="216"/>
                </a:lnTo>
                <a:lnTo>
                  <a:pt x="608" y="216"/>
                </a:lnTo>
                <a:lnTo>
                  <a:pt x="607" y="219"/>
                </a:lnTo>
                <a:lnTo>
                  <a:pt x="605" y="222"/>
                </a:lnTo>
                <a:lnTo>
                  <a:pt x="607" y="228"/>
                </a:lnTo>
                <a:lnTo>
                  <a:pt x="611" y="233"/>
                </a:lnTo>
                <a:lnTo>
                  <a:pt x="613" y="234"/>
                </a:lnTo>
                <a:lnTo>
                  <a:pt x="616" y="234"/>
                </a:lnTo>
                <a:lnTo>
                  <a:pt x="616" y="234"/>
                </a:lnTo>
                <a:close/>
                <a:moveTo>
                  <a:pt x="192" y="219"/>
                </a:moveTo>
                <a:lnTo>
                  <a:pt x="192" y="219"/>
                </a:lnTo>
                <a:lnTo>
                  <a:pt x="198" y="219"/>
                </a:lnTo>
                <a:lnTo>
                  <a:pt x="198" y="219"/>
                </a:lnTo>
                <a:lnTo>
                  <a:pt x="198" y="218"/>
                </a:lnTo>
                <a:lnTo>
                  <a:pt x="198" y="218"/>
                </a:lnTo>
                <a:lnTo>
                  <a:pt x="194" y="218"/>
                </a:lnTo>
                <a:lnTo>
                  <a:pt x="192" y="218"/>
                </a:lnTo>
                <a:lnTo>
                  <a:pt x="192" y="219"/>
                </a:lnTo>
                <a:lnTo>
                  <a:pt x="192" y="219"/>
                </a:lnTo>
                <a:close/>
                <a:moveTo>
                  <a:pt x="280" y="219"/>
                </a:moveTo>
                <a:lnTo>
                  <a:pt x="280" y="219"/>
                </a:lnTo>
                <a:lnTo>
                  <a:pt x="282" y="221"/>
                </a:lnTo>
                <a:lnTo>
                  <a:pt x="284" y="222"/>
                </a:lnTo>
                <a:lnTo>
                  <a:pt x="288" y="222"/>
                </a:lnTo>
                <a:lnTo>
                  <a:pt x="294" y="221"/>
                </a:lnTo>
                <a:lnTo>
                  <a:pt x="297" y="218"/>
                </a:lnTo>
                <a:lnTo>
                  <a:pt x="297" y="218"/>
                </a:lnTo>
                <a:lnTo>
                  <a:pt x="293" y="218"/>
                </a:lnTo>
                <a:lnTo>
                  <a:pt x="288" y="219"/>
                </a:lnTo>
                <a:lnTo>
                  <a:pt x="285" y="219"/>
                </a:lnTo>
                <a:lnTo>
                  <a:pt x="280" y="219"/>
                </a:lnTo>
                <a:lnTo>
                  <a:pt x="280" y="219"/>
                </a:lnTo>
                <a:close/>
                <a:moveTo>
                  <a:pt x="130" y="222"/>
                </a:moveTo>
                <a:lnTo>
                  <a:pt x="130" y="222"/>
                </a:lnTo>
                <a:lnTo>
                  <a:pt x="139" y="222"/>
                </a:lnTo>
                <a:lnTo>
                  <a:pt x="139" y="222"/>
                </a:lnTo>
                <a:lnTo>
                  <a:pt x="139" y="219"/>
                </a:lnTo>
                <a:lnTo>
                  <a:pt x="139" y="219"/>
                </a:lnTo>
                <a:lnTo>
                  <a:pt x="137" y="218"/>
                </a:lnTo>
                <a:lnTo>
                  <a:pt x="137" y="218"/>
                </a:lnTo>
                <a:lnTo>
                  <a:pt x="134" y="221"/>
                </a:lnTo>
                <a:lnTo>
                  <a:pt x="130" y="222"/>
                </a:lnTo>
                <a:lnTo>
                  <a:pt x="130" y="222"/>
                </a:lnTo>
                <a:close/>
                <a:moveTo>
                  <a:pt x="380" y="227"/>
                </a:moveTo>
                <a:lnTo>
                  <a:pt x="380" y="227"/>
                </a:lnTo>
                <a:lnTo>
                  <a:pt x="389" y="231"/>
                </a:lnTo>
                <a:lnTo>
                  <a:pt x="393" y="231"/>
                </a:lnTo>
                <a:lnTo>
                  <a:pt x="399" y="231"/>
                </a:lnTo>
                <a:lnTo>
                  <a:pt x="399" y="231"/>
                </a:lnTo>
                <a:lnTo>
                  <a:pt x="399" y="225"/>
                </a:lnTo>
                <a:lnTo>
                  <a:pt x="399" y="219"/>
                </a:lnTo>
                <a:lnTo>
                  <a:pt x="399" y="219"/>
                </a:lnTo>
                <a:lnTo>
                  <a:pt x="389" y="219"/>
                </a:lnTo>
                <a:lnTo>
                  <a:pt x="380" y="218"/>
                </a:lnTo>
                <a:lnTo>
                  <a:pt x="380" y="218"/>
                </a:lnTo>
                <a:lnTo>
                  <a:pt x="380" y="222"/>
                </a:lnTo>
                <a:lnTo>
                  <a:pt x="380" y="227"/>
                </a:lnTo>
                <a:lnTo>
                  <a:pt x="380" y="227"/>
                </a:lnTo>
                <a:close/>
                <a:moveTo>
                  <a:pt x="497" y="221"/>
                </a:moveTo>
                <a:lnTo>
                  <a:pt x="497" y="221"/>
                </a:lnTo>
                <a:lnTo>
                  <a:pt x="497" y="219"/>
                </a:lnTo>
                <a:lnTo>
                  <a:pt x="494" y="218"/>
                </a:lnTo>
                <a:lnTo>
                  <a:pt x="494" y="218"/>
                </a:lnTo>
                <a:lnTo>
                  <a:pt x="495" y="221"/>
                </a:lnTo>
                <a:lnTo>
                  <a:pt x="497" y="221"/>
                </a:lnTo>
                <a:lnTo>
                  <a:pt x="497" y="221"/>
                </a:lnTo>
                <a:close/>
                <a:moveTo>
                  <a:pt x="354" y="219"/>
                </a:moveTo>
                <a:lnTo>
                  <a:pt x="354" y="219"/>
                </a:lnTo>
                <a:lnTo>
                  <a:pt x="357" y="225"/>
                </a:lnTo>
                <a:lnTo>
                  <a:pt x="360" y="230"/>
                </a:lnTo>
                <a:lnTo>
                  <a:pt x="366" y="231"/>
                </a:lnTo>
                <a:lnTo>
                  <a:pt x="372" y="231"/>
                </a:lnTo>
                <a:lnTo>
                  <a:pt x="372" y="231"/>
                </a:lnTo>
                <a:lnTo>
                  <a:pt x="372" y="227"/>
                </a:lnTo>
                <a:lnTo>
                  <a:pt x="370" y="224"/>
                </a:lnTo>
                <a:lnTo>
                  <a:pt x="366" y="219"/>
                </a:lnTo>
                <a:lnTo>
                  <a:pt x="366" y="219"/>
                </a:lnTo>
                <a:lnTo>
                  <a:pt x="363" y="219"/>
                </a:lnTo>
                <a:lnTo>
                  <a:pt x="360" y="219"/>
                </a:lnTo>
                <a:lnTo>
                  <a:pt x="357" y="219"/>
                </a:lnTo>
                <a:lnTo>
                  <a:pt x="354" y="219"/>
                </a:lnTo>
                <a:lnTo>
                  <a:pt x="354" y="219"/>
                </a:lnTo>
                <a:close/>
                <a:moveTo>
                  <a:pt x="160" y="224"/>
                </a:moveTo>
                <a:lnTo>
                  <a:pt x="160" y="224"/>
                </a:lnTo>
                <a:lnTo>
                  <a:pt x="160" y="230"/>
                </a:lnTo>
                <a:lnTo>
                  <a:pt x="160" y="230"/>
                </a:lnTo>
                <a:lnTo>
                  <a:pt x="175" y="228"/>
                </a:lnTo>
                <a:lnTo>
                  <a:pt x="175" y="228"/>
                </a:lnTo>
                <a:lnTo>
                  <a:pt x="175" y="224"/>
                </a:lnTo>
                <a:lnTo>
                  <a:pt x="177" y="221"/>
                </a:lnTo>
                <a:lnTo>
                  <a:pt x="175" y="219"/>
                </a:lnTo>
                <a:lnTo>
                  <a:pt x="175" y="219"/>
                </a:lnTo>
                <a:lnTo>
                  <a:pt x="174" y="222"/>
                </a:lnTo>
                <a:lnTo>
                  <a:pt x="169" y="222"/>
                </a:lnTo>
                <a:lnTo>
                  <a:pt x="160" y="224"/>
                </a:lnTo>
                <a:lnTo>
                  <a:pt x="160" y="224"/>
                </a:lnTo>
                <a:close/>
                <a:moveTo>
                  <a:pt x="409" y="228"/>
                </a:moveTo>
                <a:lnTo>
                  <a:pt x="409" y="228"/>
                </a:lnTo>
                <a:lnTo>
                  <a:pt x="412" y="228"/>
                </a:lnTo>
                <a:lnTo>
                  <a:pt x="415" y="228"/>
                </a:lnTo>
                <a:lnTo>
                  <a:pt x="415" y="228"/>
                </a:lnTo>
                <a:lnTo>
                  <a:pt x="415" y="225"/>
                </a:lnTo>
                <a:lnTo>
                  <a:pt x="413" y="222"/>
                </a:lnTo>
                <a:lnTo>
                  <a:pt x="409" y="219"/>
                </a:lnTo>
                <a:lnTo>
                  <a:pt x="409" y="219"/>
                </a:lnTo>
                <a:lnTo>
                  <a:pt x="409" y="228"/>
                </a:lnTo>
                <a:lnTo>
                  <a:pt x="409" y="228"/>
                </a:lnTo>
                <a:close/>
                <a:moveTo>
                  <a:pt x="430" y="225"/>
                </a:moveTo>
                <a:lnTo>
                  <a:pt x="430" y="225"/>
                </a:lnTo>
                <a:lnTo>
                  <a:pt x="428" y="224"/>
                </a:lnTo>
                <a:lnTo>
                  <a:pt x="428" y="221"/>
                </a:lnTo>
                <a:lnTo>
                  <a:pt x="428" y="221"/>
                </a:lnTo>
                <a:lnTo>
                  <a:pt x="424" y="219"/>
                </a:lnTo>
                <a:lnTo>
                  <a:pt x="419" y="219"/>
                </a:lnTo>
                <a:lnTo>
                  <a:pt x="419" y="219"/>
                </a:lnTo>
                <a:lnTo>
                  <a:pt x="419" y="224"/>
                </a:lnTo>
                <a:lnTo>
                  <a:pt x="422" y="225"/>
                </a:lnTo>
                <a:lnTo>
                  <a:pt x="425" y="227"/>
                </a:lnTo>
                <a:lnTo>
                  <a:pt x="430" y="225"/>
                </a:lnTo>
                <a:lnTo>
                  <a:pt x="430" y="225"/>
                </a:lnTo>
                <a:close/>
                <a:moveTo>
                  <a:pt x="236" y="225"/>
                </a:moveTo>
                <a:lnTo>
                  <a:pt x="236" y="225"/>
                </a:lnTo>
                <a:lnTo>
                  <a:pt x="244" y="224"/>
                </a:lnTo>
                <a:lnTo>
                  <a:pt x="250" y="221"/>
                </a:lnTo>
                <a:lnTo>
                  <a:pt x="250" y="221"/>
                </a:lnTo>
                <a:lnTo>
                  <a:pt x="241" y="221"/>
                </a:lnTo>
                <a:lnTo>
                  <a:pt x="238" y="222"/>
                </a:lnTo>
                <a:lnTo>
                  <a:pt x="236" y="224"/>
                </a:lnTo>
                <a:lnTo>
                  <a:pt x="236" y="225"/>
                </a:lnTo>
                <a:lnTo>
                  <a:pt x="236" y="225"/>
                </a:lnTo>
                <a:close/>
                <a:moveTo>
                  <a:pt x="274" y="225"/>
                </a:moveTo>
                <a:lnTo>
                  <a:pt x="274" y="225"/>
                </a:lnTo>
                <a:lnTo>
                  <a:pt x="276" y="224"/>
                </a:lnTo>
                <a:lnTo>
                  <a:pt x="276" y="224"/>
                </a:lnTo>
                <a:lnTo>
                  <a:pt x="274" y="222"/>
                </a:lnTo>
                <a:lnTo>
                  <a:pt x="274" y="221"/>
                </a:lnTo>
                <a:lnTo>
                  <a:pt x="274" y="221"/>
                </a:lnTo>
                <a:lnTo>
                  <a:pt x="274" y="224"/>
                </a:lnTo>
                <a:lnTo>
                  <a:pt x="274" y="224"/>
                </a:lnTo>
                <a:lnTo>
                  <a:pt x="274" y="225"/>
                </a:lnTo>
                <a:lnTo>
                  <a:pt x="274" y="225"/>
                </a:lnTo>
                <a:close/>
                <a:moveTo>
                  <a:pt x="434" y="225"/>
                </a:moveTo>
                <a:lnTo>
                  <a:pt x="434" y="225"/>
                </a:lnTo>
                <a:lnTo>
                  <a:pt x="438" y="224"/>
                </a:lnTo>
                <a:lnTo>
                  <a:pt x="441" y="224"/>
                </a:lnTo>
                <a:lnTo>
                  <a:pt x="445" y="224"/>
                </a:lnTo>
                <a:lnTo>
                  <a:pt x="447" y="222"/>
                </a:lnTo>
                <a:lnTo>
                  <a:pt x="447" y="222"/>
                </a:lnTo>
                <a:lnTo>
                  <a:pt x="441" y="222"/>
                </a:lnTo>
                <a:lnTo>
                  <a:pt x="433" y="221"/>
                </a:lnTo>
                <a:lnTo>
                  <a:pt x="433" y="221"/>
                </a:lnTo>
                <a:lnTo>
                  <a:pt x="433" y="222"/>
                </a:lnTo>
                <a:lnTo>
                  <a:pt x="434" y="225"/>
                </a:lnTo>
                <a:lnTo>
                  <a:pt x="434" y="225"/>
                </a:lnTo>
                <a:close/>
                <a:moveTo>
                  <a:pt x="98" y="227"/>
                </a:moveTo>
                <a:lnTo>
                  <a:pt x="98" y="227"/>
                </a:lnTo>
                <a:lnTo>
                  <a:pt x="101" y="227"/>
                </a:lnTo>
                <a:lnTo>
                  <a:pt x="101" y="227"/>
                </a:lnTo>
                <a:lnTo>
                  <a:pt x="101" y="224"/>
                </a:lnTo>
                <a:lnTo>
                  <a:pt x="99" y="222"/>
                </a:lnTo>
                <a:lnTo>
                  <a:pt x="99" y="222"/>
                </a:lnTo>
                <a:lnTo>
                  <a:pt x="101" y="222"/>
                </a:lnTo>
                <a:lnTo>
                  <a:pt x="101" y="221"/>
                </a:lnTo>
                <a:lnTo>
                  <a:pt x="101" y="221"/>
                </a:lnTo>
                <a:lnTo>
                  <a:pt x="99" y="222"/>
                </a:lnTo>
                <a:lnTo>
                  <a:pt x="98" y="222"/>
                </a:lnTo>
                <a:lnTo>
                  <a:pt x="98" y="227"/>
                </a:lnTo>
                <a:lnTo>
                  <a:pt x="98" y="227"/>
                </a:lnTo>
                <a:close/>
                <a:moveTo>
                  <a:pt x="335" y="227"/>
                </a:moveTo>
                <a:lnTo>
                  <a:pt x="335" y="227"/>
                </a:lnTo>
                <a:lnTo>
                  <a:pt x="335" y="224"/>
                </a:lnTo>
                <a:lnTo>
                  <a:pt x="335" y="221"/>
                </a:lnTo>
                <a:lnTo>
                  <a:pt x="335" y="221"/>
                </a:lnTo>
                <a:lnTo>
                  <a:pt x="334" y="221"/>
                </a:lnTo>
                <a:lnTo>
                  <a:pt x="334" y="221"/>
                </a:lnTo>
                <a:lnTo>
                  <a:pt x="334" y="225"/>
                </a:lnTo>
                <a:lnTo>
                  <a:pt x="334" y="227"/>
                </a:lnTo>
                <a:lnTo>
                  <a:pt x="335" y="227"/>
                </a:lnTo>
                <a:lnTo>
                  <a:pt x="335" y="227"/>
                </a:lnTo>
                <a:close/>
                <a:moveTo>
                  <a:pt x="593" y="228"/>
                </a:moveTo>
                <a:lnTo>
                  <a:pt x="593" y="228"/>
                </a:lnTo>
                <a:lnTo>
                  <a:pt x="596" y="228"/>
                </a:lnTo>
                <a:lnTo>
                  <a:pt x="599" y="228"/>
                </a:lnTo>
                <a:lnTo>
                  <a:pt x="599" y="228"/>
                </a:lnTo>
                <a:lnTo>
                  <a:pt x="599" y="225"/>
                </a:lnTo>
                <a:lnTo>
                  <a:pt x="598" y="224"/>
                </a:lnTo>
                <a:lnTo>
                  <a:pt x="595" y="222"/>
                </a:lnTo>
                <a:lnTo>
                  <a:pt x="595" y="222"/>
                </a:lnTo>
                <a:lnTo>
                  <a:pt x="593" y="224"/>
                </a:lnTo>
                <a:lnTo>
                  <a:pt x="593" y="225"/>
                </a:lnTo>
                <a:lnTo>
                  <a:pt x="593" y="228"/>
                </a:lnTo>
                <a:lnTo>
                  <a:pt x="593" y="228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1"/>
                </a:lnTo>
                <a:lnTo>
                  <a:pt x="56" y="225"/>
                </a:lnTo>
                <a:lnTo>
                  <a:pt x="56" y="225"/>
                </a:lnTo>
                <a:lnTo>
                  <a:pt x="55" y="224"/>
                </a:lnTo>
                <a:lnTo>
                  <a:pt x="53" y="224"/>
                </a:lnTo>
                <a:lnTo>
                  <a:pt x="53" y="222"/>
                </a:lnTo>
                <a:lnTo>
                  <a:pt x="52" y="222"/>
                </a:lnTo>
                <a:lnTo>
                  <a:pt x="52" y="222"/>
                </a:lnTo>
                <a:lnTo>
                  <a:pt x="50" y="231"/>
                </a:lnTo>
                <a:lnTo>
                  <a:pt x="50" y="234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219" y="228"/>
                </a:moveTo>
                <a:lnTo>
                  <a:pt x="219" y="228"/>
                </a:lnTo>
                <a:lnTo>
                  <a:pt x="226" y="228"/>
                </a:lnTo>
                <a:lnTo>
                  <a:pt x="230" y="227"/>
                </a:lnTo>
                <a:lnTo>
                  <a:pt x="230" y="227"/>
                </a:lnTo>
                <a:lnTo>
                  <a:pt x="230" y="224"/>
                </a:lnTo>
                <a:lnTo>
                  <a:pt x="229" y="222"/>
                </a:lnTo>
                <a:lnTo>
                  <a:pt x="229" y="222"/>
                </a:lnTo>
                <a:lnTo>
                  <a:pt x="223" y="224"/>
                </a:lnTo>
                <a:lnTo>
                  <a:pt x="221" y="225"/>
                </a:lnTo>
                <a:lnTo>
                  <a:pt x="219" y="228"/>
                </a:lnTo>
                <a:lnTo>
                  <a:pt x="219" y="228"/>
                </a:lnTo>
                <a:close/>
                <a:moveTo>
                  <a:pt x="317" y="225"/>
                </a:moveTo>
                <a:lnTo>
                  <a:pt x="317" y="225"/>
                </a:lnTo>
                <a:lnTo>
                  <a:pt x="319" y="227"/>
                </a:lnTo>
                <a:lnTo>
                  <a:pt x="322" y="227"/>
                </a:lnTo>
                <a:lnTo>
                  <a:pt x="329" y="227"/>
                </a:lnTo>
                <a:lnTo>
                  <a:pt x="329" y="227"/>
                </a:lnTo>
                <a:lnTo>
                  <a:pt x="328" y="224"/>
                </a:lnTo>
                <a:lnTo>
                  <a:pt x="328" y="222"/>
                </a:lnTo>
                <a:lnTo>
                  <a:pt x="328" y="222"/>
                </a:lnTo>
                <a:lnTo>
                  <a:pt x="322" y="222"/>
                </a:lnTo>
                <a:lnTo>
                  <a:pt x="319" y="222"/>
                </a:lnTo>
                <a:lnTo>
                  <a:pt x="317" y="225"/>
                </a:lnTo>
                <a:lnTo>
                  <a:pt x="317" y="225"/>
                </a:lnTo>
                <a:close/>
                <a:moveTo>
                  <a:pt x="630" y="227"/>
                </a:moveTo>
                <a:lnTo>
                  <a:pt x="630" y="227"/>
                </a:lnTo>
                <a:lnTo>
                  <a:pt x="634" y="227"/>
                </a:lnTo>
                <a:lnTo>
                  <a:pt x="637" y="228"/>
                </a:lnTo>
                <a:lnTo>
                  <a:pt x="637" y="228"/>
                </a:lnTo>
                <a:lnTo>
                  <a:pt x="637" y="225"/>
                </a:lnTo>
                <a:lnTo>
                  <a:pt x="639" y="224"/>
                </a:lnTo>
                <a:lnTo>
                  <a:pt x="639" y="224"/>
                </a:lnTo>
                <a:lnTo>
                  <a:pt x="634" y="222"/>
                </a:lnTo>
                <a:lnTo>
                  <a:pt x="630" y="222"/>
                </a:lnTo>
                <a:lnTo>
                  <a:pt x="630" y="222"/>
                </a:lnTo>
                <a:lnTo>
                  <a:pt x="630" y="227"/>
                </a:lnTo>
                <a:lnTo>
                  <a:pt x="630" y="227"/>
                </a:lnTo>
                <a:close/>
                <a:moveTo>
                  <a:pt x="701" y="245"/>
                </a:moveTo>
                <a:lnTo>
                  <a:pt x="701" y="245"/>
                </a:lnTo>
                <a:lnTo>
                  <a:pt x="698" y="236"/>
                </a:lnTo>
                <a:lnTo>
                  <a:pt x="697" y="231"/>
                </a:lnTo>
                <a:lnTo>
                  <a:pt x="697" y="227"/>
                </a:lnTo>
                <a:lnTo>
                  <a:pt x="697" y="227"/>
                </a:lnTo>
                <a:lnTo>
                  <a:pt x="694" y="227"/>
                </a:lnTo>
                <a:lnTo>
                  <a:pt x="694" y="225"/>
                </a:lnTo>
                <a:lnTo>
                  <a:pt x="692" y="224"/>
                </a:lnTo>
                <a:lnTo>
                  <a:pt x="691" y="222"/>
                </a:lnTo>
                <a:lnTo>
                  <a:pt x="691" y="222"/>
                </a:lnTo>
                <a:lnTo>
                  <a:pt x="691" y="230"/>
                </a:lnTo>
                <a:lnTo>
                  <a:pt x="692" y="237"/>
                </a:lnTo>
                <a:lnTo>
                  <a:pt x="697" y="244"/>
                </a:lnTo>
                <a:lnTo>
                  <a:pt x="700" y="245"/>
                </a:lnTo>
                <a:lnTo>
                  <a:pt x="701" y="245"/>
                </a:lnTo>
                <a:lnTo>
                  <a:pt x="701" y="245"/>
                </a:lnTo>
                <a:close/>
                <a:moveTo>
                  <a:pt x="264" y="227"/>
                </a:moveTo>
                <a:lnTo>
                  <a:pt x="264" y="227"/>
                </a:lnTo>
                <a:lnTo>
                  <a:pt x="265" y="227"/>
                </a:lnTo>
                <a:lnTo>
                  <a:pt x="268" y="227"/>
                </a:lnTo>
                <a:lnTo>
                  <a:pt x="268" y="227"/>
                </a:lnTo>
                <a:lnTo>
                  <a:pt x="268" y="224"/>
                </a:lnTo>
                <a:lnTo>
                  <a:pt x="267" y="224"/>
                </a:lnTo>
                <a:lnTo>
                  <a:pt x="267" y="224"/>
                </a:lnTo>
                <a:lnTo>
                  <a:pt x="265" y="224"/>
                </a:lnTo>
                <a:lnTo>
                  <a:pt x="264" y="225"/>
                </a:lnTo>
                <a:lnTo>
                  <a:pt x="264" y="227"/>
                </a:lnTo>
                <a:lnTo>
                  <a:pt x="264" y="227"/>
                </a:lnTo>
                <a:close/>
                <a:moveTo>
                  <a:pt x="726" y="227"/>
                </a:moveTo>
                <a:lnTo>
                  <a:pt x="726" y="227"/>
                </a:lnTo>
                <a:lnTo>
                  <a:pt x="726" y="225"/>
                </a:lnTo>
                <a:lnTo>
                  <a:pt x="726" y="224"/>
                </a:lnTo>
                <a:lnTo>
                  <a:pt x="724" y="224"/>
                </a:lnTo>
                <a:lnTo>
                  <a:pt x="724" y="224"/>
                </a:lnTo>
                <a:lnTo>
                  <a:pt x="724" y="225"/>
                </a:lnTo>
                <a:lnTo>
                  <a:pt x="724" y="227"/>
                </a:lnTo>
                <a:lnTo>
                  <a:pt x="726" y="227"/>
                </a:lnTo>
                <a:lnTo>
                  <a:pt x="726" y="227"/>
                </a:lnTo>
                <a:close/>
                <a:moveTo>
                  <a:pt x="308" y="227"/>
                </a:moveTo>
                <a:lnTo>
                  <a:pt x="308" y="227"/>
                </a:lnTo>
                <a:lnTo>
                  <a:pt x="311" y="227"/>
                </a:lnTo>
                <a:lnTo>
                  <a:pt x="311" y="224"/>
                </a:lnTo>
                <a:lnTo>
                  <a:pt x="311" y="224"/>
                </a:lnTo>
                <a:lnTo>
                  <a:pt x="308" y="224"/>
                </a:lnTo>
                <a:lnTo>
                  <a:pt x="308" y="224"/>
                </a:lnTo>
                <a:lnTo>
                  <a:pt x="308" y="227"/>
                </a:lnTo>
                <a:lnTo>
                  <a:pt x="308" y="227"/>
                </a:lnTo>
                <a:close/>
                <a:moveTo>
                  <a:pt x="462" y="245"/>
                </a:moveTo>
                <a:lnTo>
                  <a:pt x="462" y="245"/>
                </a:lnTo>
                <a:lnTo>
                  <a:pt x="466" y="245"/>
                </a:lnTo>
                <a:lnTo>
                  <a:pt x="466" y="245"/>
                </a:lnTo>
                <a:lnTo>
                  <a:pt x="468" y="236"/>
                </a:lnTo>
                <a:lnTo>
                  <a:pt x="468" y="231"/>
                </a:lnTo>
                <a:lnTo>
                  <a:pt x="466" y="225"/>
                </a:lnTo>
                <a:lnTo>
                  <a:pt x="466" y="225"/>
                </a:lnTo>
                <a:lnTo>
                  <a:pt x="463" y="224"/>
                </a:lnTo>
                <a:lnTo>
                  <a:pt x="460" y="225"/>
                </a:lnTo>
                <a:lnTo>
                  <a:pt x="459" y="227"/>
                </a:lnTo>
                <a:lnTo>
                  <a:pt x="459" y="231"/>
                </a:lnTo>
                <a:lnTo>
                  <a:pt x="459" y="239"/>
                </a:lnTo>
                <a:lnTo>
                  <a:pt x="462" y="245"/>
                </a:lnTo>
                <a:lnTo>
                  <a:pt x="462" y="245"/>
                </a:lnTo>
                <a:close/>
                <a:moveTo>
                  <a:pt x="148" y="227"/>
                </a:moveTo>
                <a:lnTo>
                  <a:pt x="148" y="227"/>
                </a:lnTo>
                <a:lnTo>
                  <a:pt x="148" y="228"/>
                </a:lnTo>
                <a:lnTo>
                  <a:pt x="146" y="231"/>
                </a:lnTo>
                <a:lnTo>
                  <a:pt x="146" y="231"/>
                </a:lnTo>
                <a:lnTo>
                  <a:pt x="151" y="231"/>
                </a:lnTo>
                <a:lnTo>
                  <a:pt x="157" y="231"/>
                </a:lnTo>
                <a:lnTo>
                  <a:pt x="157" y="231"/>
                </a:lnTo>
                <a:lnTo>
                  <a:pt x="155" y="228"/>
                </a:lnTo>
                <a:lnTo>
                  <a:pt x="155" y="225"/>
                </a:lnTo>
                <a:lnTo>
                  <a:pt x="155" y="225"/>
                </a:lnTo>
                <a:lnTo>
                  <a:pt x="151" y="225"/>
                </a:lnTo>
                <a:lnTo>
                  <a:pt x="148" y="227"/>
                </a:lnTo>
                <a:lnTo>
                  <a:pt x="148" y="227"/>
                </a:lnTo>
                <a:close/>
                <a:moveTo>
                  <a:pt x="210" y="225"/>
                </a:moveTo>
                <a:lnTo>
                  <a:pt x="210" y="225"/>
                </a:lnTo>
                <a:lnTo>
                  <a:pt x="210" y="228"/>
                </a:lnTo>
                <a:lnTo>
                  <a:pt x="210" y="231"/>
                </a:lnTo>
                <a:lnTo>
                  <a:pt x="210" y="231"/>
                </a:lnTo>
                <a:lnTo>
                  <a:pt x="213" y="231"/>
                </a:lnTo>
                <a:lnTo>
                  <a:pt x="215" y="230"/>
                </a:lnTo>
                <a:lnTo>
                  <a:pt x="215" y="230"/>
                </a:lnTo>
                <a:lnTo>
                  <a:pt x="216" y="227"/>
                </a:lnTo>
                <a:lnTo>
                  <a:pt x="215" y="225"/>
                </a:lnTo>
                <a:lnTo>
                  <a:pt x="215" y="225"/>
                </a:lnTo>
                <a:lnTo>
                  <a:pt x="215" y="225"/>
                </a:lnTo>
                <a:lnTo>
                  <a:pt x="213" y="225"/>
                </a:lnTo>
                <a:lnTo>
                  <a:pt x="213" y="225"/>
                </a:lnTo>
                <a:lnTo>
                  <a:pt x="210" y="225"/>
                </a:lnTo>
                <a:lnTo>
                  <a:pt x="210" y="225"/>
                </a:lnTo>
                <a:close/>
                <a:moveTo>
                  <a:pt x="759" y="228"/>
                </a:moveTo>
                <a:lnTo>
                  <a:pt x="759" y="228"/>
                </a:lnTo>
                <a:lnTo>
                  <a:pt x="759" y="228"/>
                </a:lnTo>
                <a:lnTo>
                  <a:pt x="761" y="227"/>
                </a:lnTo>
                <a:lnTo>
                  <a:pt x="761" y="225"/>
                </a:lnTo>
                <a:lnTo>
                  <a:pt x="759" y="225"/>
                </a:lnTo>
                <a:lnTo>
                  <a:pt x="759" y="225"/>
                </a:lnTo>
                <a:lnTo>
                  <a:pt x="759" y="228"/>
                </a:lnTo>
                <a:lnTo>
                  <a:pt x="759" y="228"/>
                </a:lnTo>
                <a:close/>
                <a:moveTo>
                  <a:pt x="660" y="257"/>
                </a:moveTo>
                <a:lnTo>
                  <a:pt x="660" y="257"/>
                </a:lnTo>
                <a:lnTo>
                  <a:pt x="656" y="227"/>
                </a:lnTo>
                <a:lnTo>
                  <a:pt x="656" y="227"/>
                </a:lnTo>
                <a:lnTo>
                  <a:pt x="651" y="227"/>
                </a:lnTo>
                <a:lnTo>
                  <a:pt x="648" y="225"/>
                </a:lnTo>
                <a:lnTo>
                  <a:pt x="648" y="225"/>
                </a:lnTo>
                <a:lnTo>
                  <a:pt x="648" y="236"/>
                </a:lnTo>
                <a:lnTo>
                  <a:pt x="651" y="245"/>
                </a:lnTo>
                <a:lnTo>
                  <a:pt x="654" y="251"/>
                </a:lnTo>
                <a:lnTo>
                  <a:pt x="660" y="257"/>
                </a:lnTo>
                <a:lnTo>
                  <a:pt x="660" y="257"/>
                </a:lnTo>
                <a:close/>
                <a:moveTo>
                  <a:pt x="741" y="247"/>
                </a:moveTo>
                <a:lnTo>
                  <a:pt x="741" y="247"/>
                </a:lnTo>
                <a:lnTo>
                  <a:pt x="742" y="242"/>
                </a:lnTo>
                <a:lnTo>
                  <a:pt x="742" y="236"/>
                </a:lnTo>
                <a:lnTo>
                  <a:pt x="741" y="228"/>
                </a:lnTo>
                <a:lnTo>
                  <a:pt x="739" y="227"/>
                </a:lnTo>
                <a:lnTo>
                  <a:pt x="736" y="225"/>
                </a:lnTo>
                <a:lnTo>
                  <a:pt x="736" y="225"/>
                </a:lnTo>
                <a:lnTo>
                  <a:pt x="736" y="231"/>
                </a:lnTo>
                <a:lnTo>
                  <a:pt x="738" y="236"/>
                </a:lnTo>
                <a:lnTo>
                  <a:pt x="741" y="247"/>
                </a:lnTo>
                <a:lnTo>
                  <a:pt x="741" y="247"/>
                </a:lnTo>
                <a:close/>
                <a:moveTo>
                  <a:pt x="473" y="227"/>
                </a:moveTo>
                <a:lnTo>
                  <a:pt x="473" y="227"/>
                </a:lnTo>
                <a:lnTo>
                  <a:pt x="473" y="236"/>
                </a:lnTo>
                <a:lnTo>
                  <a:pt x="471" y="244"/>
                </a:lnTo>
                <a:lnTo>
                  <a:pt x="471" y="244"/>
                </a:lnTo>
                <a:lnTo>
                  <a:pt x="479" y="242"/>
                </a:lnTo>
                <a:lnTo>
                  <a:pt x="486" y="241"/>
                </a:lnTo>
                <a:lnTo>
                  <a:pt x="486" y="241"/>
                </a:lnTo>
                <a:lnTo>
                  <a:pt x="485" y="230"/>
                </a:lnTo>
                <a:lnTo>
                  <a:pt x="485" y="230"/>
                </a:lnTo>
                <a:lnTo>
                  <a:pt x="479" y="227"/>
                </a:lnTo>
                <a:lnTo>
                  <a:pt x="476" y="227"/>
                </a:lnTo>
                <a:lnTo>
                  <a:pt x="473" y="227"/>
                </a:lnTo>
                <a:lnTo>
                  <a:pt x="473" y="227"/>
                </a:lnTo>
                <a:close/>
                <a:moveTo>
                  <a:pt x="718" y="234"/>
                </a:moveTo>
                <a:lnTo>
                  <a:pt x="718" y="234"/>
                </a:lnTo>
                <a:lnTo>
                  <a:pt x="718" y="230"/>
                </a:lnTo>
                <a:lnTo>
                  <a:pt x="718" y="228"/>
                </a:lnTo>
                <a:lnTo>
                  <a:pt x="718" y="227"/>
                </a:lnTo>
                <a:lnTo>
                  <a:pt x="718" y="227"/>
                </a:lnTo>
                <a:lnTo>
                  <a:pt x="718" y="228"/>
                </a:lnTo>
                <a:lnTo>
                  <a:pt x="717" y="231"/>
                </a:lnTo>
                <a:lnTo>
                  <a:pt x="717" y="233"/>
                </a:lnTo>
                <a:lnTo>
                  <a:pt x="718" y="234"/>
                </a:lnTo>
                <a:lnTo>
                  <a:pt x="718" y="234"/>
                </a:lnTo>
                <a:close/>
                <a:moveTo>
                  <a:pt x="125" y="228"/>
                </a:moveTo>
                <a:lnTo>
                  <a:pt x="125" y="228"/>
                </a:lnTo>
                <a:lnTo>
                  <a:pt x="123" y="231"/>
                </a:lnTo>
                <a:lnTo>
                  <a:pt x="123" y="236"/>
                </a:lnTo>
                <a:lnTo>
                  <a:pt x="123" y="236"/>
                </a:lnTo>
                <a:lnTo>
                  <a:pt x="139" y="234"/>
                </a:lnTo>
                <a:lnTo>
                  <a:pt x="139" y="234"/>
                </a:lnTo>
                <a:lnTo>
                  <a:pt x="139" y="230"/>
                </a:lnTo>
                <a:lnTo>
                  <a:pt x="139" y="228"/>
                </a:lnTo>
                <a:lnTo>
                  <a:pt x="139" y="227"/>
                </a:lnTo>
                <a:lnTo>
                  <a:pt x="139" y="227"/>
                </a:lnTo>
                <a:lnTo>
                  <a:pt x="133" y="228"/>
                </a:lnTo>
                <a:lnTo>
                  <a:pt x="125" y="228"/>
                </a:lnTo>
                <a:lnTo>
                  <a:pt x="125" y="228"/>
                </a:lnTo>
                <a:close/>
                <a:moveTo>
                  <a:pt x="238" y="233"/>
                </a:moveTo>
                <a:lnTo>
                  <a:pt x="238" y="233"/>
                </a:lnTo>
                <a:lnTo>
                  <a:pt x="247" y="231"/>
                </a:lnTo>
                <a:lnTo>
                  <a:pt x="250" y="230"/>
                </a:lnTo>
                <a:lnTo>
                  <a:pt x="252" y="227"/>
                </a:lnTo>
                <a:lnTo>
                  <a:pt x="252" y="227"/>
                </a:lnTo>
                <a:lnTo>
                  <a:pt x="244" y="228"/>
                </a:lnTo>
                <a:lnTo>
                  <a:pt x="238" y="233"/>
                </a:lnTo>
                <a:lnTo>
                  <a:pt x="238" y="233"/>
                </a:lnTo>
                <a:close/>
                <a:moveTo>
                  <a:pt x="285" y="228"/>
                </a:moveTo>
                <a:lnTo>
                  <a:pt x="285" y="228"/>
                </a:lnTo>
                <a:lnTo>
                  <a:pt x="288" y="228"/>
                </a:lnTo>
                <a:lnTo>
                  <a:pt x="290" y="228"/>
                </a:lnTo>
                <a:lnTo>
                  <a:pt x="290" y="227"/>
                </a:lnTo>
                <a:lnTo>
                  <a:pt x="290" y="227"/>
                </a:lnTo>
                <a:lnTo>
                  <a:pt x="288" y="227"/>
                </a:lnTo>
                <a:lnTo>
                  <a:pt x="285" y="228"/>
                </a:lnTo>
                <a:lnTo>
                  <a:pt x="285" y="228"/>
                </a:lnTo>
                <a:close/>
                <a:moveTo>
                  <a:pt x="643" y="233"/>
                </a:moveTo>
                <a:lnTo>
                  <a:pt x="643" y="233"/>
                </a:lnTo>
                <a:lnTo>
                  <a:pt x="643" y="230"/>
                </a:lnTo>
                <a:lnTo>
                  <a:pt x="643" y="228"/>
                </a:lnTo>
                <a:lnTo>
                  <a:pt x="642" y="227"/>
                </a:lnTo>
                <a:lnTo>
                  <a:pt x="642" y="227"/>
                </a:lnTo>
                <a:lnTo>
                  <a:pt x="642" y="230"/>
                </a:lnTo>
                <a:lnTo>
                  <a:pt x="642" y="231"/>
                </a:lnTo>
                <a:lnTo>
                  <a:pt x="643" y="233"/>
                </a:lnTo>
                <a:lnTo>
                  <a:pt x="643" y="233"/>
                </a:lnTo>
                <a:close/>
                <a:moveTo>
                  <a:pt x="192" y="228"/>
                </a:moveTo>
                <a:lnTo>
                  <a:pt x="192" y="228"/>
                </a:lnTo>
                <a:lnTo>
                  <a:pt x="194" y="234"/>
                </a:lnTo>
                <a:lnTo>
                  <a:pt x="194" y="234"/>
                </a:lnTo>
                <a:lnTo>
                  <a:pt x="198" y="234"/>
                </a:lnTo>
                <a:lnTo>
                  <a:pt x="200" y="234"/>
                </a:lnTo>
                <a:lnTo>
                  <a:pt x="201" y="233"/>
                </a:lnTo>
                <a:lnTo>
                  <a:pt x="201" y="233"/>
                </a:lnTo>
                <a:lnTo>
                  <a:pt x="200" y="231"/>
                </a:lnTo>
                <a:lnTo>
                  <a:pt x="200" y="230"/>
                </a:lnTo>
                <a:lnTo>
                  <a:pt x="200" y="227"/>
                </a:lnTo>
                <a:lnTo>
                  <a:pt x="200" y="227"/>
                </a:lnTo>
                <a:lnTo>
                  <a:pt x="197" y="228"/>
                </a:lnTo>
                <a:lnTo>
                  <a:pt x="192" y="228"/>
                </a:lnTo>
                <a:lnTo>
                  <a:pt x="192" y="228"/>
                </a:lnTo>
                <a:close/>
                <a:moveTo>
                  <a:pt x="434" y="230"/>
                </a:moveTo>
                <a:lnTo>
                  <a:pt x="434" y="230"/>
                </a:lnTo>
                <a:lnTo>
                  <a:pt x="436" y="236"/>
                </a:lnTo>
                <a:lnTo>
                  <a:pt x="438" y="239"/>
                </a:lnTo>
                <a:lnTo>
                  <a:pt x="439" y="242"/>
                </a:lnTo>
                <a:lnTo>
                  <a:pt x="439" y="242"/>
                </a:lnTo>
                <a:lnTo>
                  <a:pt x="442" y="242"/>
                </a:lnTo>
                <a:lnTo>
                  <a:pt x="444" y="242"/>
                </a:lnTo>
                <a:lnTo>
                  <a:pt x="448" y="242"/>
                </a:lnTo>
                <a:lnTo>
                  <a:pt x="448" y="242"/>
                </a:lnTo>
                <a:lnTo>
                  <a:pt x="450" y="234"/>
                </a:lnTo>
                <a:lnTo>
                  <a:pt x="450" y="227"/>
                </a:lnTo>
                <a:lnTo>
                  <a:pt x="450" y="227"/>
                </a:lnTo>
                <a:lnTo>
                  <a:pt x="442" y="228"/>
                </a:lnTo>
                <a:lnTo>
                  <a:pt x="434" y="230"/>
                </a:lnTo>
                <a:lnTo>
                  <a:pt x="434" y="230"/>
                </a:lnTo>
                <a:close/>
                <a:moveTo>
                  <a:pt x="273" y="231"/>
                </a:moveTo>
                <a:lnTo>
                  <a:pt x="273" y="231"/>
                </a:lnTo>
                <a:lnTo>
                  <a:pt x="274" y="231"/>
                </a:lnTo>
                <a:lnTo>
                  <a:pt x="277" y="231"/>
                </a:lnTo>
                <a:lnTo>
                  <a:pt x="279" y="231"/>
                </a:lnTo>
                <a:lnTo>
                  <a:pt x="280" y="228"/>
                </a:lnTo>
                <a:lnTo>
                  <a:pt x="280" y="228"/>
                </a:lnTo>
                <a:lnTo>
                  <a:pt x="277" y="228"/>
                </a:lnTo>
                <a:lnTo>
                  <a:pt x="276" y="228"/>
                </a:lnTo>
                <a:lnTo>
                  <a:pt x="274" y="228"/>
                </a:lnTo>
                <a:lnTo>
                  <a:pt x="274" y="228"/>
                </a:lnTo>
                <a:lnTo>
                  <a:pt x="273" y="230"/>
                </a:lnTo>
                <a:lnTo>
                  <a:pt x="273" y="231"/>
                </a:lnTo>
                <a:lnTo>
                  <a:pt x="273" y="231"/>
                </a:lnTo>
                <a:close/>
                <a:moveTo>
                  <a:pt x="561" y="230"/>
                </a:moveTo>
                <a:lnTo>
                  <a:pt x="561" y="230"/>
                </a:lnTo>
                <a:lnTo>
                  <a:pt x="559" y="233"/>
                </a:lnTo>
                <a:lnTo>
                  <a:pt x="559" y="233"/>
                </a:lnTo>
                <a:lnTo>
                  <a:pt x="564" y="234"/>
                </a:lnTo>
                <a:lnTo>
                  <a:pt x="570" y="234"/>
                </a:lnTo>
                <a:lnTo>
                  <a:pt x="570" y="234"/>
                </a:lnTo>
                <a:lnTo>
                  <a:pt x="570" y="231"/>
                </a:lnTo>
                <a:lnTo>
                  <a:pt x="570" y="230"/>
                </a:lnTo>
                <a:lnTo>
                  <a:pt x="570" y="228"/>
                </a:lnTo>
                <a:lnTo>
                  <a:pt x="570" y="228"/>
                </a:lnTo>
                <a:lnTo>
                  <a:pt x="566" y="228"/>
                </a:lnTo>
                <a:lnTo>
                  <a:pt x="561" y="230"/>
                </a:lnTo>
                <a:lnTo>
                  <a:pt x="561" y="230"/>
                </a:lnTo>
                <a:close/>
                <a:moveTo>
                  <a:pt x="184" y="236"/>
                </a:moveTo>
                <a:lnTo>
                  <a:pt x="184" y="236"/>
                </a:lnTo>
                <a:lnTo>
                  <a:pt x="187" y="236"/>
                </a:lnTo>
                <a:lnTo>
                  <a:pt x="187" y="236"/>
                </a:lnTo>
                <a:lnTo>
                  <a:pt x="187" y="234"/>
                </a:lnTo>
                <a:lnTo>
                  <a:pt x="187" y="231"/>
                </a:lnTo>
                <a:lnTo>
                  <a:pt x="187" y="230"/>
                </a:lnTo>
                <a:lnTo>
                  <a:pt x="186" y="228"/>
                </a:lnTo>
                <a:lnTo>
                  <a:pt x="186" y="228"/>
                </a:lnTo>
                <a:lnTo>
                  <a:pt x="184" y="236"/>
                </a:lnTo>
                <a:lnTo>
                  <a:pt x="184" y="236"/>
                </a:lnTo>
                <a:close/>
                <a:moveTo>
                  <a:pt x="491" y="230"/>
                </a:moveTo>
                <a:lnTo>
                  <a:pt x="491" y="230"/>
                </a:lnTo>
                <a:lnTo>
                  <a:pt x="491" y="234"/>
                </a:lnTo>
                <a:lnTo>
                  <a:pt x="492" y="239"/>
                </a:lnTo>
                <a:lnTo>
                  <a:pt x="492" y="239"/>
                </a:lnTo>
                <a:lnTo>
                  <a:pt x="494" y="239"/>
                </a:lnTo>
                <a:lnTo>
                  <a:pt x="495" y="239"/>
                </a:lnTo>
                <a:lnTo>
                  <a:pt x="495" y="239"/>
                </a:lnTo>
                <a:lnTo>
                  <a:pt x="497" y="234"/>
                </a:lnTo>
                <a:lnTo>
                  <a:pt x="495" y="228"/>
                </a:lnTo>
                <a:lnTo>
                  <a:pt x="495" y="228"/>
                </a:lnTo>
                <a:lnTo>
                  <a:pt x="492" y="230"/>
                </a:lnTo>
                <a:lnTo>
                  <a:pt x="491" y="230"/>
                </a:lnTo>
                <a:lnTo>
                  <a:pt x="491" y="230"/>
                </a:lnTo>
                <a:close/>
                <a:moveTo>
                  <a:pt x="573" y="236"/>
                </a:moveTo>
                <a:lnTo>
                  <a:pt x="573" y="236"/>
                </a:lnTo>
                <a:lnTo>
                  <a:pt x="576" y="236"/>
                </a:lnTo>
                <a:lnTo>
                  <a:pt x="579" y="237"/>
                </a:lnTo>
                <a:lnTo>
                  <a:pt x="579" y="237"/>
                </a:lnTo>
                <a:lnTo>
                  <a:pt x="578" y="233"/>
                </a:lnTo>
                <a:lnTo>
                  <a:pt x="576" y="230"/>
                </a:lnTo>
                <a:lnTo>
                  <a:pt x="575" y="228"/>
                </a:lnTo>
                <a:lnTo>
                  <a:pt x="575" y="228"/>
                </a:lnTo>
                <a:lnTo>
                  <a:pt x="575" y="233"/>
                </a:lnTo>
                <a:lnTo>
                  <a:pt x="573" y="236"/>
                </a:lnTo>
                <a:lnTo>
                  <a:pt x="573" y="236"/>
                </a:lnTo>
                <a:close/>
                <a:moveTo>
                  <a:pt x="75" y="237"/>
                </a:moveTo>
                <a:lnTo>
                  <a:pt x="75" y="237"/>
                </a:lnTo>
                <a:lnTo>
                  <a:pt x="75" y="234"/>
                </a:lnTo>
                <a:lnTo>
                  <a:pt x="76" y="230"/>
                </a:lnTo>
                <a:lnTo>
                  <a:pt x="76" y="230"/>
                </a:lnTo>
                <a:lnTo>
                  <a:pt x="73" y="230"/>
                </a:lnTo>
                <a:lnTo>
                  <a:pt x="69" y="230"/>
                </a:lnTo>
                <a:lnTo>
                  <a:pt x="69" y="230"/>
                </a:lnTo>
                <a:lnTo>
                  <a:pt x="72" y="234"/>
                </a:lnTo>
                <a:lnTo>
                  <a:pt x="75" y="237"/>
                </a:lnTo>
                <a:lnTo>
                  <a:pt x="75" y="237"/>
                </a:lnTo>
                <a:close/>
                <a:moveTo>
                  <a:pt x="96" y="230"/>
                </a:moveTo>
                <a:lnTo>
                  <a:pt x="96" y="230"/>
                </a:lnTo>
                <a:lnTo>
                  <a:pt x="93" y="237"/>
                </a:lnTo>
                <a:lnTo>
                  <a:pt x="93" y="237"/>
                </a:lnTo>
                <a:lnTo>
                  <a:pt x="96" y="236"/>
                </a:lnTo>
                <a:lnTo>
                  <a:pt x="99" y="234"/>
                </a:lnTo>
                <a:lnTo>
                  <a:pt x="101" y="233"/>
                </a:lnTo>
                <a:lnTo>
                  <a:pt x="104" y="230"/>
                </a:lnTo>
                <a:lnTo>
                  <a:pt x="104" y="230"/>
                </a:lnTo>
                <a:lnTo>
                  <a:pt x="99" y="230"/>
                </a:lnTo>
                <a:lnTo>
                  <a:pt x="96" y="230"/>
                </a:lnTo>
                <a:lnTo>
                  <a:pt x="96" y="230"/>
                </a:lnTo>
                <a:close/>
                <a:moveTo>
                  <a:pt x="749" y="250"/>
                </a:moveTo>
                <a:lnTo>
                  <a:pt x="749" y="250"/>
                </a:lnTo>
                <a:lnTo>
                  <a:pt x="750" y="239"/>
                </a:lnTo>
                <a:lnTo>
                  <a:pt x="749" y="233"/>
                </a:lnTo>
                <a:lnTo>
                  <a:pt x="746" y="230"/>
                </a:lnTo>
                <a:lnTo>
                  <a:pt x="746" y="230"/>
                </a:lnTo>
                <a:lnTo>
                  <a:pt x="747" y="241"/>
                </a:lnTo>
                <a:lnTo>
                  <a:pt x="747" y="245"/>
                </a:lnTo>
                <a:lnTo>
                  <a:pt x="749" y="250"/>
                </a:lnTo>
                <a:lnTo>
                  <a:pt x="749" y="250"/>
                </a:lnTo>
                <a:close/>
                <a:moveTo>
                  <a:pt x="81" y="231"/>
                </a:moveTo>
                <a:lnTo>
                  <a:pt x="81" y="231"/>
                </a:lnTo>
                <a:lnTo>
                  <a:pt x="81" y="233"/>
                </a:lnTo>
                <a:lnTo>
                  <a:pt x="82" y="233"/>
                </a:lnTo>
                <a:lnTo>
                  <a:pt x="85" y="234"/>
                </a:lnTo>
                <a:lnTo>
                  <a:pt x="85" y="234"/>
                </a:lnTo>
                <a:lnTo>
                  <a:pt x="85" y="233"/>
                </a:lnTo>
                <a:lnTo>
                  <a:pt x="87" y="230"/>
                </a:lnTo>
                <a:lnTo>
                  <a:pt x="87" y="230"/>
                </a:lnTo>
                <a:lnTo>
                  <a:pt x="82" y="230"/>
                </a:lnTo>
                <a:lnTo>
                  <a:pt x="81" y="231"/>
                </a:lnTo>
                <a:lnTo>
                  <a:pt x="81" y="231"/>
                </a:lnTo>
                <a:close/>
                <a:moveTo>
                  <a:pt x="262" y="233"/>
                </a:moveTo>
                <a:lnTo>
                  <a:pt x="262" y="233"/>
                </a:lnTo>
                <a:lnTo>
                  <a:pt x="265" y="233"/>
                </a:lnTo>
                <a:lnTo>
                  <a:pt x="268" y="233"/>
                </a:lnTo>
                <a:lnTo>
                  <a:pt x="268" y="233"/>
                </a:lnTo>
                <a:lnTo>
                  <a:pt x="268" y="230"/>
                </a:lnTo>
                <a:lnTo>
                  <a:pt x="268" y="230"/>
                </a:lnTo>
                <a:lnTo>
                  <a:pt x="264" y="231"/>
                </a:lnTo>
                <a:lnTo>
                  <a:pt x="262" y="233"/>
                </a:lnTo>
                <a:lnTo>
                  <a:pt x="262" y="233"/>
                </a:lnTo>
                <a:close/>
                <a:moveTo>
                  <a:pt x="322" y="242"/>
                </a:moveTo>
                <a:lnTo>
                  <a:pt x="322" y="242"/>
                </a:lnTo>
                <a:lnTo>
                  <a:pt x="328" y="241"/>
                </a:lnTo>
                <a:lnTo>
                  <a:pt x="334" y="241"/>
                </a:lnTo>
                <a:lnTo>
                  <a:pt x="334" y="241"/>
                </a:lnTo>
                <a:lnTo>
                  <a:pt x="334" y="237"/>
                </a:lnTo>
                <a:lnTo>
                  <a:pt x="334" y="234"/>
                </a:lnTo>
                <a:lnTo>
                  <a:pt x="331" y="230"/>
                </a:lnTo>
                <a:lnTo>
                  <a:pt x="331" y="230"/>
                </a:lnTo>
                <a:lnTo>
                  <a:pt x="316" y="230"/>
                </a:lnTo>
                <a:lnTo>
                  <a:pt x="316" y="230"/>
                </a:lnTo>
                <a:lnTo>
                  <a:pt x="316" y="234"/>
                </a:lnTo>
                <a:lnTo>
                  <a:pt x="317" y="237"/>
                </a:lnTo>
                <a:lnTo>
                  <a:pt x="322" y="242"/>
                </a:lnTo>
                <a:lnTo>
                  <a:pt x="322" y="242"/>
                </a:lnTo>
                <a:close/>
                <a:moveTo>
                  <a:pt x="343" y="231"/>
                </a:moveTo>
                <a:lnTo>
                  <a:pt x="343" y="231"/>
                </a:lnTo>
                <a:lnTo>
                  <a:pt x="340" y="234"/>
                </a:lnTo>
                <a:lnTo>
                  <a:pt x="340" y="237"/>
                </a:lnTo>
                <a:lnTo>
                  <a:pt x="341" y="239"/>
                </a:lnTo>
                <a:lnTo>
                  <a:pt x="341" y="239"/>
                </a:lnTo>
                <a:lnTo>
                  <a:pt x="346" y="237"/>
                </a:lnTo>
                <a:lnTo>
                  <a:pt x="351" y="237"/>
                </a:lnTo>
                <a:lnTo>
                  <a:pt x="351" y="237"/>
                </a:lnTo>
                <a:lnTo>
                  <a:pt x="348" y="234"/>
                </a:lnTo>
                <a:lnTo>
                  <a:pt x="346" y="231"/>
                </a:lnTo>
                <a:lnTo>
                  <a:pt x="346" y="231"/>
                </a:lnTo>
                <a:lnTo>
                  <a:pt x="345" y="231"/>
                </a:lnTo>
                <a:lnTo>
                  <a:pt x="343" y="231"/>
                </a:lnTo>
                <a:lnTo>
                  <a:pt x="343" y="231"/>
                </a:lnTo>
                <a:close/>
                <a:moveTo>
                  <a:pt x="428" y="231"/>
                </a:moveTo>
                <a:lnTo>
                  <a:pt x="428" y="231"/>
                </a:lnTo>
                <a:lnTo>
                  <a:pt x="430" y="234"/>
                </a:lnTo>
                <a:lnTo>
                  <a:pt x="431" y="236"/>
                </a:lnTo>
                <a:lnTo>
                  <a:pt x="431" y="236"/>
                </a:lnTo>
                <a:lnTo>
                  <a:pt x="431" y="230"/>
                </a:lnTo>
                <a:lnTo>
                  <a:pt x="431" y="230"/>
                </a:lnTo>
                <a:lnTo>
                  <a:pt x="428" y="231"/>
                </a:lnTo>
                <a:lnTo>
                  <a:pt x="428" y="231"/>
                </a:lnTo>
                <a:close/>
                <a:moveTo>
                  <a:pt x="117" y="237"/>
                </a:moveTo>
                <a:lnTo>
                  <a:pt x="117" y="237"/>
                </a:lnTo>
                <a:lnTo>
                  <a:pt x="117" y="234"/>
                </a:lnTo>
                <a:lnTo>
                  <a:pt x="116" y="231"/>
                </a:lnTo>
                <a:lnTo>
                  <a:pt x="116" y="231"/>
                </a:lnTo>
                <a:lnTo>
                  <a:pt x="116" y="231"/>
                </a:lnTo>
                <a:lnTo>
                  <a:pt x="116" y="234"/>
                </a:lnTo>
                <a:lnTo>
                  <a:pt x="116" y="236"/>
                </a:lnTo>
                <a:lnTo>
                  <a:pt x="117" y="237"/>
                </a:lnTo>
                <a:lnTo>
                  <a:pt x="117" y="237"/>
                </a:lnTo>
                <a:close/>
                <a:moveTo>
                  <a:pt x="160" y="233"/>
                </a:moveTo>
                <a:lnTo>
                  <a:pt x="160" y="233"/>
                </a:lnTo>
                <a:lnTo>
                  <a:pt x="160" y="237"/>
                </a:lnTo>
                <a:lnTo>
                  <a:pt x="160" y="241"/>
                </a:lnTo>
                <a:lnTo>
                  <a:pt x="160" y="241"/>
                </a:lnTo>
                <a:lnTo>
                  <a:pt x="172" y="239"/>
                </a:lnTo>
                <a:lnTo>
                  <a:pt x="172" y="239"/>
                </a:lnTo>
                <a:lnTo>
                  <a:pt x="174" y="236"/>
                </a:lnTo>
                <a:lnTo>
                  <a:pt x="174" y="231"/>
                </a:lnTo>
                <a:lnTo>
                  <a:pt x="174" y="231"/>
                </a:lnTo>
                <a:lnTo>
                  <a:pt x="171" y="233"/>
                </a:lnTo>
                <a:lnTo>
                  <a:pt x="168" y="233"/>
                </a:lnTo>
                <a:lnTo>
                  <a:pt x="160" y="233"/>
                </a:lnTo>
                <a:lnTo>
                  <a:pt x="160" y="233"/>
                </a:lnTo>
                <a:close/>
                <a:moveTo>
                  <a:pt x="178" y="237"/>
                </a:moveTo>
                <a:lnTo>
                  <a:pt x="178" y="237"/>
                </a:lnTo>
                <a:lnTo>
                  <a:pt x="180" y="237"/>
                </a:lnTo>
                <a:lnTo>
                  <a:pt x="180" y="234"/>
                </a:lnTo>
                <a:lnTo>
                  <a:pt x="178" y="231"/>
                </a:lnTo>
                <a:lnTo>
                  <a:pt x="178" y="231"/>
                </a:lnTo>
                <a:lnTo>
                  <a:pt x="178" y="234"/>
                </a:lnTo>
                <a:lnTo>
                  <a:pt x="178" y="236"/>
                </a:lnTo>
                <a:lnTo>
                  <a:pt x="178" y="237"/>
                </a:lnTo>
                <a:lnTo>
                  <a:pt x="178" y="237"/>
                </a:lnTo>
                <a:close/>
                <a:moveTo>
                  <a:pt x="674" y="231"/>
                </a:moveTo>
                <a:lnTo>
                  <a:pt x="674" y="231"/>
                </a:lnTo>
                <a:lnTo>
                  <a:pt x="674" y="237"/>
                </a:lnTo>
                <a:lnTo>
                  <a:pt x="675" y="245"/>
                </a:lnTo>
                <a:lnTo>
                  <a:pt x="678" y="259"/>
                </a:lnTo>
                <a:lnTo>
                  <a:pt x="678" y="259"/>
                </a:lnTo>
                <a:lnTo>
                  <a:pt x="683" y="259"/>
                </a:lnTo>
                <a:lnTo>
                  <a:pt x="686" y="259"/>
                </a:lnTo>
                <a:lnTo>
                  <a:pt x="686" y="259"/>
                </a:lnTo>
                <a:lnTo>
                  <a:pt x="686" y="239"/>
                </a:lnTo>
                <a:lnTo>
                  <a:pt x="686" y="239"/>
                </a:lnTo>
                <a:lnTo>
                  <a:pt x="680" y="234"/>
                </a:lnTo>
                <a:lnTo>
                  <a:pt x="677" y="233"/>
                </a:lnTo>
                <a:lnTo>
                  <a:pt x="674" y="231"/>
                </a:lnTo>
                <a:lnTo>
                  <a:pt x="674" y="231"/>
                </a:lnTo>
                <a:close/>
                <a:moveTo>
                  <a:pt x="630" y="233"/>
                </a:moveTo>
                <a:lnTo>
                  <a:pt x="630" y="233"/>
                </a:lnTo>
                <a:lnTo>
                  <a:pt x="628" y="236"/>
                </a:lnTo>
                <a:lnTo>
                  <a:pt x="630" y="239"/>
                </a:lnTo>
                <a:lnTo>
                  <a:pt x="631" y="241"/>
                </a:lnTo>
                <a:lnTo>
                  <a:pt x="634" y="242"/>
                </a:lnTo>
                <a:lnTo>
                  <a:pt x="634" y="242"/>
                </a:lnTo>
                <a:lnTo>
                  <a:pt x="634" y="236"/>
                </a:lnTo>
                <a:lnTo>
                  <a:pt x="634" y="233"/>
                </a:lnTo>
                <a:lnTo>
                  <a:pt x="631" y="231"/>
                </a:lnTo>
                <a:lnTo>
                  <a:pt x="631" y="231"/>
                </a:lnTo>
                <a:lnTo>
                  <a:pt x="630" y="233"/>
                </a:lnTo>
                <a:lnTo>
                  <a:pt x="630" y="233"/>
                </a:lnTo>
                <a:close/>
                <a:moveTo>
                  <a:pt x="355" y="237"/>
                </a:moveTo>
                <a:lnTo>
                  <a:pt x="355" y="237"/>
                </a:lnTo>
                <a:lnTo>
                  <a:pt x="360" y="237"/>
                </a:lnTo>
                <a:lnTo>
                  <a:pt x="360" y="237"/>
                </a:lnTo>
                <a:lnTo>
                  <a:pt x="358" y="234"/>
                </a:lnTo>
                <a:lnTo>
                  <a:pt x="355" y="233"/>
                </a:lnTo>
                <a:lnTo>
                  <a:pt x="355" y="233"/>
                </a:lnTo>
                <a:lnTo>
                  <a:pt x="355" y="234"/>
                </a:lnTo>
                <a:lnTo>
                  <a:pt x="355" y="237"/>
                </a:lnTo>
                <a:lnTo>
                  <a:pt x="355" y="237"/>
                </a:lnTo>
                <a:close/>
                <a:moveTo>
                  <a:pt x="593" y="241"/>
                </a:moveTo>
                <a:lnTo>
                  <a:pt x="593" y="241"/>
                </a:lnTo>
                <a:lnTo>
                  <a:pt x="596" y="239"/>
                </a:lnTo>
                <a:lnTo>
                  <a:pt x="598" y="239"/>
                </a:lnTo>
                <a:lnTo>
                  <a:pt x="599" y="239"/>
                </a:lnTo>
                <a:lnTo>
                  <a:pt x="599" y="239"/>
                </a:lnTo>
                <a:lnTo>
                  <a:pt x="599" y="234"/>
                </a:lnTo>
                <a:lnTo>
                  <a:pt x="599" y="234"/>
                </a:lnTo>
                <a:lnTo>
                  <a:pt x="592" y="233"/>
                </a:lnTo>
                <a:lnTo>
                  <a:pt x="592" y="233"/>
                </a:lnTo>
                <a:lnTo>
                  <a:pt x="592" y="234"/>
                </a:lnTo>
                <a:lnTo>
                  <a:pt x="592" y="237"/>
                </a:lnTo>
                <a:lnTo>
                  <a:pt x="593" y="241"/>
                </a:lnTo>
                <a:lnTo>
                  <a:pt x="593" y="241"/>
                </a:lnTo>
                <a:close/>
                <a:moveTo>
                  <a:pt x="299" y="245"/>
                </a:moveTo>
                <a:lnTo>
                  <a:pt x="299" y="245"/>
                </a:lnTo>
                <a:lnTo>
                  <a:pt x="300" y="244"/>
                </a:lnTo>
                <a:lnTo>
                  <a:pt x="302" y="244"/>
                </a:lnTo>
                <a:lnTo>
                  <a:pt x="302" y="244"/>
                </a:lnTo>
                <a:lnTo>
                  <a:pt x="302" y="237"/>
                </a:lnTo>
                <a:lnTo>
                  <a:pt x="302" y="236"/>
                </a:lnTo>
                <a:lnTo>
                  <a:pt x="300" y="233"/>
                </a:lnTo>
                <a:lnTo>
                  <a:pt x="300" y="233"/>
                </a:lnTo>
                <a:lnTo>
                  <a:pt x="299" y="239"/>
                </a:lnTo>
                <a:lnTo>
                  <a:pt x="299" y="242"/>
                </a:lnTo>
                <a:lnTo>
                  <a:pt x="299" y="245"/>
                </a:lnTo>
                <a:lnTo>
                  <a:pt x="299" y="245"/>
                </a:lnTo>
                <a:close/>
                <a:moveTo>
                  <a:pt x="409" y="239"/>
                </a:moveTo>
                <a:lnTo>
                  <a:pt x="409" y="239"/>
                </a:lnTo>
                <a:lnTo>
                  <a:pt x="413" y="239"/>
                </a:lnTo>
                <a:lnTo>
                  <a:pt x="418" y="242"/>
                </a:lnTo>
                <a:lnTo>
                  <a:pt x="418" y="242"/>
                </a:lnTo>
                <a:lnTo>
                  <a:pt x="418" y="237"/>
                </a:lnTo>
                <a:lnTo>
                  <a:pt x="416" y="233"/>
                </a:lnTo>
                <a:lnTo>
                  <a:pt x="416" y="233"/>
                </a:lnTo>
                <a:lnTo>
                  <a:pt x="410" y="233"/>
                </a:lnTo>
                <a:lnTo>
                  <a:pt x="409" y="234"/>
                </a:lnTo>
                <a:lnTo>
                  <a:pt x="409" y="239"/>
                </a:lnTo>
                <a:lnTo>
                  <a:pt x="409" y="239"/>
                </a:lnTo>
                <a:close/>
                <a:moveTo>
                  <a:pt x="422" y="244"/>
                </a:moveTo>
                <a:lnTo>
                  <a:pt x="422" y="244"/>
                </a:lnTo>
                <a:lnTo>
                  <a:pt x="428" y="247"/>
                </a:lnTo>
                <a:lnTo>
                  <a:pt x="434" y="247"/>
                </a:lnTo>
                <a:lnTo>
                  <a:pt x="434" y="247"/>
                </a:lnTo>
                <a:lnTo>
                  <a:pt x="428" y="239"/>
                </a:lnTo>
                <a:lnTo>
                  <a:pt x="422" y="233"/>
                </a:lnTo>
                <a:lnTo>
                  <a:pt x="422" y="233"/>
                </a:lnTo>
                <a:lnTo>
                  <a:pt x="422" y="239"/>
                </a:lnTo>
                <a:lnTo>
                  <a:pt x="422" y="244"/>
                </a:lnTo>
                <a:lnTo>
                  <a:pt x="422" y="244"/>
                </a:lnTo>
                <a:close/>
                <a:moveTo>
                  <a:pt x="105" y="239"/>
                </a:moveTo>
                <a:lnTo>
                  <a:pt x="105" y="239"/>
                </a:lnTo>
                <a:lnTo>
                  <a:pt x="108" y="237"/>
                </a:lnTo>
                <a:lnTo>
                  <a:pt x="110" y="237"/>
                </a:lnTo>
                <a:lnTo>
                  <a:pt x="110" y="237"/>
                </a:lnTo>
                <a:lnTo>
                  <a:pt x="110" y="234"/>
                </a:lnTo>
                <a:lnTo>
                  <a:pt x="110" y="234"/>
                </a:lnTo>
                <a:lnTo>
                  <a:pt x="108" y="234"/>
                </a:lnTo>
                <a:lnTo>
                  <a:pt x="108" y="234"/>
                </a:lnTo>
                <a:lnTo>
                  <a:pt x="107" y="236"/>
                </a:lnTo>
                <a:lnTo>
                  <a:pt x="105" y="237"/>
                </a:lnTo>
                <a:lnTo>
                  <a:pt x="105" y="239"/>
                </a:lnTo>
                <a:lnTo>
                  <a:pt x="105" y="239"/>
                </a:lnTo>
                <a:close/>
                <a:moveTo>
                  <a:pt x="146" y="234"/>
                </a:moveTo>
                <a:lnTo>
                  <a:pt x="146" y="234"/>
                </a:lnTo>
                <a:lnTo>
                  <a:pt x="145" y="239"/>
                </a:lnTo>
                <a:lnTo>
                  <a:pt x="145" y="241"/>
                </a:lnTo>
                <a:lnTo>
                  <a:pt x="146" y="244"/>
                </a:lnTo>
                <a:lnTo>
                  <a:pt x="146" y="244"/>
                </a:lnTo>
                <a:lnTo>
                  <a:pt x="155" y="242"/>
                </a:lnTo>
                <a:lnTo>
                  <a:pt x="155" y="242"/>
                </a:lnTo>
                <a:lnTo>
                  <a:pt x="155" y="237"/>
                </a:lnTo>
                <a:lnTo>
                  <a:pt x="155" y="234"/>
                </a:lnTo>
                <a:lnTo>
                  <a:pt x="155" y="234"/>
                </a:lnTo>
                <a:lnTo>
                  <a:pt x="155" y="234"/>
                </a:lnTo>
                <a:lnTo>
                  <a:pt x="151" y="236"/>
                </a:lnTo>
                <a:lnTo>
                  <a:pt x="146" y="234"/>
                </a:lnTo>
                <a:lnTo>
                  <a:pt x="146" y="234"/>
                </a:lnTo>
                <a:close/>
                <a:moveTo>
                  <a:pt x="219" y="237"/>
                </a:moveTo>
                <a:lnTo>
                  <a:pt x="219" y="237"/>
                </a:lnTo>
                <a:lnTo>
                  <a:pt x="223" y="236"/>
                </a:lnTo>
                <a:lnTo>
                  <a:pt x="224" y="234"/>
                </a:lnTo>
                <a:lnTo>
                  <a:pt x="224" y="234"/>
                </a:lnTo>
                <a:lnTo>
                  <a:pt x="221" y="234"/>
                </a:lnTo>
                <a:lnTo>
                  <a:pt x="219" y="237"/>
                </a:lnTo>
                <a:lnTo>
                  <a:pt x="219" y="237"/>
                </a:lnTo>
                <a:close/>
                <a:moveTo>
                  <a:pt x="274" y="237"/>
                </a:moveTo>
                <a:lnTo>
                  <a:pt x="274" y="237"/>
                </a:lnTo>
                <a:lnTo>
                  <a:pt x="277" y="241"/>
                </a:lnTo>
                <a:lnTo>
                  <a:pt x="279" y="244"/>
                </a:lnTo>
                <a:lnTo>
                  <a:pt x="279" y="247"/>
                </a:lnTo>
                <a:lnTo>
                  <a:pt x="279" y="247"/>
                </a:lnTo>
                <a:lnTo>
                  <a:pt x="284" y="247"/>
                </a:lnTo>
                <a:lnTo>
                  <a:pt x="290" y="247"/>
                </a:lnTo>
                <a:lnTo>
                  <a:pt x="290" y="247"/>
                </a:lnTo>
                <a:lnTo>
                  <a:pt x="288" y="241"/>
                </a:lnTo>
                <a:lnTo>
                  <a:pt x="284" y="236"/>
                </a:lnTo>
                <a:lnTo>
                  <a:pt x="282" y="234"/>
                </a:lnTo>
                <a:lnTo>
                  <a:pt x="279" y="234"/>
                </a:lnTo>
                <a:lnTo>
                  <a:pt x="276" y="236"/>
                </a:lnTo>
                <a:lnTo>
                  <a:pt x="274" y="237"/>
                </a:lnTo>
                <a:lnTo>
                  <a:pt x="274" y="237"/>
                </a:lnTo>
                <a:close/>
                <a:moveTo>
                  <a:pt x="26" y="280"/>
                </a:moveTo>
                <a:lnTo>
                  <a:pt x="26" y="280"/>
                </a:lnTo>
                <a:lnTo>
                  <a:pt x="29" y="273"/>
                </a:lnTo>
                <a:lnTo>
                  <a:pt x="35" y="266"/>
                </a:lnTo>
                <a:lnTo>
                  <a:pt x="35" y="266"/>
                </a:lnTo>
                <a:lnTo>
                  <a:pt x="35" y="257"/>
                </a:lnTo>
                <a:lnTo>
                  <a:pt x="33" y="248"/>
                </a:lnTo>
                <a:lnTo>
                  <a:pt x="33" y="242"/>
                </a:lnTo>
                <a:lnTo>
                  <a:pt x="30" y="236"/>
                </a:lnTo>
                <a:lnTo>
                  <a:pt x="30" y="236"/>
                </a:lnTo>
                <a:lnTo>
                  <a:pt x="26" y="257"/>
                </a:lnTo>
                <a:lnTo>
                  <a:pt x="24" y="268"/>
                </a:lnTo>
                <a:lnTo>
                  <a:pt x="26" y="280"/>
                </a:lnTo>
                <a:lnTo>
                  <a:pt x="26" y="280"/>
                </a:lnTo>
                <a:close/>
                <a:moveTo>
                  <a:pt x="65" y="245"/>
                </a:moveTo>
                <a:lnTo>
                  <a:pt x="65" y="245"/>
                </a:lnTo>
                <a:lnTo>
                  <a:pt x="67" y="245"/>
                </a:lnTo>
                <a:lnTo>
                  <a:pt x="70" y="247"/>
                </a:lnTo>
                <a:lnTo>
                  <a:pt x="70" y="247"/>
                </a:lnTo>
                <a:lnTo>
                  <a:pt x="69" y="241"/>
                </a:lnTo>
                <a:lnTo>
                  <a:pt x="64" y="236"/>
                </a:lnTo>
                <a:lnTo>
                  <a:pt x="64" y="236"/>
                </a:lnTo>
                <a:lnTo>
                  <a:pt x="65" y="241"/>
                </a:lnTo>
                <a:lnTo>
                  <a:pt x="65" y="245"/>
                </a:lnTo>
                <a:lnTo>
                  <a:pt x="65" y="245"/>
                </a:lnTo>
                <a:close/>
                <a:moveTo>
                  <a:pt x="761" y="241"/>
                </a:moveTo>
                <a:lnTo>
                  <a:pt x="761" y="241"/>
                </a:lnTo>
                <a:lnTo>
                  <a:pt x="764" y="242"/>
                </a:lnTo>
                <a:lnTo>
                  <a:pt x="765" y="245"/>
                </a:lnTo>
                <a:lnTo>
                  <a:pt x="765" y="245"/>
                </a:lnTo>
                <a:lnTo>
                  <a:pt x="765" y="239"/>
                </a:lnTo>
                <a:lnTo>
                  <a:pt x="764" y="237"/>
                </a:lnTo>
                <a:lnTo>
                  <a:pt x="762" y="236"/>
                </a:lnTo>
                <a:lnTo>
                  <a:pt x="762" y="236"/>
                </a:lnTo>
                <a:lnTo>
                  <a:pt x="762" y="237"/>
                </a:lnTo>
                <a:lnTo>
                  <a:pt x="761" y="241"/>
                </a:lnTo>
                <a:lnTo>
                  <a:pt x="761" y="241"/>
                </a:lnTo>
                <a:close/>
                <a:moveTo>
                  <a:pt x="210" y="245"/>
                </a:moveTo>
                <a:lnTo>
                  <a:pt x="210" y="245"/>
                </a:lnTo>
                <a:lnTo>
                  <a:pt x="213" y="244"/>
                </a:lnTo>
                <a:lnTo>
                  <a:pt x="215" y="242"/>
                </a:lnTo>
                <a:lnTo>
                  <a:pt x="215" y="237"/>
                </a:lnTo>
                <a:lnTo>
                  <a:pt x="215" y="237"/>
                </a:lnTo>
                <a:lnTo>
                  <a:pt x="212" y="236"/>
                </a:lnTo>
                <a:lnTo>
                  <a:pt x="210" y="237"/>
                </a:lnTo>
                <a:lnTo>
                  <a:pt x="210" y="241"/>
                </a:lnTo>
                <a:lnTo>
                  <a:pt x="210" y="245"/>
                </a:lnTo>
                <a:lnTo>
                  <a:pt x="210" y="245"/>
                </a:lnTo>
                <a:close/>
                <a:moveTo>
                  <a:pt x="239" y="239"/>
                </a:moveTo>
                <a:lnTo>
                  <a:pt x="239" y="239"/>
                </a:lnTo>
                <a:lnTo>
                  <a:pt x="239" y="248"/>
                </a:lnTo>
                <a:lnTo>
                  <a:pt x="239" y="248"/>
                </a:lnTo>
                <a:lnTo>
                  <a:pt x="242" y="248"/>
                </a:lnTo>
                <a:lnTo>
                  <a:pt x="245" y="247"/>
                </a:lnTo>
                <a:lnTo>
                  <a:pt x="245" y="247"/>
                </a:lnTo>
                <a:lnTo>
                  <a:pt x="248" y="236"/>
                </a:lnTo>
                <a:lnTo>
                  <a:pt x="248" y="236"/>
                </a:lnTo>
                <a:lnTo>
                  <a:pt x="244" y="237"/>
                </a:lnTo>
                <a:lnTo>
                  <a:pt x="242" y="239"/>
                </a:lnTo>
                <a:lnTo>
                  <a:pt x="239" y="239"/>
                </a:lnTo>
                <a:lnTo>
                  <a:pt x="239" y="239"/>
                </a:lnTo>
                <a:close/>
                <a:moveTo>
                  <a:pt x="404" y="242"/>
                </a:moveTo>
                <a:lnTo>
                  <a:pt x="404" y="242"/>
                </a:lnTo>
                <a:lnTo>
                  <a:pt x="406" y="239"/>
                </a:lnTo>
                <a:lnTo>
                  <a:pt x="406" y="237"/>
                </a:lnTo>
                <a:lnTo>
                  <a:pt x="404" y="236"/>
                </a:lnTo>
                <a:lnTo>
                  <a:pt x="404" y="236"/>
                </a:lnTo>
                <a:lnTo>
                  <a:pt x="404" y="242"/>
                </a:lnTo>
                <a:lnTo>
                  <a:pt x="404" y="242"/>
                </a:lnTo>
                <a:close/>
                <a:moveTo>
                  <a:pt x="59" y="244"/>
                </a:moveTo>
                <a:lnTo>
                  <a:pt x="59" y="244"/>
                </a:lnTo>
                <a:lnTo>
                  <a:pt x="59" y="239"/>
                </a:lnTo>
                <a:lnTo>
                  <a:pt x="59" y="237"/>
                </a:lnTo>
                <a:lnTo>
                  <a:pt x="58" y="237"/>
                </a:lnTo>
                <a:lnTo>
                  <a:pt x="58" y="237"/>
                </a:lnTo>
                <a:lnTo>
                  <a:pt x="56" y="241"/>
                </a:lnTo>
                <a:lnTo>
                  <a:pt x="58" y="244"/>
                </a:lnTo>
                <a:lnTo>
                  <a:pt x="59" y="244"/>
                </a:lnTo>
                <a:lnTo>
                  <a:pt x="59" y="244"/>
                </a:lnTo>
                <a:close/>
                <a:moveTo>
                  <a:pt x="125" y="239"/>
                </a:moveTo>
                <a:lnTo>
                  <a:pt x="125" y="239"/>
                </a:lnTo>
                <a:lnTo>
                  <a:pt x="125" y="244"/>
                </a:lnTo>
                <a:lnTo>
                  <a:pt x="126" y="245"/>
                </a:lnTo>
                <a:lnTo>
                  <a:pt x="126" y="245"/>
                </a:lnTo>
                <a:lnTo>
                  <a:pt x="136" y="245"/>
                </a:lnTo>
                <a:lnTo>
                  <a:pt x="136" y="245"/>
                </a:lnTo>
                <a:lnTo>
                  <a:pt x="137" y="241"/>
                </a:lnTo>
                <a:lnTo>
                  <a:pt x="137" y="239"/>
                </a:lnTo>
                <a:lnTo>
                  <a:pt x="137" y="237"/>
                </a:lnTo>
                <a:lnTo>
                  <a:pt x="137" y="237"/>
                </a:lnTo>
                <a:lnTo>
                  <a:pt x="125" y="239"/>
                </a:lnTo>
                <a:lnTo>
                  <a:pt x="125" y="239"/>
                </a:lnTo>
                <a:close/>
                <a:moveTo>
                  <a:pt x="308" y="244"/>
                </a:moveTo>
                <a:lnTo>
                  <a:pt x="308" y="244"/>
                </a:lnTo>
                <a:lnTo>
                  <a:pt x="309" y="242"/>
                </a:lnTo>
                <a:lnTo>
                  <a:pt x="311" y="241"/>
                </a:lnTo>
                <a:lnTo>
                  <a:pt x="309" y="237"/>
                </a:lnTo>
                <a:lnTo>
                  <a:pt x="308" y="237"/>
                </a:lnTo>
                <a:lnTo>
                  <a:pt x="308" y="237"/>
                </a:lnTo>
                <a:lnTo>
                  <a:pt x="308" y="244"/>
                </a:lnTo>
                <a:lnTo>
                  <a:pt x="308" y="244"/>
                </a:lnTo>
                <a:close/>
                <a:moveTo>
                  <a:pt x="384" y="239"/>
                </a:moveTo>
                <a:lnTo>
                  <a:pt x="384" y="239"/>
                </a:lnTo>
                <a:lnTo>
                  <a:pt x="386" y="245"/>
                </a:lnTo>
                <a:lnTo>
                  <a:pt x="389" y="251"/>
                </a:lnTo>
                <a:lnTo>
                  <a:pt x="389" y="251"/>
                </a:lnTo>
                <a:lnTo>
                  <a:pt x="398" y="251"/>
                </a:lnTo>
                <a:lnTo>
                  <a:pt x="398" y="251"/>
                </a:lnTo>
                <a:lnTo>
                  <a:pt x="398" y="248"/>
                </a:lnTo>
                <a:lnTo>
                  <a:pt x="398" y="245"/>
                </a:lnTo>
                <a:lnTo>
                  <a:pt x="396" y="242"/>
                </a:lnTo>
                <a:lnTo>
                  <a:pt x="393" y="241"/>
                </a:lnTo>
                <a:lnTo>
                  <a:pt x="389" y="237"/>
                </a:lnTo>
                <a:lnTo>
                  <a:pt x="386" y="237"/>
                </a:lnTo>
                <a:lnTo>
                  <a:pt x="384" y="239"/>
                </a:lnTo>
                <a:lnTo>
                  <a:pt x="384" y="239"/>
                </a:lnTo>
                <a:close/>
                <a:moveTo>
                  <a:pt x="377" y="244"/>
                </a:moveTo>
                <a:lnTo>
                  <a:pt x="377" y="244"/>
                </a:lnTo>
                <a:lnTo>
                  <a:pt x="377" y="239"/>
                </a:lnTo>
                <a:lnTo>
                  <a:pt x="375" y="239"/>
                </a:lnTo>
                <a:lnTo>
                  <a:pt x="373" y="237"/>
                </a:lnTo>
                <a:lnTo>
                  <a:pt x="373" y="237"/>
                </a:lnTo>
                <a:lnTo>
                  <a:pt x="373" y="239"/>
                </a:lnTo>
                <a:lnTo>
                  <a:pt x="373" y="241"/>
                </a:lnTo>
                <a:lnTo>
                  <a:pt x="377" y="244"/>
                </a:lnTo>
                <a:lnTo>
                  <a:pt x="377" y="244"/>
                </a:lnTo>
                <a:close/>
                <a:moveTo>
                  <a:pt x="512" y="241"/>
                </a:moveTo>
                <a:lnTo>
                  <a:pt x="512" y="241"/>
                </a:lnTo>
                <a:lnTo>
                  <a:pt x="515" y="245"/>
                </a:lnTo>
                <a:lnTo>
                  <a:pt x="520" y="248"/>
                </a:lnTo>
                <a:lnTo>
                  <a:pt x="520" y="248"/>
                </a:lnTo>
                <a:lnTo>
                  <a:pt x="520" y="244"/>
                </a:lnTo>
                <a:lnTo>
                  <a:pt x="521" y="239"/>
                </a:lnTo>
                <a:lnTo>
                  <a:pt x="521" y="239"/>
                </a:lnTo>
                <a:lnTo>
                  <a:pt x="517" y="239"/>
                </a:lnTo>
                <a:lnTo>
                  <a:pt x="512" y="241"/>
                </a:lnTo>
                <a:lnTo>
                  <a:pt x="512" y="241"/>
                </a:lnTo>
                <a:close/>
                <a:moveTo>
                  <a:pt x="639" y="244"/>
                </a:moveTo>
                <a:lnTo>
                  <a:pt x="639" y="244"/>
                </a:lnTo>
                <a:lnTo>
                  <a:pt x="640" y="247"/>
                </a:lnTo>
                <a:lnTo>
                  <a:pt x="643" y="247"/>
                </a:lnTo>
                <a:lnTo>
                  <a:pt x="643" y="247"/>
                </a:lnTo>
                <a:lnTo>
                  <a:pt x="643" y="242"/>
                </a:lnTo>
                <a:lnTo>
                  <a:pt x="642" y="239"/>
                </a:lnTo>
                <a:lnTo>
                  <a:pt x="640" y="239"/>
                </a:lnTo>
                <a:lnTo>
                  <a:pt x="640" y="239"/>
                </a:lnTo>
                <a:lnTo>
                  <a:pt x="639" y="241"/>
                </a:lnTo>
                <a:lnTo>
                  <a:pt x="639" y="244"/>
                </a:lnTo>
                <a:lnTo>
                  <a:pt x="639" y="244"/>
                </a:lnTo>
                <a:close/>
                <a:moveTo>
                  <a:pt x="195" y="251"/>
                </a:moveTo>
                <a:lnTo>
                  <a:pt x="195" y="251"/>
                </a:lnTo>
                <a:lnTo>
                  <a:pt x="200" y="251"/>
                </a:lnTo>
                <a:lnTo>
                  <a:pt x="201" y="250"/>
                </a:lnTo>
                <a:lnTo>
                  <a:pt x="203" y="247"/>
                </a:lnTo>
                <a:lnTo>
                  <a:pt x="203" y="247"/>
                </a:lnTo>
                <a:lnTo>
                  <a:pt x="200" y="242"/>
                </a:lnTo>
                <a:lnTo>
                  <a:pt x="195" y="239"/>
                </a:lnTo>
                <a:lnTo>
                  <a:pt x="195" y="239"/>
                </a:lnTo>
                <a:lnTo>
                  <a:pt x="194" y="242"/>
                </a:lnTo>
                <a:lnTo>
                  <a:pt x="194" y="245"/>
                </a:lnTo>
                <a:lnTo>
                  <a:pt x="195" y="251"/>
                </a:lnTo>
                <a:lnTo>
                  <a:pt x="195" y="251"/>
                </a:lnTo>
                <a:close/>
                <a:moveTo>
                  <a:pt x="360" y="241"/>
                </a:moveTo>
                <a:lnTo>
                  <a:pt x="360" y="241"/>
                </a:lnTo>
                <a:lnTo>
                  <a:pt x="361" y="247"/>
                </a:lnTo>
                <a:lnTo>
                  <a:pt x="363" y="250"/>
                </a:lnTo>
                <a:lnTo>
                  <a:pt x="366" y="251"/>
                </a:lnTo>
                <a:lnTo>
                  <a:pt x="366" y="251"/>
                </a:lnTo>
                <a:lnTo>
                  <a:pt x="367" y="247"/>
                </a:lnTo>
                <a:lnTo>
                  <a:pt x="367" y="241"/>
                </a:lnTo>
                <a:lnTo>
                  <a:pt x="367" y="241"/>
                </a:lnTo>
                <a:lnTo>
                  <a:pt x="363" y="241"/>
                </a:lnTo>
                <a:lnTo>
                  <a:pt x="361" y="241"/>
                </a:lnTo>
                <a:lnTo>
                  <a:pt x="360" y="241"/>
                </a:lnTo>
                <a:lnTo>
                  <a:pt x="360" y="241"/>
                </a:lnTo>
                <a:close/>
                <a:moveTo>
                  <a:pt x="713" y="245"/>
                </a:moveTo>
                <a:lnTo>
                  <a:pt x="713" y="245"/>
                </a:lnTo>
                <a:lnTo>
                  <a:pt x="712" y="242"/>
                </a:lnTo>
                <a:lnTo>
                  <a:pt x="710" y="239"/>
                </a:lnTo>
                <a:lnTo>
                  <a:pt x="710" y="239"/>
                </a:lnTo>
                <a:lnTo>
                  <a:pt x="710" y="244"/>
                </a:lnTo>
                <a:lnTo>
                  <a:pt x="710" y="245"/>
                </a:lnTo>
                <a:lnTo>
                  <a:pt x="713" y="245"/>
                </a:lnTo>
                <a:lnTo>
                  <a:pt x="713" y="245"/>
                </a:lnTo>
                <a:close/>
                <a:moveTo>
                  <a:pt x="735" y="250"/>
                </a:moveTo>
                <a:lnTo>
                  <a:pt x="735" y="250"/>
                </a:lnTo>
                <a:lnTo>
                  <a:pt x="735" y="244"/>
                </a:lnTo>
                <a:lnTo>
                  <a:pt x="732" y="239"/>
                </a:lnTo>
                <a:lnTo>
                  <a:pt x="732" y="239"/>
                </a:lnTo>
                <a:lnTo>
                  <a:pt x="733" y="242"/>
                </a:lnTo>
                <a:lnTo>
                  <a:pt x="733" y="245"/>
                </a:lnTo>
                <a:lnTo>
                  <a:pt x="733" y="248"/>
                </a:lnTo>
                <a:lnTo>
                  <a:pt x="735" y="250"/>
                </a:lnTo>
                <a:lnTo>
                  <a:pt x="735" y="250"/>
                </a:lnTo>
                <a:close/>
                <a:moveTo>
                  <a:pt x="40" y="254"/>
                </a:moveTo>
                <a:lnTo>
                  <a:pt x="40" y="254"/>
                </a:lnTo>
                <a:lnTo>
                  <a:pt x="41" y="251"/>
                </a:lnTo>
                <a:lnTo>
                  <a:pt x="41" y="247"/>
                </a:lnTo>
                <a:lnTo>
                  <a:pt x="41" y="241"/>
                </a:lnTo>
                <a:lnTo>
                  <a:pt x="41" y="241"/>
                </a:lnTo>
                <a:lnTo>
                  <a:pt x="40" y="254"/>
                </a:lnTo>
                <a:lnTo>
                  <a:pt x="40" y="254"/>
                </a:lnTo>
                <a:close/>
                <a:moveTo>
                  <a:pt x="41" y="266"/>
                </a:moveTo>
                <a:lnTo>
                  <a:pt x="41" y="266"/>
                </a:lnTo>
                <a:lnTo>
                  <a:pt x="44" y="266"/>
                </a:lnTo>
                <a:lnTo>
                  <a:pt x="46" y="263"/>
                </a:lnTo>
                <a:lnTo>
                  <a:pt x="49" y="259"/>
                </a:lnTo>
                <a:lnTo>
                  <a:pt x="50" y="244"/>
                </a:lnTo>
                <a:lnTo>
                  <a:pt x="50" y="244"/>
                </a:lnTo>
                <a:lnTo>
                  <a:pt x="49" y="244"/>
                </a:lnTo>
                <a:lnTo>
                  <a:pt x="49" y="242"/>
                </a:lnTo>
                <a:lnTo>
                  <a:pt x="47" y="241"/>
                </a:lnTo>
                <a:lnTo>
                  <a:pt x="46" y="241"/>
                </a:lnTo>
                <a:lnTo>
                  <a:pt x="46" y="241"/>
                </a:lnTo>
                <a:lnTo>
                  <a:pt x="44" y="248"/>
                </a:lnTo>
                <a:lnTo>
                  <a:pt x="43" y="254"/>
                </a:lnTo>
                <a:lnTo>
                  <a:pt x="41" y="260"/>
                </a:lnTo>
                <a:lnTo>
                  <a:pt x="41" y="266"/>
                </a:lnTo>
                <a:lnTo>
                  <a:pt x="41" y="266"/>
                </a:lnTo>
                <a:close/>
                <a:moveTo>
                  <a:pt x="85" y="247"/>
                </a:moveTo>
                <a:lnTo>
                  <a:pt x="85" y="247"/>
                </a:lnTo>
                <a:lnTo>
                  <a:pt x="84" y="244"/>
                </a:lnTo>
                <a:lnTo>
                  <a:pt x="82" y="242"/>
                </a:lnTo>
                <a:lnTo>
                  <a:pt x="81" y="241"/>
                </a:lnTo>
                <a:lnTo>
                  <a:pt x="81" y="241"/>
                </a:lnTo>
                <a:lnTo>
                  <a:pt x="81" y="245"/>
                </a:lnTo>
                <a:lnTo>
                  <a:pt x="82" y="247"/>
                </a:lnTo>
                <a:lnTo>
                  <a:pt x="85" y="247"/>
                </a:lnTo>
                <a:lnTo>
                  <a:pt x="85" y="247"/>
                </a:lnTo>
                <a:close/>
                <a:moveTo>
                  <a:pt x="99" y="242"/>
                </a:moveTo>
                <a:lnTo>
                  <a:pt x="99" y="242"/>
                </a:lnTo>
                <a:lnTo>
                  <a:pt x="99" y="244"/>
                </a:lnTo>
                <a:lnTo>
                  <a:pt x="98" y="245"/>
                </a:lnTo>
                <a:lnTo>
                  <a:pt x="98" y="245"/>
                </a:lnTo>
                <a:lnTo>
                  <a:pt x="101" y="247"/>
                </a:lnTo>
                <a:lnTo>
                  <a:pt x="107" y="247"/>
                </a:lnTo>
                <a:lnTo>
                  <a:pt x="107" y="247"/>
                </a:lnTo>
                <a:lnTo>
                  <a:pt x="107" y="244"/>
                </a:lnTo>
                <a:lnTo>
                  <a:pt x="108" y="241"/>
                </a:lnTo>
                <a:lnTo>
                  <a:pt x="108" y="241"/>
                </a:lnTo>
                <a:lnTo>
                  <a:pt x="105" y="241"/>
                </a:lnTo>
                <a:lnTo>
                  <a:pt x="105" y="241"/>
                </a:lnTo>
                <a:lnTo>
                  <a:pt x="105" y="244"/>
                </a:lnTo>
                <a:lnTo>
                  <a:pt x="104" y="244"/>
                </a:lnTo>
                <a:lnTo>
                  <a:pt x="101" y="242"/>
                </a:lnTo>
                <a:lnTo>
                  <a:pt x="99" y="242"/>
                </a:lnTo>
                <a:lnTo>
                  <a:pt x="99" y="242"/>
                </a:lnTo>
                <a:close/>
                <a:moveTo>
                  <a:pt x="561" y="244"/>
                </a:moveTo>
                <a:lnTo>
                  <a:pt x="561" y="244"/>
                </a:lnTo>
                <a:lnTo>
                  <a:pt x="567" y="245"/>
                </a:lnTo>
                <a:lnTo>
                  <a:pt x="567" y="245"/>
                </a:lnTo>
                <a:lnTo>
                  <a:pt x="566" y="244"/>
                </a:lnTo>
                <a:lnTo>
                  <a:pt x="564" y="242"/>
                </a:lnTo>
                <a:lnTo>
                  <a:pt x="561" y="241"/>
                </a:lnTo>
                <a:lnTo>
                  <a:pt x="561" y="241"/>
                </a:lnTo>
                <a:lnTo>
                  <a:pt x="561" y="242"/>
                </a:lnTo>
                <a:lnTo>
                  <a:pt x="561" y="244"/>
                </a:lnTo>
                <a:lnTo>
                  <a:pt x="561" y="244"/>
                </a:lnTo>
                <a:close/>
                <a:moveTo>
                  <a:pt x="181" y="256"/>
                </a:moveTo>
                <a:lnTo>
                  <a:pt x="181" y="256"/>
                </a:lnTo>
                <a:lnTo>
                  <a:pt x="186" y="256"/>
                </a:lnTo>
                <a:lnTo>
                  <a:pt x="191" y="256"/>
                </a:lnTo>
                <a:lnTo>
                  <a:pt x="191" y="256"/>
                </a:lnTo>
                <a:lnTo>
                  <a:pt x="189" y="248"/>
                </a:lnTo>
                <a:lnTo>
                  <a:pt x="189" y="245"/>
                </a:lnTo>
                <a:lnTo>
                  <a:pt x="189" y="242"/>
                </a:lnTo>
                <a:lnTo>
                  <a:pt x="189" y="242"/>
                </a:lnTo>
                <a:lnTo>
                  <a:pt x="184" y="244"/>
                </a:lnTo>
                <a:lnTo>
                  <a:pt x="183" y="247"/>
                </a:lnTo>
                <a:lnTo>
                  <a:pt x="181" y="251"/>
                </a:lnTo>
                <a:lnTo>
                  <a:pt x="181" y="256"/>
                </a:lnTo>
                <a:lnTo>
                  <a:pt x="181" y="256"/>
                </a:lnTo>
                <a:close/>
                <a:moveTo>
                  <a:pt x="508" y="253"/>
                </a:moveTo>
                <a:lnTo>
                  <a:pt x="508" y="253"/>
                </a:lnTo>
                <a:lnTo>
                  <a:pt x="512" y="253"/>
                </a:lnTo>
                <a:lnTo>
                  <a:pt x="515" y="251"/>
                </a:lnTo>
                <a:lnTo>
                  <a:pt x="515" y="251"/>
                </a:lnTo>
                <a:lnTo>
                  <a:pt x="512" y="250"/>
                </a:lnTo>
                <a:lnTo>
                  <a:pt x="511" y="247"/>
                </a:lnTo>
                <a:lnTo>
                  <a:pt x="509" y="244"/>
                </a:lnTo>
                <a:lnTo>
                  <a:pt x="506" y="242"/>
                </a:lnTo>
                <a:lnTo>
                  <a:pt x="506" y="242"/>
                </a:lnTo>
                <a:lnTo>
                  <a:pt x="506" y="247"/>
                </a:lnTo>
                <a:lnTo>
                  <a:pt x="508" y="253"/>
                </a:lnTo>
                <a:lnTo>
                  <a:pt x="508" y="253"/>
                </a:lnTo>
                <a:close/>
                <a:moveTo>
                  <a:pt x="723" y="248"/>
                </a:moveTo>
                <a:lnTo>
                  <a:pt x="723" y="248"/>
                </a:lnTo>
                <a:lnTo>
                  <a:pt x="726" y="253"/>
                </a:lnTo>
                <a:lnTo>
                  <a:pt x="726" y="253"/>
                </a:lnTo>
                <a:lnTo>
                  <a:pt x="727" y="250"/>
                </a:lnTo>
                <a:lnTo>
                  <a:pt x="727" y="247"/>
                </a:lnTo>
                <a:lnTo>
                  <a:pt x="726" y="244"/>
                </a:lnTo>
                <a:lnTo>
                  <a:pt x="724" y="242"/>
                </a:lnTo>
                <a:lnTo>
                  <a:pt x="724" y="242"/>
                </a:lnTo>
                <a:lnTo>
                  <a:pt x="724" y="244"/>
                </a:lnTo>
                <a:lnTo>
                  <a:pt x="723" y="245"/>
                </a:lnTo>
                <a:lnTo>
                  <a:pt x="723" y="247"/>
                </a:lnTo>
                <a:lnTo>
                  <a:pt x="723" y="248"/>
                </a:lnTo>
                <a:lnTo>
                  <a:pt x="723" y="248"/>
                </a:lnTo>
                <a:close/>
                <a:moveTo>
                  <a:pt x="343" y="244"/>
                </a:moveTo>
                <a:lnTo>
                  <a:pt x="343" y="244"/>
                </a:lnTo>
                <a:lnTo>
                  <a:pt x="345" y="248"/>
                </a:lnTo>
                <a:lnTo>
                  <a:pt x="346" y="253"/>
                </a:lnTo>
                <a:lnTo>
                  <a:pt x="346" y="253"/>
                </a:lnTo>
                <a:lnTo>
                  <a:pt x="354" y="253"/>
                </a:lnTo>
                <a:lnTo>
                  <a:pt x="354" y="253"/>
                </a:lnTo>
                <a:lnTo>
                  <a:pt x="352" y="247"/>
                </a:lnTo>
                <a:lnTo>
                  <a:pt x="352" y="242"/>
                </a:lnTo>
                <a:lnTo>
                  <a:pt x="352" y="242"/>
                </a:lnTo>
                <a:lnTo>
                  <a:pt x="343" y="244"/>
                </a:lnTo>
                <a:lnTo>
                  <a:pt x="343" y="244"/>
                </a:lnTo>
                <a:close/>
                <a:moveTo>
                  <a:pt x="160" y="245"/>
                </a:moveTo>
                <a:lnTo>
                  <a:pt x="160" y="245"/>
                </a:lnTo>
                <a:lnTo>
                  <a:pt x="160" y="248"/>
                </a:lnTo>
                <a:lnTo>
                  <a:pt x="160" y="253"/>
                </a:lnTo>
                <a:lnTo>
                  <a:pt x="160" y="253"/>
                </a:lnTo>
                <a:lnTo>
                  <a:pt x="165" y="254"/>
                </a:lnTo>
                <a:lnTo>
                  <a:pt x="168" y="251"/>
                </a:lnTo>
                <a:lnTo>
                  <a:pt x="171" y="248"/>
                </a:lnTo>
                <a:lnTo>
                  <a:pt x="172" y="244"/>
                </a:lnTo>
                <a:lnTo>
                  <a:pt x="172" y="244"/>
                </a:lnTo>
                <a:lnTo>
                  <a:pt x="166" y="245"/>
                </a:lnTo>
                <a:lnTo>
                  <a:pt x="163" y="245"/>
                </a:lnTo>
                <a:lnTo>
                  <a:pt x="160" y="245"/>
                </a:lnTo>
                <a:lnTo>
                  <a:pt x="160" y="245"/>
                </a:lnTo>
                <a:close/>
                <a:moveTo>
                  <a:pt x="232" y="253"/>
                </a:moveTo>
                <a:lnTo>
                  <a:pt x="232" y="253"/>
                </a:lnTo>
                <a:lnTo>
                  <a:pt x="236" y="253"/>
                </a:lnTo>
                <a:lnTo>
                  <a:pt x="236" y="253"/>
                </a:lnTo>
                <a:lnTo>
                  <a:pt x="235" y="247"/>
                </a:lnTo>
                <a:lnTo>
                  <a:pt x="233" y="244"/>
                </a:lnTo>
                <a:lnTo>
                  <a:pt x="233" y="244"/>
                </a:lnTo>
                <a:lnTo>
                  <a:pt x="233" y="248"/>
                </a:lnTo>
                <a:lnTo>
                  <a:pt x="232" y="253"/>
                </a:lnTo>
                <a:lnTo>
                  <a:pt x="232" y="253"/>
                </a:lnTo>
                <a:close/>
                <a:moveTo>
                  <a:pt x="223" y="245"/>
                </a:moveTo>
                <a:lnTo>
                  <a:pt x="223" y="245"/>
                </a:lnTo>
                <a:lnTo>
                  <a:pt x="223" y="248"/>
                </a:lnTo>
                <a:lnTo>
                  <a:pt x="223" y="253"/>
                </a:lnTo>
                <a:lnTo>
                  <a:pt x="223" y="253"/>
                </a:lnTo>
                <a:lnTo>
                  <a:pt x="224" y="253"/>
                </a:lnTo>
                <a:lnTo>
                  <a:pt x="227" y="253"/>
                </a:lnTo>
                <a:lnTo>
                  <a:pt x="227" y="253"/>
                </a:lnTo>
                <a:lnTo>
                  <a:pt x="227" y="245"/>
                </a:lnTo>
                <a:lnTo>
                  <a:pt x="226" y="244"/>
                </a:lnTo>
                <a:lnTo>
                  <a:pt x="223" y="245"/>
                </a:lnTo>
                <a:lnTo>
                  <a:pt x="223" y="245"/>
                </a:lnTo>
                <a:close/>
                <a:moveTo>
                  <a:pt x="261" y="248"/>
                </a:moveTo>
                <a:lnTo>
                  <a:pt x="261" y="248"/>
                </a:lnTo>
                <a:lnTo>
                  <a:pt x="264" y="250"/>
                </a:lnTo>
                <a:lnTo>
                  <a:pt x="265" y="250"/>
                </a:lnTo>
                <a:lnTo>
                  <a:pt x="265" y="248"/>
                </a:lnTo>
                <a:lnTo>
                  <a:pt x="265" y="248"/>
                </a:lnTo>
                <a:lnTo>
                  <a:pt x="265" y="245"/>
                </a:lnTo>
                <a:lnTo>
                  <a:pt x="262" y="244"/>
                </a:lnTo>
                <a:lnTo>
                  <a:pt x="262" y="244"/>
                </a:lnTo>
                <a:lnTo>
                  <a:pt x="261" y="245"/>
                </a:lnTo>
                <a:lnTo>
                  <a:pt x="261" y="248"/>
                </a:lnTo>
                <a:lnTo>
                  <a:pt x="261" y="248"/>
                </a:lnTo>
                <a:close/>
                <a:moveTo>
                  <a:pt x="503" y="253"/>
                </a:moveTo>
                <a:lnTo>
                  <a:pt x="503" y="253"/>
                </a:lnTo>
                <a:lnTo>
                  <a:pt x="500" y="244"/>
                </a:lnTo>
                <a:lnTo>
                  <a:pt x="500" y="244"/>
                </a:lnTo>
                <a:lnTo>
                  <a:pt x="500" y="251"/>
                </a:lnTo>
                <a:lnTo>
                  <a:pt x="500" y="253"/>
                </a:lnTo>
                <a:lnTo>
                  <a:pt x="503" y="253"/>
                </a:lnTo>
                <a:lnTo>
                  <a:pt x="503" y="253"/>
                </a:lnTo>
                <a:close/>
                <a:moveTo>
                  <a:pt x="691" y="257"/>
                </a:moveTo>
                <a:lnTo>
                  <a:pt x="691" y="257"/>
                </a:lnTo>
                <a:lnTo>
                  <a:pt x="694" y="257"/>
                </a:lnTo>
                <a:lnTo>
                  <a:pt x="695" y="256"/>
                </a:lnTo>
                <a:lnTo>
                  <a:pt x="695" y="251"/>
                </a:lnTo>
                <a:lnTo>
                  <a:pt x="694" y="248"/>
                </a:lnTo>
                <a:lnTo>
                  <a:pt x="691" y="245"/>
                </a:lnTo>
                <a:lnTo>
                  <a:pt x="691" y="245"/>
                </a:lnTo>
                <a:lnTo>
                  <a:pt x="691" y="257"/>
                </a:lnTo>
                <a:lnTo>
                  <a:pt x="691" y="257"/>
                </a:lnTo>
                <a:close/>
                <a:moveTo>
                  <a:pt x="154" y="245"/>
                </a:moveTo>
                <a:lnTo>
                  <a:pt x="154" y="245"/>
                </a:lnTo>
                <a:lnTo>
                  <a:pt x="152" y="247"/>
                </a:lnTo>
                <a:lnTo>
                  <a:pt x="149" y="247"/>
                </a:lnTo>
                <a:lnTo>
                  <a:pt x="146" y="247"/>
                </a:lnTo>
                <a:lnTo>
                  <a:pt x="146" y="247"/>
                </a:lnTo>
                <a:lnTo>
                  <a:pt x="146" y="251"/>
                </a:lnTo>
                <a:lnTo>
                  <a:pt x="146" y="251"/>
                </a:lnTo>
                <a:lnTo>
                  <a:pt x="151" y="253"/>
                </a:lnTo>
                <a:lnTo>
                  <a:pt x="155" y="253"/>
                </a:lnTo>
                <a:lnTo>
                  <a:pt x="155" y="253"/>
                </a:lnTo>
                <a:lnTo>
                  <a:pt x="155" y="248"/>
                </a:lnTo>
                <a:lnTo>
                  <a:pt x="155" y="247"/>
                </a:lnTo>
                <a:lnTo>
                  <a:pt x="154" y="245"/>
                </a:lnTo>
                <a:lnTo>
                  <a:pt x="154" y="245"/>
                </a:lnTo>
                <a:close/>
                <a:moveTo>
                  <a:pt x="328" y="247"/>
                </a:moveTo>
                <a:lnTo>
                  <a:pt x="328" y="247"/>
                </a:lnTo>
                <a:lnTo>
                  <a:pt x="331" y="251"/>
                </a:lnTo>
                <a:lnTo>
                  <a:pt x="332" y="253"/>
                </a:lnTo>
                <a:lnTo>
                  <a:pt x="335" y="253"/>
                </a:lnTo>
                <a:lnTo>
                  <a:pt x="335" y="253"/>
                </a:lnTo>
                <a:lnTo>
                  <a:pt x="335" y="250"/>
                </a:lnTo>
                <a:lnTo>
                  <a:pt x="335" y="247"/>
                </a:lnTo>
                <a:lnTo>
                  <a:pt x="335" y="247"/>
                </a:lnTo>
                <a:lnTo>
                  <a:pt x="331" y="245"/>
                </a:lnTo>
                <a:lnTo>
                  <a:pt x="328" y="247"/>
                </a:lnTo>
                <a:lnTo>
                  <a:pt x="328" y="247"/>
                </a:lnTo>
                <a:close/>
                <a:moveTo>
                  <a:pt x="471" y="254"/>
                </a:moveTo>
                <a:lnTo>
                  <a:pt x="471" y="254"/>
                </a:lnTo>
                <a:lnTo>
                  <a:pt x="477" y="254"/>
                </a:lnTo>
                <a:lnTo>
                  <a:pt x="482" y="253"/>
                </a:lnTo>
                <a:lnTo>
                  <a:pt x="486" y="250"/>
                </a:lnTo>
                <a:lnTo>
                  <a:pt x="488" y="247"/>
                </a:lnTo>
                <a:lnTo>
                  <a:pt x="488" y="247"/>
                </a:lnTo>
                <a:lnTo>
                  <a:pt x="476" y="248"/>
                </a:lnTo>
                <a:lnTo>
                  <a:pt x="471" y="250"/>
                </a:lnTo>
                <a:lnTo>
                  <a:pt x="470" y="251"/>
                </a:lnTo>
                <a:lnTo>
                  <a:pt x="471" y="254"/>
                </a:lnTo>
                <a:lnTo>
                  <a:pt x="471" y="254"/>
                </a:lnTo>
                <a:close/>
                <a:moveTo>
                  <a:pt x="412" y="251"/>
                </a:moveTo>
                <a:lnTo>
                  <a:pt x="412" y="251"/>
                </a:lnTo>
                <a:lnTo>
                  <a:pt x="416" y="251"/>
                </a:lnTo>
                <a:lnTo>
                  <a:pt x="418" y="250"/>
                </a:lnTo>
                <a:lnTo>
                  <a:pt x="418" y="250"/>
                </a:lnTo>
                <a:lnTo>
                  <a:pt x="415" y="248"/>
                </a:lnTo>
                <a:lnTo>
                  <a:pt x="412" y="247"/>
                </a:lnTo>
                <a:lnTo>
                  <a:pt x="412" y="247"/>
                </a:lnTo>
                <a:lnTo>
                  <a:pt x="412" y="251"/>
                </a:lnTo>
                <a:lnTo>
                  <a:pt x="412" y="251"/>
                </a:lnTo>
                <a:close/>
                <a:moveTo>
                  <a:pt x="316" y="247"/>
                </a:moveTo>
                <a:lnTo>
                  <a:pt x="316" y="247"/>
                </a:lnTo>
                <a:lnTo>
                  <a:pt x="316" y="256"/>
                </a:lnTo>
                <a:lnTo>
                  <a:pt x="316" y="256"/>
                </a:lnTo>
                <a:lnTo>
                  <a:pt x="322" y="254"/>
                </a:lnTo>
                <a:lnTo>
                  <a:pt x="326" y="253"/>
                </a:lnTo>
                <a:lnTo>
                  <a:pt x="326" y="253"/>
                </a:lnTo>
                <a:lnTo>
                  <a:pt x="325" y="251"/>
                </a:lnTo>
                <a:lnTo>
                  <a:pt x="322" y="248"/>
                </a:lnTo>
                <a:lnTo>
                  <a:pt x="320" y="247"/>
                </a:lnTo>
                <a:lnTo>
                  <a:pt x="316" y="247"/>
                </a:lnTo>
                <a:lnTo>
                  <a:pt x="316" y="247"/>
                </a:lnTo>
                <a:close/>
                <a:moveTo>
                  <a:pt x="53" y="263"/>
                </a:moveTo>
                <a:lnTo>
                  <a:pt x="53" y="263"/>
                </a:lnTo>
                <a:lnTo>
                  <a:pt x="56" y="263"/>
                </a:lnTo>
                <a:lnTo>
                  <a:pt x="58" y="266"/>
                </a:lnTo>
                <a:lnTo>
                  <a:pt x="62" y="270"/>
                </a:lnTo>
                <a:lnTo>
                  <a:pt x="62" y="270"/>
                </a:lnTo>
                <a:lnTo>
                  <a:pt x="61" y="259"/>
                </a:lnTo>
                <a:lnTo>
                  <a:pt x="59" y="248"/>
                </a:lnTo>
                <a:lnTo>
                  <a:pt x="59" y="248"/>
                </a:lnTo>
                <a:lnTo>
                  <a:pt x="58" y="248"/>
                </a:lnTo>
                <a:lnTo>
                  <a:pt x="56" y="247"/>
                </a:lnTo>
                <a:lnTo>
                  <a:pt x="56" y="247"/>
                </a:lnTo>
                <a:lnTo>
                  <a:pt x="53" y="263"/>
                </a:lnTo>
                <a:lnTo>
                  <a:pt x="53" y="263"/>
                </a:lnTo>
                <a:close/>
                <a:moveTo>
                  <a:pt x="575" y="250"/>
                </a:moveTo>
                <a:lnTo>
                  <a:pt x="575" y="250"/>
                </a:lnTo>
                <a:lnTo>
                  <a:pt x="578" y="250"/>
                </a:lnTo>
                <a:lnTo>
                  <a:pt x="581" y="251"/>
                </a:lnTo>
                <a:lnTo>
                  <a:pt x="581" y="251"/>
                </a:lnTo>
                <a:lnTo>
                  <a:pt x="581" y="248"/>
                </a:lnTo>
                <a:lnTo>
                  <a:pt x="581" y="248"/>
                </a:lnTo>
                <a:lnTo>
                  <a:pt x="581" y="247"/>
                </a:lnTo>
                <a:lnTo>
                  <a:pt x="581" y="247"/>
                </a:lnTo>
                <a:lnTo>
                  <a:pt x="579" y="248"/>
                </a:lnTo>
                <a:lnTo>
                  <a:pt x="578" y="248"/>
                </a:lnTo>
                <a:lnTo>
                  <a:pt x="576" y="248"/>
                </a:lnTo>
                <a:lnTo>
                  <a:pt x="575" y="250"/>
                </a:lnTo>
                <a:lnTo>
                  <a:pt x="575" y="250"/>
                </a:lnTo>
                <a:close/>
                <a:moveTo>
                  <a:pt x="306" y="256"/>
                </a:moveTo>
                <a:lnTo>
                  <a:pt x="306" y="256"/>
                </a:lnTo>
                <a:lnTo>
                  <a:pt x="309" y="256"/>
                </a:lnTo>
                <a:lnTo>
                  <a:pt x="311" y="257"/>
                </a:lnTo>
                <a:lnTo>
                  <a:pt x="311" y="257"/>
                </a:lnTo>
                <a:lnTo>
                  <a:pt x="311" y="251"/>
                </a:lnTo>
                <a:lnTo>
                  <a:pt x="311" y="250"/>
                </a:lnTo>
                <a:lnTo>
                  <a:pt x="309" y="248"/>
                </a:lnTo>
                <a:lnTo>
                  <a:pt x="309" y="248"/>
                </a:lnTo>
                <a:lnTo>
                  <a:pt x="308" y="250"/>
                </a:lnTo>
                <a:lnTo>
                  <a:pt x="308" y="251"/>
                </a:lnTo>
                <a:lnTo>
                  <a:pt x="308" y="254"/>
                </a:lnTo>
                <a:lnTo>
                  <a:pt x="306" y="256"/>
                </a:lnTo>
                <a:lnTo>
                  <a:pt x="306" y="256"/>
                </a:lnTo>
                <a:close/>
                <a:moveTo>
                  <a:pt x="377" y="250"/>
                </a:moveTo>
                <a:lnTo>
                  <a:pt x="377" y="250"/>
                </a:lnTo>
                <a:lnTo>
                  <a:pt x="375" y="250"/>
                </a:lnTo>
                <a:lnTo>
                  <a:pt x="375" y="248"/>
                </a:lnTo>
                <a:lnTo>
                  <a:pt x="373" y="248"/>
                </a:lnTo>
                <a:lnTo>
                  <a:pt x="372" y="248"/>
                </a:lnTo>
                <a:lnTo>
                  <a:pt x="372" y="248"/>
                </a:lnTo>
                <a:lnTo>
                  <a:pt x="372" y="250"/>
                </a:lnTo>
                <a:lnTo>
                  <a:pt x="373" y="251"/>
                </a:lnTo>
                <a:lnTo>
                  <a:pt x="375" y="251"/>
                </a:lnTo>
                <a:lnTo>
                  <a:pt x="377" y="250"/>
                </a:lnTo>
                <a:lnTo>
                  <a:pt x="377" y="250"/>
                </a:lnTo>
                <a:close/>
                <a:moveTo>
                  <a:pt x="299" y="251"/>
                </a:moveTo>
                <a:lnTo>
                  <a:pt x="299" y="251"/>
                </a:lnTo>
                <a:lnTo>
                  <a:pt x="300" y="253"/>
                </a:lnTo>
                <a:lnTo>
                  <a:pt x="302" y="256"/>
                </a:lnTo>
                <a:lnTo>
                  <a:pt x="302" y="256"/>
                </a:lnTo>
                <a:lnTo>
                  <a:pt x="302" y="253"/>
                </a:lnTo>
                <a:lnTo>
                  <a:pt x="302" y="248"/>
                </a:lnTo>
                <a:lnTo>
                  <a:pt x="302" y="248"/>
                </a:lnTo>
                <a:lnTo>
                  <a:pt x="300" y="250"/>
                </a:lnTo>
                <a:lnTo>
                  <a:pt x="299" y="250"/>
                </a:lnTo>
                <a:lnTo>
                  <a:pt x="299" y="251"/>
                </a:lnTo>
                <a:lnTo>
                  <a:pt x="299" y="251"/>
                </a:lnTo>
                <a:close/>
                <a:moveTo>
                  <a:pt x="341" y="253"/>
                </a:moveTo>
                <a:lnTo>
                  <a:pt x="341" y="253"/>
                </a:lnTo>
                <a:lnTo>
                  <a:pt x="341" y="253"/>
                </a:lnTo>
                <a:lnTo>
                  <a:pt x="341" y="251"/>
                </a:lnTo>
                <a:lnTo>
                  <a:pt x="340" y="248"/>
                </a:lnTo>
                <a:lnTo>
                  <a:pt x="340" y="248"/>
                </a:lnTo>
                <a:lnTo>
                  <a:pt x="340" y="251"/>
                </a:lnTo>
                <a:lnTo>
                  <a:pt x="340" y="253"/>
                </a:lnTo>
                <a:lnTo>
                  <a:pt x="341" y="253"/>
                </a:lnTo>
                <a:lnTo>
                  <a:pt x="341" y="253"/>
                </a:lnTo>
                <a:close/>
                <a:moveTo>
                  <a:pt x="601" y="256"/>
                </a:moveTo>
                <a:lnTo>
                  <a:pt x="601" y="256"/>
                </a:lnTo>
                <a:lnTo>
                  <a:pt x="601" y="254"/>
                </a:lnTo>
                <a:lnTo>
                  <a:pt x="601" y="253"/>
                </a:lnTo>
                <a:lnTo>
                  <a:pt x="601" y="248"/>
                </a:lnTo>
                <a:lnTo>
                  <a:pt x="601" y="248"/>
                </a:lnTo>
                <a:lnTo>
                  <a:pt x="596" y="248"/>
                </a:lnTo>
                <a:lnTo>
                  <a:pt x="596" y="248"/>
                </a:lnTo>
                <a:lnTo>
                  <a:pt x="598" y="253"/>
                </a:lnTo>
                <a:lnTo>
                  <a:pt x="598" y="256"/>
                </a:lnTo>
                <a:lnTo>
                  <a:pt x="601" y="256"/>
                </a:lnTo>
                <a:lnTo>
                  <a:pt x="601" y="256"/>
                </a:lnTo>
                <a:close/>
                <a:moveTo>
                  <a:pt x="117" y="250"/>
                </a:moveTo>
                <a:lnTo>
                  <a:pt x="117" y="250"/>
                </a:lnTo>
                <a:lnTo>
                  <a:pt x="117" y="254"/>
                </a:lnTo>
                <a:lnTo>
                  <a:pt x="119" y="257"/>
                </a:lnTo>
                <a:lnTo>
                  <a:pt x="119" y="257"/>
                </a:lnTo>
                <a:lnTo>
                  <a:pt x="123" y="257"/>
                </a:lnTo>
                <a:lnTo>
                  <a:pt x="126" y="256"/>
                </a:lnTo>
                <a:lnTo>
                  <a:pt x="126" y="256"/>
                </a:lnTo>
                <a:lnTo>
                  <a:pt x="123" y="251"/>
                </a:lnTo>
                <a:lnTo>
                  <a:pt x="120" y="250"/>
                </a:lnTo>
                <a:lnTo>
                  <a:pt x="117" y="250"/>
                </a:lnTo>
                <a:lnTo>
                  <a:pt x="117" y="250"/>
                </a:lnTo>
                <a:close/>
                <a:moveTo>
                  <a:pt x="210" y="254"/>
                </a:moveTo>
                <a:lnTo>
                  <a:pt x="210" y="254"/>
                </a:lnTo>
                <a:lnTo>
                  <a:pt x="213" y="254"/>
                </a:lnTo>
                <a:lnTo>
                  <a:pt x="213" y="254"/>
                </a:lnTo>
                <a:lnTo>
                  <a:pt x="213" y="251"/>
                </a:lnTo>
                <a:lnTo>
                  <a:pt x="213" y="250"/>
                </a:lnTo>
                <a:lnTo>
                  <a:pt x="213" y="250"/>
                </a:lnTo>
                <a:lnTo>
                  <a:pt x="213" y="250"/>
                </a:lnTo>
                <a:lnTo>
                  <a:pt x="212" y="251"/>
                </a:lnTo>
                <a:lnTo>
                  <a:pt x="212" y="251"/>
                </a:lnTo>
                <a:lnTo>
                  <a:pt x="210" y="253"/>
                </a:lnTo>
                <a:lnTo>
                  <a:pt x="210" y="254"/>
                </a:lnTo>
                <a:lnTo>
                  <a:pt x="210" y="254"/>
                </a:lnTo>
                <a:close/>
                <a:moveTo>
                  <a:pt x="65" y="257"/>
                </a:moveTo>
                <a:lnTo>
                  <a:pt x="65" y="257"/>
                </a:lnTo>
                <a:lnTo>
                  <a:pt x="67" y="256"/>
                </a:lnTo>
                <a:lnTo>
                  <a:pt x="69" y="254"/>
                </a:lnTo>
                <a:lnTo>
                  <a:pt x="70" y="250"/>
                </a:lnTo>
                <a:lnTo>
                  <a:pt x="70" y="250"/>
                </a:lnTo>
                <a:lnTo>
                  <a:pt x="65" y="250"/>
                </a:lnTo>
                <a:lnTo>
                  <a:pt x="65" y="250"/>
                </a:lnTo>
                <a:lnTo>
                  <a:pt x="65" y="254"/>
                </a:lnTo>
                <a:lnTo>
                  <a:pt x="65" y="257"/>
                </a:lnTo>
                <a:lnTo>
                  <a:pt x="65" y="257"/>
                </a:lnTo>
                <a:close/>
                <a:moveTo>
                  <a:pt x="175" y="254"/>
                </a:moveTo>
                <a:lnTo>
                  <a:pt x="175" y="254"/>
                </a:lnTo>
                <a:lnTo>
                  <a:pt x="177" y="254"/>
                </a:lnTo>
                <a:lnTo>
                  <a:pt x="177" y="253"/>
                </a:lnTo>
                <a:lnTo>
                  <a:pt x="177" y="251"/>
                </a:lnTo>
                <a:lnTo>
                  <a:pt x="175" y="250"/>
                </a:lnTo>
                <a:lnTo>
                  <a:pt x="175" y="250"/>
                </a:lnTo>
                <a:lnTo>
                  <a:pt x="175" y="253"/>
                </a:lnTo>
                <a:lnTo>
                  <a:pt x="175" y="254"/>
                </a:lnTo>
                <a:lnTo>
                  <a:pt x="175" y="254"/>
                </a:lnTo>
                <a:close/>
                <a:moveTo>
                  <a:pt x="564" y="256"/>
                </a:moveTo>
                <a:lnTo>
                  <a:pt x="564" y="256"/>
                </a:lnTo>
                <a:lnTo>
                  <a:pt x="569" y="256"/>
                </a:lnTo>
                <a:lnTo>
                  <a:pt x="569" y="256"/>
                </a:lnTo>
                <a:lnTo>
                  <a:pt x="569" y="253"/>
                </a:lnTo>
                <a:lnTo>
                  <a:pt x="569" y="251"/>
                </a:lnTo>
                <a:lnTo>
                  <a:pt x="569" y="251"/>
                </a:lnTo>
                <a:lnTo>
                  <a:pt x="567" y="250"/>
                </a:lnTo>
                <a:lnTo>
                  <a:pt x="563" y="250"/>
                </a:lnTo>
                <a:lnTo>
                  <a:pt x="563" y="250"/>
                </a:lnTo>
                <a:lnTo>
                  <a:pt x="564" y="253"/>
                </a:lnTo>
                <a:lnTo>
                  <a:pt x="564" y="253"/>
                </a:lnTo>
                <a:lnTo>
                  <a:pt x="564" y="256"/>
                </a:lnTo>
                <a:lnTo>
                  <a:pt x="564" y="256"/>
                </a:lnTo>
                <a:close/>
                <a:moveTo>
                  <a:pt x="651" y="256"/>
                </a:moveTo>
                <a:lnTo>
                  <a:pt x="651" y="256"/>
                </a:lnTo>
                <a:lnTo>
                  <a:pt x="651" y="254"/>
                </a:lnTo>
                <a:lnTo>
                  <a:pt x="649" y="253"/>
                </a:lnTo>
                <a:lnTo>
                  <a:pt x="649" y="251"/>
                </a:lnTo>
                <a:lnTo>
                  <a:pt x="648" y="250"/>
                </a:lnTo>
                <a:lnTo>
                  <a:pt x="648" y="250"/>
                </a:lnTo>
                <a:lnTo>
                  <a:pt x="649" y="254"/>
                </a:lnTo>
                <a:lnTo>
                  <a:pt x="649" y="256"/>
                </a:lnTo>
                <a:lnTo>
                  <a:pt x="651" y="256"/>
                </a:lnTo>
                <a:lnTo>
                  <a:pt x="651" y="256"/>
                </a:lnTo>
                <a:close/>
                <a:moveTo>
                  <a:pt x="280" y="253"/>
                </a:moveTo>
                <a:lnTo>
                  <a:pt x="280" y="253"/>
                </a:lnTo>
                <a:lnTo>
                  <a:pt x="287" y="254"/>
                </a:lnTo>
                <a:lnTo>
                  <a:pt x="293" y="254"/>
                </a:lnTo>
                <a:lnTo>
                  <a:pt x="293" y="254"/>
                </a:lnTo>
                <a:lnTo>
                  <a:pt x="293" y="251"/>
                </a:lnTo>
                <a:lnTo>
                  <a:pt x="293" y="251"/>
                </a:lnTo>
                <a:lnTo>
                  <a:pt x="285" y="251"/>
                </a:lnTo>
                <a:lnTo>
                  <a:pt x="280" y="253"/>
                </a:lnTo>
                <a:lnTo>
                  <a:pt x="280" y="253"/>
                </a:lnTo>
                <a:close/>
                <a:moveTo>
                  <a:pt x="607" y="253"/>
                </a:moveTo>
                <a:lnTo>
                  <a:pt x="607" y="253"/>
                </a:lnTo>
                <a:lnTo>
                  <a:pt x="607" y="254"/>
                </a:lnTo>
                <a:lnTo>
                  <a:pt x="610" y="256"/>
                </a:lnTo>
                <a:lnTo>
                  <a:pt x="613" y="256"/>
                </a:lnTo>
                <a:lnTo>
                  <a:pt x="614" y="254"/>
                </a:lnTo>
                <a:lnTo>
                  <a:pt x="614" y="254"/>
                </a:lnTo>
                <a:lnTo>
                  <a:pt x="613" y="254"/>
                </a:lnTo>
                <a:lnTo>
                  <a:pt x="613" y="253"/>
                </a:lnTo>
                <a:lnTo>
                  <a:pt x="613" y="253"/>
                </a:lnTo>
                <a:lnTo>
                  <a:pt x="610" y="251"/>
                </a:lnTo>
                <a:lnTo>
                  <a:pt x="607" y="253"/>
                </a:lnTo>
                <a:lnTo>
                  <a:pt x="607" y="253"/>
                </a:lnTo>
                <a:close/>
                <a:moveTo>
                  <a:pt x="709" y="253"/>
                </a:moveTo>
                <a:lnTo>
                  <a:pt x="709" y="253"/>
                </a:lnTo>
                <a:lnTo>
                  <a:pt x="710" y="257"/>
                </a:lnTo>
                <a:lnTo>
                  <a:pt x="712" y="259"/>
                </a:lnTo>
                <a:lnTo>
                  <a:pt x="713" y="260"/>
                </a:lnTo>
                <a:lnTo>
                  <a:pt x="713" y="260"/>
                </a:lnTo>
                <a:lnTo>
                  <a:pt x="713" y="251"/>
                </a:lnTo>
                <a:lnTo>
                  <a:pt x="713" y="251"/>
                </a:lnTo>
                <a:lnTo>
                  <a:pt x="709" y="253"/>
                </a:lnTo>
                <a:lnTo>
                  <a:pt x="709" y="253"/>
                </a:lnTo>
                <a:close/>
                <a:moveTo>
                  <a:pt x="546" y="256"/>
                </a:moveTo>
                <a:lnTo>
                  <a:pt x="546" y="256"/>
                </a:lnTo>
                <a:lnTo>
                  <a:pt x="549" y="256"/>
                </a:lnTo>
                <a:lnTo>
                  <a:pt x="549" y="256"/>
                </a:lnTo>
                <a:lnTo>
                  <a:pt x="549" y="253"/>
                </a:lnTo>
                <a:lnTo>
                  <a:pt x="546" y="253"/>
                </a:lnTo>
                <a:lnTo>
                  <a:pt x="546" y="253"/>
                </a:lnTo>
                <a:lnTo>
                  <a:pt x="546" y="256"/>
                </a:lnTo>
                <a:lnTo>
                  <a:pt x="546" y="256"/>
                </a:lnTo>
                <a:close/>
                <a:moveTo>
                  <a:pt x="578" y="254"/>
                </a:moveTo>
                <a:lnTo>
                  <a:pt x="578" y="254"/>
                </a:lnTo>
                <a:lnTo>
                  <a:pt x="572" y="253"/>
                </a:lnTo>
                <a:lnTo>
                  <a:pt x="572" y="253"/>
                </a:lnTo>
                <a:lnTo>
                  <a:pt x="573" y="256"/>
                </a:lnTo>
                <a:lnTo>
                  <a:pt x="573" y="256"/>
                </a:lnTo>
                <a:lnTo>
                  <a:pt x="578" y="254"/>
                </a:lnTo>
                <a:lnTo>
                  <a:pt x="578" y="254"/>
                </a:lnTo>
                <a:close/>
                <a:moveTo>
                  <a:pt x="248" y="257"/>
                </a:moveTo>
                <a:lnTo>
                  <a:pt x="248" y="257"/>
                </a:lnTo>
                <a:lnTo>
                  <a:pt x="250" y="256"/>
                </a:lnTo>
                <a:lnTo>
                  <a:pt x="250" y="256"/>
                </a:lnTo>
                <a:lnTo>
                  <a:pt x="250" y="256"/>
                </a:lnTo>
                <a:lnTo>
                  <a:pt x="250" y="254"/>
                </a:lnTo>
                <a:lnTo>
                  <a:pt x="248" y="254"/>
                </a:lnTo>
                <a:lnTo>
                  <a:pt x="248" y="254"/>
                </a:lnTo>
                <a:lnTo>
                  <a:pt x="247" y="256"/>
                </a:lnTo>
                <a:lnTo>
                  <a:pt x="247" y="257"/>
                </a:lnTo>
                <a:lnTo>
                  <a:pt x="248" y="257"/>
                </a:lnTo>
                <a:lnTo>
                  <a:pt x="248" y="257"/>
                </a:lnTo>
                <a:close/>
                <a:moveTo>
                  <a:pt x="270" y="257"/>
                </a:moveTo>
                <a:lnTo>
                  <a:pt x="270" y="257"/>
                </a:lnTo>
                <a:lnTo>
                  <a:pt x="268" y="256"/>
                </a:lnTo>
                <a:lnTo>
                  <a:pt x="267" y="254"/>
                </a:lnTo>
                <a:lnTo>
                  <a:pt x="262" y="256"/>
                </a:lnTo>
                <a:lnTo>
                  <a:pt x="262" y="256"/>
                </a:lnTo>
                <a:lnTo>
                  <a:pt x="265" y="257"/>
                </a:lnTo>
                <a:lnTo>
                  <a:pt x="270" y="257"/>
                </a:lnTo>
                <a:lnTo>
                  <a:pt x="270" y="257"/>
                </a:lnTo>
                <a:close/>
                <a:moveTo>
                  <a:pt x="146" y="257"/>
                </a:moveTo>
                <a:lnTo>
                  <a:pt x="146" y="257"/>
                </a:lnTo>
                <a:lnTo>
                  <a:pt x="149" y="257"/>
                </a:lnTo>
                <a:lnTo>
                  <a:pt x="151" y="257"/>
                </a:lnTo>
                <a:lnTo>
                  <a:pt x="151" y="257"/>
                </a:lnTo>
                <a:lnTo>
                  <a:pt x="151" y="256"/>
                </a:lnTo>
                <a:lnTo>
                  <a:pt x="149" y="256"/>
                </a:lnTo>
                <a:lnTo>
                  <a:pt x="146" y="257"/>
                </a:lnTo>
                <a:lnTo>
                  <a:pt x="146" y="257"/>
                </a:lnTo>
                <a:close/>
                <a:moveTo>
                  <a:pt x="738" y="263"/>
                </a:moveTo>
                <a:lnTo>
                  <a:pt x="738" y="263"/>
                </a:lnTo>
                <a:lnTo>
                  <a:pt x="738" y="259"/>
                </a:lnTo>
                <a:lnTo>
                  <a:pt x="736" y="257"/>
                </a:lnTo>
                <a:lnTo>
                  <a:pt x="735" y="257"/>
                </a:lnTo>
                <a:lnTo>
                  <a:pt x="735" y="257"/>
                </a:lnTo>
                <a:lnTo>
                  <a:pt x="736" y="260"/>
                </a:lnTo>
                <a:lnTo>
                  <a:pt x="738" y="263"/>
                </a:lnTo>
                <a:lnTo>
                  <a:pt x="738" y="263"/>
                </a:lnTo>
                <a:close/>
                <a:moveTo>
                  <a:pt x="90" y="260"/>
                </a:moveTo>
                <a:lnTo>
                  <a:pt x="90" y="260"/>
                </a:lnTo>
                <a:lnTo>
                  <a:pt x="90" y="260"/>
                </a:lnTo>
                <a:lnTo>
                  <a:pt x="88" y="260"/>
                </a:lnTo>
                <a:lnTo>
                  <a:pt x="87" y="263"/>
                </a:lnTo>
                <a:lnTo>
                  <a:pt x="85" y="273"/>
                </a:lnTo>
                <a:lnTo>
                  <a:pt x="85" y="273"/>
                </a:lnTo>
                <a:lnTo>
                  <a:pt x="87" y="277"/>
                </a:lnTo>
                <a:lnTo>
                  <a:pt x="88" y="283"/>
                </a:lnTo>
                <a:lnTo>
                  <a:pt x="91" y="291"/>
                </a:lnTo>
                <a:lnTo>
                  <a:pt x="91" y="291"/>
                </a:lnTo>
                <a:lnTo>
                  <a:pt x="94" y="288"/>
                </a:lnTo>
                <a:lnTo>
                  <a:pt x="96" y="283"/>
                </a:lnTo>
                <a:lnTo>
                  <a:pt x="98" y="279"/>
                </a:lnTo>
                <a:lnTo>
                  <a:pt x="96" y="274"/>
                </a:lnTo>
                <a:lnTo>
                  <a:pt x="94" y="265"/>
                </a:lnTo>
                <a:lnTo>
                  <a:pt x="90" y="257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0"/>
                </a:lnTo>
                <a:close/>
                <a:moveTo>
                  <a:pt x="759" y="277"/>
                </a:moveTo>
                <a:lnTo>
                  <a:pt x="759" y="277"/>
                </a:lnTo>
                <a:lnTo>
                  <a:pt x="761" y="280"/>
                </a:lnTo>
                <a:lnTo>
                  <a:pt x="762" y="283"/>
                </a:lnTo>
                <a:lnTo>
                  <a:pt x="765" y="285"/>
                </a:lnTo>
                <a:lnTo>
                  <a:pt x="768" y="288"/>
                </a:lnTo>
                <a:lnTo>
                  <a:pt x="768" y="288"/>
                </a:lnTo>
                <a:lnTo>
                  <a:pt x="768" y="280"/>
                </a:lnTo>
                <a:lnTo>
                  <a:pt x="768" y="271"/>
                </a:lnTo>
                <a:lnTo>
                  <a:pt x="767" y="263"/>
                </a:lnTo>
                <a:lnTo>
                  <a:pt x="765" y="260"/>
                </a:lnTo>
                <a:lnTo>
                  <a:pt x="764" y="257"/>
                </a:lnTo>
                <a:lnTo>
                  <a:pt x="764" y="257"/>
                </a:lnTo>
                <a:lnTo>
                  <a:pt x="761" y="268"/>
                </a:lnTo>
                <a:lnTo>
                  <a:pt x="759" y="277"/>
                </a:lnTo>
                <a:lnTo>
                  <a:pt x="759" y="277"/>
                </a:lnTo>
                <a:close/>
                <a:moveTo>
                  <a:pt x="99" y="265"/>
                </a:moveTo>
                <a:lnTo>
                  <a:pt x="99" y="265"/>
                </a:lnTo>
                <a:lnTo>
                  <a:pt x="101" y="265"/>
                </a:lnTo>
                <a:lnTo>
                  <a:pt x="101" y="263"/>
                </a:lnTo>
                <a:lnTo>
                  <a:pt x="101" y="259"/>
                </a:lnTo>
                <a:lnTo>
                  <a:pt x="101" y="259"/>
                </a:lnTo>
                <a:lnTo>
                  <a:pt x="99" y="259"/>
                </a:lnTo>
                <a:lnTo>
                  <a:pt x="98" y="257"/>
                </a:lnTo>
                <a:lnTo>
                  <a:pt x="98" y="257"/>
                </a:lnTo>
                <a:lnTo>
                  <a:pt x="98" y="262"/>
                </a:lnTo>
                <a:lnTo>
                  <a:pt x="99" y="265"/>
                </a:lnTo>
                <a:lnTo>
                  <a:pt x="99" y="265"/>
                </a:lnTo>
                <a:close/>
                <a:moveTo>
                  <a:pt x="180" y="263"/>
                </a:moveTo>
                <a:lnTo>
                  <a:pt x="180" y="263"/>
                </a:lnTo>
                <a:lnTo>
                  <a:pt x="177" y="276"/>
                </a:lnTo>
                <a:lnTo>
                  <a:pt x="177" y="276"/>
                </a:lnTo>
                <a:lnTo>
                  <a:pt x="183" y="279"/>
                </a:lnTo>
                <a:lnTo>
                  <a:pt x="189" y="283"/>
                </a:lnTo>
                <a:lnTo>
                  <a:pt x="189" y="283"/>
                </a:lnTo>
                <a:lnTo>
                  <a:pt x="197" y="282"/>
                </a:lnTo>
                <a:lnTo>
                  <a:pt x="197" y="282"/>
                </a:lnTo>
                <a:lnTo>
                  <a:pt x="192" y="259"/>
                </a:lnTo>
                <a:lnTo>
                  <a:pt x="192" y="259"/>
                </a:lnTo>
                <a:lnTo>
                  <a:pt x="187" y="260"/>
                </a:lnTo>
                <a:lnTo>
                  <a:pt x="184" y="260"/>
                </a:lnTo>
                <a:lnTo>
                  <a:pt x="180" y="263"/>
                </a:lnTo>
                <a:lnTo>
                  <a:pt x="180" y="263"/>
                </a:lnTo>
                <a:close/>
                <a:moveTo>
                  <a:pt x="547" y="260"/>
                </a:moveTo>
                <a:lnTo>
                  <a:pt x="547" y="260"/>
                </a:lnTo>
                <a:lnTo>
                  <a:pt x="547" y="262"/>
                </a:lnTo>
                <a:lnTo>
                  <a:pt x="549" y="262"/>
                </a:lnTo>
                <a:lnTo>
                  <a:pt x="552" y="260"/>
                </a:lnTo>
                <a:lnTo>
                  <a:pt x="552" y="260"/>
                </a:lnTo>
                <a:lnTo>
                  <a:pt x="552" y="259"/>
                </a:lnTo>
                <a:lnTo>
                  <a:pt x="552" y="259"/>
                </a:lnTo>
                <a:lnTo>
                  <a:pt x="549" y="260"/>
                </a:lnTo>
                <a:lnTo>
                  <a:pt x="547" y="260"/>
                </a:lnTo>
                <a:lnTo>
                  <a:pt x="547" y="260"/>
                </a:lnTo>
                <a:close/>
                <a:moveTo>
                  <a:pt x="691" y="265"/>
                </a:moveTo>
                <a:lnTo>
                  <a:pt x="691" y="265"/>
                </a:lnTo>
                <a:lnTo>
                  <a:pt x="692" y="266"/>
                </a:lnTo>
                <a:lnTo>
                  <a:pt x="692" y="268"/>
                </a:lnTo>
                <a:lnTo>
                  <a:pt x="692" y="271"/>
                </a:lnTo>
                <a:lnTo>
                  <a:pt x="692" y="273"/>
                </a:lnTo>
                <a:lnTo>
                  <a:pt x="692" y="273"/>
                </a:lnTo>
                <a:lnTo>
                  <a:pt x="695" y="270"/>
                </a:lnTo>
                <a:lnTo>
                  <a:pt x="697" y="266"/>
                </a:lnTo>
                <a:lnTo>
                  <a:pt x="700" y="259"/>
                </a:lnTo>
                <a:lnTo>
                  <a:pt x="700" y="259"/>
                </a:lnTo>
                <a:lnTo>
                  <a:pt x="698" y="262"/>
                </a:lnTo>
                <a:lnTo>
                  <a:pt x="695" y="262"/>
                </a:lnTo>
                <a:lnTo>
                  <a:pt x="694" y="263"/>
                </a:lnTo>
                <a:lnTo>
                  <a:pt x="691" y="265"/>
                </a:lnTo>
                <a:lnTo>
                  <a:pt x="691" y="265"/>
                </a:lnTo>
                <a:close/>
                <a:moveTo>
                  <a:pt x="197" y="260"/>
                </a:moveTo>
                <a:lnTo>
                  <a:pt x="197" y="260"/>
                </a:lnTo>
                <a:lnTo>
                  <a:pt x="198" y="265"/>
                </a:lnTo>
                <a:lnTo>
                  <a:pt x="198" y="270"/>
                </a:lnTo>
                <a:lnTo>
                  <a:pt x="201" y="279"/>
                </a:lnTo>
                <a:lnTo>
                  <a:pt x="201" y="279"/>
                </a:lnTo>
                <a:lnTo>
                  <a:pt x="203" y="279"/>
                </a:lnTo>
                <a:lnTo>
                  <a:pt x="206" y="277"/>
                </a:lnTo>
                <a:lnTo>
                  <a:pt x="206" y="277"/>
                </a:lnTo>
                <a:lnTo>
                  <a:pt x="206" y="271"/>
                </a:lnTo>
                <a:lnTo>
                  <a:pt x="206" y="263"/>
                </a:lnTo>
                <a:lnTo>
                  <a:pt x="206" y="263"/>
                </a:lnTo>
                <a:lnTo>
                  <a:pt x="203" y="260"/>
                </a:lnTo>
                <a:lnTo>
                  <a:pt x="200" y="260"/>
                </a:lnTo>
                <a:lnTo>
                  <a:pt x="197" y="260"/>
                </a:lnTo>
                <a:lnTo>
                  <a:pt x="197" y="260"/>
                </a:lnTo>
                <a:close/>
                <a:moveTo>
                  <a:pt x="479" y="262"/>
                </a:moveTo>
                <a:lnTo>
                  <a:pt x="479" y="262"/>
                </a:lnTo>
                <a:lnTo>
                  <a:pt x="482" y="263"/>
                </a:lnTo>
                <a:lnTo>
                  <a:pt x="483" y="265"/>
                </a:lnTo>
                <a:lnTo>
                  <a:pt x="491" y="265"/>
                </a:lnTo>
                <a:lnTo>
                  <a:pt x="491" y="265"/>
                </a:lnTo>
                <a:lnTo>
                  <a:pt x="491" y="262"/>
                </a:lnTo>
                <a:lnTo>
                  <a:pt x="491" y="260"/>
                </a:lnTo>
                <a:lnTo>
                  <a:pt x="491" y="260"/>
                </a:lnTo>
                <a:lnTo>
                  <a:pt x="483" y="260"/>
                </a:lnTo>
                <a:lnTo>
                  <a:pt x="479" y="262"/>
                </a:lnTo>
                <a:lnTo>
                  <a:pt x="479" y="262"/>
                </a:lnTo>
                <a:close/>
                <a:moveTo>
                  <a:pt x="499" y="265"/>
                </a:moveTo>
                <a:lnTo>
                  <a:pt x="499" y="265"/>
                </a:lnTo>
                <a:lnTo>
                  <a:pt x="502" y="265"/>
                </a:lnTo>
                <a:lnTo>
                  <a:pt x="505" y="265"/>
                </a:lnTo>
                <a:lnTo>
                  <a:pt x="505" y="265"/>
                </a:lnTo>
                <a:lnTo>
                  <a:pt x="505" y="262"/>
                </a:lnTo>
                <a:lnTo>
                  <a:pt x="503" y="260"/>
                </a:lnTo>
                <a:lnTo>
                  <a:pt x="499" y="260"/>
                </a:lnTo>
                <a:lnTo>
                  <a:pt x="499" y="260"/>
                </a:lnTo>
                <a:lnTo>
                  <a:pt x="499" y="262"/>
                </a:lnTo>
                <a:lnTo>
                  <a:pt x="499" y="265"/>
                </a:lnTo>
                <a:lnTo>
                  <a:pt x="499" y="265"/>
                </a:lnTo>
                <a:close/>
                <a:moveTo>
                  <a:pt x="163" y="266"/>
                </a:moveTo>
                <a:lnTo>
                  <a:pt x="163" y="266"/>
                </a:lnTo>
                <a:lnTo>
                  <a:pt x="166" y="263"/>
                </a:lnTo>
                <a:lnTo>
                  <a:pt x="168" y="262"/>
                </a:lnTo>
                <a:lnTo>
                  <a:pt x="166" y="260"/>
                </a:lnTo>
                <a:lnTo>
                  <a:pt x="166" y="260"/>
                </a:lnTo>
                <a:lnTo>
                  <a:pt x="163" y="263"/>
                </a:lnTo>
                <a:lnTo>
                  <a:pt x="163" y="265"/>
                </a:lnTo>
                <a:lnTo>
                  <a:pt x="163" y="266"/>
                </a:lnTo>
                <a:lnTo>
                  <a:pt x="163" y="266"/>
                </a:lnTo>
                <a:close/>
                <a:moveTo>
                  <a:pt x="572" y="262"/>
                </a:moveTo>
                <a:lnTo>
                  <a:pt x="572" y="262"/>
                </a:lnTo>
                <a:lnTo>
                  <a:pt x="575" y="262"/>
                </a:lnTo>
                <a:lnTo>
                  <a:pt x="576" y="262"/>
                </a:lnTo>
                <a:lnTo>
                  <a:pt x="579" y="263"/>
                </a:lnTo>
                <a:lnTo>
                  <a:pt x="581" y="262"/>
                </a:lnTo>
                <a:lnTo>
                  <a:pt x="581" y="262"/>
                </a:lnTo>
                <a:lnTo>
                  <a:pt x="575" y="260"/>
                </a:lnTo>
                <a:lnTo>
                  <a:pt x="573" y="260"/>
                </a:lnTo>
                <a:lnTo>
                  <a:pt x="572" y="262"/>
                </a:lnTo>
                <a:lnTo>
                  <a:pt x="572" y="262"/>
                </a:lnTo>
                <a:close/>
                <a:moveTo>
                  <a:pt x="608" y="262"/>
                </a:moveTo>
                <a:lnTo>
                  <a:pt x="608" y="262"/>
                </a:lnTo>
                <a:lnTo>
                  <a:pt x="611" y="262"/>
                </a:lnTo>
                <a:lnTo>
                  <a:pt x="613" y="262"/>
                </a:lnTo>
                <a:lnTo>
                  <a:pt x="613" y="260"/>
                </a:lnTo>
                <a:lnTo>
                  <a:pt x="613" y="260"/>
                </a:lnTo>
                <a:lnTo>
                  <a:pt x="610" y="260"/>
                </a:lnTo>
                <a:lnTo>
                  <a:pt x="608" y="260"/>
                </a:lnTo>
                <a:lnTo>
                  <a:pt x="608" y="262"/>
                </a:lnTo>
                <a:lnTo>
                  <a:pt x="608" y="262"/>
                </a:lnTo>
                <a:close/>
                <a:moveTo>
                  <a:pt x="649" y="260"/>
                </a:moveTo>
                <a:lnTo>
                  <a:pt x="649" y="260"/>
                </a:lnTo>
                <a:lnTo>
                  <a:pt x="648" y="271"/>
                </a:lnTo>
                <a:lnTo>
                  <a:pt x="649" y="283"/>
                </a:lnTo>
                <a:lnTo>
                  <a:pt x="653" y="295"/>
                </a:lnTo>
                <a:lnTo>
                  <a:pt x="657" y="306"/>
                </a:lnTo>
                <a:lnTo>
                  <a:pt x="657" y="306"/>
                </a:lnTo>
                <a:lnTo>
                  <a:pt x="659" y="294"/>
                </a:lnTo>
                <a:lnTo>
                  <a:pt x="659" y="283"/>
                </a:lnTo>
                <a:lnTo>
                  <a:pt x="657" y="271"/>
                </a:lnTo>
                <a:lnTo>
                  <a:pt x="654" y="260"/>
                </a:lnTo>
                <a:lnTo>
                  <a:pt x="654" y="260"/>
                </a:lnTo>
                <a:lnTo>
                  <a:pt x="649" y="260"/>
                </a:lnTo>
                <a:lnTo>
                  <a:pt x="649" y="260"/>
                </a:lnTo>
                <a:close/>
                <a:moveTo>
                  <a:pt x="146" y="263"/>
                </a:moveTo>
                <a:lnTo>
                  <a:pt x="146" y="263"/>
                </a:lnTo>
                <a:lnTo>
                  <a:pt x="151" y="271"/>
                </a:lnTo>
                <a:lnTo>
                  <a:pt x="151" y="271"/>
                </a:lnTo>
                <a:lnTo>
                  <a:pt x="155" y="268"/>
                </a:lnTo>
                <a:lnTo>
                  <a:pt x="157" y="262"/>
                </a:lnTo>
                <a:lnTo>
                  <a:pt x="157" y="262"/>
                </a:lnTo>
                <a:lnTo>
                  <a:pt x="151" y="262"/>
                </a:lnTo>
                <a:lnTo>
                  <a:pt x="146" y="263"/>
                </a:lnTo>
                <a:lnTo>
                  <a:pt x="146" y="263"/>
                </a:lnTo>
                <a:close/>
                <a:moveTo>
                  <a:pt x="334" y="266"/>
                </a:moveTo>
                <a:lnTo>
                  <a:pt x="334" y="266"/>
                </a:lnTo>
                <a:lnTo>
                  <a:pt x="334" y="262"/>
                </a:lnTo>
                <a:lnTo>
                  <a:pt x="334" y="262"/>
                </a:lnTo>
                <a:lnTo>
                  <a:pt x="328" y="262"/>
                </a:lnTo>
                <a:lnTo>
                  <a:pt x="323" y="262"/>
                </a:lnTo>
                <a:lnTo>
                  <a:pt x="323" y="262"/>
                </a:lnTo>
                <a:lnTo>
                  <a:pt x="326" y="265"/>
                </a:lnTo>
                <a:lnTo>
                  <a:pt x="334" y="266"/>
                </a:lnTo>
                <a:lnTo>
                  <a:pt x="334" y="266"/>
                </a:lnTo>
                <a:close/>
                <a:moveTo>
                  <a:pt x="343" y="263"/>
                </a:moveTo>
                <a:lnTo>
                  <a:pt x="343" y="263"/>
                </a:lnTo>
                <a:lnTo>
                  <a:pt x="346" y="265"/>
                </a:lnTo>
                <a:lnTo>
                  <a:pt x="346" y="266"/>
                </a:lnTo>
                <a:lnTo>
                  <a:pt x="349" y="266"/>
                </a:lnTo>
                <a:lnTo>
                  <a:pt x="349" y="266"/>
                </a:lnTo>
                <a:lnTo>
                  <a:pt x="348" y="263"/>
                </a:lnTo>
                <a:lnTo>
                  <a:pt x="346" y="262"/>
                </a:lnTo>
                <a:lnTo>
                  <a:pt x="345" y="262"/>
                </a:lnTo>
                <a:lnTo>
                  <a:pt x="343" y="263"/>
                </a:lnTo>
                <a:lnTo>
                  <a:pt x="343" y="263"/>
                </a:lnTo>
                <a:close/>
                <a:moveTo>
                  <a:pt x="517" y="262"/>
                </a:moveTo>
                <a:lnTo>
                  <a:pt x="517" y="262"/>
                </a:lnTo>
                <a:lnTo>
                  <a:pt x="517" y="262"/>
                </a:lnTo>
                <a:lnTo>
                  <a:pt x="514" y="262"/>
                </a:lnTo>
                <a:lnTo>
                  <a:pt x="511" y="262"/>
                </a:lnTo>
                <a:lnTo>
                  <a:pt x="511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5"/>
                </a:lnTo>
                <a:lnTo>
                  <a:pt x="515" y="265"/>
                </a:lnTo>
                <a:lnTo>
                  <a:pt x="517" y="263"/>
                </a:lnTo>
                <a:lnTo>
                  <a:pt x="517" y="262"/>
                </a:lnTo>
                <a:lnTo>
                  <a:pt x="517" y="262"/>
                </a:lnTo>
                <a:close/>
                <a:moveTo>
                  <a:pt x="128" y="270"/>
                </a:moveTo>
                <a:lnTo>
                  <a:pt x="128" y="270"/>
                </a:lnTo>
                <a:lnTo>
                  <a:pt x="126" y="265"/>
                </a:lnTo>
                <a:lnTo>
                  <a:pt x="126" y="263"/>
                </a:lnTo>
                <a:lnTo>
                  <a:pt x="125" y="262"/>
                </a:lnTo>
                <a:lnTo>
                  <a:pt x="125" y="262"/>
                </a:lnTo>
                <a:lnTo>
                  <a:pt x="125" y="266"/>
                </a:lnTo>
                <a:lnTo>
                  <a:pt x="128" y="270"/>
                </a:lnTo>
                <a:lnTo>
                  <a:pt x="128" y="270"/>
                </a:lnTo>
                <a:close/>
                <a:moveTo>
                  <a:pt x="386" y="263"/>
                </a:moveTo>
                <a:lnTo>
                  <a:pt x="386" y="263"/>
                </a:lnTo>
                <a:lnTo>
                  <a:pt x="386" y="263"/>
                </a:lnTo>
                <a:lnTo>
                  <a:pt x="387" y="265"/>
                </a:lnTo>
                <a:lnTo>
                  <a:pt x="389" y="265"/>
                </a:lnTo>
                <a:lnTo>
                  <a:pt x="389" y="265"/>
                </a:lnTo>
                <a:lnTo>
                  <a:pt x="389" y="263"/>
                </a:lnTo>
                <a:lnTo>
                  <a:pt x="387" y="262"/>
                </a:lnTo>
                <a:lnTo>
                  <a:pt x="386" y="263"/>
                </a:lnTo>
                <a:lnTo>
                  <a:pt x="386" y="263"/>
                </a:lnTo>
                <a:close/>
                <a:moveTo>
                  <a:pt x="662" y="268"/>
                </a:moveTo>
                <a:lnTo>
                  <a:pt x="662" y="268"/>
                </a:lnTo>
                <a:lnTo>
                  <a:pt x="662" y="266"/>
                </a:lnTo>
                <a:lnTo>
                  <a:pt x="662" y="265"/>
                </a:lnTo>
                <a:lnTo>
                  <a:pt x="660" y="262"/>
                </a:lnTo>
                <a:lnTo>
                  <a:pt x="660" y="263"/>
                </a:lnTo>
                <a:lnTo>
                  <a:pt x="660" y="263"/>
                </a:lnTo>
                <a:lnTo>
                  <a:pt x="660" y="265"/>
                </a:lnTo>
                <a:lnTo>
                  <a:pt x="660" y="266"/>
                </a:lnTo>
                <a:lnTo>
                  <a:pt x="662" y="268"/>
                </a:lnTo>
                <a:lnTo>
                  <a:pt x="662" y="268"/>
                </a:lnTo>
                <a:lnTo>
                  <a:pt x="662" y="268"/>
                </a:lnTo>
                <a:close/>
                <a:moveTo>
                  <a:pt x="143" y="277"/>
                </a:moveTo>
                <a:lnTo>
                  <a:pt x="143" y="277"/>
                </a:lnTo>
                <a:lnTo>
                  <a:pt x="145" y="273"/>
                </a:lnTo>
                <a:lnTo>
                  <a:pt x="143" y="270"/>
                </a:lnTo>
                <a:lnTo>
                  <a:pt x="140" y="265"/>
                </a:lnTo>
                <a:lnTo>
                  <a:pt x="137" y="263"/>
                </a:lnTo>
                <a:lnTo>
                  <a:pt x="137" y="263"/>
                </a:lnTo>
                <a:lnTo>
                  <a:pt x="140" y="271"/>
                </a:lnTo>
                <a:lnTo>
                  <a:pt x="143" y="277"/>
                </a:lnTo>
                <a:lnTo>
                  <a:pt x="143" y="277"/>
                </a:lnTo>
                <a:close/>
                <a:moveTo>
                  <a:pt x="76" y="297"/>
                </a:moveTo>
                <a:lnTo>
                  <a:pt x="76" y="297"/>
                </a:lnTo>
                <a:lnTo>
                  <a:pt x="78" y="289"/>
                </a:lnTo>
                <a:lnTo>
                  <a:pt x="78" y="280"/>
                </a:lnTo>
                <a:lnTo>
                  <a:pt x="78" y="280"/>
                </a:lnTo>
                <a:lnTo>
                  <a:pt x="78" y="280"/>
                </a:lnTo>
                <a:lnTo>
                  <a:pt x="76" y="282"/>
                </a:lnTo>
                <a:lnTo>
                  <a:pt x="76" y="282"/>
                </a:lnTo>
                <a:lnTo>
                  <a:pt x="75" y="282"/>
                </a:lnTo>
                <a:lnTo>
                  <a:pt x="75" y="282"/>
                </a:lnTo>
                <a:lnTo>
                  <a:pt x="78" y="273"/>
                </a:lnTo>
                <a:lnTo>
                  <a:pt x="78" y="268"/>
                </a:lnTo>
                <a:lnTo>
                  <a:pt x="75" y="263"/>
                </a:lnTo>
                <a:lnTo>
                  <a:pt x="75" y="263"/>
                </a:lnTo>
                <a:lnTo>
                  <a:pt x="73" y="273"/>
                </a:lnTo>
                <a:lnTo>
                  <a:pt x="72" y="282"/>
                </a:lnTo>
                <a:lnTo>
                  <a:pt x="72" y="289"/>
                </a:lnTo>
                <a:lnTo>
                  <a:pt x="73" y="294"/>
                </a:lnTo>
                <a:lnTo>
                  <a:pt x="76" y="297"/>
                </a:lnTo>
                <a:lnTo>
                  <a:pt x="76" y="297"/>
                </a:lnTo>
                <a:close/>
                <a:moveTo>
                  <a:pt x="215" y="273"/>
                </a:moveTo>
                <a:lnTo>
                  <a:pt x="215" y="273"/>
                </a:lnTo>
                <a:lnTo>
                  <a:pt x="219" y="270"/>
                </a:lnTo>
                <a:lnTo>
                  <a:pt x="224" y="266"/>
                </a:lnTo>
                <a:lnTo>
                  <a:pt x="224" y="266"/>
                </a:lnTo>
                <a:lnTo>
                  <a:pt x="218" y="265"/>
                </a:lnTo>
                <a:lnTo>
                  <a:pt x="216" y="265"/>
                </a:lnTo>
                <a:lnTo>
                  <a:pt x="213" y="266"/>
                </a:lnTo>
                <a:lnTo>
                  <a:pt x="213" y="266"/>
                </a:lnTo>
                <a:lnTo>
                  <a:pt x="215" y="273"/>
                </a:lnTo>
                <a:lnTo>
                  <a:pt x="215" y="273"/>
                </a:lnTo>
                <a:close/>
                <a:moveTo>
                  <a:pt x="171" y="271"/>
                </a:moveTo>
                <a:lnTo>
                  <a:pt x="171" y="271"/>
                </a:lnTo>
                <a:lnTo>
                  <a:pt x="172" y="271"/>
                </a:lnTo>
                <a:lnTo>
                  <a:pt x="174" y="270"/>
                </a:lnTo>
                <a:lnTo>
                  <a:pt x="174" y="266"/>
                </a:lnTo>
                <a:lnTo>
                  <a:pt x="174" y="266"/>
                </a:lnTo>
                <a:lnTo>
                  <a:pt x="172" y="266"/>
                </a:lnTo>
                <a:lnTo>
                  <a:pt x="171" y="268"/>
                </a:lnTo>
                <a:lnTo>
                  <a:pt x="171" y="270"/>
                </a:lnTo>
                <a:lnTo>
                  <a:pt x="171" y="271"/>
                </a:lnTo>
                <a:lnTo>
                  <a:pt x="171" y="271"/>
                </a:lnTo>
                <a:close/>
                <a:moveTo>
                  <a:pt x="264" y="266"/>
                </a:moveTo>
                <a:lnTo>
                  <a:pt x="264" y="266"/>
                </a:lnTo>
                <a:lnTo>
                  <a:pt x="267" y="274"/>
                </a:lnTo>
                <a:lnTo>
                  <a:pt x="268" y="277"/>
                </a:lnTo>
                <a:lnTo>
                  <a:pt x="273" y="279"/>
                </a:lnTo>
                <a:lnTo>
                  <a:pt x="273" y="279"/>
                </a:lnTo>
                <a:lnTo>
                  <a:pt x="273" y="274"/>
                </a:lnTo>
                <a:lnTo>
                  <a:pt x="270" y="270"/>
                </a:lnTo>
                <a:lnTo>
                  <a:pt x="267" y="268"/>
                </a:lnTo>
                <a:lnTo>
                  <a:pt x="264" y="266"/>
                </a:lnTo>
                <a:lnTo>
                  <a:pt x="264" y="266"/>
                </a:lnTo>
                <a:close/>
                <a:moveTo>
                  <a:pt x="572" y="268"/>
                </a:moveTo>
                <a:lnTo>
                  <a:pt x="572" y="268"/>
                </a:lnTo>
                <a:lnTo>
                  <a:pt x="573" y="270"/>
                </a:lnTo>
                <a:lnTo>
                  <a:pt x="573" y="270"/>
                </a:lnTo>
                <a:lnTo>
                  <a:pt x="573" y="270"/>
                </a:lnTo>
                <a:lnTo>
                  <a:pt x="572" y="270"/>
                </a:lnTo>
                <a:lnTo>
                  <a:pt x="572" y="270"/>
                </a:lnTo>
                <a:lnTo>
                  <a:pt x="570" y="276"/>
                </a:lnTo>
                <a:lnTo>
                  <a:pt x="572" y="280"/>
                </a:lnTo>
                <a:lnTo>
                  <a:pt x="572" y="280"/>
                </a:lnTo>
                <a:lnTo>
                  <a:pt x="578" y="280"/>
                </a:lnTo>
                <a:lnTo>
                  <a:pt x="578" y="280"/>
                </a:lnTo>
                <a:lnTo>
                  <a:pt x="579" y="276"/>
                </a:lnTo>
                <a:lnTo>
                  <a:pt x="578" y="271"/>
                </a:lnTo>
                <a:lnTo>
                  <a:pt x="575" y="268"/>
                </a:lnTo>
                <a:lnTo>
                  <a:pt x="572" y="268"/>
                </a:lnTo>
                <a:lnTo>
                  <a:pt x="572" y="268"/>
                </a:lnTo>
                <a:close/>
                <a:moveTo>
                  <a:pt x="280" y="270"/>
                </a:moveTo>
                <a:lnTo>
                  <a:pt x="280" y="270"/>
                </a:lnTo>
                <a:lnTo>
                  <a:pt x="282" y="274"/>
                </a:lnTo>
                <a:lnTo>
                  <a:pt x="284" y="276"/>
                </a:lnTo>
                <a:lnTo>
                  <a:pt x="284" y="276"/>
                </a:lnTo>
                <a:lnTo>
                  <a:pt x="285" y="276"/>
                </a:lnTo>
                <a:lnTo>
                  <a:pt x="287" y="274"/>
                </a:lnTo>
                <a:lnTo>
                  <a:pt x="288" y="268"/>
                </a:lnTo>
                <a:lnTo>
                  <a:pt x="288" y="268"/>
                </a:lnTo>
                <a:lnTo>
                  <a:pt x="287" y="268"/>
                </a:lnTo>
                <a:lnTo>
                  <a:pt x="285" y="268"/>
                </a:lnTo>
                <a:lnTo>
                  <a:pt x="284" y="270"/>
                </a:lnTo>
                <a:lnTo>
                  <a:pt x="280" y="270"/>
                </a:lnTo>
                <a:lnTo>
                  <a:pt x="280" y="270"/>
                </a:lnTo>
                <a:close/>
                <a:moveTo>
                  <a:pt x="499" y="270"/>
                </a:moveTo>
                <a:lnTo>
                  <a:pt x="499" y="270"/>
                </a:lnTo>
                <a:lnTo>
                  <a:pt x="502" y="273"/>
                </a:lnTo>
                <a:lnTo>
                  <a:pt x="508" y="276"/>
                </a:lnTo>
                <a:lnTo>
                  <a:pt x="508" y="276"/>
                </a:lnTo>
                <a:lnTo>
                  <a:pt x="506" y="268"/>
                </a:lnTo>
                <a:lnTo>
                  <a:pt x="506" y="268"/>
                </a:lnTo>
                <a:lnTo>
                  <a:pt x="502" y="268"/>
                </a:lnTo>
                <a:lnTo>
                  <a:pt x="499" y="270"/>
                </a:lnTo>
                <a:lnTo>
                  <a:pt x="499" y="270"/>
                </a:lnTo>
                <a:close/>
                <a:moveTo>
                  <a:pt x="552" y="282"/>
                </a:moveTo>
                <a:lnTo>
                  <a:pt x="552" y="282"/>
                </a:lnTo>
                <a:lnTo>
                  <a:pt x="552" y="280"/>
                </a:lnTo>
                <a:lnTo>
                  <a:pt x="552" y="276"/>
                </a:lnTo>
                <a:lnTo>
                  <a:pt x="552" y="268"/>
                </a:lnTo>
                <a:lnTo>
                  <a:pt x="552" y="268"/>
                </a:lnTo>
                <a:lnTo>
                  <a:pt x="546" y="268"/>
                </a:lnTo>
                <a:lnTo>
                  <a:pt x="546" y="268"/>
                </a:lnTo>
                <a:lnTo>
                  <a:pt x="547" y="276"/>
                </a:lnTo>
                <a:lnTo>
                  <a:pt x="549" y="279"/>
                </a:lnTo>
                <a:lnTo>
                  <a:pt x="552" y="282"/>
                </a:lnTo>
                <a:lnTo>
                  <a:pt x="552" y="282"/>
                </a:lnTo>
                <a:close/>
                <a:moveTo>
                  <a:pt x="611" y="276"/>
                </a:moveTo>
                <a:lnTo>
                  <a:pt x="611" y="276"/>
                </a:lnTo>
                <a:lnTo>
                  <a:pt x="611" y="274"/>
                </a:lnTo>
                <a:lnTo>
                  <a:pt x="611" y="271"/>
                </a:lnTo>
                <a:lnTo>
                  <a:pt x="611" y="270"/>
                </a:lnTo>
                <a:lnTo>
                  <a:pt x="611" y="268"/>
                </a:lnTo>
                <a:lnTo>
                  <a:pt x="611" y="268"/>
                </a:lnTo>
                <a:lnTo>
                  <a:pt x="608" y="268"/>
                </a:lnTo>
                <a:lnTo>
                  <a:pt x="608" y="268"/>
                </a:lnTo>
                <a:lnTo>
                  <a:pt x="608" y="273"/>
                </a:lnTo>
                <a:lnTo>
                  <a:pt x="608" y="276"/>
                </a:lnTo>
                <a:lnTo>
                  <a:pt x="611" y="276"/>
                </a:lnTo>
                <a:lnTo>
                  <a:pt x="611" y="276"/>
                </a:lnTo>
                <a:close/>
                <a:moveTo>
                  <a:pt x="104" y="279"/>
                </a:moveTo>
                <a:lnTo>
                  <a:pt x="104" y="279"/>
                </a:lnTo>
                <a:lnTo>
                  <a:pt x="108" y="276"/>
                </a:lnTo>
                <a:lnTo>
                  <a:pt x="110" y="271"/>
                </a:lnTo>
                <a:lnTo>
                  <a:pt x="110" y="271"/>
                </a:lnTo>
                <a:lnTo>
                  <a:pt x="108" y="268"/>
                </a:lnTo>
                <a:lnTo>
                  <a:pt x="108" y="268"/>
                </a:lnTo>
                <a:lnTo>
                  <a:pt x="104" y="279"/>
                </a:lnTo>
                <a:lnTo>
                  <a:pt x="104" y="279"/>
                </a:lnTo>
                <a:close/>
                <a:moveTo>
                  <a:pt x="540" y="274"/>
                </a:moveTo>
                <a:lnTo>
                  <a:pt x="540" y="274"/>
                </a:lnTo>
                <a:lnTo>
                  <a:pt x="541" y="271"/>
                </a:lnTo>
                <a:lnTo>
                  <a:pt x="540" y="270"/>
                </a:lnTo>
                <a:lnTo>
                  <a:pt x="538" y="268"/>
                </a:lnTo>
                <a:lnTo>
                  <a:pt x="538" y="268"/>
                </a:lnTo>
                <a:lnTo>
                  <a:pt x="538" y="271"/>
                </a:lnTo>
                <a:lnTo>
                  <a:pt x="540" y="274"/>
                </a:lnTo>
                <a:lnTo>
                  <a:pt x="540" y="274"/>
                </a:lnTo>
                <a:close/>
                <a:moveTo>
                  <a:pt x="712" y="274"/>
                </a:moveTo>
                <a:lnTo>
                  <a:pt x="712" y="274"/>
                </a:lnTo>
                <a:lnTo>
                  <a:pt x="712" y="271"/>
                </a:lnTo>
                <a:lnTo>
                  <a:pt x="709" y="270"/>
                </a:lnTo>
                <a:lnTo>
                  <a:pt x="709" y="270"/>
                </a:lnTo>
                <a:lnTo>
                  <a:pt x="710" y="273"/>
                </a:lnTo>
                <a:lnTo>
                  <a:pt x="710" y="274"/>
                </a:lnTo>
                <a:lnTo>
                  <a:pt x="712" y="274"/>
                </a:lnTo>
                <a:lnTo>
                  <a:pt x="712" y="274"/>
                </a:lnTo>
                <a:close/>
                <a:moveTo>
                  <a:pt x="58" y="289"/>
                </a:moveTo>
                <a:lnTo>
                  <a:pt x="58" y="289"/>
                </a:lnTo>
                <a:lnTo>
                  <a:pt x="58" y="286"/>
                </a:lnTo>
                <a:lnTo>
                  <a:pt x="58" y="283"/>
                </a:lnTo>
                <a:lnTo>
                  <a:pt x="61" y="279"/>
                </a:lnTo>
                <a:lnTo>
                  <a:pt x="61" y="279"/>
                </a:lnTo>
                <a:lnTo>
                  <a:pt x="58" y="273"/>
                </a:lnTo>
                <a:lnTo>
                  <a:pt x="55" y="271"/>
                </a:lnTo>
                <a:lnTo>
                  <a:pt x="52" y="270"/>
                </a:lnTo>
                <a:lnTo>
                  <a:pt x="52" y="270"/>
                </a:lnTo>
                <a:lnTo>
                  <a:pt x="50" y="276"/>
                </a:lnTo>
                <a:lnTo>
                  <a:pt x="50" y="280"/>
                </a:lnTo>
                <a:lnTo>
                  <a:pt x="53" y="286"/>
                </a:lnTo>
                <a:lnTo>
                  <a:pt x="58" y="289"/>
                </a:lnTo>
                <a:lnTo>
                  <a:pt x="58" y="289"/>
                </a:lnTo>
                <a:close/>
                <a:moveTo>
                  <a:pt x="390" y="273"/>
                </a:moveTo>
                <a:lnTo>
                  <a:pt x="390" y="273"/>
                </a:lnTo>
                <a:lnTo>
                  <a:pt x="392" y="273"/>
                </a:lnTo>
                <a:lnTo>
                  <a:pt x="395" y="273"/>
                </a:lnTo>
                <a:lnTo>
                  <a:pt x="395" y="273"/>
                </a:lnTo>
                <a:lnTo>
                  <a:pt x="395" y="271"/>
                </a:lnTo>
                <a:lnTo>
                  <a:pt x="395" y="271"/>
                </a:lnTo>
                <a:lnTo>
                  <a:pt x="392" y="271"/>
                </a:lnTo>
                <a:lnTo>
                  <a:pt x="390" y="271"/>
                </a:lnTo>
                <a:lnTo>
                  <a:pt x="390" y="273"/>
                </a:lnTo>
                <a:lnTo>
                  <a:pt x="390" y="273"/>
                </a:lnTo>
                <a:close/>
                <a:moveTo>
                  <a:pt x="409" y="276"/>
                </a:moveTo>
                <a:lnTo>
                  <a:pt x="409" y="276"/>
                </a:lnTo>
                <a:lnTo>
                  <a:pt x="409" y="273"/>
                </a:lnTo>
                <a:lnTo>
                  <a:pt x="409" y="271"/>
                </a:lnTo>
                <a:lnTo>
                  <a:pt x="407" y="270"/>
                </a:lnTo>
                <a:lnTo>
                  <a:pt x="407" y="270"/>
                </a:lnTo>
                <a:lnTo>
                  <a:pt x="407" y="274"/>
                </a:lnTo>
                <a:lnTo>
                  <a:pt x="407" y="276"/>
                </a:lnTo>
                <a:lnTo>
                  <a:pt x="409" y="276"/>
                </a:lnTo>
                <a:lnTo>
                  <a:pt x="409" y="276"/>
                </a:lnTo>
                <a:close/>
                <a:moveTo>
                  <a:pt x="441" y="271"/>
                </a:moveTo>
                <a:lnTo>
                  <a:pt x="441" y="271"/>
                </a:lnTo>
                <a:lnTo>
                  <a:pt x="442" y="273"/>
                </a:lnTo>
                <a:lnTo>
                  <a:pt x="442" y="273"/>
                </a:lnTo>
                <a:lnTo>
                  <a:pt x="442" y="274"/>
                </a:lnTo>
                <a:lnTo>
                  <a:pt x="444" y="274"/>
                </a:lnTo>
                <a:lnTo>
                  <a:pt x="444" y="274"/>
                </a:lnTo>
                <a:lnTo>
                  <a:pt x="444" y="271"/>
                </a:lnTo>
                <a:lnTo>
                  <a:pt x="444" y="271"/>
                </a:lnTo>
                <a:lnTo>
                  <a:pt x="442" y="270"/>
                </a:lnTo>
                <a:lnTo>
                  <a:pt x="441" y="271"/>
                </a:lnTo>
                <a:lnTo>
                  <a:pt x="441" y="271"/>
                </a:lnTo>
                <a:lnTo>
                  <a:pt x="441" y="271"/>
                </a:lnTo>
                <a:close/>
                <a:moveTo>
                  <a:pt x="495" y="286"/>
                </a:moveTo>
                <a:lnTo>
                  <a:pt x="495" y="286"/>
                </a:lnTo>
                <a:lnTo>
                  <a:pt x="495" y="283"/>
                </a:lnTo>
                <a:lnTo>
                  <a:pt x="499" y="280"/>
                </a:lnTo>
                <a:lnTo>
                  <a:pt x="500" y="279"/>
                </a:lnTo>
                <a:lnTo>
                  <a:pt x="502" y="276"/>
                </a:lnTo>
                <a:lnTo>
                  <a:pt x="502" y="276"/>
                </a:lnTo>
                <a:lnTo>
                  <a:pt x="499" y="274"/>
                </a:lnTo>
                <a:lnTo>
                  <a:pt x="494" y="271"/>
                </a:lnTo>
                <a:lnTo>
                  <a:pt x="488" y="270"/>
                </a:lnTo>
                <a:lnTo>
                  <a:pt x="485" y="270"/>
                </a:lnTo>
                <a:lnTo>
                  <a:pt x="483" y="271"/>
                </a:lnTo>
                <a:lnTo>
                  <a:pt x="483" y="271"/>
                </a:lnTo>
                <a:lnTo>
                  <a:pt x="489" y="279"/>
                </a:lnTo>
                <a:lnTo>
                  <a:pt x="495" y="286"/>
                </a:lnTo>
                <a:lnTo>
                  <a:pt x="495" y="286"/>
                </a:lnTo>
                <a:close/>
                <a:moveTo>
                  <a:pt x="162" y="271"/>
                </a:moveTo>
                <a:lnTo>
                  <a:pt x="162" y="271"/>
                </a:lnTo>
                <a:lnTo>
                  <a:pt x="162" y="274"/>
                </a:lnTo>
                <a:lnTo>
                  <a:pt x="160" y="277"/>
                </a:lnTo>
                <a:lnTo>
                  <a:pt x="160" y="277"/>
                </a:lnTo>
                <a:lnTo>
                  <a:pt x="162" y="276"/>
                </a:lnTo>
                <a:lnTo>
                  <a:pt x="163" y="274"/>
                </a:lnTo>
                <a:lnTo>
                  <a:pt x="166" y="271"/>
                </a:lnTo>
                <a:lnTo>
                  <a:pt x="166" y="271"/>
                </a:lnTo>
                <a:lnTo>
                  <a:pt x="163" y="271"/>
                </a:lnTo>
                <a:lnTo>
                  <a:pt x="162" y="271"/>
                </a:lnTo>
                <a:lnTo>
                  <a:pt x="162" y="271"/>
                </a:lnTo>
                <a:close/>
                <a:moveTo>
                  <a:pt x="242" y="271"/>
                </a:moveTo>
                <a:lnTo>
                  <a:pt x="242" y="271"/>
                </a:lnTo>
                <a:lnTo>
                  <a:pt x="244" y="277"/>
                </a:lnTo>
                <a:lnTo>
                  <a:pt x="244" y="283"/>
                </a:lnTo>
                <a:lnTo>
                  <a:pt x="244" y="283"/>
                </a:lnTo>
                <a:lnTo>
                  <a:pt x="247" y="280"/>
                </a:lnTo>
                <a:lnTo>
                  <a:pt x="247" y="277"/>
                </a:lnTo>
                <a:lnTo>
                  <a:pt x="248" y="271"/>
                </a:lnTo>
                <a:lnTo>
                  <a:pt x="248" y="271"/>
                </a:lnTo>
                <a:lnTo>
                  <a:pt x="245" y="271"/>
                </a:lnTo>
                <a:lnTo>
                  <a:pt x="242" y="271"/>
                </a:lnTo>
                <a:lnTo>
                  <a:pt x="242" y="271"/>
                </a:lnTo>
                <a:close/>
                <a:moveTo>
                  <a:pt x="252" y="282"/>
                </a:moveTo>
                <a:lnTo>
                  <a:pt x="252" y="282"/>
                </a:lnTo>
                <a:lnTo>
                  <a:pt x="253" y="282"/>
                </a:lnTo>
                <a:lnTo>
                  <a:pt x="256" y="282"/>
                </a:lnTo>
                <a:lnTo>
                  <a:pt x="258" y="280"/>
                </a:lnTo>
                <a:lnTo>
                  <a:pt x="261" y="280"/>
                </a:lnTo>
                <a:lnTo>
                  <a:pt x="261" y="280"/>
                </a:lnTo>
                <a:lnTo>
                  <a:pt x="259" y="274"/>
                </a:lnTo>
                <a:lnTo>
                  <a:pt x="258" y="273"/>
                </a:lnTo>
                <a:lnTo>
                  <a:pt x="255" y="271"/>
                </a:lnTo>
                <a:lnTo>
                  <a:pt x="255" y="271"/>
                </a:lnTo>
                <a:lnTo>
                  <a:pt x="252" y="282"/>
                </a:lnTo>
                <a:lnTo>
                  <a:pt x="252" y="282"/>
                </a:lnTo>
                <a:close/>
                <a:moveTo>
                  <a:pt x="296" y="274"/>
                </a:moveTo>
                <a:lnTo>
                  <a:pt x="296" y="274"/>
                </a:lnTo>
                <a:lnTo>
                  <a:pt x="299" y="274"/>
                </a:lnTo>
                <a:lnTo>
                  <a:pt x="302" y="273"/>
                </a:lnTo>
                <a:lnTo>
                  <a:pt x="302" y="273"/>
                </a:lnTo>
                <a:lnTo>
                  <a:pt x="300" y="271"/>
                </a:lnTo>
                <a:lnTo>
                  <a:pt x="299" y="271"/>
                </a:lnTo>
                <a:lnTo>
                  <a:pt x="299" y="271"/>
                </a:lnTo>
                <a:lnTo>
                  <a:pt x="296" y="274"/>
                </a:lnTo>
                <a:lnTo>
                  <a:pt x="296" y="274"/>
                </a:lnTo>
                <a:close/>
                <a:moveTo>
                  <a:pt x="415" y="276"/>
                </a:moveTo>
                <a:lnTo>
                  <a:pt x="415" y="276"/>
                </a:lnTo>
                <a:lnTo>
                  <a:pt x="416" y="277"/>
                </a:lnTo>
                <a:lnTo>
                  <a:pt x="419" y="277"/>
                </a:lnTo>
                <a:lnTo>
                  <a:pt x="419" y="277"/>
                </a:lnTo>
                <a:lnTo>
                  <a:pt x="419" y="273"/>
                </a:lnTo>
                <a:lnTo>
                  <a:pt x="418" y="271"/>
                </a:lnTo>
                <a:lnTo>
                  <a:pt x="416" y="271"/>
                </a:lnTo>
                <a:lnTo>
                  <a:pt x="416" y="271"/>
                </a:lnTo>
                <a:lnTo>
                  <a:pt x="415" y="273"/>
                </a:lnTo>
                <a:lnTo>
                  <a:pt x="415" y="276"/>
                </a:lnTo>
                <a:lnTo>
                  <a:pt x="415" y="276"/>
                </a:lnTo>
                <a:close/>
                <a:moveTo>
                  <a:pt x="483" y="291"/>
                </a:moveTo>
                <a:lnTo>
                  <a:pt x="483" y="291"/>
                </a:lnTo>
                <a:lnTo>
                  <a:pt x="488" y="291"/>
                </a:lnTo>
                <a:lnTo>
                  <a:pt x="491" y="289"/>
                </a:lnTo>
                <a:lnTo>
                  <a:pt x="491" y="289"/>
                </a:lnTo>
                <a:lnTo>
                  <a:pt x="483" y="279"/>
                </a:lnTo>
                <a:lnTo>
                  <a:pt x="479" y="274"/>
                </a:lnTo>
                <a:lnTo>
                  <a:pt x="473" y="271"/>
                </a:lnTo>
                <a:lnTo>
                  <a:pt x="473" y="271"/>
                </a:lnTo>
                <a:lnTo>
                  <a:pt x="477" y="282"/>
                </a:lnTo>
                <a:lnTo>
                  <a:pt x="483" y="291"/>
                </a:lnTo>
                <a:lnTo>
                  <a:pt x="483" y="291"/>
                </a:lnTo>
                <a:close/>
                <a:moveTo>
                  <a:pt x="643" y="276"/>
                </a:moveTo>
                <a:lnTo>
                  <a:pt x="643" y="276"/>
                </a:lnTo>
                <a:lnTo>
                  <a:pt x="643" y="273"/>
                </a:lnTo>
                <a:lnTo>
                  <a:pt x="643" y="271"/>
                </a:lnTo>
                <a:lnTo>
                  <a:pt x="642" y="271"/>
                </a:lnTo>
                <a:lnTo>
                  <a:pt x="642" y="271"/>
                </a:lnTo>
                <a:lnTo>
                  <a:pt x="642" y="274"/>
                </a:lnTo>
                <a:lnTo>
                  <a:pt x="642" y="274"/>
                </a:lnTo>
                <a:lnTo>
                  <a:pt x="643" y="276"/>
                </a:lnTo>
                <a:lnTo>
                  <a:pt x="643" y="276"/>
                </a:lnTo>
                <a:close/>
                <a:moveTo>
                  <a:pt x="675" y="295"/>
                </a:moveTo>
                <a:lnTo>
                  <a:pt x="675" y="295"/>
                </a:lnTo>
                <a:lnTo>
                  <a:pt x="674" y="283"/>
                </a:lnTo>
                <a:lnTo>
                  <a:pt x="672" y="277"/>
                </a:lnTo>
                <a:lnTo>
                  <a:pt x="669" y="271"/>
                </a:lnTo>
                <a:lnTo>
                  <a:pt x="669" y="271"/>
                </a:lnTo>
                <a:lnTo>
                  <a:pt x="669" y="277"/>
                </a:lnTo>
                <a:lnTo>
                  <a:pt x="671" y="283"/>
                </a:lnTo>
                <a:lnTo>
                  <a:pt x="675" y="295"/>
                </a:lnTo>
                <a:lnTo>
                  <a:pt x="675" y="295"/>
                </a:lnTo>
                <a:close/>
                <a:moveTo>
                  <a:pt x="136" y="280"/>
                </a:moveTo>
                <a:lnTo>
                  <a:pt x="136" y="280"/>
                </a:lnTo>
                <a:lnTo>
                  <a:pt x="137" y="279"/>
                </a:lnTo>
                <a:lnTo>
                  <a:pt x="137" y="276"/>
                </a:lnTo>
                <a:lnTo>
                  <a:pt x="134" y="271"/>
                </a:lnTo>
                <a:lnTo>
                  <a:pt x="134" y="271"/>
                </a:lnTo>
                <a:lnTo>
                  <a:pt x="136" y="276"/>
                </a:lnTo>
                <a:lnTo>
                  <a:pt x="136" y="277"/>
                </a:lnTo>
                <a:lnTo>
                  <a:pt x="136" y="280"/>
                </a:lnTo>
                <a:lnTo>
                  <a:pt x="136" y="280"/>
                </a:lnTo>
                <a:close/>
                <a:moveTo>
                  <a:pt x="337" y="274"/>
                </a:moveTo>
                <a:lnTo>
                  <a:pt x="337" y="274"/>
                </a:lnTo>
                <a:lnTo>
                  <a:pt x="341" y="276"/>
                </a:lnTo>
                <a:lnTo>
                  <a:pt x="345" y="274"/>
                </a:lnTo>
                <a:lnTo>
                  <a:pt x="345" y="274"/>
                </a:lnTo>
                <a:lnTo>
                  <a:pt x="345" y="273"/>
                </a:lnTo>
                <a:lnTo>
                  <a:pt x="343" y="273"/>
                </a:lnTo>
                <a:lnTo>
                  <a:pt x="337" y="271"/>
                </a:lnTo>
                <a:lnTo>
                  <a:pt x="337" y="271"/>
                </a:lnTo>
                <a:lnTo>
                  <a:pt x="337" y="274"/>
                </a:lnTo>
                <a:lnTo>
                  <a:pt x="337" y="274"/>
                </a:lnTo>
                <a:close/>
                <a:moveTo>
                  <a:pt x="439" y="279"/>
                </a:moveTo>
                <a:lnTo>
                  <a:pt x="439" y="279"/>
                </a:lnTo>
                <a:lnTo>
                  <a:pt x="438" y="274"/>
                </a:lnTo>
                <a:lnTo>
                  <a:pt x="434" y="271"/>
                </a:lnTo>
                <a:lnTo>
                  <a:pt x="434" y="271"/>
                </a:lnTo>
                <a:lnTo>
                  <a:pt x="434" y="274"/>
                </a:lnTo>
                <a:lnTo>
                  <a:pt x="434" y="277"/>
                </a:lnTo>
                <a:lnTo>
                  <a:pt x="436" y="279"/>
                </a:lnTo>
                <a:lnTo>
                  <a:pt x="439" y="279"/>
                </a:lnTo>
                <a:lnTo>
                  <a:pt x="439" y="279"/>
                </a:lnTo>
                <a:close/>
                <a:moveTo>
                  <a:pt x="566" y="280"/>
                </a:moveTo>
                <a:lnTo>
                  <a:pt x="566" y="280"/>
                </a:lnTo>
                <a:lnTo>
                  <a:pt x="566" y="276"/>
                </a:lnTo>
                <a:lnTo>
                  <a:pt x="564" y="271"/>
                </a:lnTo>
                <a:lnTo>
                  <a:pt x="564" y="271"/>
                </a:lnTo>
                <a:lnTo>
                  <a:pt x="563" y="274"/>
                </a:lnTo>
                <a:lnTo>
                  <a:pt x="564" y="276"/>
                </a:lnTo>
                <a:lnTo>
                  <a:pt x="566" y="280"/>
                </a:lnTo>
                <a:lnTo>
                  <a:pt x="566" y="280"/>
                </a:lnTo>
                <a:close/>
                <a:moveTo>
                  <a:pt x="616" y="276"/>
                </a:moveTo>
                <a:lnTo>
                  <a:pt x="616" y="276"/>
                </a:lnTo>
                <a:lnTo>
                  <a:pt x="620" y="276"/>
                </a:lnTo>
                <a:lnTo>
                  <a:pt x="620" y="276"/>
                </a:lnTo>
                <a:lnTo>
                  <a:pt x="619" y="273"/>
                </a:lnTo>
                <a:lnTo>
                  <a:pt x="616" y="271"/>
                </a:lnTo>
                <a:lnTo>
                  <a:pt x="616" y="271"/>
                </a:lnTo>
                <a:lnTo>
                  <a:pt x="616" y="273"/>
                </a:lnTo>
                <a:lnTo>
                  <a:pt x="616" y="276"/>
                </a:lnTo>
                <a:lnTo>
                  <a:pt x="616" y="276"/>
                </a:lnTo>
                <a:close/>
                <a:moveTo>
                  <a:pt x="326" y="276"/>
                </a:moveTo>
                <a:lnTo>
                  <a:pt x="326" y="276"/>
                </a:lnTo>
                <a:lnTo>
                  <a:pt x="329" y="276"/>
                </a:lnTo>
                <a:lnTo>
                  <a:pt x="329" y="276"/>
                </a:lnTo>
                <a:lnTo>
                  <a:pt x="329" y="273"/>
                </a:lnTo>
                <a:lnTo>
                  <a:pt x="326" y="273"/>
                </a:lnTo>
                <a:lnTo>
                  <a:pt x="326" y="273"/>
                </a:lnTo>
                <a:lnTo>
                  <a:pt x="326" y="276"/>
                </a:lnTo>
                <a:lnTo>
                  <a:pt x="326" y="276"/>
                </a:lnTo>
                <a:close/>
                <a:moveTo>
                  <a:pt x="445" y="276"/>
                </a:moveTo>
                <a:lnTo>
                  <a:pt x="445" y="276"/>
                </a:lnTo>
                <a:lnTo>
                  <a:pt x="447" y="282"/>
                </a:lnTo>
                <a:lnTo>
                  <a:pt x="451" y="285"/>
                </a:lnTo>
                <a:lnTo>
                  <a:pt x="451" y="285"/>
                </a:lnTo>
                <a:lnTo>
                  <a:pt x="456" y="279"/>
                </a:lnTo>
                <a:lnTo>
                  <a:pt x="456" y="276"/>
                </a:lnTo>
                <a:lnTo>
                  <a:pt x="456" y="273"/>
                </a:lnTo>
                <a:lnTo>
                  <a:pt x="456" y="273"/>
                </a:lnTo>
                <a:lnTo>
                  <a:pt x="454" y="276"/>
                </a:lnTo>
                <a:lnTo>
                  <a:pt x="451" y="276"/>
                </a:lnTo>
                <a:lnTo>
                  <a:pt x="445" y="276"/>
                </a:lnTo>
                <a:lnTo>
                  <a:pt x="445" y="276"/>
                </a:lnTo>
                <a:close/>
                <a:moveTo>
                  <a:pt x="584" y="279"/>
                </a:moveTo>
                <a:lnTo>
                  <a:pt x="584" y="279"/>
                </a:lnTo>
                <a:lnTo>
                  <a:pt x="585" y="274"/>
                </a:lnTo>
                <a:lnTo>
                  <a:pt x="585" y="273"/>
                </a:lnTo>
                <a:lnTo>
                  <a:pt x="584" y="273"/>
                </a:lnTo>
                <a:lnTo>
                  <a:pt x="584" y="273"/>
                </a:lnTo>
                <a:lnTo>
                  <a:pt x="584" y="274"/>
                </a:lnTo>
                <a:lnTo>
                  <a:pt x="582" y="276"/>
                </a:lnTo>
                <a:lnTo>
                  <a:pt x="582" y="277"/>
                </a:lnTo>
                <a:lnTo>
                  <a:pt x="584" y="279"/>
                </a:lnTo>
                <a:lnTo>
                  <a:pt x="584" y="279"/>
                </a:lnTo>
                <a:close/>
                <a:moveTo>
                  <a:pt x="428" y="277"/>
                </a:moveTo>
                <a:lnTo>
                  <a:pt x="428" y="277"/>
                </a:lnTo>
                <a:lnTo>
                  <a:pt x="428" y="274"/>
                </a:lnTo>
                <a:lnTo>
                  <a:pt x="427" y="273"/>
                </a:lnTo>
                <a:lnTo>
                  <a:pt x="427" y="273"/>
                </a:lnTo>
                <a:lnTo>
                  <a:pt x="427" y="276"/>
                </a:lnTo>
                <a:lnTo>
                  <a:pt x="427" y="277"/>
                </a:lnTo>
                <a:lnTo>
                  <a:pt x="428" y="277"/>
                </a:lnTo>
                <a:lnTo>
                  <a:pt x="428" y="277"/>
                </a:lnTo>
                <a:close/>
                <a:moveTo>
                  <a:pt x="17" y="292"/>
                </a:moveTo>
                <a:lnTo>
                  <a:pt x="17" y="292"/>
                </a:lnTo>
                <a:lnTo>
                  <a:pt x="18" y="292"/>
                </a:lnTo>
                <a:lnTo>
                  <a:pt x="18" y="292"/>
                </a:lnTo>
                <a:lnTo>
                  <a:pt x="20" y="294"/>
                </a:lnTo>
                <a:lnTo>
                  <a:pt x="20" y="294"/>
                </a:lnTo>
                <a:lnTo>
                  <a:pt x="20" y="283"/>
                </a:lnTo>
                <a:lnTo>
                  <a:pt x="20" y="277"/>
                </a:lnTo>
                <a:lnTo>
                  <a:pt x="18" y="274"/>
                </a:lnTo>
                <a:lnTo>
                  <a:pt x="18" y="274"/>
                </a:lnTo>
                <a:lnTo>
                  <a:pt x="17" y="282"/>
                </a:lnTo>
                <a:lnTo>
                  <a:pt x="17" y="292"/>
                </a:lnTo>
                <a:lnTo>
                  <a:pt x="17" y="292"/>
                </a:lnTo>
                <a:close/>
                <a:moveTo>
                  <a:pt x="157" y="280"/>
                </a:moveTo>
                <a:lnTo>
                  <a:pt x="157" y="280"/>
                </a:lnTo>
                <a:lnTo>
                  <a:pt x="157" y="277"/>
                </a:lnTo>
                <a:lnTo>
                  <a:pt x="157" y="276"/>
                </a:lnTo>
                <a:lnTo>
                  <a:pt x="155" y="274"/>
                </a:lnTo>
                <a:lnTo>
                  <a:pt x="155" y="274"/>
                </a:lnTo>
                <a:lnTo>
                  <a:pt x="154" y="276"/>
                </a:lnTo>
                <a:lnTo>
                  <a:pt x="155" y="277"/>
                </a:lnTo>
                <a:lnTo>
                  <a:pt x="157" y="280"/>
                </a:lnTo>
                <a:lnTo>
                  <a:pt x="157" y="280"/>
                </a:lnTo>
                <a:close/>
                <a:moveTo>
                  <a:pt x="363" y="276"/>
                </a:moveTo>
                <a:lnTo>
                  <a:pt x="363" y="276"/>
                </a:lnTo>
                <a:lnTo>
                  <a:pt x="364" y="276"/>
                </a:lnTo>
                <a:lnTo>
                  <a:pt x="364" y="276"/>
                </a:lnTo>
                <a:lnTo>
                  <a:pt x="364" y="276"/>
                </a:lnTo>
                <a:lnTo>
                  <a:pt x="364" y="274"/>
                </a:lnTo>
                <a:lnTo>
                  <a:pt x="364" y="274"/>
                </a:lnTo>
                <a:lnTo>
                  <a:pt x="363" y="274"/>
                </a:lnTo>
                <a:lnTo>
                  <a:pt x="363" y="276"/>
                </a:lnTo>
                <a:lnTo>
                  <a:pt x="363" y="276"/>
                </a:lnTo>
                <a:lnTo>
                  <a:pt x="363" y="276"/>
                </a:lnTo>
                <a:lnTo>
                  <a:pt x="363" y="276"/>
                </a:lnTo>
                <a:lnTo>
                  <a:pt x="363" y="276"/>
                </a:lnTo>
                <a:close/>
                <a:moveTo>
                  <a:pt x="633" y="276"/>
                </a:moveTo>
                <a:lnTo>
                  <a:pt x="633" y="276"/>
                </a:lnTo>
                <a:lnTo>
                  <a:pt x="636" y="279"/>
                </a:lnTo>
                <a:lnTo>
                  <a:pt x="640" y="280"/>
                </a:lnTo>
                <a:lnTo>
                  <a:pt x="640" y="280"/>
                </a:lnTo>
                <a:lnTo>
                  <a:pt x="639" y="276"/>
                </a:lnTo>
                <a:lnTo>
                  <a:pt x="637" y="276"/>
                </a:lnTo>
                <a:lnTo>
                  <a:pt x="636" y="274"/>
                </a:lnTo>
                <a:lnTo>
                  <a:pt x="636" y="274"/>
                </a:lnTo>
                <a:lnTo>
                  <a:pt x="636" y="276"/>
                </a:lnTo>
                <a:lnTo>
                  <a:pt x="634" y="276"/>
                </a:lnTo>
                <a:lnTo>
                  <a:pt x="633" y="276"/>
                </a:lnTo>
                <a:lnTo>
                  <a:pt x="633" y="276"/>
                </a:lnTo>
                <a:close/>
                <a:moveTo>
                  <a:pt x="701" y="297"/>
                </a:moveTo>
                <a:lnTo>
                  <a:pt x="701" y="297"/>
                </a:lnTo>
                <a:lnTo>
                  <a:pt x="701" y="291"/>
                </a:lnTo>
                <a:lnTo>
                  <a:pt x="703" y="285"/>
                </a:lnTo>
                <a:lnTo>
                  <a:pt x="703" y="279"/>
                </a:lnTo>
                <a:lnTo>
                  <a:pt x="701" y="276"/>
                </a:lnTo>
                <a:lnTo>
                  <a:pt x="700" y="274"/>
                </a:lnTo>
                <a:lnTo>
                  <a:pt x="700" y="274"/>
                </a:lnTo>
                <a:lnTo>
                  <a:pt x="698" y="286"/>
                </a:lnTo>
                <a:lnTo>
                  <a:pt x="698" y="292"/>
                </a:lnTo>
                <a:lnTo>
                  <a:pt x="701" y="297"/>
                </a:lnTo>
                <a:lnTo>
                  <a:pt x="701" y="297"/>
                </a:lnTo>
                <a:close/>
                <a:moveTo>
                  <a:pt x="370" y="279"/>
                </a:moveTo>
                <a:lnTo>
                  <a:pt x="370" y="279"/>
                </a:lnTo>
                <a:lnTo>
                  <a:pt x="373" y="277"/>
                </a:lnTo>
                <a:lnTo>
                  <a:pt x="373" y="277"/>
                </a:lnTo>
                <a:lnTo>
                  <a:pt x="372" y="276"/>
                </a:lnTo>
                <a:lnTo>
                  <a:pt x="370" y="276"/>
                </a:lnTo>
                <a:lnTo>
                  <a:pt x="370" y="276"/>
                </a:lnTo>
                <a:lnTo>
                  <a:pt x="370" y="279"/>
                </a:lnTo>
                <a:lnTo>
                  <a:pt x="370" y="279"/>
                </a:lnTo>
                <a:close/>
                <a:moveTo>
                  <a:pt x="515" y="280"/>
                </a:moveTo>
                <a:lnTo>
                  <a:pt x="515" y="280"/>
                </a:lnTo>
                <a:lnTo>
                  <a:pt x="515" y="279"/>
                </a:lnTo>
                <a:lnTo>
                  <a:pt x="517" y="276"/>
                </a:lnTo>
                <a:lnTo>
                  <a:pt x="517" y="276"/>
                </a:lnTo>
                <a:lnTo>
                  <a:pt x="515" y="276"/>
                </a:lnTo>
                <a:lnTo>
                  <a:pt x="514" y="277"/>
                </a:lnTo>
                <a:lnTo>
                  <a:pt x="515" y="280"/>
                </a:lnTo>
                <a:lnTo>
                  <a:pt x="515" y="280"/>
                </a:lnTo>
                <a:close/>
                <a:moveTo>
                  <a:pt x="290" y="282"/>
                </a:moveTo>
                <a:lnTo>
                  <a:pt x="290" y="282"/>
                </a:lnTo>
                <a:lnTo>
                  <a:pt x="303" y="279"/>
                </a:lnTo>
                <a:lnTo>
                  <a:pt x="303" y="279"/>
                </a:lnTo>
                <a:lnTo>
                  <a:pt x="303" y="277"/>
                </a:lnTo>
                <a:lnTo>
                  <a:pt x="302" y="276"/>
                </a:lnTo>
                <a:lnTo>
                  <a:pt x="302" y="276"/>
                </a:lnTo>
                <a:lnTo>
                  <a:pt x="299" y="279"/>
                </a:lnTo>
                <a:lnTo>
                  <a:pt x="296" y="279"/>
                </a:lnTo>
                <a:lnTo>
                  <a:pt x="291" y="279"/>
                </a:lnTo>
                <a:lnTo>
                  <a:pt x="290" y="282"/>
                </a:lnTo>
                <a:lnTo>
                  <a:pt x="290" y="282"/>
                </a:lnTo>
                <a:close/>
                <a:moveTo>
                  <a:pt x="341" y="279"/>
                </a:moveTo>
                <a:lnTo>
                  <a:pt x="341" y="279"/>
                </a:lnTo>
                <a:lnTo>
                  <a:pt x="345" y="282"/>
                </a:lnTo>
                <a:lnTo>
                  <a:pt x="348" y="285"/>
                </a:lnTo>
                <a:lnTo>
                  <a:pt x="354" y="291"/>
                </a:lnTo>
                <a:lnTo>
                  <a:pt x="354" y="291"/>
                </a:lnTo>
                <a:lnTo>
                  <a:pt x="358" y="288"/>
                </a:lnTo>
                <a:lnTo>
                  <a:pt x="358" y="288"/>
                </a:lnTo>
                <a:lnTo>
                  <a:pt x="355" y="283"/>
                </a:lnTo>
                <a:lnTo>
                  <a:pt x="351" y="279"/>
                </a:lnTo>
                <a:lnTo>
                  <a:pt x="346" y="277"/>
                </a:lnTo>
                <a:lnTo>
                  <a:pt x="345" y="277"/>
                </a:lnTo>
                <a:lnTo>
                  <a:pt x="341" y="279"/>
                </a:lnTo>
                <a:lnTo>
                  <a:pt x="341" y="279"/>
                </a:lnTo>
                <a:close/>
                <a:moveTo>
                  <a:pt x="165" y="289"/>
                </a:moveTo>
                <a:lnTo>
                  <a:pt x="165" y="289"/>
                </a:lnTo>
                <a:lnTo>
                  <a:pt x="166" y="288"/>
                </a:lnTo>
                <a:lnTo>
                  <a:pt x="168" y="285"/>
                </a:lnTo>
                <a:lnTo>
                  <a:pt x="171" y="279"/>
                </a:lnTo>
                <a:lnTo>
                  <a:pt x="171" y="279"/>
                </a:lnTo>
                <a:lnTo>
                  <a:pt x="169" y="279"/>
                </a:lnTo>
                <a:lnTo>
                  <a:pt x="168" y="277"/>
                </a:lnTo>
                <a:lnTo>
                  <a:pt x="168" y="277"/>
                </a:lnTo>
                <a:lnTo>
                  <a:pt x="166" y="283"/>
                </a:lnTo>
                <a:lnTo>
                  <a:pt x="165" y="289"/>
                </a:lnTo>
                <a:lnTo>
                  <a:pt x="165" y="289"/>
                </a:lnTo>
                <a:close/>
                <a:moveTo>
                  <a:pt x="363" y="279"/>
                </a:moveTo>
                <a:lnTo>
                  <a:pt x="363" y="279"/>
                </a:lnTo>
                <a:lnTo>
                  <a:pt x="363" y="280"/>
                </a:lnTo>
                <a:lnTo>
                  <a:pt x="364" y="283"/>
                </a:lnTo>
                <a:lnTo>
                  <a:pt x="364" y="283"/>
                </a:lnTo>
                <a:lnTo>
                  <a:pt x="366" y="282"/>
                </a:lnTo>
                <a:lnTo>
                  <a:pt x="366" y="282"/>
                </a:lnTo>
                <a:lnTo>
                  <a:pt x="364" y="279"/>
                </a:lnTo>
                <a:lnTo>
                  <a:pt x="364" y="279"/>
                </a:lnTo>
                <a:lnTo>
                  <a:pt x="363" y="279"/>
                </a:lnTo>
                <a:lnTo>
                  <a:pt x="363" y="279"/>
                </a:lnTo>
                <a:close/>
                <a:moveTo>
                  <a:pt x="532" y="285"/>
                </a:moveTo>
                <a:lnTo>
                  <a:pt x="532" y="285"/>
                </a:lnTo>
                <a:lnTo>
                  <a:pt x="535" y="285"/>
                </a:lnTo>
                <a:lnTo>
                  <a:pt x="537" y="283"/>
                </a:lnTo>
                <a:lnTo>
                  <a:pt x="537" y="283"/>
                </a:lnTo>
                <a:lnTo>
                  <a:pt x="535" y="280"/>
                </a:lnTo>
                <a:lnTo>
                  <a:pt x="535" y="279"/>
                </a:lnTo>
                <a:lnTo>
                  <a:pt x="534" y="279"/>
                </a:lnTo>
                <a:lnTo>
                  <a:pt x="534" y="279"/>
                </a:lnTo>
                <a:lnTo>
                  <a:pt x="532" y="282"/>
                </a:lnTo>
                <a:lnTo>
                  <a:pt x="532" y="285"/>
                </a:lnTo>
                <a:lnTo>
                  <a:pt x="532" y="285"/>
                </a:lnTo>
                <a:close/>
                <a:moveTo>
                  <a:pt x="32" y="288"/>
                </a:moveTo>
                <a:lnTo>
                  <a:pt x="32" y="288"/>
                </a:lnTo>
                <a:lnTo>
                  <a:pt x="33" y="283"/>
                </a:lnTo>
                <a:lnTo>
                  <a:pt x="33" y="280"/>
                </a:lnTo>
                <a:lnTo>
                  <a:pt x="32" y="279"/>
                </a:lnTo>
                <a:lnTo>
                  <a:pt x="32" y="279"/>
                </a:lnTo>
                <a:lnTo>
                  <a:pt x="32" y="282"/>
                </a:lnTo>
                <a:lnTo>
                  <a:pt x="32" y="285"/>
                </a:lnTo>
                <a:lnTo>
                  <a:pt x="32" y="286"/>
                </a:lnTo>
                <a:lnTo>
                  <a:pt x="32" y="288"/>
                </a:lnTo>
                <a:lnTo>
                  <a:pt x="32" y="288"/>
                </a:lnTo>
                <a:close/>
                <a:moveTo>
                  <a:pt x="399" y="283"/>
                </a:moveTo>
                <a:lnTo>
                  <a:pt x="399" y="283"/>
                </a:lnTo>
                <a:lnTo>
                  <a:pt x="402" y="283"/>
                </a:lnTo>
                <a:lnTo>
                  <a:pt x="402" y="283"/>
                </a:lnTo>
                <a:lnTo>
                  <a:pt x="401" y="280"/>
                </a:lnTo>
                <a:lnTo>
                  <a:pt x="399" y="279"/>
                </a:lnTo>
                <a:lnTo>
                  <a:pt x="399" y="279"/>
                </a:lnTo>
                <a:lnTo>
                  <a:pt x="399" y="283"/>
                </a:lnTo>
                <a:lnTo>
                  <a:pt x="399" y="283"/>
                </a:lnTo>
                <a:close/>
                <a:moveTo>
                  <a:pt x="620" y="282"/>
                </a:moveTo>
                <a:lnTo>
                  <a:pt x="620" y="282"/>
                </a:lnTo>
                <a:lnTo>
                  <a:pt x="620" y="279"/>
                </a:lnTo>
                <a:lnTo>
                  <a:pt x="620" y="279"/>
                </a:lnTo>
                <a:lnTo>
                  <a:pt x="617" y="279"/>
                </a:lnTo>
                <a:lnTo>
                  <a:pt x="617" y="279"/>
                </a:lnTo>
                <a:lnTo>
                  <a:pt x="619" y="282"/>
                </a:lnTo>
                <a:lnTo>
                  <a:pt x="620" y="282"/>
                </a:lnTo>
                <a:lnTo>
                  <a:pt x="620" y="282"/>
                </a:lnTo>
                <a:close/>
                <a:moveTo>
                  <a:pt x="317" y="282"/>
                </a:moveTo>
                <a:lnTo>
                  <a:pt x="317" y="282"/>
                </a:lnTo>
                <a:lnTo>
                  <a:pt x="319" y="283"/>
                </a:lnTo>
                <a:lnTo>
                  <a:pt x="322" y="285"/>
                </a:lnTo>
                <a:lnTo>
                  <a:pt x="322" y="285"/>
                </a:lnTo>
                <a:lnTo>
                  <a:pt x="322" y="282"/>
                </a:lnTo>
                <a:lnTo>
                  <a:pt x="323" y="280"/>
                </a:lnTo>
                <a:lnTo>
                  <a:pt x="323" y="280"/>
                </a:lnTo>
                <a:lnTo>
                  <a:pt x="319" y="280"/>
                </a:lnTo>
                <a:lnTo>
                  <a:pt x="319" y="280"/>
                </a:lnTo>
                <a:lnTo>
                  <a:pt x="317" y="282"/>
                </a:lnTo>
                <a:lnTo>
                  <a:pt x="317" y="282"/>
                </a:lnTo>
                <a:close/>
                <a:moveTo>
                  <a:pt x="460" y="288"/>
                </a:moveTo>
                <a:lnTo>
                  <a:pt x="460" y="288"/>
                </a:lnTo>
                <a:lnTo>
                  <a:pt x="468" y="289"/>
                </a:lnTo>
                <a:lnTo>
                  <a:pt x="468" y="289"/>
                </a:lnTo>
                <a:lnTo>
                  <a:pt x="468" y="286"/>
                </a:lnTo>
                <a:lnTo>
                  <a:pt x="466" y="285"/>
                </a:lnTo>
                <a:lnTo>
                  <a:pt x="462" y="280"/>
                </a:lnTo>
                <a:lnTo>
                  <a:pt x="462" y="280"/>
                </a:lnTo>
                <a:lnTo>
                  <a:pt x="460" y="283"/>
                </a:lnTo>
                <a:lnTo>
                  <a:pt x="460" y="288"/>
                </a:lnTo>
                <a:lnTo>
                  <a:pt x="460" y="288"/>
                </a:lnTo>
                <a:close/>
                <a:moveTo>
                  <a:pt x="107" y="298"/>
                </a:moveTo>
                <a:lnTo>
                  <a:pt x="107" y="298"/>
                </a:lnTo>
                <a:lnTo>
                  <a:pt x="107" y="294"/>
                </a:lnTo>
                <a:lnTo>
                  <a:pt x="108" y="292"/>
                </a:lnTo>
                <a:lnTo>
                  <a:pt x="110" y="292"/>
                </a:lnTo>
                <a:lnTo>
                  <a:pt x="110" y="292"/>
                </a:lnTo>
                <a:lnTo>
                  <a:pt x="110" y="285"/>
                </a:lnTo>
                <a:lnTo>
                  <a:pt x="110" y="282"/>
                </a:lnTo>
                <a:lnTo>
                  <a:pt x="110" y="280"/>
                </a:lnTo>
                <a:lnTo>
                  <a:pt x="110" y="280"/>
                </a:lnTo>
                <a:lnTo>
                  <a:pt x="105" y="289"/>
                </a:lnTo>
                <a:lnTo>
                  <a:pt x="104" y="294"/>
                </a:lnTo>
                <a:lnTo>
                  <a:pt x="107" y="298"/>
                </a:lnTo>
                <a:lnTo>
                  <a:pt x="107" y="298"/>
                </a:lnTo>
                <a:close/>
                <a:moveTo>
                  <a:pt x="213" y="286"/>
                </a:moveTo>
                <a:lnTo>
                  <a:pt x="213" y="286"/>
                </a:lnTo>
                <a:lnTo>
                  <a:pt x="215" y="286"/>
                </a:lnTo>
                <a:lnTo>
                  <a:pt x="216" y="283"/>
                </a:lnTo>
                <a:lnTo>
                  <a:pt x="216" y="282"/>
                </a:lnTo>
                <a:lnTo>
                  <a:pt x="215" y="280"/>
                </a:lnTo>
                <a:lnTo>
                  <a:pt x="215" y="280"/>
                </a:lnTo>
                <a:lnTo>
                  <a:pt x="213" y="285"/>
                </a:lnTo>
                <a:lnTo>
                  <a:pt x="213" y="286"/>
                </a:lnTo>
                <a:lnTo>
                  <a:pt x="213" y="286"/>
                </a:lnTo>
                <a:close/>
                <a:moveTo>
                  <a:pt x="419" y="286"/>
                </a:moveTo>
                <a:lnTo>
                  <a:pt x="419" y="286"/>
                </a:lnTo>
                <a:lnTo>
                  <a:pt x="419" y="283"/>
                </a:lnTo>
                <a:lnTo>
                  <a:pt x="419" y="282"/>
                </a:lnTo>
                <a:lnTo>
                  <a:pt x="419" y="282"/>
                </a:lnTo>
                <a:lnTo>
                  <a:pt x="416" y="282"/>
                </a:lnTo>
                <a:lnTo>
                  <a:pt x="416" y="282"/>
                </a:lnTo>
                <a:lnTo>
                  <a:pt x="416" y="283"/>
                </a:lnTo>
                <a:lnTo>
                  <a:pt x="416" y="285"/>
                </a:lnTo>
                <a:lnTo>
                  <a:pt x="418" y="286"/>
                </a:lnTo>
                <a:lnTo>
                  <a:pt x="419" y="286"/>
                </a:lnTo>
                <a:lnTo>
                  <a:pt x="419" y="286"/>
                </a:lnTo>
                <a:close/>
                <a:moveTo>
                  <a:pt x="790" y="318"/>
                </a:moveTo>
                <a:lnTo>
                  <a:pt x="790" y="318"/>
                </a:lnTo>
                <a:lnTo>
                  <a:pt x="790" y="308"/>
                </a:lnTo>
                <a:lnTo>
                  <a:pt x="790" y="298"/>
                </a:lnTo>
                <a:lnTo>
                  <a:pt x="788" y="291"/>
                </a:lnTo>
                <a:lnTo>
                  <a:pt x="787" y="282"/>
                </a:lnTo>
                <a:lnTo>
                  <a:pt x="787" y="282"/>
                </a:lnTo>
                <a:lnTo>
                  <a:pt x="784" y="282"/>
                </a:lnTo>
                <a:lnTo>
                  <a:pt x="784" y="282"/>
                </a:lnTo>
                <a:lnTo>
                  <a:pt x="784" y="291"/>
                </a:lnTo>
                <a:lnTo>
                  <a:pt x="785" y="300"/>
                </a:lnTo>
                <a:lnTo>
                  <a:pt x="790" y="318"/>
                </a:lnTo>
                <a:lnTo>
                  <a:pt x="790" y="318"/>
                </a:lnTo>
                <a:close/>
                <a:moveTo>
                  <a:pt x="575" y="285"/>
                </a:moveTo>
                <a:lnTo>
                  <a:pt x="575" y="285"/>
                </a:lnTo>
                <a:lnTo>
                  <a:pt x="576" y="283"/>
                </a:lnTo>
                <a:lnTo>
                  <a:pt x="578" y="282"/>
                </a:lnTo>
                <a:lnTo>
                  <a:pt x="578" y="282"/>
                </a:lnTo>
                <a:lnTo>
                  <a:pt x="575" y="283"/>
                </a:lnTo>
                <a:lnTo>
                  <a:pt x="575" y="285"/>
                </a:lnTo>
                <a:lnTo>
                  <a:pt x="575" y="285"/>
                </a:lnTo>
                <a:close/>
                <a:moveTo>
                  <a:pt x="771" y="294"/>
                </a:moveTo>
                <a:lnTo>
                  <a:pt x="771" y="294"/>
                </a:lnTo>
                <a:lnTo>
                  <a:pt x="773" y="294"/>
                </a:lnTo>
                <a:lnTo>
                  <a:pt x="776" y="294"/>
                </a:lnTo>
                <a:lnTo>
                  <a:pt x="776" y="294"/>
                </a:lnTo>
                <a:lnTo>
                  <a:pt x="774" y="288"/>
                </a:lnTo>
                <a:lnTo>
                  <a:pt x="771" y="282"/>
                </a:lnTo>
                <a:lnTo>
                  <a:pt x="771" y="282"/>
                </a:lnTo>
                <a:lnTo>
                  <a:pt x="771" y="288"/>
                </a:lnTo>
                <a:lnTo>
                  <a:pt x="771" y="291"/>
                </a:lnTo>
                <a:lnTo>
                  <a:pt x="771" y="294"/>
                </a:lnTo>
                <a:lnTo>
                  <a:pt x="771" y="294"/>
                </a:lnTo>
                <a:close/>
                <a:moveTo>
                  <a:pt x="203" y="285"/>
                </a:moveTo>
                <a:lnTo>
                  <a:pt x="203" y="285"/>
                </a:lnTo>
                <a:lnTo>
                  <a:pt x="206" y="285"/>
                </a:lnTo>
                <a:lnTo>
                  <a:pt x="206" y="283"/>
                </a:lnTo>
                <a:lnTo>
                  <a:pt x="206" y="283"/>
                </a:lnTo>
                <a:lnTo>
                  <a:pt x="204" y="283"/>
                </a:lnTo>
                <a:lnTo>
                  <a:pt x="203" y="285"/>
                </a:lnTo>
                <a:lnTo>
                  <a:pt x="203" y="285"/>
                </a:lnTo>
                <a:close/>
                <a:moveTo>
                  <a:pt x="293" y="285"/>
                </a:moveTo>
                <a:lnTo>
                  <a:pt x="293" y="285"/>
                </a:lnTo>
                <a:lnTo>
                  <a:pt x="299" y="291"/>
                </a:lnTo>
                <a:lnTo>
                  <a:pt x="305" y="297"/>
                </a:lnTo>
                <a:lnTo>
                  <a:pt x="305" y="297"/>
                </a:lnTo>
                <a:lnTo>
                  <a:pt x="305" y="291"/>
                </a:lnTo>
                <a:lnTo>
                  <a:pt x="303" y="288"/>
                </a:lnTo>
                <a:lnTo>
                  <a:pt x="305" y="285"/>
                </a:lnTo>
                <a:lnTo>
                  <a:pt x="305" y="285"/>
                </a:lnTo>
                <a:lnTo>
                  <a:pt x="302" y="283"/>
                </a:lnTo>
                <a:lnTo>
                  <a:pt x="299" y="283"/>
                </a:lnTo>
                <a:lnTo>
                  <a:pt x="296" y="285"/>
                </a:lnTo>
                <a:lnTo>
                  <a:pt x="293" y="285"/>
                </a:lnTo>
                <a:lnTo>
                  <a:pt x="293" y="285"/>
                </a:lnTo>
                <a:close/>
                <a:moveTo>
                  <a:pt x="590" y="295"/>
                </a:moveTo>
                <a:lnTo>
                  <a:pt x="590" y="295"/>
                </a:lnTo>
                <a:lnTo>
                  <a:pt x="592" y="295"/>
                </a:lnTo>
                <a:lnTo>
                  <a:pt x="595" y="294"/>
                </a:lnTo>
                <a:lnTo>
                  <a:pt x="595" y="294"/>
                </a:lnTo>
                <a:lnTo>
                  <a:pt x="593" y="288"/>
                </a:lnTo>
                <a:lnTo>
                  <a:pt x="592" y="285"/>
                </a:lnTo>
                <a:lnTo>
                  <a:pt x="590" y="283"/>
                </a:lnTo>
                <a:lnTo>
                  <a:pt x="590" y="283"/>
                </a:lnTo>
                <a:lnTo>
                  <a:pt x="588" y="289"/>
                </a:lnTo>
                <a:lnTo>
                  <a:pt x="590" y="295"/>
                </a:lnTo>
                <a:lnTo>
                  <a:pt x="590" y="295"/>
                </a:lnTo>
                <a:close/>
                <a:moveTo>
                  <a:pt x="709" y="294"/>
                </a:moveTo>
                <a:lnTo>
                  <a:pt x="709" y="294"/>
                </a:lnTo>
                <a:lnTo>
                  <a:pt x="712" y="292"/>
                </a:lnTo>
                <a:lnTo>
                  <a:pt x="712" y="289"/>
                </a:lnTo>
                <a:lnTo>
                  <a:pt x="712" y="285"/>
                </a:lnTo>
                <a:lnTo>
                  <a:pt x="709" y="283"/>
                </a:lnTo>
                <a:lnTo>
                  <a:pt x="709" y="283"/>
                </a:lnTo>
                <a:lnTo>
                  <a:pt x="710" y="288"/>
                </a:lnTo>
                <a:lnTo>
                  <a:pt x="709" y="294"/>
                </a:lnTo>
                <a:lnTo>
                  <a:pt x="709" y="294"/>
                </a:lnTo>
                <a:close/>
                <a:moveTo>
                  <a:pt x="750" y="303"/>
                </a:moveTo>
                <a:lnTo>
                  <a:pt x="750" y="303"/>
                </a:lnTo>
                <a:lnTo>
                  <a:pt x="752" y="292"/>
                </a:lnTo>
                <a:lnTo>
                  <a:pt x="752" y="288"/>
                </a:lnTo>
                <a:lnTo>
                  <a:pt x="750" y="283"/>
                </a:lnTo>
                <a:lnTo>
                  <a:pt x="750" y="283"/>
                </a:lnTo>
                <a:lnTo>
                  <a:pt x="750" y="292"/>
                </a:lnTo>
                <a:lnTo>
                  <a:pt x="749" y="298"/>
                </a:lnTo>
                <a:lnTo>
                  <a:pt x="750" y="303"/>
                </a:lnTo>
                <a:lnTo>
                  <a:pt x="750" y="303"/>
                </a:lnTo>
                <a:close/>
                <a:moveTo>
                  <a:pt x="637" y="305"/>
                </a:moveTo>
                <a:lnTo>
                  <a:pt x="637" y="305"/>
                </a:lnTo>
                <a:lnTo>
                  <a:pt x="642" y="303"/>
                </a:lnTo>
                <a:lnTo>
                  <a:pt x="645" y="303"/>
                </a:lnTo>
                <a:lnTo>
                  <a:pt x="645" y="303"/>
                </a:lnTo>
                <a:lnTo>
                  <a:pt x="645" y="295"/>
                </a:lnTo>
                <a:lnTo>
                  <a:pt x="643" y="289"/>
                </a:lnTo>
                <a:lnTo>
                  <a:pt x="639" y="286"/>
                </a:lnTo>
                <a:lnTo>
                  <a:pt x="634" y="283"/>
                </a:lnTo>
                <a:lnTo>
                  <a:pt x="634" y="283"/>
                </a:lnTo>
                <a:lnTo>
                  <a:pt x="637" y="305"/>
                </a:lnTo>
                <a:lnTo>
                  <a:pt x="637" y="305"/>
                </a:lnTo>
                <a:close/>
                <a:moveTo>
                  <a:pt x="250" y="286"/>
                </a:moveTo>
                <a:lnTo>
                  <a:pt x="250" y="286"/>
                </a:lnTo>
                <a:lnTo>
                  <a:pt x="252" y="291"/>
                </a:lnTo>
                <a:lnTo>
                  <a:pt x="256" y="295"/>
                </a:lnTo>
                <a:lnTo>
                  <a:pt x="256" y="295"/>
                </a:lnTo>
                <a:lnTo>
                  <a:pt x="259" y="292"/>
                </a:lnTo>
                <a:lnTo>
                  <a:pt x="262" y="291"/>
                </a:lnTo>
                <a:lnTo>
                  <a:pt x="262" y="291"/>
                </a:lnTo>
                <a:lnTo>
                  <a:pt x="262" y="288"/>
                </a:lnTo>
                <a:lnTo>
                  <a:pt x="262" y="285"/>
                </a:lnTo>
                <a:lnTo>
                  <a:pt x="262" y="285"/>
                </a:lnTo>
                <a:lnTo>
                  <a:pt x="255" y="285"/>
                </a:lnTo>
                <a:lnTo>
                  <a:pt x="250" y="286"/>
                </a:lnTo>
                <a:lnTo>
                  <a:pt x="250" y="286"/>
                </a:lnTo>
                <a:close/>
                <a:moveTo>
                  <a:pt x="267" y="288"/>
                </a:moveTo>
                <a:lnTo>
                  <a:pt x="267" y="288"/>
                </a:lnTo>
                <a:lnTo>
                  <a:pt x="268" y="288"/>
                </a:lnTo>
                <a:lnTo>
                  <a:pt x="270" y="286"/>
                </a:lnTo>
                <a:lnTo>
                  <a:pt x="268" y="285"/>
                </a:lnTo>
                <a:lnTo>
                  <a:pt x="265" y="285"/>
                </a:lnTo>
                <a:lnTo>
                  <a:pt x="265" y="285"/>
                </a:lnTo>
                <a:lnTo>
                  <a:pt x="267" y="286"/>
                </a:lnTo>
                <a:lnTo>
                  <a:pt x="267" y="288"/>
                </a:lnTo>
                <a:lnTo>
                  <a:pt x="267" y="288"/>
                </a:lnTo>
                <a:close/>
                <a:moveTo>
                  <a:pt x="328" y="292"/>
                </a:moveTo>
                <a:lnTo>
                  <a:pt x="328" y="292"/>
                </a:lnTo>
                <a:lnTo>
                  <a:pt x="329" y="291"/>
                </a:lnTo>
                <a:lnTo>
                  <a:pt x="331" y="288"/>
                </a:lnTo>
                <a:lnTo>
                  <a:pt x="329" y="285"/>
                </a:lnTo>
                <a:lnTo>
                  <a:pt x="328" y="285"/>
                </a:lnTo>
                <a:lnTo>
                  <a:pt x="328" y="285"/>
                </a:lnTo>
                <a:lnTo>
                  <a:pt x="326" y="288"/>
                </a:lnTo>
                <a:lnTo>
                  <a:pt x="328" y="292"/>
                </a:lnTo>
                <a:lnTo>
                  <a:pt x="328" y="292"/>
                </a:lnTo>
                <a:close/>
                <a:moveTo>
                  <a:pt x="502" y="288"/>
                </a:moveTo>
                <a:lnTo>
                  <a:pt x="502" y="288"/>
                </a:lnTo>
                <a:lnTo>
                  <a:pt x="505" y="288"/>
                </a:lnTo>
                <a:lnTo>
                  <a:pt x="505" y="288"/>
                </a:lnTo>
                <a:lnTo>
                  <a:pt x="506" y="286"/>
                </a:lnTo>
                <a:lnTo>
                  <a:pt x="506" y="285"/>
                </a:lnTo>
                <a:lnTo>
                  <a:pt x="506" y="285"/>
                </a:lnTo>
                <a:lnTo>
                  <a:pt x="503" y="286"/>
                </a:lnTo>
                <a:lnTo>
                  <a:pt x="502" y="288"/>
                </a:lnTo>
                <a:lnTo>
                  <a:pt x="502" y="288"/>
                </a:lnTo>
                <a:close/>
                <a:moveTo>
                  <a:pt x="685" y="291"/>
                </a:moveTo>
                <a:lnTo>
                  <a:pt x="685" y="291"/>
                </a:lnTo>
                <a:lnTo>
                  <a:pt x="686" y="286"/>
                </a:lnTo>
                <a:lnTo>
                  <a:pt x="685" y="285"/>
                </a:lnTo>
                <a:lnTo>
                  <a:pt x="683" y="285"/>
                </a:lnTo>
                <a:lnTo>
                  <a:pt x="683" y="285"/>
                </a:lnTo>
                <a:lnTo>
                  <a:pt x="685" y="288"/>
                </a:lnTo>
                <a:lnTo>
                  <a:pt x="685" y="291"/>
                </a:lnTo>
                <a:lnTo>
                  <a:pt x="685" y="291"/>
                </a:lnTo>
                <a:close/>
                <a:moveTo>
                  <a:pt x="139" y="289"/>
                </a:moveTo>
                <a:lnTo>
                  <a:pt x="139" y="289"/>
                </a:lnTo>
                <a:lnTo>
                  <a:pt x="140" y="288"/>
                </a:lnTo>
                <a:lnTo>
                  <a:pt x="140" y="285"/>
                </a:lnTo>
                <a:lnTo>
                  <a:pt x="140" y="285"/>
                </a:lnTo>
                <a:lnTo>
                  <a:pt x="139" y="285"/>
                </a:lnTo>
                <a:lnTo>
                  <a:pt x="137" y="286"/>
                </a:lnTo>
                <a:lnTo>
                  <a:pt x="139" y="289"/>
                </a:lnTo>
                <a:lnTo>
                  <a:pt x="139" y="289"/>
                </a:lnTo>
                <a:close/>
                <a:moveTo>
                  <a:pt x="146" y="295"/>
                </a:moveTo>
                <a:lnTo>
                  <a:pt x="146" y="295"/>
                </a:lnTo>
                <a:lnTo>
                  <a:pt x="149" y="295"/>
                </a:lnTo>
                <a:lnTo>
                  <a:pt x="152" y="295"/>
                </a:lnTo>
                <a:lnTo>
                  <a:pt x="152" y="295"/>
                </a:lnTo>
                <a:lnTo>
                  <a:pt x="149" y="289"/>
                </a:lnTo>
                <a:lnTo>
                  <a:pt x="146" y="285"/>
                </a:lnTo>
                <a:lnTo>
                  <a:pt x="146" y="285"/>
                </a:lnTo>
                <a:lnTo>
                  <a:pt x="146" y="288"/>
                </a:lnTo>
                <a:lnTo>
                  <a:pt x="146" y="289"/>
                </a:lnTo>
                <a:lnTo>
                  <a:pt x="146" y="295"/>
                </a:lnTo>
                <a:lnTo>
                  <a:pt x="146" y="295"/>
                </a:lnTo>
                <a:close/>
                <a:moveTo>
                  <a:pt x="175" y="289"/>
                </a:moveTo>
                <a:lnTo>
                  <a:pt x="175" y="289"/>
                </a:lnTo>
                <a:lnTo>
                  <a:pt x="177" y="289"/>
                </a:lnTo>
                <a:lnTo>
                  <a:pt x="177" y="289"/>
                </a:lnTo>
                <a:lnTo>
                  <a:pt x="177" y="286"/>
                </a:lnTo>
                <a:lnTo>
                  <a:pt x="175" y="285"/>
                </a:lnTo>
                <a:lnTo>
                  <a:pt x="175" y="285"/>
                </a:lnTo>
                <a:lnTo>
                  <a:pt x="175" y="289"/>
                </a:lnTo>
                <a:lnTo>
                  <a:pt x="175" y="289"/>
                </a:lnTo>
                <a:close/>
                <a:moveTo>
                  <a:pt x="614" y="288"/>
                </a:moveTo>
                <a:lnTo>
                  <a:pt x="614" y="288"/>
                </a:lnTo>
                <a:lnTo>
                  <a:pt x="616" y="289"/>
                </a:lnTo>
                <a:lnTo>
                  <a:pt x="617" y="289"/>
                </a:lnTo>
                <a:lnTo>
                  <a:pt x="617" y="291"/>
                </a:lnTo>
                <a:lnTo>
                  <a:pt x="620" y="291"/>
                </a:lnTo>
                <a:lnTo>
                  <a:pt x="620" y="291"/>
                </a:lnTo>
                <a:lnTo>
                  <a:pt x="619" y="289"/>
                </a:lnTo>
                <a:lnTo>
                  <a:pt x="617" y="288"/>
                </a:lnTo>
                <a:lnTo>
                  <a:pt x="614" y="285"/>
                </a:lnTo>
                <a:lnTo>
                  <a:pt x="614" y="285"/>
                </a:lnTo>
                <a:lnTo>
                  <a:pt x="614" y="288"/>
                </a:lnTo>
                <a:lnTo>
                  <a:pt x="614" y="288"/>
                </a:lnTo>
                <a:close/>
                <a:moveTo>
                  <a:pt x="765" y="305"/>
                </a:moveTo>
                <a:lnTo>
                  <a:pt x="765" y="305"/>
                </a:lnTo>
                <a:lnTo>
                  <a:pt x="767" y="298"/>
                </a:lnTo>
                <a:lnTo>
                  <a:pt x="765" y="292"/>
                </a:lnTo>
                <a:lnTo>
                  <a:pt x="762" y="288"/>
                </a:lnTo>
                <a:lnTo>
                  <a:pt x="759" y="285"/>
                </a:lnTo>
                <a:lnTo>
                  <a:pt x="759" y="285"/>
                </a:lnTo>
                <a:lnTo>
                  <a:pt x="761" y="297"/>
                </a:lnTo>
                <a:lnTo>
                  <a:pt x="762" y="302"/>
                </a:lnTo>
                <a:lnTo>
                  <a:pt x="765" y="305"/>
                </a:lnTo>
                <a:lnTo>
                  <a:pt x="765" y="305"/>
                </a:lnTo>
                <a:close/>
                <a:moveTo>
                  <a:pt x="194" y="286"/>
                </a:moveTo>
                <a:lnTo>
                  <a:pt x="194" y="286"/>
                </a:lnTo>
                <a:lnTo>
                  <a:pt x="194" y="288"/>
                </a:lnTo>
                <a:lnTo>
                  <a:pt x="195" y="289"/>
                </a:lnTo>
                <a:lnTo>
                  <a:pt x="198" y="289"/>
                </a:lnTo>
                <a:lnTo>
                  <a:pt x="198" y="289"/>
                </a:lnTo>
                <a:lnTo>
                  <a:pt x="198" y="286"/>
                </a:lnTo>
                <a:lnTo>
                  <a:pt x="198" y="286"/>
                </a:lnTo>
                <a:lnTo>
                  <a:pt x="197" y="286"/>
                </a:lnTo>
                <a:lnTo>
                  <a:pt x="194" y="286"/>
                </a:lnTo>
                <a:lnTo>
                  <a:pt x="194" y="286"/>
                </a:lnTo>
                <a:close/>
                <a:moveTo>
                  <a:pt x="442" y="286"/>
                </a:moveTo>
                <a:lnTo>
                  <a:pt x="442" y="286"/>
                </a:lnTo>
                <a:lnTo>
                  <a:pt x="438" y="286"/>
                </a:lnTo>
                <a:lnTo>
                  <a:pt x="433" y="286"/>
                </a:lnTo>
                <a:lnTo>
                  <a:pt x="433" y="286"/>
                </a:lnTo>
                <a:lnTo>
                  <a:pt x="434" y="288"/>
                </a:lnTo>
                <a:lnTo>
                  <a:pt x="438" y="288"/>
                </a:lnTo>
                <a:lnTo>
                  <a:pt x="442" y="286"/>
                </a:lnTo>
                <a:lnTo>
                  <a:pt x="442" y="286"/>
                </a:lnTo>
                <a:close/>
                <a:moveTo>
                  <a:pt x="236" y="302"/>
                </a:moveTo>
                <a:lnTo>
                  <a:pt x="236" y="302"/>
                </a:lnTo>
                <a:lnTo>
                  <a:pt x="238" y="300"/>
                </a:lnTo>
                <a:lnTo>
                  <a:pt x="239" y="298"/>
                </a:lnTo>
                <a:lnTo>
                  <a:pt x="239" y="294"/>
                </a:lnTo>
                <a:lnTo>
                  <a:pt x="238" y="289"/>
                </a:lnTo>
                <a:lnTo>
                  <a:pt x="236" y="286"/>
                </a:lnTo>
                <a:lnTo>
                  <a:pt x="236" y="286"/>
                </a:lnTo>
                <a:lnTo>
                  <a:pt x="235" y="294"/>
                </a:lnTo>
                <a:lnTo>
                  <a:pt x="236" y="302"/>
                </a:lnTo>
                <a:lnTo>
                  <a:pt x="236" y="302"/>
                </a:lnTo>
                <a:close/>
                <a:moveTo>
                  <a:pt x="334" y="294"/>
                </a:moveTo>
                <a:lnTo>
                  <a:pt x="334" y="294"/>
                </a:lnTo>
                <a:lnTo>
                  <a:pt x="338" y="292"/>
                </a:lnTo>
                <a:lnTo>
                  <a:pt x="341" y="291"/>
                </a:lnTo>
                <a:lnTo>
                  <a:pt x="341" y="291"/>
                </a:lnTo>
                <a:lnTo>
                  <a:pt x="338" y="289"/>
                </a:lnTo>
                <a:lnTo>
                  <a:pt x="335" y="286"/>
                </a:lnTo>
                <a:lnTo>
                  <a:pt x="335" y="286"/>
                </a:lnTo>
                <a:lnTo>
                  <a:pt x="334" y="291"/>
                </a:lnTo>
                <a:lnTo>
                  <a:pt x="334" y="294"/>
                </a:lnTo>
                <a:lnTo>
                  <a:pt x="334" y="294"/>
                </a:lnTo>
                <a:close/>
                <a:moveTo>
                  <a:pt x="529" y="289"/>
                </a:moveTo>
                <a:lnTo>
                  <a:pt x="529" y="289"/>
                </a:lnTo>
                <a:lnTo>
                  <a:pt x="529" y="292"/>
                </a:lnTo>
                <a:lnTo>
                  <a:pt x="529" y="295"/>
                </a:lnTo>
                <a:lnTo>
                  <a:pt x="529" y="295"/>
                </a:lnTo>
                <a:lnTo>
                  <a:pt x="538" y="295"/>
                </a:lnTo>
                <a:lnTo>
                  <a:pt x="538" y="295"/>
                </a:lnTo>
                <a:lnTo>
                  <a:pt x="537" y="286"/>
                </a:lnTo>
                <a:lnTo>
                  <a:pt x="537" y="286"/>
                </a:lnTo>
                <a:lnTo>
                  <a:pt x="532" y="288"/>
                </a:lnTo>
                <a:lnTo>
                  <a:pt x="529" y="289"/>
                </a:lnTo>
                <a:lnTo>
                  <a:pt x="529" y="289"/>
                </a:lnTo>
                <a:close/>
                <a:moveTo>
                  <a:pt x="582" y="286"/>
                </a:moveTo>
                <a:lnTo>
                  <a:pt x="582" y="286"/>
                </a:lnTo>
                <a:lnTo>
                  <a:pt x="581" y="288"/>
                </a:lnTo>
                <a:lnTo>
                  <a:pt x="579" y="289"/>
                </a:lnTo>
                <a:lnTo>
                  <a:pt x="579" y="294"/>
                </a:lnTo>
                <a:lnTo>
                  <a:pt x="581" y="298"/>
                </a:lnTo>
                <a:lnTo>
                  <a:pt x="582" y="302"/>
                </a:lnTo>
                <a:lnTo>
                  <a:pt x="582" y="302"/>
                </a:lnTo>
                <a:lnTo>
                  <a:pt x="584" y="298"/>
                </a:lnTo>
                <a:lnTo>
                  <a:pt x="585" y="294"/>
                </a:lnTo>
                <a:lnTo>
                  <a:pt x="584" y="289"/>
                </a:lnTo>
                <a:lnTo>
                  <a:pt x="582" y="286"/>
                </a:lnTo>
                <a:lnTo>
                  <a:pt x="582" y="286"/>
                </a:lnTo>
                <a:close/>
                <a:moveTo>
                  <a:pt x="559" y="297"/>
                </a:moveTo>
                <a:lnTo>
                  <a:pt x="559" y="297"/>
                </a:lnTo>
                <a:lnTo>
                  <a:pt x="561" y="295"/>
                </a:lnTo>
                <a:lnTo>
                  <a:pt x="563" y="292"/>
                </a:lnTo>
                <a:lnTo>
                  <a:pt x="563" y="292"/>
                </a:lnTo>
                <a:lnTo>
                  <a:pt x="563" y="291"/>
                </a:lnTo>
                <a:lnTo>
                  <a:pt x="561" y="288"/>
                </a:lnTo>
                <a:lnTo>
                  <a:pt x="561" y="288"/>
                </a:lnTo>
                <a:lnTo>
                  <a:pt x="559" y="292"/>
                </a:lnTo>
                <a:lnTo>
                  <a:pt x="559" y="295"/>
                </a:lnTo>
                <a:lnTo>
                  <a:pt x="559" y="297"/>
                </a:lnTo>
                <a:lnTo>
                  <a:pt x="559" y="297"/>
                </a:lnTo>
                <a:close/>
                <a:moveTo>
                  <a:pt x="62" y="295"/>
                </a:moveTo>
                <a:lnTo>
                  <a:pt x="62" y="295"/>
                </a:lnTo>
                <a:lnTo>
                  <a:pt x="64" y="295"/>
                </a:lnTo>
                <a:lnTo>
                  <a:pt x="64" y="297"/>
                </a:lnTo>
                <a:lnTo>
                  <a:pt x="64" y="298"/>
                </a:lnTo>
                <a:lnTo>
                  <a:pt x="65" y="298"/>
                </a:lnTo>
                <a:lnTo>
                  <a:pt x="65" y="298"/>
                </a:lnTo>
                <a:lnTo>
                  <a:pt x="65" y="297"/>
                </a:lnTo>
                <a:lnTo>
                  <a:pt x="65" y="294"/>
                </a:lnTo>
                <a:lnTo>
                  <a:pt x="65" y="291"/>
                </a:lnTo>
                <a:lnTo>
                  <a:pt x="65" y="288"/>
                </a:lnTo>
                <a:lnTo>
                  <a:pt x="65" y="288"/>
                </a:lnTo>
                <a:lnTo>
                  <a:pt x="64" y="291"/>
                </a:lnTo>
                <a:lnTo>
                  <a:pt x="64" y="292"/>
                </a:lnTo>
                <a:lnTo>
                  <a:pt x="62" y="295"/>
                </a:lnTo>
                <a:lnTo>
                  <a:pt x="62" y="295"/>
                </a:lnTo>
                <a:close/>
                <a:moveTo>
                  <a:pt x="85" y="297"/>
                </a:moveTo>
                <a:lnTo>
                  <a:pt x="85" y="297"/>
                </a:lnTo>
                <a:lnTo>
                  <a:pt x="87" y="297"/>
                </a:lnTo>
                <a:lnTo>
                  <a:pt x="88" y="295"/>
                </a:lnTo>
                <a:lnTo>
                  <a:pt x="88" y="295"/>
                </a:lnTo>
                <a:lnTo>
                  <a:pt x="87" y="294"/>
                </a:lnTo>
                <a:lnTo>
                  <a:pt x="87" y="292"/>
                </a:lnTo>
                <a:lnTo>
                  <a:pt x="85" y="291"/>
                </a:lnTo>
                <a:lnTo>
                  <a:pt x="84" y="289"/>
                </a:lnTo>
                <a:lnTo>
                  <a:pt x="84" y="289"/>
                </a:lnTo>
                <a:lnTo>
                  <a:pt x="85" y="291"/>
                </a:lnTo>
                <a:lnTo>
                  <a:pt x="85" y="294"/>
                </a:lnTo>
                <a:lnTo>
                  <a:pt x="85" y="297"/>
                </a:lnTo>
                <a:lnTo>
                  <a:pt x="85" y="297"/>
                </a:lnTo>
                <a:close/>
                <a:moveTo>
                  <a:pt x="219" y="309"/>
                </a:moveTo>
                <a:lnTo>
                  <a:pt x="219" y="309"/>
                </a:lnTo>
                <a:lnTo>
                  <a:pt x="221" y="309"/>
                </a:lnTo>
                <a:lnTo>
                  <a:pt x="224" y="309"/>
                </a:lnTo>
                <a:lnTo>
                  <a:pt x="229" y="309"/>
                </a:lnTo>
                <a:lnTo>
                  <a:pt x="229" y="309"/>
                </a:lnTo>
                <a:lnTo>
                  <a:pt x="227" y="300"/>
                </a:lnTo>
                <a:lnTo>
                  <a:pt x="226" y="289"/>
                </a:lnTo>
                <a:lnTo>
                  <a:pt x="226" y="289"/>
                </a:lnTo>
                <a:lnTo>
                  <a:pt x="223" y="289"/>
                </a:lnTo>
                <a:lnTo>
                  <a:pt x="219" y="289"/>
                </a:lnTo>
                <a:lnTo>
                  <a:pt x="219" y="289"/>
                </a:lnTo>
                <a:lnTo>
                  <a:pt x="219" y="298"/>
                </a:lnTo>
                <a:lnTo>
                  <a:pt x="219" y="309"/>
                </a:lnTo>
                <a:lnTo>
                  <a:pt x="219" y="309"/>
                </a:lnTo>
                <a:close/>
                <a:moveTo>
                  <a:pt x="509" y="292"/>
                </a:moveTo>
                <a:lnTo>
                  <a:pt x="509" y="292"/>
                </a:lnTo>
                <a:lnTo>
                  <a:pt x="512" y="292"/>
                </a:lnTo>
                <a:lnTo>
                  <a:pt x="515" y="292"/>
                </a:lnTo>
                <a:lnTo>
                  <a:pt x="515" y="292"/>
                </a:lnTo>
                <a:lnTo>
                  <a:pt x="514" y="291"/>
                </a:lnTo>
                <a:lnTo>
                  <a:pt x="514" y="291"/>
                </a:lnTo>
                <a:lnTo>
                  <a:pt x="512" y="291"/>
                </a:lnTo>
                <a:lnTo>
                  <a:pt x="509" y="292"/>
                </a:lnTo>
                <a:lnTo>
                  <a:pt x="509" y="292"/>
                </a:lnTo>
                <a:close/>
                <a:moveTo>
                  <a:pt x="293" y="300"/>
                </a:moveTo>
                <a:lnTo>
                  <a:pt x="293" y="300"/>
                </a:lnTo>
                <a:lnTo>
                  <a:pt x="293" y="297"/>
                </a:lnTo>
                <a:lnTo>
                  <a:pt x="293" y="295"/>
                </a:lnTo>
                <a:lnTo>
                  <a:pt x="291" y="292"/>
                </a:lnTo>
                <a:lnTo>
                  <a:pt x="288" y="291"/>
                </a:lnTo>
                <a:lnTo>
                  <a:pt x="288" y="291"/>
                </a:lnTo>
                <a:lnTo>
                  <a:pt x="290" y="297"/>
                </a:lnTo>
                <a:lnTo>
                  <a:pt x="293" y="300"/>
                </a:lnTo>
                <a:lnTo>
                  <a:pt x="293" y="300"/>
                </a:lnTo>
                <a:close/>
                <a:moveTo>
                  <a:pt x="41" y="306"/>
                </a:moveTo>
                <a:lnTo>
                  <a:pt x="41" y="306"/>
                </a:lnTo>
                <a:lnTo>
                  <a:pt x="41" y="298"/>
                </a:lnTo>
                <a:lnTo>
                  <a:pt x="38" y="292"/>
                </a:lnTo>
                <a:lnTo>
                  <a:pt x="38" y="292"/>
                </a:lnTo>
                <a:lnTo>
                  <a:pt x="38" y="295"/>
                </a:lnTo>
                <a:lnTo>
                  <a:pt x="38" y="300"/>
                </a:lnTo>
                <a:lnTo>
                  <a:pt x="38" y="303"/>
                </a:lnTo>
                <a:lnTo>
                  <a:pt x="41" y="306"/>
                </a:lnTo>
                <a:lnTo>
                  <a:pt x="41" y="306"/>
                </a:lnTo>
                <a:close/>
                <a:moveTo>
                  <a:pt x="93" y="295"/>
                </a:moveTo>
                <a:lnTo>
                  <a:pt x="93" y="295"/>
                </a:lnTo>
                <a:lnTo>
                  <a:pt x="94" y="294"/>
                </a:lnTo>
                <a:lnTo>
                  <a:pt x="96" y="292"/>
                </a:lnTo>
                <a:lnTo>
                  <a:pt x="96" y="292"/>
                </a:lnTo>
                <a:lnTo>
                  <a:pt x="93" y="292"/>
                </a:lnTo>
                <a:lnTo>
                  <a:pt x="93" y="292"/>
                </a:lnTo>
                <a:lnTo>
                  <a:pt x="93" y="295"/>
                </a:lnTo>
                <a:lnTo>
                  <a:pt x="93" y="295"/>
                </a:lnTo>
                <a:close/>
                <a:moveTo>
                  <a:pt x="206" y="295"/>
                </a:moveTo>
                <a:lnTo>
                  <a:pt x="206" y="295"/>
                </a:lnTo>
                <a:lnTo>
                  <a:pt x="209" y="297"/>
                </a:lnTo>
                <a:lnTo>
                  <a:pt x="209" y="297"/>
                </a:lnTo>
                <a:lnTo>
                  <a:pt x="209" y="295"/>
                </a:lnTo>
                <a:lnTo>
                  <a:pt x="209" y="294"/>
                </a:lnTo>
                <a:lnTo>
                  <a:pt x="209" y="292"/>
                </a:lnTo>
                <a:lnTo>
                  <a:pt x="207" y="292"/>
                </a:lnTo>
                <a:lnTo>
                  <a:pt x="207" y="292"/>
                </a:lnTo>
                <a:lnTo>
                  <a:pt x="207" y="294"/>
                </a:lnTo>
                <a:lnTo>
                  <a:pt x="206" y="295"/>
                </a:lnTo>
                <a:lnTo>
                  <a:pt x="206" y="295"/>
                </a:lnTo>
                <a:close/>
                <a:moveTo>
                  <a:pt x="396" y="292"/>
                </a:moveTo>
                <a:lnTo>
                  <a:pt x="396" y="292"/>
                </a:lnTo>
                <a:lnTo>
                  <a:pt x="396" y="294"/>
                </a:lnTo>
                <a:lnTo>
                  <a:pt x="398" y="295"/>
                </a:lnTo>
                <a:lnTo>
                  <a:pt x="399" y="295"/>
                </a:lnTo>
                <a:lnTo>
                  <a:pt x="399" y="295"/>
                </a:lnTo>
                <a:lnTo>
                  <a:pt x="401" y="294"/>
                </a:lnTo>
                <a:lnTo>
                  <a:pt x="401" y="292"/>
                </a:lnTo>
                <a:lnTo>
                  <a:pt x="401" y="292"/>
                </a:lnTo>
                <a:lnTo>
                  <a:pt x="396" y="292"/>
                </a:lnTo>
                <a:lnTo>
                  <a:pt x="396" y="292"/>
                </a:lnTo>
                <a:close/>
                <a:moveTo>
                  <a:pt x="404" y="302"/>
                </a:moveTo>
                <a:lnTo>
                  <a:pt x="404" y="302"/>
                </a:lnTo>
                <a:lnTo>
                  <a:pt x="407" y="302"/>
                </a:lnTo>
                <a:lnTo>
                  <a:pt x="413" y="302"/>
                </a:lnTo>
                <a:lnTo>
                  <a:pt x="413" y="302"/>
                </a:lnTo>
                <a:lnTo>
                  <a:pt x="410" y="295"/>
                </a:lnTo>
                <a:lnTo>
                  <a:pt x="409" y="294"/>
                </a:lnTo>
                <a:lnTo>
                  <a:pt x="406" y="292"/>
                </a:lnTo>
                <a:lnTo>
                  <a:pt x="406" y="292"/>
                </a:lnTo>
                <a:lnTo>
                  <a:pt x="406" y="294"/>
                </a:lnTo>
                <a:lnTo>
                  <a:pt x="404" y="297"/>
                </a:lnTo>
                <a:lnTo>
                  <a:pt x="404" y="298"/>
                </a:lnTo>
                <a:lnTo>
                  <a:pt x="404" y="302"/>
                </a:lnTo>
                <a:lnTo>
                  <a:pt x="404" y="302"/>
                </a:lnTo>
                <a:close/>
                <a:moveTo>
                  <a:pt x="424" y="298"/>
                </a:moveTo>
                <a:lnTo>
                  <a:pt x="424" y="298"/>
                </a:lnTo>
                <a:lnTo>
                  <a:pt x="427" y="298"/>
                </a:lnTo>
                <a:lnTo>
                  <a:pt x="428" y="298"/>
                </a:lnTo>
                <a:lnTo>
                  <a:pt x="428" y="298"/>
                </a:lnTo>
                <a:lnTo>
                  <a:pt x="428" y="292"/>
                </a:lnTo>
                <a:lnTo>
                  <a:pt x="428" y="292"/>
                </a:lnTo>
                <a:lnTo>
                  <a:pt x="427" y="292"/>
                </a:lnTo>
                <a:lnTo>
                  <a:pt x="424" y="292"/>
                </a:lnTo>
                <a:lnTo>
                  <a:pt x="424" y="292"/>
                </a:lnTo>
                <a:lnTo>
                  <a:pt x="424" y="298"/>
                </a:lnTo>
                <a:lnTo>
                  <a:pt x="424" y="298"/>
                </a:lnTo>
                <a:close/>
                <a:moveTo>
                  <a:pt x="436" y="297"/>
                </a:moveTo>
                <a:lnTo>
                  <a:pt x="436" y="297"/>
                </a:lnTo>
                <a:lnTo>
                  <a:pt x="439" y="297"/>
                </a:lnTo>
                <a:lnTo>
                  <a:pt x="441" y="295"/>
                </a:lnTo>
                <a:lnTo>
                  <a:pt x="442" y="292"/>
                </a:lnTo>
                <a:lnTo>
                  <a:pt x="442" y="292"/>
                </a:lnTo>
                <a:lnTo>
                  <a:pt x="439" y="292"/>
                </a:lnTo>
                <a:lnTo>
                  <a:pt x="436" y="292"/>
                </a:lnTo>
                <a:lnTo>
                  <a:pt x="436" y="292"/>
                </a:lnTo>
                <a:lnTo>
                  <a:pt x="438" y="294"/>
                </a:lnTo>
                <a:lnTo>
                  <a:pt x="438" y="294"/>
                </a:lnTo>
                <a:lnTo>
                  <a:pt x="436" y="295"/>
                </a:lnTo>
                <a:lnTo>
                  <a:pt x="436" y="297"/>
                </a:lnTo>
                <a:lnTo>
                  <a:pt x="436" y="297"/>
                </a:lnTo>
                <a:close/>
                <a:moveTo>
                  <a:pt x="625" y="308"/>
                </a:moveTo>
                <a:lnTo>
                  <a:pt x="625" y="308"/>
                </a:lnTo>
                <a:lnTo>
                  <a:pt x="627" y="300"/>
                </a:lnTo>
                <a:lnTo>
                  <a:pt x="627" y="295"/>
                </a:lnTo>
                <a:lnTo>
                  <a:pt x="625" y="292"/>
                </a:lnTo>
                <a:lnTo>
                  <a:pt x="625" y="292"/>
                </a:lnTo>
                <a:lnTo>
                  <a:pt x="622" y="300"/>
                </a:lnTo>
                <a:lnTo>
                  <a:pt x="624" y="305"/>
                </a:lnTo>
                <a:lnTo>
                  <a:pt x="625" y="308"/>
                </a:lnTo>
                <a:lnTo>
                  <a:pt x="625" y="308"/>
                </a:lnTo>
                <a:close/>
                <a:moveTo>
                  <a:pt x="139" y="295"/>
                </a:moveTo>
                <a:lnTo>
                  <a:pt x="139" y="295"/>
                </a:lnTo>
                <a:lnTo>
                  <a:pt x="142" y="295"/>
                </a:lnTo>
                <a:lnTo>
                  <a:pt x="143" y="295"/>
                </a:lnTo>
                <a:lnTo>
                  <a:pt x="143" y="295"/>
                </a:lnTo>
                <a:lnTo>
                  <a:pt x="142" y="294"/>
                </a:lnTo>
                <a:lnTo>
                  <a:pt x="140" y="292"/>
                </a:lnTo>
                <a:lnTo>
                  <a:pt x="140" y="292"/>
                </a:lnTo>
                <a:lnTo>
                  <a:pt x="140" y="294"/>
                </a:lnTo>
                <a:lnTo>
                  <a:pt x="139" y="295"/>
                </a:lnTo>
                <a:lnTo>
                  <a:pt x="139" y="295"/>
                </a:lnTo>
                <a:close/>
                <a:moveTo>
                  <a:pt x="389" y="303"/>
                </a:moveTo>
                <a:lnTo>
                  <a:pt x="389" y="303"/>
                </a:lnTo>
                <a:lnTo>
                  <a:pt x="389" y="298"/>
                </a:lnTo>
                <a:lnTo>
                  <a:pt x="386" y="294"/>
                </a:lnTo>
                <a:lnTo>
                  <a:pt x="386" y="294"/>
                </a:lnTo>
                <a:lnTo>
                  <a:pt x="387" y="298"/>
                </a:lnTo>
                <a:lnTo>
                  <a:pt x="387" y="302"/>
                </a:lnTo>
                <a:lnTo>
                  <a:pt x="389" y="303"/>
                </a:lnTo>
                <a:lnTo>
                  <a:pt x="389" y="303"/>
                </a:lnTo>
                <a:close/>
                <a:moveTo>
                  <a:pt x="445" y="295"/>
                </a:moveTo>
                <a:lnTo>
                  <a:pt x="445" y="295"/>
                </a:lnTo>
                <a:lnTo>
                  <a:pt x="450" y="295"/>
                </a:lnTo>
                <a:lnTo>
                  <a:pt x="450" y="295"/>
                </a:lnTo>
                <a:lnTo>
                  <a:pt x="448" y="294"/>
                </a:lnTo>
                <a:lnTo>
                  <a:pt x="447" y="294"/>
                </a:lnTo>
                <a:lnTo>
                  <a:pt x="447" y="294"/>
                </a:lnTo>
                <a:lnTo>
                  <a:pt x="445" y="295"/>
                </a:lnTo>
                <a:lnTo>
                  <a:pt x="445" y="295"/>
                </a:lnTo>
                <a:close/>
                <a:moveTo>
                  <a:pt x="245" y="311"/>
                </a:moveTo>
                <a:lnTo>
                  <a:pt x="245" y="311"/>
                </a:lnTo>
                <a:lnTo>
                  <a:pt x="250" y="311"/>
                </a:lnTo>
                <a:lnTo>
                  <a:pt x="253" y="309"/>
                </a:lnTo>
                <a:lnTo>
                  <a:pt x="256" y="305"/>
                </a:lnTo>
                <a:lnTo>
                  <a:pt x="256" y="305"/>
                </a:lnTo>
                <a:lnTo>
                  <a:pt x="252" y="298"/>
                </a:lnTo>
                <a:lnTo>
                  <a:pt x="250" y="295"/>
                </a:lnTo>
                <a:lnTo>
                  <a:pt x="245" y="294"/>
                </a:lnTo>
                <a:lnTo>
                  <a:pt x="245" y="294"/>
                </a:lnTo>
                <a:lnTo>
                  <a:pt x="245" y="298"/>
                </a:lnTo>
                <a:lnTo>
                  <a:pt x="245" y="303"/>
                </a:lnTo>
                <a:lnTo>
                  <a:pt x="245" y="311"/>
                </a:lnTo>
                <a:lnTo>
                  <a:pt x="245" y="311"/>
                </a:lnTo>
                <a:close/>
                <a:moveTo>
                  <a:pt x="287" y="302"/>
                </a:moveTo>
                <a:lnTo>
                  <a:pt x="287" y="302"/>
                </a:lnTo>
                <a:lnTo>
                  <a:pt x="287" y="298"/>
                </a:lnTo>
                <a:lnTo>
                  <a:pt x="284" y="294"/>
                </a:lnTo>
                <a:lnTo>
                  <a:pt x="284" y="294"/>
                </a:lnTo>
                <a:lnTo>
                  <a:pt x="284" y="298"/>
                </a:lnTo>
                <a:lnTo>
                  <a:pt x="285" y="302"/>
                </a:lnTo>
                <a:lnTo>
                  <a:pt x="287" y="302"/>
                </a:lnTo>
                <a:lnTo>
                  <a:pt x="287" y="302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8" y="298"/>
                </a:lnTo>
                <a:lnTo>
                  <a:pt x="361" y="302"/>
                </a:lnTo>
                <a:lnTo>
                  <a:pt x="361" y="302"/>
                </a:lnTo>
                <a:lnTo>
                  <a:pt x="363" y="297"/>
                </a:lnTo>
                <a:lnTo>
                  <a:pt x="361" y="295"/>
                </a:lnTo>
                <a:lnTo>
                  <a:pt x="360" y="294"/>
                </a:lnTo>
                <a:lnTo>
                  <a:pt x="360" y="294"/>
                </a:lnTo>
                <a:lnTo>
                  <a:pt x="360" y="295"/>
                </a:lnTo>
                <a:lnTo>
                  <a:pt x="358" y="295"/>
                </a:lnTo>
                <a:lnTo>
                  <a:pt x="357" y="295"/>
                </a:lnTo>
                <a:lnTo>
                  <a:pt x="357" y="295"/>
                </a:lnTo>
                <a:close/>
                <a:moveTo>
                  <a:pt x="613" y="297"/>
                </a:moveTo>
                <a:lnTo>
                  <a:pt x="613" y="297"/>
                </a:lnTo>
                <a:lnTo>
                  <a:pt x="614" y="297"/>
                </a:lnTo>
                <a:lnTo>
                  <a:pt x="614" y="297"/>
                </a:lnTo>
                <a:lnTo>
                  <a:pt x="614" y="295"/>
                </a:lnTo>
                <a:lnTo>
                  <a:pt x="613" y="294"/>
                </a:lnTo>
                <a:lnTo>
                  <a:pt x="613" y="294"/>
                </a:lnTo>
                <a:lnTo>
                  <a:pt x="613" y="297"/>
                </a:lnTo>
                <a:lnTo>
                  <a:pt x="613" y="297"/>
                </a:lnTo>
                <a:close/>
                <a:moveTo>
                  <a:pt x="189" y="300"/>
                </a:moveTo>
                <a:lnTo>
                  <a:pt x="189" y="300"/>
                </a:lnTo>
                <a:lnTo>
                  <a:pt x="192" y="300"/>
                </a:lnTo>
                <a:lnTo>
                  <a:pt x="192" y="298"/>
                </a:lnTo>
                <a:lnTo>
                  <a:pt x="191" y="297"/>
                </a:lnTo>
                <a:lnTo>
                  <a:pt x="189" y="295"/>
                </a:lnTo>
                <a:lnTo>
                  <a:pt x="189" y="295"/>
                </a:lnTo>
                <a:lnTo>
                  <a:pt x="189" y="298"/>
                </a:lnTo>
                <a:lnTo>
                  <a:pt x="189" y="300"/>
                </a:lnTo>
                <a:lnTo>
                  <a:pt x="189" y="300"/>
                </a:lnTo>
                <a:close/>
                <a:moveTo>
                  <a:pt x="334" y="297"/>
                </a:moveTo>
                <a:lnTo>
                  <a:pt x="334" y="297"/>
                </a:lnTo>
                <a:lnTo>
                  <a:pt x="335" y="300"/>
                </a:lnTo>
                <a:lnTo>
                  <a:pt x="335" y="302"/>
                </a:lnTo>
                <a:lnTo>
                  <a:pt x="338" y="303"/>
                </a:lnTo>
                <a:lnTo>
                  <a:pt x="340" y="303"/>
                </a:lnTo>
                <a:lnTo>
                  <a:pt x="345" y="300"/>
                </a:lnTo>
                <a:lnTo>
                  <a:pt x="348" y="297"/>
                </a:lnTo>
                <a:lnTo>
                  <a:pt x="348" y="297"/>
                </a:lnTo>
                <a:lnTo>
                  <a:pt x="341" y="297"/>
                </a:lnTo>
                <a:lnTo>
                  <a:pt x="334" y="297"/>
                </a:lnTo>
                <a:lnTo>
                  <a:pt x="334" y="297"/>
                </a:lnTo>
                <a:close/>
                <a:moveTo>
                  <a:pt x="460" y="300"/>
                </a:moveTo>
                <a:lnTo>
                  <a:pt x="460" y="300"/>
                </a:lnTo>
                <a:lnTo>
                  <a:pt x="470" y="302"/>
                </a:lnTo>
                <a:lnTo>
                  <a:pt x="474" y="302"/>
                </a:lnTo>
                <a:lnTo>
                  <a:pt x="477" y="300"/>
                </a:lnTo>
                <a:lnTo>
                  <a:pt x="477" y="300"/>
                </a:lnTo>
                <a:lnTo>
                  <a:pt x="474" y="297"/>
                </a:lnTo>
                <a:lnTo>
                  <a:pt x="470" y="297"/>
                </a:lnTo>
                <a:lnTo>
                  <a:pt x="463" y="297"/>
                </a:lnTo>
                <a:lnTo>
                  <a:pt x="460" y="300"/>
                </a:lnTo>
                <a:lnTo>
                  <a:pt x="460" y="300"/>
                </a:lnTo>
                <a:close/>
                <a:moveTo>
                  <a:pt x="508" y="297"/>
                </a:moveTo>
                <a:lnTo>
                  <a:pt x="508" y="297"/>
                </a:lnTo>
                <a:lnTo>
                  <a:pt x="511" y="298"/>
                </a:lnTo>
                <a:lnTo>
                  <a:pt x="514" y="298"/>
                </a:lnTo>
                <a:lnTo>
                  <a:pt x="514" y="298"/>
                </a:lnTo>
                <a:lnTo>
                  <a:pt x="514" y="297"/>
                </a:lnTo>
                <a:lnTo>
                  <a:pt x="511" y="297"/>
                </a:lnTo>
                <a:lnTo>
                  <a:pt x="508" y="297"/>
                </a:lnTo>
                <a:lnTo>
                  <a:pt x="508" y="297"/>
                </a:lnTo>
                <a:lnTo>
                  <a:pt x="508" y="297"/>
                </a:lnTo>
                <a:close/>
                <a:moveTo>
                  <a:pt x="538" y="302"/>
                </a:moveTo>
                <a:lnTo>
                  <a:pt x="538" y="302"/>
                </a:lnTo>
                <a:lnTo>
                  <a:pt x="537" y="300"/>
                </a:lnTo>
                <a:lnTo>
                  <a:pt x="534" y="298"/>
                </a:lnTo>
                <a:lnTo>
                  <a:pt x="531" y="298"/>
                </a:lnTo>
                <a:lnTo>
                  <a:pt x="529" y="295"/>
                </a:lnTo>
                <a:lnTo>
                  <a:pt x="529" y="295"/>
                </a:lnTo>
                <a:lnTo>
                  <a:pt x="529" y="298"/>
                </a:lnTo>
                <a:lnTo>
                  <a:pt x="532" y="300"/>
                </a:lnTo>
                <a:lnTo>
                  <a:pt x="538" y="302"/>
                </a:lnTo>
                <a:lnTo>
                  <a:pt x="538" y="302"/>
                </a:lnTo>
                <a:close/>
                <a:moveTo>
                  <a:pt x="688" y="311"/>
                </a:moveTo>
                <a:lnTo>
                  <a:pt x="688" y="311"/>
                </a:lnTo>
                <a:lnTo>
                  <a:pt x="689" y="303"/>
                </a:lnTo>
                <a:lnTo>
                  <a:pt x="689" y="300"/>
                </a:lnTo>
                <a:lnTo>
                  <a:pt x="689" y="295"/>
                </a:lnTo>
                <a:lnTo>
                  <a:pt x="689" y="295"/>
                </a:lnTo>
                <a:lnTo>
                  <a:pt x="688" y="303"/>
                </a:lnTo>
                <a:lnTo>
                  <a:pt x="688" y="308"/>
                </a:lnTo>
                <a:lnTo>
                  <a:pt x="688" y="311"/>
                </a:lnTo>
                <a:lnTo>
                  <a:pt x="688" y="311"/>
                </a:lnTo>
                <a:close/>
                <a:moveTo>
                  <a:pt x="117" y="297"/>
                </a:moveTo>
                <a:lnTo>
                  <a:pt x="117" y="297"/>
                </a:lnTo>
                <a:lnTo>
                  <a:pt x="116" y="303"/>
                </a:lnTo>
                <a:lnTo>
                  <a:pt x="114" y="311"/>
                </a:lnTo>
                <a:lnTo>
                  <a:pt x="114" y="318"/>
                </a:lnTo>
                <a:lnTo>
                  <a:pt x="116" y="326"/>
                </a:lnTo>
                <a:lnTo>
                  <a:pt x="116" y="326"/>
                </a:lnTo>
                <a:lnTo>
                  <a:pt x="119" y="323"/>
                </a:lnTo>
                <a:lnTo>
                  <a:pt x="120" y="320"/>
                </a:lnTo>
                <a:lnTo>
                  <a:pt x="120" y="312"/>
                </a:lnTo>
                <a:lnTo>
                  <a:pt x="119" y="297"/>
                </a:lnTo>
                <a:lnTo>
                  <a:pt x="119" y="297"/>
                </a:lnTo>
                <a:lnTo>
                  <a:pt x="117" y="297"/>
                </a:lnTo>
                <a:lnTo>
                  <a:pt x="117" y="297"/>
                </a:lnTo>
                <a:close/>
                <a:moveTo>
                  <a:pt x="378" y="302"/>
                </a:moveTo>
                <a:lnTo>
                  <a:pt x="378" y="302"/>
                </a:lnTo>
                <a:lnTo>
                  <a:pt x="380" y="303"/>
                </a:lnTo>
                <a:lnTo>
                  <a:pt x="383" y="303"/>
                </a:lnTo>
                <a:lnTo>
                  <a:pt x="383" y="303"/>
                </a:lnTo>
                <a:lnTo>
                  <a:pt x="383" y="300"/>
                </a:lnTo>
                <a:lnTo>
                  <a:pt x="380" y="297"/>
                </a:lnTo>
                <a:lnTo>
                  <a:pt x="380" y="297"/>
                </a:lnTo>
                <a:lnTo>
                  <a:pt x="380" y="298"/>
                </a:lnTo>
                <a:lnTo>
                  <a:pt x="378" y="298"/>
                </a:lnTo>
                <a:lnTo>
                  <a:pt x="378" y="300"/>
                </a:lnTo>
                <a:lnTo>
                  <a:pt x="378" y="302"/>
                </a:lnTo>
                <a:lnTo>
                  <a:pt x="378" y="302"/>
                </a:lnTo>
                <a:close/>
                <a:moveTo>
                  <a:pt x="576" y="300"/>
                </a:moveTo>
                <a:lnTo>
                  <a:pt x="576" y="300"/>
                </a:lnTo>
                <a:lnTo>
                  <a:pt x="576" y="300"/>
                </a:lnTo>
                <a:lnTo>
                  <a:pt x="576" y="298"/>
                </a:lnTo>
                <a:lnTo>
                  <a:pt x="576" y="297"/>
                </a:lnTo>
                <a:lnTo>
                  <a:pt x="575" y="297"/>
                </a:lnTo>
                <a:lnTo>
                  <a:pt x="575" y="297"/>
                </a:lnTo>
                <a:lnTo>
                  <a:pt x="575" y="298"/>
                </a:lnTo>
                <a:lnTo>
                  <a:pt x="575" y="300"/>
                </a:lnTo>
                <a:lnTo>
                  <a:pt x="576" y="302"/>
                </a:lnTo>
                <a:lnTo>
                  <a:pt x="576" y="300"/>
                </a:lnTo>
                <a:lnTo>
                  <a:pt x="576" y="300"/>
                </a:lnTo>
                <a:close/>
                <a:moveTo>
                  <a:pt x="126" y="308"/>
                </a:moveTo>
                <a:lnTo>
                  <a:pt x="126" y="308"/>
                </a:lnTo>
                <a:lnTo>
                  <a:pt x="126" y="297"/>
                </a:lnTo>
                <a:lnTo>
                  <a:pt x="126" y="297"/>
                </a:lnTo>
                <a:lnTo>
                  <a:pt x="125" y="297"/>
                </a:lnTo>
                <a:lnTo>
                  <a:pt x="123" y="298"/>
                </a:lnTo>
                <a:lnTo>
                  <a:pt x="123" y="298"/>
                </a:lnTo>
                <a:lnTo>
                  <a:pt x="125" y="303"/>
                </a:lnTo>
                <a:lnTo>
                  <a:pt x="125" y="306"/>
                </a:lnTo>
                <a:lnTo>
                  <a:pt x="126" y="308"/>
                </a:lnTo>
                <a:lnTo>
                  <a:pt x="126" y="308"/>
                </a:lnTo>
                <a:close/>
                <a:moveTo>
                  <a:pt x="149" y="305"/>
                </a:moveTo>
                <a:lnTo>
                  <a:pt x="149" y="305"/>
                </a:lnTo>
                <a:lnTo>
                  <a:pt x="151" y="303"/>
                </a:lnTo>
                <a:lnTo>
                  <a:pt x="152" y="302"/>
                </a:lnTo>
                <a:lnTo>
                  <a:pt x="157" y="300"/>
                </a:lnTo>
                <a:lnTo>
                  <a:pt x="157" y="300"/>
                </a:lnTo>
                <a:lnTo>
                  <a:pt x="155" y="298"/>
                </a:lnTo>
                <a:lnTo>
                  <a:pt x="155" y="297"/>
                </a:lnTo>
                <a:lnTo>
                  <a:pt x="155" y="297"/>
                </a:lnTo>
                <a:lnTo>
                  <a:pt x="154" y="300"/>
                </a:lnTo>
                <a:lnTo>
                  <a:pt x="152" y="300"/>
                </a:lnTo>
                <a:lnTo>
                  <a:pt x="149" y="302"/>
                </a:lnTo>
                <a:lnTo>
                  <a:pt x="149" y="305"/>
                </a:lnTo>
                <a:lnTo>
                  <a:pt x="149" y="305"/>
                </a:lnTo>
                <a:close/>
                <a:moveTo>
                  <a:pt x="755" y="305"/>
                </a:moveTo>
                <a:lnTo>
                  <a:pt x="755" y="305"/>
                </a:lnTo>
                <a:lnTo>
                  <a:pt x="759" y="300"/>
                </a:lnTo>
                <a:lnTo>
                  <a:pt x="759" y="300"/>
                </a:lnTo>
                <a:lnTo>
                  <a:pt x="758" y="298"/>
                </a:lnTo>
                <a:lnTo>
                  <a:pt x="756" y="297"/>
                </a:lnTo>
                <a:lnTo>
                  <a:pt x="756" y="297"/>
                </a:lnTo>
                <a:lnTo>
                  <a:pt x="756" y="297"/>
                </a:lnTo>
                <a:lnTo>
                  <a:pt x="755" y="302"/>
                </a:lnTo>
                <a:lnTo>
                  <a:pt x="755" y="305"/>
                </a:lnTo>
                <a:lnTo>
                  <a:pt x="755" y="305"/>
                </a:lnTo>
                <a:close/>
                <a:moveTo>
                  <a:pt x="776" y="327"/>
                </a:moveTo>
                <a:lnTo>
                  <a:pt x="776" y="327"/>
                </a:lnTo>
                <a:lnTo>
                  <a:pt x="776" y="315"/>
                </a:lnTo>
                <a:lnTo>
                  <a:pt x="776" y="300"/>
                </a:lnTo>
                <a:lnTo>
                  <a:pt x="776" y="300"/>
                </a:lnTo>
                <a:lnTo>
                  <a:pt x="773" y="300"/>
                </a:lnTo>
                <a:lnTo>
                  <a:pt x="771" y="297"/>
                </a:lnTo>
                <a:lnTo>
                  <a:pt x="771" y="297"/>
                </a:lnTo>
                <a:lnTo>
                  <a:pt x="768" y="306"/>
                </a:lnTo>
                <a:lnTo>
                  <a:pt x="770" y="314"/>
                </a:lnTo>
                <a:lnTo>
                  <a:pt x="773" y="321"/>
                </a:lnTo>
                <a:lnTo>
                  <a:pt x="776" y="327"/>
                </a:lnTo>
                <a:lnTo>
                  <a:pt x="776" y="327"/>
                </a:lnTo>
                <a:close/>
                <a:moveTo>
                  <a:pt x="85" y="300"/>
                </a:moveTo>
                <a:lnTo>
                  <a:pt x="85" y="300"/>
                </a:lnTo>
                <a:lnTo>
                  <a:pt x="87" y="305"/>
                </a:lnTo>
                <a:lnTo>
                  <a:pt x="87" y="308"/>
                </a:lnTo>
                <a:lnTo>
                  <a:pt x="87" y="308"/>
                </a:lnTo>
                <a:lnTo>
                  <a:pt x="88" y="306"/>
                </a:lnTo>
                <a:lnTo>
                  <a:pt x="90" y="305"/>
                </a:lnTo>
                <a:lnTo>
                  <a:pt x="91" y="300"/>
                </a:lnTo>
                <a:lnTo>
                  <a:pt x="91" y="300"/>
                </a:lnTo>
                <a:lnTo>
                  <a:pt x="90" y="298"/>
                </a:lnTo>
                <a:lnTo>
                  <a:pt x="88" y="298"/>
                </a:lnTo>
                <a:lnTo>
                  <a:pt x="85" y="300"/>
                </a:lnTo>
                <a:lnTo>
                  <a:pt x="85" y="300"/>
                </a:lnTo>
                <a:close/>
                <a:moveTo>
                  <a:pt x="168" y="305"/>
                </a:moveTo>
                <a:lnTo>
                  <a:pt x="168" y="305"/>
                </a:lnTo>
                <a:lnTo>
                  <a:pt x="168" y="302"/>
                </a:lnTo>
                <a:lnTo>
                  <a:pt x="168" y="300"/>
                </a:lnTo>
                <a:lnTo>
                  <a:pt x="166" y="298"/>
                </a:lnTo>
                <a:lnTo>
                  <a:pt x="166" y="298"/>
                </a:lnTo>
                <a:lnTo>
                  <a:pt x="166" y="302"/>
                </a:lnTo>
                <a:lnTo>
                  <a:pt x="166" y="303"/>
                </a:lnTo>
                <a:lnTo>
                  <a:pt x="168" y="305"/>
                </a:lnTo>
                <a:lnTo>
                  <a:pt x="168" y="305"/>
                </a:lnTo>
                <a:close/>
                <a:moveTo>
                  <a:pt x="213" y="305"/>
                </a:moveTo>
                <a:lnTo>
                  <a:pt x="213" y="305"/>
                </a:lnTo>
                <a:lnTo>
                  <a:pt x="213" y="302"/>
                </a:lnTo>
                <a:lnTo>
                  <a:pt x="213" y="300"/>
                </a:lnTo>
                <a:lnTo>
                  <a:pt x="213" y="298"/>
                </a:lnTo>
                <a:lnTo>
                  <a:pt x="213" y="298"/>
                </a:lnTo>
                <a:lnTo>
                  <a:pt x="212" y="302"/>
                </a:lnTo>
                <a:lnTo>
                  <a:pt x="213" y="305"/>
                </a:lnTo>
                <a:lnTo>
                  <a:pt x="213" y="305"/>
                </a:lnTo>
                <a:close/>
                <a:moveTo>
                  <a:pt x="441" y="302"/>
                </a:moveTo>
                <a:lnTo>
                  <a:pt x="441" y="302"/>
                </a:lnTo>
                <a:lnTo>
                  <a:pt x="441" y="305"/>
                </a:lnTo>
                <a:lnTo>
                  <a:pt x="442" y="306"/>
                </a:lnTo>
                <a:lnTo>
                  <a:pt x="442" y="306"/>
                </a:lnTo>
                <a:lnTo>
                  <a:pt x="447" y="306"/>
                </a:lnTo>
                <a:lnTo>
                  <a:pt x="453" y="306"/>
                </a:lnTo>
                <a:lnTo>
                  <a:pt x="453" y="306"/>
                </a:lnTo>
                <a:lnTo>
                  <a:pt x="453" y="302"/>
                </a:lnTo>
                <a:lnTo>
                  <a:pt x="451" y="300"/>
                </a:lnTo>
                <a:lnTo>
                  <a:pt x="450" y="300"/>
                </a:lnTo>
                <a:lnTo>
                  <a:pt x="441" y="302"/>
                </a:lnTo>
                <a:lnTo>
                  <a:pt x="441" y="302"/>
                </a:lnTo>
                <a:close/>
                <a:moveTo>
                  <a:pt x="592" y="303"/>
                </a:moveTo>
                <a:lnTo>
                  <a:pt x="592" y="303"/>
                </a:lnTo>
                <a:lnTo>
                  <a:pt x="595" y="302"/>
                </a:lnTo>
                <a:lnTo>
                  <a:pt x="596" y="302"/>
                </a:lnTo>
                <a:lnTo>
                  <a:pt x="596" y="298"/>
                </a:lnTo>
                <a:lnTo>
                  <a:pt x="596" y="298"/>
                </a:lnTo>
                <a:lnTo>
                  <a:pt x="593" y="300"/>
                </a:lnTo>
                <a:lnTo>
                  <a:pt x="592" y="302"/>
                </a:lnTo>
                <a:lnTo>
                  <a:pt x="592" y="303"/>
                </a:lnTo>
                <a:lnTo>
                  <a:pt x="592" y="303"/>
                </a:lnTo>
                <a:close/>
                <a:moveTo>
                  <a:pt x="675" y="321"/>
                </a:moveTo>
                <a:lnTo>
                  <a:pt x="675" y="321"/>
                </a:lnTo>
                <a:lnTo>
                  <a:pt x="675" y="315"/>
                </a:lnTo>
                <a:lnTo>
                  <a:pt x="675" y="309"/>
                </a:lnTo>
                <a:lnTo>
                  <a:pt x="671" y="300"/>
                </a:lnTo>
                <a:lnTo>
                  <a:pt x="671" y="300"/>
                </a:lnTo>
                <a:lnTo>
                  <a:pt x="672" y="311"/>
                </a:lnTo>
                <a:lnTo>
                  <a:pt x="675" y="321"/>
                </a:lnTo>
                <a:lnTo>
                  <a:pt x="675" y="321"/>
                </a:lnTo>
                <a:close/>
                <a:moveTo>
                  <a:pt x="352" y="302"/>
                </a:moveTo>
                <a:lnTo>
                  <a:pt x="352" y="302"/>
                </a:lnTo>
                <a:lnTo>
                  <a:pt x="349" y="300"/>
                </a:lnTo>
                <a:lnTo>
                  <a:pt x="349" y="300"/>
                </a:lnTo>
                <a:lnTo>
                  <a:pt x="349" y="302"/>
                </a:lnTo>
                <a:lnTo>
                  <a:pt x="351" y="303"/>
                </a:lnTo>
                <a:lnTo>
                  <a:pt x="352" y="302"/>
                </a:lnTo>
                <a:lnTo>
                  <a:pt x="352" y="302"/>
                </a:lnTo>
                <a:lnTo>
                  <a:pt x="352" y="302"/>
                </a:lnTo>
                <a:close/>
                <a:moveTo>
                  <a:pt x="512" y="305"/>
                </a:moveTo>
                <a:lnTo>
                  <a:pt x="512" y="305"/>
                </a:lnTo>
                <a:lnTo>
                  <a:pt x="514" y="302"/>
                </a:lnTo>
                <a:lnTo>
                  <a:pt x="514" y="302"/>
                </a:lnTo>
                <a:lnTo>
                  <a:pt x="509" y="302"/>
                </a:lnTo>
                <a:lnTo>
                  <a:pt x="505" y="302"/>
                </a:lnTo>
                <a:lnTo>
                  <a:pt x="505" y="302"/>
                </a:lnTo>
                <a:lnTo>
                  <a:pt x="508" y="303"/>
                </a:lnTo>
                <a:lnTo>
                  <a:pt x="512" y="305"/>
                </a:lnTo>
                <a:lnTo>
                  <a:pt x="512" y="305"/>
                </a:lnTo>
                <a:close/>
                <a:moveTo>
                  <a:pt x="75" y="311"/>
                </a:moveTo>
                <a:lnTo>
                  <a:pt x="75" y="311"/>
                </a:lnTo>
                <a:lnTo>
                  <a:pt x="75" y="305"/>
                </a:lnTo>
                <a:lnTo>
                  <a:pt x="75" y="303"/>
                </a:lnTo>
                <a:lnTo>
                  <a:pt x="73" y="302"/>
                </a:lnTo>
                <a:lnTo>
                  <a:pt x="73" y="302"/>
                </a:lnTo>
                <a:lnTo>
                  <a:pt x="73" y="306"/>
                </a:lnTo>
                <a:lnTo>
                  <a:pt x="75" y="311"/>
                </a:lnTo>
                <a:lnTo>
                  <a:pt x="75" y="311"/>
                </a:lnTo>
                <a:close/>
                <a:moveTo>
                  <a:pt x="107" y="341"/>
                </a:moveTo>
                <a:lnTo>
                  <a:pt x="107" y="341"/>
                </a:lnTo>
                <a:lnTo>
                  <a:pt x="110" y="332"/>
                </a:lnTo>
                <a:lnTo>
                  <a:pt x="110" y="323"/>
                </a:lnTo>
                <a:lnTo>
                  <a:pt x="108" y="302"/>
                </a:lnTo>
                <a:lnTo>
                  <a:pt x="108" y="302"/>
                </a:lnTo>
                <a:lnTo>
                  <a:pt x="107" y="311"/>
                </a:lnTo>
                <a:lnTo>
                  <a:pt x="107" y="321"/>
                </a:lnTo>
                <a:lnTo>
                  <a:pt x="107" y="341"/>
                </a:lnTo>
                <a:lnTo>
                  <a:pt x="107" y="341"/>
                </a:lnTo>
                <a:close/>
                <a:moveTo>
                  <a:pt x="177" y="317"/>
                </a:moveTo>
                <a:lnTo>
                  <a:pt x="177" y="317"/>
                </a:lnTo>
                <a:lnTo>
                  <a:pt x="180" y="315"/>
                </a:lnTo>
                <a:lnTo>
                  <a:pt x="181" y="314"/>
                </a:lnTo>
                <a:lnTo>
                  <a:pt x="181" y="309"/>
                </a:lnTo>
                <a:lnTo>
                  <a:pt x="180" y="305"/>
                </a:lnTo>
                <a:lnTo>
                  <a:pt x="177" y="303"/>
                </a:lnTo>
                <a:lnTo>
                  <a:pt x="175" y="302"/>
                </a:lnTo>
                <a:lnTo>
                  <a:pt x="175" y="302"/>
                </a:lnTo>
                <a:lnTo>
                  <a:pt x="177" y="317"/>
                </a:lnTo>
                <a:lnTo>
                  <a:pt x="177" y="317"/>
                </a:lnTo>
                <a:close/>
                <a:moveTo>
                  <a:pt x="197" y="317"/>
                </a:moveTo>
                <a:lnTo>
                  <a:pt x="197" y="317"/>
                </a:lnTo>
                <a:lnTo>
                  <a:pt x="198" y="314"/>
                </a:lnTo>
                <a:lnTo>
                  <a:pt x="200" y="309"/>
                </a:lnTo>
                <a:lnTo>
                  <a:pt x="198" y="305"/>
                </a:lnTo>
                <a:lnTo>
                  <a:pt x="197" y="303"/>
                </a:lnTo>
                <a:lnTo>
                  <a:pt x="195" y="302"/>
                </a:lnTo>
                <a:lnTo>
                  <a:pt x="195" y="302"/>
                </a:lnTo>
                <a:lnTo>
                  <a:pt x="194" y="305"/>
                </a:lnTo>
                <a:lnTo>
                  <a:pt x="192" y="309"/>
                </a:lnTo>
                <a:lnTo>
                  <a:pt x="194" y="314"/>
                </a:lnTo>
                <a:lnTo>
                  <a:pt x="197" y="317"/>
                </a:lnTo>
                <a:lnTo>
                  <a:pt x="197" y="317"/>
                </a:lnTo>
                <a:close/>
                <a:moveTo>
                  <a:pt x="494" y="312"/>
                </a:moveTo>
                <a:lnTo>
                  <a:pt x="494" y="312"/>
                </a:lnTo>
                <a:lnTo>
                  <a:pt x="497" y="311"/>
                </a:lnTo>
                <a:lnTo>
                  <a:pt x="499" y="309"/>
                </a:lnTo>
                <a:lnTo>
                  <a:pt x="500" y="306"/>
                </a:lnTo>
                <a:lnTo>
                  <a:pt x="500" y="306"/>
                </a:lnTo>
                <a:lnTo>
                  <a:pt x="499" y="303"/>
                </a:lnTo>
                <a:lnTo>
                  <a:pt x="495" y="303"/>
                </a:lnTo>
                <a:lnTo>
                  <a:pt x="495" y="303"/>
                </a:lnTo>
                <a:lnTo>
                  <a:pt x="495" y="308"/>
                </a:lnTo>
                <a:lnTo>
                  <a:pt x="494" y="312"/>
                </a:lnTo>
                <a:lnTo>
                  <a:pt x="494" y="312"/>
                </a:lnTo>
                <a:close/>
                <a:moveTo>
                  <a:pt x="47" y="311"/>
                </a:moveTo>
                <a:lnTo>
                  <a:pt x="47" y="311"/>
                </a:lnTo>
                <a:lnTo>
                  <a:pt x="49" y="311"/>
                </a:lnTo>
                <a:lnTo>
                  <a:pt x="49" y="308"/>
                </a:lnTo>
                <a:lnTo>
                  <a:pt x="50" y="303"/>
                </a:lnTo>
                <a:lnTo>
                  <a:pt x="50" y="303"/>
                </a:lnTo>
                <a:lnTo>
                  <a:pt x="47" y="303"/>
                </a:lnTo>
                <a:lnTo>
                  <a:pt x="47" y="303"/>
                </a:lnTo>
                <a:lnTo>
                  <a:pt x="47" y="308"/>
                </a:lnTo>
                <a:lnTo>
                  <a:pt x="47" y="311"/>
                </a:lnTo>
                <a:lnTo>
                  <a:pt x="47" y="311"/>
                </a:lnTo>
                <a:close/>
                <a:moveTo>
                  <a:pt x="78" y="324"/>
                </a:moveTo>
                <a:lnTo>
                  <a:pt x="78" y="324"/>
                </a:lnTo>
                <a:lnTo>
                  <a:pt x="81" y="323"/>
                </a:lnTo>
                <a:lnTo>
                  <a:pt x="82" y="320"/>
                </a:lnTo>
                <a:lnTo>
                  <a:pt x="82" y="314"/>
                </a:lnTo>
                <a:lnTo>
                  <a:pt x="82" y="308"/>
                </a:lnTo>
                <a:lnTo>
                  <a:pt x="81" y="303"/>
                </a:lnTo>
                <a:lnTo>
                  <a:pt x="81" y="303"/>
                </a:lnTo>
                <a:lnTo>
                  <a:pt x="79" y="312"/>
                </a:lnTo>
                <a:lnTo>
                  <a:pt x="78" y="324"/>
                </a:lnTo>
                <a:lnTo>
                  <a:pt x="78" y="324"/>
                </a:lnTo>
                <a:close/>
                <a:moveTo>
                  <a:pt x="94" y="359"/>
                </a:moveTo>
                <a:lnTo>
                  <a:pt x="94" y="359"/>
                </a:lnTo>
                <a:lnTo>
                  <a:pt x="98" y="346"/>
                </a:lnTo>
                <a:lnTo>
                  <a:pt x="99" y="330"/>
                </a:lnTo>
                <a:lnTo>
                  <a:pt x="101" y="315"/>
                </a:lnTo>
                <a:lnTo>
                  <a:pt x="101" y="309"/>
                </a:lnTo>
                <a:lnTo>
                  <a:pt x="99" y="303"/>
                </a:lnTo>
                <a:lnTo>
                  <a:pt x="99" y="303"/>
                </a:lnTo>
                <a:lnTo>
                  <a:pt x="98" y="317"/>
                </a:lnTo>
                <a:lnTo>
                  <a:pt x="96" y="330"/>
                </a:lnTo>
                <a:lnTo>
                  <a:pt x="94" y="344"/>
                </a:lnTo>
                <a:lnTo>
                  <a:pt x="94" y="359"/>
                </a:lnTo>
                <a:lnTo>
                  <a:pt x="94" y="359"/>
                </a:lnTo>
                <a:close/>
                <a:moveTo>
                  <a:pt x="134" y="355"/>
                </a:moveTo>
                <a:lnTo>
                  <a:pt x="134" y="355"/>
                </a:lnTo>
                <a:lnTo>
                  <a:pt x="136" y="332"/>
                </a:lnTo>
                <a:lnTo>
                  <a:pt x="136" y="318"/>
                </a:lnTo>
                <a:lnTo>
                  <a:pt x="136" y="305"/>
                </a:lnTo>
                <a:lnTo>
                  <a:pt x="136" y="305"/>
                </a:lnTo>
                <a:lnTo>
                  <a:pt x="134" y="303"/>
                </a:lnTo>
                <a:lnTo>
                  <a:pt x="134" y="303"/>
                </a:lnTo>
                <a:lnTo>
                  <a:pt x="131" y="315"/>
                </a:lnTo>
                <a:lnTo>
                  <a:pt x="131" y="329"/>
                </a:lnTo>
                <a:lnTo>
                  <a:pt x="131" y="343"/>
                </a:lnTo>
                <a:lnTo>
                  <a:pt x="134" y="355"/>
                </a:lnTo>
                <a:lnTo>
                  <a:pt x="134" y="355"/>
                </a:lnTo>
                <a:close/>
                <a:moveTo>
                  <a:pt x="532" y="305"/>
                </a:moveTo>
                <a:lnTo>
                  <a:pt x="532" y="305"/>
                </a:lnTo>
                <a:lnTo>
                  <a:pt x="534" y="308"/>
                </a:lnTo>
                <a:lnTo>
                  <a:pt x="535" y="309"/>
                </a:lnTo>
                <a:lnTo>
                  <a:pt x="538" y="309"/>
                </a:lnTo>
                <a:lnTo>
                  <a:pt x="538" y="309"/>
                </a:lnTo>
                <a:lnTo>
                  <a:pt x="538" y="306"/>
                </a:lnTo>
                <a:lnTo>
                  <a:pt x="538" y="303"/>
                </a:lnTo>
                <a:lnTo>
                  <a:pt x="538" y="303"/>
                </a:lnTo>
                <a:lnTo>
                  <a:pt x="535" y="305"/>
                </a:lnTo>
                <a:lnTo>
                  <a:pt x="532" y="305"/>
                </a:lnTo>
                <a:lnTo>
                  <a:pt x="532" y="305"/>
                </a:lnTo>
                <a:close/>
                <a:moveTo>
                  <a:pt x="87" y="318"/>
                </a:moveTo>
                <a:lnTo>
                  <a:pt x="87" y="318"/>
                </a:lnTo>
                <a:lnTo>
                  <a:pt x="88" y="323"/>
                </a:lnTo>
                <a:lnTo>
                  <a:pt x="88" y="329"/>
                </a:lnTo>
                <a:lnTo>
                  <a:pt x="90" y="341"/>
                </a:lnTo>
                <a:lnTo>
                  <a:pt x="90" y="341"/>
                </a:lnTo>
                <a:lnTo>
                  <a:pt x="91" y="321"/>
                </a:lnTo>
                <a:lnTo>
                  <a:pt x="93" y="305"/>
                </a:lnTo>
                <a:lnTo>
                  <a:pt x="93" y="305"/>
                </a:lnTo>
                <a:lnTo>
                  <a:pt x="91" y="312"/>
                </a:lnTo>
                <a:lnTo>
                  <a:pt x="87" y="318"/>
                </a:lnTo>
                <a:lnTo>
                  <a:pt x="87" y="318"/>
                </a:lnTo>
                <a:close/>
                <a:moveTo>
                  <a:pt x="296" y="305"/>
                </a:moveTo>
                <a:lnTo>
                  <a:pt x="296" y="305"/>
                </a:lnTo>
                <a:lnTo>
                  <a:pt x="296" y="308"/>
                </a:lnTo>
                <a:lnTo>
                  <a:pt x="297" y="309"/>
                </a:lnTo>
                <a:lnTo>
                  <a:pt x="297" y="309"/>
                </a:lnTo>
                <a:lnTo>
                  <a:pt x="299" y="308"/>
                </a:lnTo>
                <a:lnTo>
                  <a:pt x="300" y="308"/>
                </a:lnTo>
                <a:lnTo>
                  <a:pt x="300" y="308"/>
                </a:lnTo>
                <a:lnTo>
                  <a:pt x="302" y="306"/>
                </a:lnTo>
                <a:lnTo>
                  <a:pt x="302" y="306"/>
                </a:lnTo>
                <a:lnTo>
                  <a:pt x="300" y="306"/>
                </a:lnTo>
                <a:lnTo>
                  <a:pt x="299" y="305"/>
                </a:lnTo>
                <a:lnTo>
                  <a:pt x="299" y="305"/>
                </a:lnTo>
                <a:lnTo>
                  <a:pt x="296" y="305"/>
                </a:lnTo>
                <a:lnTo>
                  <a:pt x="296" y="305"/>
                </a:lnTo>
                <a:close/>
                <a:moveTo>
                  <a:pt x="145" y="317"/>
                </a:moveTo>
                <a:lnTo>
                  <a:pt x="145" y="317"/>
                </a:lnTo>
                <a:lnTo>
                  <a:pt x="145" y="311"/>
                </a:lnTo>
                <a:lnTo>
                  <a:pt x="145" y="305"/>
                </a:lnTo>
                <a:lnTo>
                  <a:pt x="145" y="305"/>
                </a:lnTo>
                <a:lnTo>
                  <a:pt x="142" y="305"/>
                </a:lnTo>
                <a:lnTo>
                  <a:pt x="142" y="305"/>
                </a:lnTo>
                <a:lnTo>
                  <a:pt x="140" y="306"/>
                </a:lnTo>
                <a:lnTo>
                  <a:pt x="140" y="306"/>
                </a:lnTo>
                <a:lnTo>
                  <a:pt x="142" y="308"/>
                </a:lnTo>
                <a:lnTo>
                  <a:pt x="142" y="312"/>
                </a:lnTo>
                <a:lnTo>
                  <a:pt x="143" y="315"/>
                </a:lnTo>
                <a:lnTo>
                  <a:pt x="145" y="317"/>
                </a:lnTo>
                <a:lnTo>
                  <a:pt x="145" y="317"/>
                </a:lnTo>
                <a:close/>
                <a:moveTo>
                  <a:pt x="654" y="330"/>
                </a:moveTo>
                <a:lnTo>
                  <a:pt x="654" y="330"/>
                </a:lnTo>
                <a:lnTo>
                  <a:pt x="656" y="315"/>
                </a:lnTo>
                <a:lnTo>
                  <a:pt x="654" y="309"/>
                </a:lnTo>
                <a:lnTo>
                  <a:pt x="653" y="308"/>
                </a:lnTo>
                <a:lnTo>
                  <a:pt x="651" y="306"/>
                </a:lnTo>
                <a:lnTo>
                  <a:pt x="651" y="306"/>
                </a:lnTo>
                <a:lnTo>
                  <a:pt x="654" y="330"/>
                </a:lnTo>
                <a:lnTo>
                  <a:pt x="654" y="330"/>
                </a:lnTo>
                <a:close/>
                <a:moveTo>
                  <a:pt x="238" y="315"/>
                </a:moveTo>
                <a:lnTo>
                  <a:pt x="238" y="315"/>
                </a:lnTo>
                <a:lnTo>
                  <a:pt x="241" y="314"/>
                </a:lnTo>
                <a:lnTo>
                  <a:pt x="241" y="311"/>
                </a:lnTo>
                <a:lnTo>
                  <a:pt x="239" y="308"/>
                </a:lnTo>
                <a:lnTo>
                  <a:pt x="238" y="306"/>
                </a:lnTo>
                <a:lnTo>
                  <a:pt x="238" y="306"/>
                </a:lnTo>
                <a:lnTo>
                  <a:pt x="238" y="308"/>
                </a:lnTo>
                <a:lnTo>
                  <a:pt x="238" y="311"/>
                </a:lnTo>
                <a:lnTo>
                  <a:pt x="238" y="315"/>
                </a:lnTo>
                <a:lnTo>
                  <a:pt x="238" y="315"/>
                </a:lnTo>
                <a:close/>
                <a:moveTo>
                  <a:pt x="462" y="308"/>
                </a:moveTo>
                <a:lnTo>
                  <a:pt x="462" y="308"/>
                </a:lnTo>
                <a:lnTo>
                  <a:pt x="463" y="309"/>
                </a:lnTo>
                <a:lnTo>
                  <a:pt x="468" y="311"/>
                </a:lnTo>
                <a:lnTo>
                  <a:pt x="471" y="309"/>
                </a:lnTo>
                <a:lnTo>
                  <a:pt x="473" y="306"/>
                </a:lnTo>
                <a:lnTo>
                  <a:pt x="473" y="306"/>
                </a:lnTo>
                <a:lnTo>
                  <a:pt x="471" y="306"/>
                </a:lnTo>
                <a:lnTo>
                  <a:pt x="468" y="308"/>
                </a:lnTo>
                <a:lnTo>
                  <a:pt x="465" y="308"/>
                </a:lnTo>
                <a:lnTo>
                  <a:pt x="462" y="308"/>
                </a:lnTo>
                <a:lnTo>
                  <a:pt x="462" y="308"/>
                </a:lnTo>
                <a:close/>
                <a:moveTo>
                  <a:pt x="662" y="315"/>
                </a:moveTo>
                <a:lnTo>
                  <a:pt x="662" y="315"/>
                </a:lnTo>
                <a:lnTo>
                  <a:pt x="663" y="311"/>
                </a:lnTo>
                <a:lnTo>
                  <a:pt x="662" y="306"/>
                </a:lnTo>
                <a:lnTo>
                  <a:pt x="662" y="306"/>
                </a:lnTo>
                <a:lnTo>
                  <a:pt x="660" y="311"/>
                </a:lnTo>
                <a:lnTo>
                  <a:pt x="660" y="314"/>
                </a:lnTo>
                <a:lnTo>
                  <a:pt x="662" y="315"/>
                </a:lnTo>
                <a:lnTo>
                  <a:pt x="662" y="315"/>
                </a:lnTo>
                <a:close/>
                <a:moveTo>
                  <a:pt x="341" y="309"/>
                </a:moveTo>
                <a:lnTo>
                  <a:pt x="341" y="309"/>
                </a:lnTo>
                <a:lnTo>
                  <a:pt x="355" y="308"/>
                </a:lnTo>
                <a:lnTo>
                  <a:pt x="355" y="308"/>
                </a:lnTo>
                <a:lnTo>
                  <a:pt x="352" y="308"/>
                </a:lnTo>
                <a:lnTo>
                  <a:pt x="348" y="306"/>
                </a:lnTo>
                <a:lnTo>
                  <a:pt x="345" y="308"/>
                </a:lnTo>
                <a:lnTo>
                  <a:pt x="341" y="309"/>
                </a:lnTo>
                <a:lnTo>
                  <a:pt x="341" y="309"/>
                </a:lnTo>
                <a:close/>
                <a:moveTo>
                  <a:pt x="62" y="317"/>
                </a:moveTo>
                <a:lnTo>
                  <a:pt x="62" y="317"/>
                </a:lnTo>
                <a:lnTo>
                  <a:pt x="61" y="312"/>
                </a:lnTo>
                <a:lnTo>
                  <a:pt x="58" y="308"/>
                </a:lnTo>
                <a:lnTo>
                  <a:pt x="58" y="308"/>
                </a:lnTo>
                <a:lnTo>
                  <a:pt x="59" y="314"/>
                </a:lnTo>
                <a:lnTo>
                  <a:pt x="62" y="317"/>
                </a:lnTo>
                <a:lnTo>
                  <a:pt x="62" y="317"/>
                </a:lnTo>
                <a:close/>
                <a:moveTo>
                  <a:pt x="372" y="309"/>
                </a:moveTo>
                <a:lnTo>
                  <a:pt x="372" y="309"/>
                </a:lnTo>
                <a:lnTo>
                  <a:pt x="372" y="311"/>
                </a:lnTo>
                <a:lnTo>
                  <a:pt x="372" y="312"/>
                </a:lnTo>
                <a:lnTo>
                  <a:pt x="373" y="312"/>
                </a:lnTo>
                <a:lnTo>
                  <a:pt x="373" y="312"/>
                </a:lnTo>
                <a:lnTo>
                  <a:pt x="373" y="311"/>
                </a:lnTo>
                <a:lnTo>
                  <a:pt x="373" y="309"/>
                </a:lnTo>
                <a:lnTo>
                  <a:pt x="372" y="309"/>
                </a:lnTo>
                <a:lnTo>
                  <a:pt x="372" y="309"/>
                </a:lnTo>
                <a:close/>
                <a:moveTo>
                  <a:pt x="386" y="314"/>
                </a:moveTo>
                <a:lnTo>
                  <a:pt x="386" y="314"/>
                </a:lnTo>
                <a:lnTo>
                  <a:pt x="387" y="311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12"/>
                </a:lnTo>
                <a:lnTo>
                  <a:pt x="386" y="314"/>
                </a:lnTo>
                <a:lnTo>
                  <a:pt x="386" y="314"/>
                </a:lnTo>
                <a:close/>
                <a:moveTo>
                  <a:pt x="476" y="312"/>
                </a:moveTo>
                <a:lnTo>
                  <a:pt x="476" y="312"/>
                </a:lnTo>
                <a:lnTo>
                  <a:pt x="482" y="312"/>
                </a:lnTo>
                <a:lnTo>
                  <a:pt x="486" y="314"/>
                </a:lnTo>
                <a:lnTo>
                  <a:pt x="486" y="314"/>
                </a:lnTo>
                <a:lnTo>
                  <a:pt x="485" y="311"/>
                </a:lnTo>
                <a:lnTo>
                  <a:pt x="482" y="309"/>
                </a:lnTo>
                <a:lnTo>
                  <a:pt x="479" y="309"/>
                </a:lnTo>
                <a:lnTo>
                  <a:pt x="476" y="312"/>
                </a:lnTo>
                <a:lnTo>
                  <a:pt x="476" y="312"/>
                </a:lnTo>
                <a:close/>
                <a:moveTo>
                  <a:pt x="588" y="309"/>
                </a:moveTo>
                <a:lnTo>
                  <a:pt x="588" y="309"/>
                </a:lnTo>
                <a:lnTo>
                  <a:pt x="588" y="318"/>
                </a:lnTo>
                <a:lnTo>
                  <a:pt x="590" y="326"/>
                </a:lnTo>
                <a:lnTo>
                  <a:pt x="593" y="340"/>
                </a:lnTo>
                <a:lnTo>
                  <a:pt x="593" y="340"/>
                </a:lnTo>
                <a:lnTo>
                  <a:pt x="598" y="334"/>
                </a:lnTo>
                <a:lnTo>
                  <a:pt x="599" y="327"/>
                </a:lnTo>
                <a:lnTo>
                  <a:pt x="601" y="312"/>
                </a:lnTo>
                <a:lnTo>
                  <a:pt x="601" y="312"/>
                </a:lnTo>
                <a:lnTo>
                  <a:pt x="595" y="311"/>
                </a:lnTo>
                <a:lnTo>
                  <a:pt x="588" y="309"/>
                </a:lnTo>
                <a:lnTo>
                  <a:pt x="588" y="309"/>
                </a:lnTo>
                <a:close/>
                <a:moveTo>
                  <a:pt x="758" y="364"/>
                </a:moveTo>
                <a:lnTo>
                  <a:pt x="758" y="364"/>
                </a:lnTo>
                <a:lnTo>
                  <a:pt x="762" y="334"/>
                </a:lnTo>
                <a:lnTo>
                  <a:pt x="762" y="327"/>
                </a:lnTo>
                <a:lnTo>
                  <a:pt x="762" y="320"/>
                </a:lnTo>
                <a:lnTo>
                  <a:pt x="761" y="314"/>
                </a:lnTo>
                <a:lnTo>
                  <a:pt x="758" y="309"/>
                </a:lnTo>
                <a:lnTo>
                  <a:pt x="758" y="309"/>
                </a:lnTo>
                <a:lnTo>
                  <a:pt x="756" y="315"/>
                </a:lnTo>
                <a:lnTo>
                  <a:pt x="755" y="321"/>
                </a:lnTo>
                <a:lnTo>
                  <a:pt x="753" y="337"/>
                </a:lnTo>
                <a:lnTo>
                  <a:pt x="755" y="350"/>
                </a:lnTo>
                <a:lnTo>
                  <a:pt x="758" y="364"/>
                </a:lnTo>
                <a:lnTo>
                  <a:pt x="758" y="364"/>
                </a:lnTo>
                <a:close/>
                <a:moveTo>
                  <a:pt x="154" y="320"/>
                </a:moveTo>
                <a:lnTo>
                  <a:pt x="154" y="320"/>
                </a:lnTo>
                <a:lnTo>
                  <a:pt x="154" y="317"/>
                </a:lnTo>
                <a:lnTo>
                  <a:pt x="155" y="314"/>
                </a:lnTo>
                <a:lnTo>
                  <a:pt x="155" y="311"/>
                </a:lnTo>
                <a:lnTo>
                  <a:pt x="154" y="309"/>
                </a:lnTo>
                <a:lnTo>
                  <a:pt x="154" y="309"/>
                </a:lnTo>
                <a:lnTo>
                  <a:pt x="151" y="315"/>
                </a:lnTo>
                <a:lnTo>
                  <a:pt x="151" y="318"/>
                </a:lnTo>
                <a:lnTo>
                  <a:pt x="154" y="320"/>
                </a:lnTo>
                <a:lnTo>
                  <a:pt x="154" y="320"/>
                </a:lnTo>
                <a:close/>
                <a:moveTo>
                  <a:pt x="198" y="323"/>
                </a:moveTo>
                <a:lnTo>
                  <a:pt x="198" y="323"/>
                </a:lnTo>
                <a:lnTo>
                  <a:pt x="206" y="323"/>
                </a:lnTo>
                <a:lnTo>
                  <a:pt x="206" y="323"/>
                </a:lnTo>
                <a:lnTo>
                  <a:pt x="206" y="318"/>
                </a:lnTo>
                <a:lnTo>
                  <a:pt x="206" y="315"/>
                </a:lnTo>
                <a:lnTo>
                  <a:pt x="204" y="312"/>
                </a:lnTo>
                <a:lnTo>
                  <a:pt x="201" y="309"/>
                </a:lnTo>
                <a:lnTo>
                  <a:pt x="201" y="309"/>
                </a:lnTo>
                <a:lnTo>
                  <a:pt x="200" y="315"/>
                </a:lnTo>
                <a:lnTo>
                  <a:pt x="198" y="318"/>
                </a:lnTo>
                <a:lnTo>
                  <a:pt x="198" y="323"/>
                </a:lnTo>
                <a:lnTo>
                  <a:pt x="198" y="323"/>
                </a:lnTo>
                <a:close/>
                <a:moveTo>
                  <a:pt x="396" y="314"/>
                </a:moveTo>
                <a:lnTo>
                  <a:pt x="396" y="314"/>
                </a:lnTo>
                <a:lnTo>
                  <a:pt x="402" y="312"/>
                </a:lnTo>
                <a:lnTo>
                  <a:pt x="407" y="314"/>
                </a:lnTo>
                <a:lnTo>
                  <a:pt x="407" y="314"/>
                </a:lnTo>
                <a:lnTo>
                  <a:pt x="406" y="312"/>
                </a:lnTo>
                <a:lnTo>
                  <a:pt x="402" y="311"/>
                </a:lnTo>
                <a:lnTo>
                  <a:pt x="398" y="309"/>
                </a:lnTo>
                <a:lnTo>
                  <a:pt x="398" y="309"/>
                </a:lnTo>
                <a:lnTo>
                  <a:pt x="396" y="312"/>
                </a:lnTo>
                <a:lnTo>
                  <a:pt x="396" y="314"/>
                </a:lnTo>
                <a:lnTo>
                  <a:pt x="396" y="314"/>
                </a:lnTo>
                <a:close/>
                <a:moveTo>
                  <a:pt x="37" y="321"/>
                </a:moveTo>
                <a:lnTo>
                  <a:pt x="37" y="321"/>
                </a:lnTo>
                <a:lnTo>
                  <a:pt x="38" y="320"/>
                </a:lnTo>
                <a:lnTo>
                  <a:pt x="38" y="318"/>
                </a:lnTo>
                <a:lnTo>
                  <a:pt x="40" y="314"/>
                </a:lnTo>
                <a:lnTo>
                  <a:pt x="40" y="314"/>
                </a:lnTo>
                <a:lnTo>
                  <a:pt x="40" y="314"/>
                </a:lnTo>
                <a:lnTo>
                  <a:pt x="38" y="312"/>
                </a:lnTo>
                <a:lnTo>
                  <a:pt x="38" y="311"/>
                </a:lnTo>
                <a:lnTo>
                  <a:pt x="38" y="311"/>
                </a:lnTo>
                <a:lnTo>
                  <a:pt x="37" y="315"/>
                </a:lnTo>
                <a:lnTo>
                  <a:pt x="37" y="321"/>
                </a:lnTo>
                <a:lnTo>
                  <a:pt x="37" y="321"/>
                </a:lnTo>
                <a:close/>
                <a:moveTo>
                  <a:pt x="160" y="321"/>
                </a:moveTo>
                <a:lnTo>
                  <a:pt x="160" y="321"/>
                </a:lnTo>
                <a:lnTo>
                  <a:pt x="162" y="321"/>
                </a:lnTo>
                <a:lnTo>
                  <a:pt x="165" y="323"/>
                </a:lnTo>
                <a:lnTo>
                  <a:pt x="165" y="323"/>
                </a:lnTo>
                <a:lnTo>
                  <a:pt x="163" y="315"/>
                </a:lnTo>
                <a:lnTo>
                  <a:pt x="160" y="311"/>
                </a:lnTo>
                <a:lnTo>
                  <a:pt x="160" y="311"/>
                </a:lnTo>
                <a:lnTo>
                  <a:pt x="160" y="315"/>
                </a:lnTo>
                <a:lnTo>
                  <a:pt x="160" y="321"/>
                </a:lnTo>
                <a:lnTo>
                  <a:pt x="160" y="321"/>
                </a:lnTo>
                <a:close/>
                <a:moveTo>
                  <a:pt x="273" y="314"/>
                </a:moveTo>
                <a:lnTo>
                  <a:pt x="273" y="314"/>
                </a:lnTo>
                <a:lnTo>
                  <a:pt x="274" y="314"/>
                </a:lnTo>
                <a:lnTo>
                  <a:pt x="276" y="314"/>
                </a:lnTo>
                <a:lnTo>
                  <a:pt x="276" y="314"/>
                </a:lnTo>
                <a:lnTo>
                  <a:pt x="276" y="311"/>
                </a:lnTo>
                <a:lnTo>
                  <a:pt x="276" y="311"/>
                </a:lnTo>
                <a:lnTo>
                  <a:pt x="274" y="312"/>
                </a:lnTo>
                <a:lnTo>
                  <a:pt x="273" y="312"/>
                </a:lnTo>
                <a:lnTo>
                  <a:pt x="273" y="314"/>
                </a:lnTo>
                <a:lnTo>
                  <a:pt x="273" y="314"/>
                </a:lnTo>
                <a:close/>
                <a:moveTo>
                  <a:pt x="345" y="312"/>
                </a:moveTo>
                <a:lnTo>
                  <a:pt x="345" y="312"/>
                </a:lnTo>
                <a:lnTo>
                  <a:pt x="348" y="315"/>
                </a:lnTo>
                <a:lnTo>
                  <a:pt x="349" y="318"/>
                </a:lnTo>
                <a:lnTo>
                  <a:pt x="349" y="318"/>
                </a:lnTo>
                <a:lnTo>
                  <a:pt x="354" y="318"/>
                </a:lnTo>
                <a:lnTo>
                  <a:pt x="357" y="317"/>
                </a:lnTo>
                <a:lnTo>
                  <a:pt x="361" y="312"/>
                </a:lnTo>
                <a:lnTo>
                  <a:pt x="361" y="312"/>
                </a:lnTo>
                <a:lnTo>
                  <a:pt x="358" y="311"/>
                </a:lnTo>
                <a:lnTo>
                  <a:pt x="354" y="312"/>
                </a:lnTo>
                <a:lnTo>
                  <a:pt x="351" y="312"/>
                </a:lnTo>
                <a:lnTo>
                  <a:pt x="345" y="312"/>
                </a:lnTo>
                <a:lnTo>
                  <a:pt x="345" y="312"/>
                </a:lnTo>
                <a:close/>
                <a:moveTo>
                  <a:pt x="561" y="311"/>
                </a:moveTo>
                <a:lnTo>
                  <a:pt x="561" y="311"/>
                </a:lnTo>
                <a:lnTo>
                  <a:pt x="563" y="315"/>
                </a:lnTo>
                <a:lnTo>
                  <a:pt x="566" y="318"/>
                </a:lnTo>
                <a:lnTo>
                  <a:pt x="566" y="318"/>
                </a:lnTo>
                <a:lnTo>
                  <a:pt x="567" y="317"/>
                </a:lnTo>
                <a:lnTo>
                  <a:pt x="567" y="315"/>
                </a:lnTo>
                <a:lnTo>
                  <a:pt x="566" y="312"/>
                </a:lnTo>
                <a:lnTo>
                  <a:pt x="567" y="311"/>
                </a:lnTo>
                <a:lnTo>
                  <a:pt x="567" y="311"/>
                </a:lnTo>
                <a:lnTo>
                  <a:pt x="564" y="311"/>
                </a:lnTo>
                <a:lnTo>
                  <a:pt x="561" y="311"/>
                </a:lnTo>
                <a:lnTo>
                  <a:pt x="561" y="311"/>
                </a:lnTo>
                <a:close/>
                <a:moveTo>
                  <a:pt x="584" y="335"/>
                </a:moveTo>
                <a:lnTo>
                  <a:pt x="584" y="335"/>
                </a:lnTo>
                <a:lnTo>
                  <a:pt x="584" y="327"/>
                </a:lnTo>
                <a:lnTo>
                  <a:pt x="584" y="321"/>
                </a:lnTo>
                <a:lnTo>
                  <a:pt x="582" y="315"/>
                </a:lnTo>
                <a:lnTo>
                  <a:pt x="579" y="311"/>
                </a:lnTo>
                <a:lnTo>
                  <a:pt x="579" y="311"/>
                </a:lnTo>
                <a:lnTo>
                  <a:pt x="578" y="317"/>
                </a:lnTo>
                <a:lnTo>
                  <a:pt x="578" y="324"/>
                </a:lnTo>
                <a:lnTo>
                  <a:pt x="579" y="332"/>
                </a:lnTo>
                <a:lnTo>
                  <a:pt x="581" y="335"/>
                </a:lnTo>
                <a:lnTo>
                  <a:pt x="584" y="335"/>
                </a:lnTo>
                <a:lnTo>
                  <a:pt x="584" y="335"/>
                </a:lnTo>
                <a:close/>
                <a:moveTo>
                  <a:pt x="639" y="312"/>
                </a:moveTo>
                <a:lnTo>
                  <a:pt x="639" y="312"/>
                </a:lnTo>
                <a:lnTo>
                  <a:pt x="639" y="317"/>
                </a:lnTo>
                <a:lnTo>
                  <a:pt x="642" y="321"/>
                </a:lnTo>
                <a:lnTo>
                  <a:pt x="645" y="323"/>
                </a:lnTo>
                <a:lnTo>
                  <a:pt x="648" y="326"/>
                </a:lnTo>
                <a:lnTo>
                  <a:pt x="648" y="326"/>
                </a:lnTo>
                <a:lnTo>
                  <a:pt x="646" y="311"/>
                </a:lnTo>
                <a:lnTo>
                  <a:pt x="646" y="311"/>
                </a:lnTo>
                <a:lnTo>
                  <a:pt x="642" y="311"/>
                </a:lnTo>
                <a:lnTo>
                  <a:pt x="639" y="312"/>
                </a:lnTo>
                <a:lnTo>
                  <a:pt x="639" y="312"/>
                </a:lnTo>
                <a:close/>
                <a:moveTo>
                  <a:pt x="252" y="318"/>
                </a:moveTo>
                <a:lnTo>
                  <a:pt x="252" y="318"/>
                </a:lnTo>
                <a:lnTo>
                  <a:pt x="256" y="318"/>
                </a:lnTo>
                <a:lnTo>
                  <a:pt x="261" y="318"/>
                </a:lnTo>
                <a:lnTo>
                  <a:pt x="261" y="318"/>
                </a:lnTo>
                <a:lnTo>
                  <a:pt x="261" y="317"/>
                </a:lnTo>
                <a:lnTo>
                  <a:pt x="262" y="317"/>
                </a:lnTo>
                <a:lnTo>
                  <a:pt x="265" y="315"/>
                </a:lnTo>
                <a:lnTo>
                  <a:pt x="265" y="315"/>
                </a:lnTo>
                <a:lnTo>
                  <a:pt x="264" y="314"/>
                </a:lnTo>
                <a:lnTo>
                  <a:pt x="262" y="312"/>
                </a:lnTo>
                <a:lnTo>
                  <a:pt x="258" y="312"/>
                </a:lnTo>
                <a:lnTo>
                  <a:pt x="253" y="315"/>
                </a:lnTo>
                <a:lnTo>
                  <a:pt x="252" y="317"/>
                </a:lnTo>
                <a:lnTo>
                  <a:pt x="252" y="318"/>
                </a:lnTo>
                <a:lnTo>
                  <a:pt x="252" y="318"/>
                </a:lnTo>
                <a:close/>
                <a:moveTo>
                  <a:pt x="299" y="314"/>
                </a:moveTo>
                <a:lnTo>
                  <a:pt x="299" y="314"/>
                </a:lnTo>
                <a:lnTo>
                  <a:pt x="303" y="314"/>
                </a:lnTo>
                <a:lnTo>
                  <a:pt x="305" y="314"/>
                </a:lnTo>
                <a:lnTo>
                  <a:pt x="305" y="314"/>
                </a:lnTo>
                <a:lnTo>
                  <a:pt x="305" y="314"/>
                </a:lnTo>
                <a:lnTo>
                  <a:pt x="305" y="312"/>
                </a:lnTo>
                <a:lnTo>
                  <a:pt x="305" y="312"/>
                </a:lnTo>
                <a:lnTo>
                  <a:pt x="302" y="312"/>
                </a:lnTo>
                <a:lnTo>
                  <a:pt x="300" y="312"/>
                </a:lnTo>
                <a:lnTo>
                  <a:pt x="299" y="314"/>
                </a:lnTo>
                <a:lnTo>
                  <a:pt x="299" y="314"/>
                </a:lnTo>
                <a:close/>
                <a:moveTo>
                  <a:pt x="439" y="317"/>
                </a:moveTo>
                <a:lnTo>
                  <a:pt x="439" y="317"/>
                </a:lnTo>
                <a:lnTo>
                  <a:pt x="439" y="314"/>
                </a:lnTo>
                <a:lnTo>
                  <a:pt x="439" y="314"/>
                </a:lnTo>
                <a:lnTo>
                  <a:pt x="436" y="312"/>
                </a:lnTo>
                <a:lnTo>
                  <a:pt x="434" y="312"/>
                </a:lnTo>
                <a:lnTo>
                  <a:pt x="434" y="312"/>
                </a:lnTo>
                <a:lnTo>
                  <a:pt x="434" y="312"/>
                </a:lnTo>
                <a:lnTo>
                  <a:pt x="436" y="315"/>
                </a:lnTo>
                <a:lnTo>
                  <a:pt x="439" y="317"/>
                </a:lnTo>
                <a:lnTo>
                  <a:pt x="439" y="317"/>
                </a:lnTo>
                <a:close/>
                <a:moveTo>
                  <a:pt x="444" y="312"/>
                </a:moveTo>
                <a:lnTo>
                  <a:pt x="444" y="312"/>
                </a:lnTo>
                <a:lnTo>
                  <a:pt x="445" y="317"/>
                </a:lnTo>
                <a:lnTo>
                  <a:pt x="447" y="318"/>
                </a:lnTo>
                <a:lnTo>
                  <a:pt x="448" y="320"/>
                </a:lnTo>
                <a:lnTo>
                  <a:pt x="448" y="320"/>
                </a:lnTo>
                <a:lnTo>
                  <a:pt x="448" y="317"/>
                </a:lnTo>
                <a:lnTo>
                  <a:pt x="450" y="312"/>
                </a:lnTo>
                <a:lnTo>
                  <a:pt x="450" y="312"/>
                </a:lnTo>
                <a:lnTo>
                  <a:pt x="447" y="312"/>
                </a:lnTo>
                <a:lnTo>
                  <a:pt x="445" y="312"/>
                </a:lnTo>
                <a:lnTo>
                  <a:pt x="444" y="312"/>
                </a:lnTo>
                <a:lnTo>
                  <a:pt x="444" y="312"/>
                </a:lnTo>
                <a:close/>
                <a:moveTo>
                  <a:pt x="221" y="318"/>
                </a:moveTo>
                <a:lnTo>
                  <a:pt x="221" y="318"/>
                </a:lnTo>
                <a:lnTo>
                  <a:pt x="227" y="317"/>
                </a:lnTo>
                <a:lnTo>
                  <a:pt x="229" y="317"/>
                </a:lnTo>
                <a:lnTo>
                  <a:pt x="230" y="315"/>
                </a:lnTo>
                <a:lnTo>
                  <a:pt x="230" y="315"/>
                </a:lnTo>
                <a:lnTo>
                  <a:pt x="230" y="314"/>
                </a:lnTo>
                <a:lnTo>
                  <a:pt x="230" y="314"/>
                </a:lnTo>
                <a:lnTo>
                  <a:pt x="224" y="314"/>
                </a:lnTo>
                <a:lnTo>
                  <a:pt x="219" y="312"/>
                </a:lnTo>
                <a:lnTo>
                  <a:pt x="219" y="312"/>
                </a:lnTo>
                <a:lnTo>
                  <a:pt x="219" y="315"/>
                </a:lnTo>
                <a:lnTo>
                  <a:pt x="221" y="318"/>
                </a:lnTo>
                <a:lnTo>
                  <a:pt x="221" y="318"/>
                </a:lnTo>
                <a:close/>
                <a:moveTo>
                  <a:pt x="546" y="318"/>
                </a:moveTo>
                <a:lnTo>
                  <a:pt x="546" y="318"/>
                </a:lnTo>
                <a:lnTo>
                  <a:pt x="549" y="312"/>
                </a:lnTo>
                <a:lnTo>
                  <a:pt x="549" y="312"/>
                </a:lnTo>
                <a:lnTo>
                  <a:pt x="546" y="315"/>
                </a:lnTo>
                <a:lnTo>
                  <a:pt x="544" y="317"/>
                </a:lnTo>
                <a:lnTo>
                  <a:pt x="546" y="318"/>
                </a:lnTo>
                <a:lnTo>
                  <a:pt x="546" y="318"/>
                </a:lnTo>
                <a:close/>
                <a:moveTo>
                  <a:pt x="15" y="337"/>
                </a:moveTo>
                <a:lnTo>
                  <a:pt x="15" y="337"/>
                </a:lnTo>
                <a:lnTo>
                  <a:pt x="17" y="330"/>
                </a:lnTo>
                <a:lnTo>
                  <a:pt x="17" y="324"/>
                </a:lnTo>
                <a:lnTo>
                  <a:pt x="15" y="318"/>
                </a:lnTo>
                <a:lnTo>
                  <a:pt x="14" y="314"/>
                </a:lnTo>
                <a:lnTo>
                  <a:pt x="14" y="314"/>
                </a:lnTo>
                <a:lnTo>
                  <a:pt x="14" y="326"/>
                </a:lnTo>
                <a:lnTo>
                  <a:pt x="14" y="332"/>
                </a:lnTo>
                <a:lnTo>
                  <a:pt x="15" y="337"/>
                </a:lnTo>
                <a:lnTo>
                  <a:pt x="15" y="337"/>
                </a:lnTo>
                <a:close/>
                <a:moveTo>
                  <a:pt x="454" y="314"/>
                </a:moveTo>
                <a:lnTo>
                  <a:pt x="454" y="314"/>
                </a:lnTo>
                <a:lnTo>
                  <a:pt x="453" y="318"/>
                </a:lnTo>
                <a:lnTo>
                  <a:pt x="453" y="321"/>
                </a:lnTo>
                <a:lnTo>
                  <a:pt x="453" y="321"/>
                </a:lnTo>
                <a:lnTo>
                  <a:pt x="456" y="321"/>
                </a:lnTo>
                <a:lnTo>
                  <a:pt x="460" y="320"/>
                </a:lnTo>
                <a:lnTo>
                  <a:pt x="460" y="320"/>
                </a:lnTo>
                <a:lnTo>
                  <a:pt x="460" y="318"/>
                </a:lnTo>
                <a:lnTo>
                  <a:pt x="460" y="315"/>
                </a:lnTo>
                <a:lnTo>
                  <a:pt x="460" y="315"/>
                </a:lnTo>
                <a:lnTo>
                  <a:pt x="457" y="314"/>
                </a:lnTo>
                <a:lnTo>
                  <a:pt x="454" y="314"/>
                </a:lnTo>
                <a:lnTo>
                  <a:pt x="454" y="314"/>
                </a:lnTo>
                <a:close/>
                <a:moveTo>
                  <a:pt x="561" y="323"/>
                </a:moveTo>
                <a:lnTo>
                  <a:pt x="561" y="323"/>
                </a:lnTo>
                <a:lnTo>
                  <a:pt x="558" y="318"/>
                </a:lnTo>
                <a:lnTo>
                  <a:pt x="555" y="314"/>
                </a:lnTo>
                <a:lnTo>
                  <a:pt x="555" y="314"/>
                </a:lnTo>
                <a:lnTo>
                  <a:pt x="555" y="320"/>
                </a:lnTo>
                <a:lnTo>
                  <a:pt x="556" y="323"/>
                </a:lnTo>
                <a:lnTo>
                  <a:pt x="558" y="323"/>
                </a:lnTo>
                <a:lnTo>
                  <a:pt x="561" y="323"/>
                </a:lnTo>
                <a:lnTo>
                  <a:pt x="561" y="323"/>
                </a:lnTo>
                <a:close/>
                <a:moveTo>
                  <a:pt x="732" y="326"/>
                </a:moveTo>
                <a:lnTo>
                  <a:pt x="732" y="326"/>
                </a:lnTo>
                <a:lnTo>
                  <a:pt x="730" y="318"/>
                </a:lnTo>
                <a:lnTo>
                  <a:pt x="729" y="314"/>
                </a:lnTo>
                <a:lnTo>
                  <a:pt x="729" y="314"/>
                </a:lnTo>
                <a:lnTo>
                  <a:pt x="730" y="321"/>
                </a:lnTo>
                <a:lnTo>
                  <a:pt x="732" y="326"/>
                </a:lnTo>
                <a:lnTo>
                  <a:pt x="732" y="326"/>
                </a:lnTo>
                <a:close/>
                <a:moveTo>
                  <a:pt x="332" y="317"/>
                </a:moveTo>
                <a:lnTo>
                  <a:pt x="332" y="317"/>
                </a:lnTo>
                <a:lnTo>
                  <a:pt x="335" y="318"/>
                </a:lnTo>
                <a:lnTo>
                  <a:pt x="340" y="318"/>
                </a:lnTo>
                <a:lnTo>
                  <a:pt x="340" y="318"/>
                </a:lnTo>
                <a:lnTo>
                  <a:pt x="338" y="315"/>
                </a:lnTo>
                <a:lnTo>
                  <a:pt x="337" y="314"/>
                </a:lnTo>
                <a:lnTo>
                  <a:pt x="334" y="315"/>
                </a:lnTo>
                <a:lnTo>
                  <a:pt x="332" y="317"/>
                </a:lnTo>
                <a:lnTo>
                  <a:pt x="332" y="317"/>
                </a:lnTo>
                <a:close/>
                <a:moveTo>
                  <a:pt x="172" y="320"/>
                </a:moveTo>
                <a:lnTo>
                  <a:pt x="172" y="320"/>
                </a:lnTo>
                <a:lnTo>
                  <a:pt x="172" y="318"/>
                </a:lnTo>
                <a:lnTo>
                  <a:pt x="172" y="317"/>
                </a:lnTo>
                <a:lnTo>
                  <a:pt x="172" y="315"/>
                </a:lnTo>
                <a:lnTo>
                  <a:pt x="172" y="315"/>
                </a:lnTo>
                <a:lnTo>
                  <a:pt x="172" y="315"/>
                </a:lnTo>
                <a:lnTo>
                  <a:pt x="171" y="318"/>
                </a:lnTo>
                <a:lnTo>
                  <a:pt x="172" y="320"/>
                </a:lnTo>
                <a:lnTo>
                  <a:pt x="172" y="320"/>
                </a:lnTo>
                <a:close/>
                <a:moveTo>
                  <a:pt x="617" y="317"/>
                </a:moveTo>
                <a:lnTo>
                  <a:pt x="617" y="317"/>
                </a:lnTo>
                <a:lnTo>
                  <a:pt x="611" y="315"/>
                </a:lnTo>
                <a:lnTo>
                  <a:pt x="611" y="315"/>
                </a:lnTo>
                <a:lnTo>
                  <a:pt x="610" y="320"/>
                </a:lnTo>
                <a:lnTo>
                  <a:pt x="611" y="321"/>
                </a:lnTo>
                <a:lnTo>
                  <a:pt x="613" y="321"/>
                </a:lnTo>
                <a:lnTo>
                  <a:pt x="616" y="320"/>
                </a:lnTo>
                <a:lnTo>
                  <a:pt x="617" y="317"/>
                </a:lnTo>
                <a:lnTo>
                  <a:pt x="617" y="317"/>
                </a:lnTo>
                <a:close/>
                <a:moveTo>
                  <a:pt x="689" y="329"/>
                </a:moveTo>
                <a:lnTo>
                  <a:pt x="689" y="329"/>
                </a:lnTo>
                <a:lnTo>
                  <a:pt x="692" y="332"/>
                </a:lnTo>
                <a:lnTo>
                  <a:pt x="697" y="335"/>
                </a:lnTo>
                <a:lnTo>
                  <a:pt x="697" y="335"/>
                </a:lnTo>
                <a:lnTo>
                  <a:pt x="692" y="315"/>
                </a:lnTo>
                <a:lnTo>
                  <a:pt x="692" y="315"/>
                </a:lnTo>
                <a:lnTo>
                  <a:pt x="691" y="321"/>
                </a:lnTo>
                <a:lnTo>
                  <a:pt x="689" y="329"/>
                </a:lnTo>
                <a:lnTo>
                  <a:pt x="689" y="329"/>
                </a:lnTo>
                <a:close/>
                <a:moveTo>
                  <a:pt x="470" y="318"/>
                </a:moveTo>
                <a:lnTo>
                  <a:pt x="470" y="318"/>
                </a:lnTo>
                <a:lnTo>
                  <a:pt x="474" y="318"/>
                </a:lnTo>
                <a:lnTo>
                  <a:pt x="477" y="318"/>
                </a:lnTo>
                <a:lnTo>
                  <a:pt x="479" y="317"/>
                </a:lnTo>
                <a:lnTo>
                  <a:pt x="479" y="317"/>
                </a:lnTo>
                <a:lnTo>
                  <a:pt x="473" y="315"/>
                </a:lnTo>
                <a:lnTo>
                  <a:pt x="470" y="317"/>
                </a:lnTo>
                <a:lnTo>
                  <a:pt x="470" y="318"/>
                </a:lnTo>
                <a:lnTo>
                  <a:pt x="470" y="318"/>
                </a:lnTo>
                <a:close/>
                <a:moveTo>
                  <a:pt x="395" y="320"/>
                </a:moveTo>
                <a:lnTo>
                  <a:pt x="395" y="320"/>
                </a:lnTo>
                <a:lnTo>
                  <a:pt x="399" y="323"/>
                </a:lnTo>
                <a:lnTo>
                  <a:pt x="402" y="324"/>
                </a:lnTo>
                <a:lnTo>
                  <a:pt x="412" y="326"/>
                </a:lnTo>
                <a:lnTo>
                  <a:pt x="412" y="326"/>
                </a:lnTo>
                <a:lnTo>
                  <a:pt x="413" y="324"/>
                </a:lnTo>
                <a:lnTo>
                  <a:pt x="415" y="321"/>
                </a:lnTo>
                <a:lnTo>
                  <a:pt x="415" y="321"/>
                </a:lnTo>
                <a:lnTo>
                  <a:pt x="412" y="318"/>
                </a:lnTo>
                <a:lnTo>
                  <a:pt x="407" y="317"/>
                </a:lnTo>
                <a:lnTo>
                  <a:pt x="401" y="317"/>
                </a:lnTo>
                <a:lnTo>
                  <a:pt x="395" y="320"/>
                </a:lnTo>
                <a:lnTo>
                  <a:pt x="395" y="320"/>
                </a:lnTo>
                <a:close/>
                <a:moveTo>
                  <a:pt x="532" y="323"/>
                </a:moveTo>
                <a:lnTo>
                  <a:pt x="532" y="323"/>
                </a:lnTo>
                <a:lnTo>
                  <a:pt x="532" y="321"/>
                </a:lnTo>
                <a:lnTo>
                  <a:pt x="534" y="320"/>
                </a:lnTo>
                <a:lnTo>
                  <a:pt x="534" y="318"/>
                </a:lnTo>
                <a:lnTo>
                  <a:pt x="534" y="318"/>
                </a:lnTo>
                <a:lnTo>
                  <a:pt x="532" y="317"/>
                </a:lnTo>
                <a:lnTo>
                  <a:pt x="529" y="315"/>
                </a:lnTo>
                <a:lnTo>
                  <a:pt x="529" y="315"/>
                </a:lnTo>
                <a:lnTo>
                  <a:pt x="529" y="320"/>
                </a:lnTo>
                <a:lnTo>
                  <a:pt x="532" y="323"/>
                </a:lnTo>
                <a:lnTo>
                  <a:pt x="532" y="323"/>
                </a:lnTo>
                <a:close/>
                <a:moveTo>
                  <a:pt x="187" y="324"/>
                </a:moveTo>
                <a:lnTo>
                  <a:pt x="187" y="324"/>
                </a:lnTo>
                <a:lnTo>
                  <a:pt x="192" y="324"/>
                </a:lnTo>
                <a:lnTo>
                  <a:pt x="192" y="324"/>
                </a:lnTo>
                <a:lnTo>
                  <a:pt x="191" y="320"/>
                </a:lnTo>
                <a:lnTo>
                  <a:pt x="187" y="317"/>
                </a:lnTo>
                <a:lnTo>
                  <a:pt x="187" y="317"/>
                </a:lnTo>
                <a:lnTo>
                  <a:pt x="187" y="324"/>
                </a:lnTo>
                <a:lnTo>
                  <a:pt x="187" y="324"/>
                </a:lnTo>
                <a:close/>
                <a:moveTo>
                  <a:pt x="720" y="343"/>
                </a:moveTo>
                <a:lnTo>
                  <a:pt x="720" y="343"/>
                </a:lnTo>
                <a:lnTo>
                  <a:pt x="720" y="329"/>
                </a:lnTo>
                <a:lnTo>
                  <a:pt x="718" y="317"/>
                </a:lnTo>
                <a:lnTo>
                  <a:pt x="718" y="317"/>
                </a:lnTo>
                <a:lnTo>
                  <a:pt x="715" y="332"/>
                </a:lnTo>
                <a:lnTo>
                  <a:pt x="717" y="338"/>
                </a:lnTo>
                <a:lnTo>
                  <a:pt x="718" y="341"/>
                </a:lnTo>
                <a:lnTo>
                  <a:pt x="720" y="343"/>
                </a:lnTo>
                <a:lnTo>
                  <a:pt x="720" y="343"/>
                </a:lnTo>
                <a:close/>
                <a:moveTo>
                  <a:pt x="309" y="324"/>
                </a:moveTo>
                <a:lnTo>
                  <a:pt x="309" y="324"/>
                </a:lnTo>
                <a:lnTo>
                  <a:pt x="309" y="321"/>
                </a:lnTo>
                <a:lnTo>
                  <a:pt x="308" y="320"/>
                </a:lnTo>
                <a:lnTo>
                  <a:pt x="308" y="320"/>
                </a:lnTo>
                <a:lnTo>
                  <a:pt x="308" y="320"/>
                </a:lnTo>
                <a:lnTo>
                  <a:pt x="305" y="320"/>
                </a:lnTo>
                <a:lnTo>
                  <a:pt x="299" y="318"/>
                </a:lnTo>
                <a:lnTo>
                  <a:pt x="299" y="318"/>
                </a:lnTo>
                <a:lnTo>
                  <a:pt x="299" y="320"/>
                </a:lnTo>
                <a:lnTo>
                  <a:pt x="300" y="323"/>
                </a:lnTo>
                <a:lnTo>
                  <a:pt x="303" y="324"/>
                </a:lnTo>
                <a:lnTo>
                  <a:pt x="309" y="324"/>
                </a:lnTo>
                <a:lnTo>
                  <a:pt x="309" y="324"/>
                </a:lnTo>
                <a:close/>
                <a:moveTo>
                  <a:pt x="683" y="321"/>
                </a:moveTo>
                <a:lnTo>
                  <a:pt x="685" y="321"/>
                </a:lnTo>
                <a:lnTo>
                  <a:pt x="685" y="321"/>
                </a:lnTo>
                <a:lnTo>
                  <a:pt x="686" y="320"/>
                </a:lnTo>
                <a:lnTo>
                  <a:pt x="686" y="318"/>
                </a:lnTo>
                <a:lnTo>
                  <a:pt x="686" y="318"/>
                </a:lnTo>
                <a:lnTo>
                  <a:pt x="685" y="318"/>
                </a:lnTo>
                <a:lnTo>
                  <a:pt x="685" y="318"/>
                </a:lnTo>
                <a:lnTo>
                  <a:pt x="683" y="320"/>
                </a:lnTo>
                <a:lnTo>
                  <a:pt x="683" y="321"/>
                </a:lnTo>
                <a:lnTo>
                  <a:pt x="683" y="321"/>
                </a:lnTo>
                <a:close/>
                <a:moveTo>
                  <a:pt x="294" y="337"/>
                </a:moveTo>
                <a:lnTo>
                  <a:pt x="294" y="337"/>
                </a:lnTo>
                <a:lnTo>
                  <a:pt x="293" y="327"/>
                </a:lnTo>
                <a:lnTo>
                  <a:pt x="291" y="323"/>
                </a:lnTo>
                <a:lnTo>
                  <a:pt x="290" y="318"/>
                </a:lnTo>
                <a:lnTo>
                  <a:pt x="290" y="318"/>
                </a:lnTo>
                <a:lnTo>
                  <a:pt x="291" y="329"/>
                </a:lnTo>
                <a:lnTo>
                  <a:pt x="294" y="337"/>
                </a:lnTo>
                <a:lnTo>
                  <a:pt x="294" y="337"/>
                </a:lnTo>
                <a:close/>
                <a:moveTo>
                  <a:pt x="430" y="326"/>
                </a:moveTo>
                <a:lnTo>
                  <a:pt x="430" y="326"/>
                </a:lnTo>
                <a:lnTo>
                  <a:pt x="428" y="321"/>
                </a:lnTo>
                <a:lnTo>
                  <a:pt x="424" y="318"/>
                </a:lnTo>
                <a:lnTo>
                  <a:pt x="424" y="318"/>
                </a:lnTo>
                <a:lnTo>
                  <a:pt x="425" y="324"/>
                </a:lnTo>
                <a:lnTo>
                  <a:pt x="427" y="326"/>
                </a:lnTo>
                <a:lnTo>
                  <a:pt x="430" y="326"/>
                </a:lnTo>
                <a:lnTo>
                  <a:pt x="430" y="326"/>
                </a:lnTo>
                <a:close/>
                <a:moveTo>
                  <a:pt x="470" y="324"/>
                </a:moveTo>
                <a:lnTo>
                  <a:pt x="470" y="324"/>
                </a:lnTo>
                <a:lnTo>
                  <a:pt x="471" y="327"/>
                </a:lnTo>
                <a:lnTo>
                  <a:pt x="476" y="330"/>
                </a:lnTo>
                <a:lnTo>
                  <a:pt x="482" y="332"/>
                </a:lnTo>
                <a:lnTo>
                  <a:pt x="486" y="334"/>
                </a:lnTo>
                <a:lnTo>
                  <a:pt x="486" y="334"/>
                </a:lnTo>
                <a:lnTo>
                  <a:pt x="488" y="326"/>
                </a:lnTo>
                <a:lnTo>
                  <a:pt x="488" y="323"/>
                </a:lnTo>
                <a:lnTo>
                  <a:pt x="486" y="318"/>
                </a:lnTo>
                <a:lnTo>
                  <a:pt x="486" y="318"/>
                </a:lnTo>
                <a:lnTo>
                  <a:pt x="483" y="321"/>
                </a:lnTo>
                <a:lnTo>
                  <a:pt x="479" y="323"/>
                </a:lnTo>
                <a:lnTo>
                  <a:pt x="474" y="323"/>
                </a:lnTo>
                <a:lnTo>
                  <a:pt x="470" y="324"/>
                </a:lnTo>
                <a:lnTo>
                  <a:pt x="470" y="324"/>
                </a:lnTo>
                <a:close/>
                <a:moveTo>
                  <a:pt x="148" y="329"/>
                </a:moveTo>
                <a:lnTo>
                  <a:pt x="148" y="329"/>
                </a:lnTo>
                <a:lnTo>
                  <a:pt x="148" y="323"/>
                </a:lnTo>
                <a:lnTo>
                  <a:pt x="146" y="321"/>
                </a:lnTo>
                <a:lnTo>
                  <a:pt x="145" y="320"/>
                </a:lnTo>
                <a:lnTo>
                  <a:pt x="145" y="320"/>
                </a:lnTo>
                <a:lnTo>
                  <a:pt x="145" y="324"/>
                </a:lnTo>
                <a:lnTo>
                  <a:pt x="146" y="327"/>
                </a:lnTo>
                <a:lnTo>
                  <a:pt x="148" y="329"/>
                </a:lnTo>
                <a:lnTo>
                  <a:pt x="148" y="329"/>
                </a:lnTo>
                <a:close/>
                <a:moveTo>
                  <a:pt x="180" y="324"/>
                </a:moveTo>
                <a:lnTo>
                  <a:pt x="180" y="324"/>
                </a:lnTo>
                <a:lnTo>
                  <a:pt x="181" y="323"/>
                </a:lnTo>
                <a:lnTo>
                  <a:pt x="181" y="323"/>
                </a:lnTo>
                <a:lnTo>
                  <a:pt x="181" y="321"/>
                </a:lnTo>
                <a:lnTo>
                  <a:pt x="181" y="320"/>
                </a:lnTo>
                <a:lnTo>
                  <a:pt x="181" y="320"/>
                </a:lnTo>
                <a:lnTo>
                  <a:pt x="180" y="321"/>
                </a:lnTo>
                <a:lnTo>
                  <a:pt x="178" y="323"/>
                </a:lnTo>
                <a:lnTo>
                  <a:pt x="180" y="324"/>
                </a:lnTo>
                <a:lnTo>
                  <a:pt x="180" y="324"/>
                </a:lnTo>
                <a:close/>
                <a:moveTo>
                  <a:pt x="226" y="321"/>
                </a:moveTo>
                <a:lnTo>
                  <a:pt x="226" y="321"/>
                </a:lnTo>
                <a:lnTo>
                  <a:pt x="230" y="321"/>
                </a:lnTo>
                <a:lnTo>
                  <a:pt x="232" y="321"/>
                </a:lnTo>
                <a:lnTo>
                  <a:pt x="233" y="320"/>
                </a:lnTo>
                <a:lnTo>
                  <a:pt x="233" y="320"/>
                </a:lnTo>
                <a:lnTo>
                  <a:pt x="229" y="320"/>
                </a:lnTo>
                <a:lnTo>
                  <a:pt x="226" y="321"/>
                </a:lnTo>
                <a:lnTo>
                  <a:pt x="226" y="321"/>
                </a:lnTo>
                <a:close/>
                <a:moveTo>
                  <a:pt x="285" y="326"/>
                </a:moveTo>
                <a:lnTo>
                  <a:pt x="285" y="326"/>
                </a:lnTo>
                <a:lnTo>
                  <a:pt x="285" y="323"/>
                </a:lnTo>
                <a:lnTo>
                  <a:pt x="284" y="321"/>
                </a:lnTo>
                <a:lnTo>
                  <a:pt x="284" y="321"/>
                </a:lnTo>
                <a:lnTo>
                  <a:pt x="284" y="321"/>
                </a:lnTo>
                <a:lnTo>
                  <a:pt x="284" y="323"/>
                </a:lnTo>
                <a:lnTo>
                  <a:pt x="284" y="324"/>
                </a:lnTo>
                <a:lnTo>
                  <a:pt x="284" y="326"/>
                </a:lnTo>
                <a:lnTo>
                  <a:pt x="285" y="326"/>
                </a:lnTo>
                <a:lnTo>
                  <a:pt x="285" y="326"/>
                </a:lnTo>
                <a:close/>
                <a:moveTo>
                  <a:pt x="355" y="326"/>
                </a:moveTo>
                <a:lnTo>
                  <a:pt x="355" y="326"/>
                </a:lnTo>
                <a:lnTo>
                  <a:pt x="355" y="327"/>
                </a:lnTo>
                <a:lnTo>
                  <a:pt x="355" y="327"/>
                </a:lnTo>
                <a:lnTo>
                  <a:pt x="361" y="329"/>
                </a:lnTo>
                <a:lnTo>
                  <a:pt x="367" y="329"/>
                </a:lnTo>
                <a:lnTo>
                  <a:pt x="367" y="329"/>
                </a:lnTo>
                <a:lnTo>
                  <a:pt x="367" y="326"/>
                </a:lnTo>
                <a:lnTo>
                  <a:pt x="367" y="321"/>
                </a:lnTo>
                <a:lnTo>
                  <a:pt x="367" y="321"/>
                </a:lnTo>
                <a:lnTo>
                  <a:pt x="360" y="321"/>
                </a:lnTo>
                <a:lnTo>
                  <a:pt x="357" y="323"/>
                </a:lnTo>
                <a:lnTo>
                  <a:pt x="355" y="326"/>
                </a:lnTo>
                <a:lnTo>
                  <a:pt x="355" y="326"/>
                </a:lnTo>
                <a:close/>
                <a:moveTo>
                  <a:pt x="541" y="326"/>
                </a:moveTo>
                <a:lnTo>
                  <a:pt x="541" y="326"/>
                </a:lnTo>
                <a:lnTo>
                  <a:pt x="543" y="324"/>
                </a:lnTo>
                <a:lnTo>
                  <a:pt x="544" y="324"/>
                </a:lnTo>
                <a:lnTo>
                  <a:pt x="544" y="321"/>
                </a:lnTo>
                <a:lnTo>
                  <a:pt x="544" y="321"/>
                </a:lnTo>
                <a:lnTo>
                  <a:pt x="541" y="321"/>
                </a:lnTo>
                <a:lnTo>
                  <a:pt x="541" y="321"/>
                </a:lnTo>
                <a:lnTo>
                  <a:pt x="541" y="326"/>
                </a:lnTo>
                <a:lnTo>
                  <a:pt x="541" y="326"/>
                </a:lnTo>
                <a:close/>
                <a:moveTo>
                  <a:pt x="627" y="346"/>
                </a:moveTo>
                <a:lnTo>
                  <a:pt x="627" y="346"/>
                </a:lnTo>
                <a:lnTo>
                  <a:pt x="628" y="346"/>
                </a:lnTo>
                <a:lnTo>
                  <a:pt x="630" y="344"/>
                </a:lnTo>
                <a:lnTo>
                  <a:pt x="633" y="341"/>
                </a:lnTo>
                <a:lnTo>
                  <a:pt x="633" y="341"/>
                </a:lnTo>
                <a:lnTo>
                  <a:pt x="633" y="335"/>
                </a:lnTo>
                <a:lnTo>
                  <a:pt x="633" y="329"/>
                </a:lnTo>
                <a:lnTo>
                  <a:pt x="631" y="324"/>
                </a:lnTo>
                <a:lnTo>
                  <a:pt x="630" y="323"/>
                </a:lnTo>
                <a:lnTo>
                  <a:pt x="628" y="321"/>
                </a:lnTo>
                <a:lnTo>
                  <a:pt x="628" y="321"/>
                </a:lnTo>
                <a:lnTo>
                  <a:pt x="627" y="346"/>
                </a:lnTo>
                <a:lnTo>
                  <a:pt x="627" y="346"/>
                </a:lnTo>
                <a:close/>
                <a:moveTo>
                  <a:pt x="657" y="346"/>
                </a:moveTo>
                <a:lnTo>
                  <a:pt x="657" y="346"/>
                </a:lnTo>
                <a:lnTo>
                  <a:pt x="663" y="344"/>
                </a:lnTo>
                <a:lnTo>
                  <a:pt x="663" y="344"/>
                </a:lnTo>
                <a:lnTo>
                  <a:pt x="663" y="330"/>
                </a:lnTo>
                <a:lnTo>
                  <a:pt x="663" y="326"/>
                </a:lnTo>
                <a:lnTo>
                  <a:pt x="660" y="321"/>
                </a:lnTo>
                <a:lnTo>
                  <a:pt x="660" y="321"/>
                </a:lnTo>
                <a:lnTo>
                  <a:pt x="659" y="335"/>
                </a:lnTo>
                <a:lnTo>
                  <a:pt x="657" y="346"/>
                </a:lnTo>
                <a:lnTo>
                  <a:pt x="657" y="346"/>
                </a:lnTo>
                <a:close/>
                <a:moveTo>
                  <a:pt x="669" y="324"/>
                </a:moveTo>
                <a:lnTo>
                  <a:pt x="669" y="324"/>
                </a:lnTo>
                <a:lnTo>
                  <a:pt x="669" y="327"/>
                </a:lnTo>
                <a:lnTo>
                  <a:pt x="671" y="330"/>
                </a:lnTo>
                <a:lnTo>
                  <a:pt x="671" y="334"/>
                </a:lnTo>
                <a:lnTo>
                  <a:pt x="674" y="335"/>
                </a:lnTo>
                <a:lnTo>
                  <a:pt x="674" y="335"/>
                </a:lnTo>
                <a:lnTo>
                  <a:pt x="671" y="326"/>
                </a:lnTo>
                <a:lnTo>
                  <a:pt x="671" y="323"/>
                </a:lnTo>
                <a:lnTo>
                  <a:pt x="669" y="324"/>
                </a:lnTo>
                <a:lnTo>
                  <a:pt x="669" y="324"/>
                </a:lnTo>
                <a:close/>
                <a:moveTo>
                  <a:pt x="335" y="324"/>
                </a:moveTo>
                <a:lnTo>
                  <a:pt x="335" y="324"/>
                </a:lnTo>
                <a:lnTo>
                  <a:pt x="338" y="326"/>
                </a:lnTo>
                <a:lnTo>
                  <a:pt x="340" y="327"/>
                </a:lnTo>
                <a:lnTo>
                  <a:pt x="341" y="330"/>
                </a:lnTo>
                <a:lnTo>
                  <a:pt x="343" y="332"/>
                </a:lnTo>
                <a:lnTo>
                  <a:pt x="343" y="332"/>
                </a:lnTo>
                <a:lnTo>
                  <a:pt x="346" y="329"/>
                </a:lnTo>
                <a:lnTo>
                  <a:pt x="346" y="329"/>
                </a:lnTo>
                <a:lnTo>
                  <a:pt x="348" y="326"/>
                </a:lnTo>
                <a:lnTo>
                  <a:pt x="348" y="326"/>
                </a:lnTo>
                <a:lnTo>
                  <a:pt x="345" y="323"/>
                </a:lnTo>
                <a:lnTo>
                  <a:pt x="345" y="323"/>
                </a:lnTo>
                <a:lnTo>
                  <a:pt x="340" y="323"/>
                </a:lnTo>
                <a:lnTo>
                  <a:pt x="337" y="323"/>
                </a:lnTo>
                <a:lnTo>
                  <a:pt x="335" y="324"/>
                </a:lnTo>
                <a:lnTo>
                  <a:pt x="335" y="324"/>
                </a:lnTo>
                <a:close/>
                <a:moveTo>
                  <a:pt x="503" y="327"/>
                </a:moveTo>
                <a:lnTo>
                  <a:pt x="503" y="327"/>
                </a:lnTo>
                <a:lnTo>
                  <a:pt x="506" y="335"/>
                </a:lnTo>
                <a:lnTo>
                  <a:pt x="512" y="341"/>
                </a:lnTo>
                <a:lnTo>
                  <a:pt x="512" y="341"/>
                </a:lnTo>
                <a:lnTo>
                  <a:pt x="514" y="340"/>
                </a:lnTo>
                <a:lnTo>
                  <a:pt x="514" y="337"/>
                </a:lnTo>
                <a:lnTo>
                  <a:pt x="514" y="332"/>
                </a:lnTo>
                <a:lnTo>
                  <a:pt x="511" y="326"/>
                </a:lnTo>
                <a:lnTo>
                  <a:pt x="506" y="323"/>
                </a:lnTo>
                <a:lnTo>
                  <a:pt x="506" y="323"/>
                </a:lnTo>
                <a:lnTo>
                  <a:pt x="505" y="326"/>
                </a:lnTo>
                <a:lnTo>
                  <a:pt x="503" y="327"/>
                </a:lnTo>
                <a:lnTo>
                  <a:pt x="503" y="327"/>
                </a:lnTo>
                <a:close/>
                <a:moveTo>
                  <a:pt x="117" y="405"/>
                </a:moveTo>
                <a:lnTo>
                  <a:pt x="117" y="405"/>
                </a:lnTo>
                <a:lnTo>
                  <a:pt x="120" y="402"/>
                </a:lnTo>
                <a:lnTo>
                  <a:pt x="122" y="399"/>
                </a:lnTo>
                <a:lnTo>
                  <a:pt x="125" y="393"/>
                </a:lnTo>
                <a:lnTo>
                  <a:pt x="125" y="385"/>
                </a:lnTo>
                <a:lnTo>
                  <a:pt x="125" y="378"/>
                </a:lnTo>
                <a:lnTo>
                  <a:pt x="125" y="378"/>
                </a:lnTo>
                <a:lnTo>
                  <a:pt x="125" y="349"/>
                </a:lnTo>
                <a:lnTo>
                  <a:pt x="123" y="335"/>
                </a:lnTo>
                <a:lnTo>
                  <a:pt x="122" y="323"/>
                </a:lnTo>
                <a:lnTo>
                  <a:pt x="122" y="323"/>
                </a:lnTo>
                <a:lnTo>
                  <a:pt x="117" y="330"/>
                </a:lnTo>
                <a:lnTo>
                  <a:pt x="116" y="341"/>
                </a:lnTo>
                <a:lnTo>
                  <a:pt x="114" y="352"/>
                </a:lnTo>
                <a:lnTo>
                  <a:pt x="116" y="363"/>
                </a:lnTo>
                <a:lnTo>
                  <a:pt x="117" y="384"/>
                </a:lnTo>
                <a:lnTo>
                  <a:pt x="117" y="395"/>
                </a:lnTo>
                <a:lnTo>
                  <a:pt x="117" y="405"/>
                </a:lnTo>
                <a:lnTo>
                  <a:pt x="117" y="405"/>
                </a:lnTo>
                <a:close/>
                <a:moveTo>
                  <a:pt x="619" y="323"/>
                </a:moveTo>
                <a:lnTo>
                  <a:pt x="619" y="323"/>
                </a:lnTo>
                <a:lnTo>
                  <a:pt x="613" y="329"/>
                </a:lnTo>
                <a:lnTo>
                  <a:pt x="613" y="329"/>
                </a:lnTo>
                <a:lnTo>
                  <a:pt x="614" y="337"/>
                </a:lnTo>
                <a:lnTo>
                  <a:pt x="616" y="343"/>
                </a:lnTo>
                <a:lnTo>
                  <a:pt x="616" y="343"/>
                </a:lnTo>
                <a:lnTo>
                  <a:pt x="619" y="340"/>
                </a:lnTo>
                <a:lnTo>
                  <a:pt x="620" y="334"/>
                </a:lnTo>
                <a:lnTo>
                  <a:pt x="620" y="327"/>
                </a:lnTo>
                <a:lnTo>
                  <a:pt x="619" y="323"/>
                </a:lnTo>
                <a:lnTo>
                  <a:pt x="619" y="323"/>
                </a:lnTo>
                <a:close/>
                <a:moveTo>
                  <a:pt x="61" y="364"/>
                </a:moveTo>
                <a:lnTo>
                  <a:pt x="61" y="364"/>
                </a:lnTo>
                <a:lnTo>
                  <a:pt x="64" y="361"/>
                </a:lnTo>
                <a:lnTo>
                  <a:pt x="65" y="358"/>
                </a:lnTo>
                <a:lnTo>
                  <a:pt x="65" y="352"/>
                </a:lnTo>
                <a:lnTo>
                  <a:pt x="64" y="346"/>
                </a:lnTo>
                <a:lnTo>
                  <a:pt x="62" y="340"/>
                </a:lnTo>
                <a:lnTo>
                  <a:pt x="62" y="340"/>
                </a:lnTo>
                <a:lnTo>
                  <a:pt x="61" y="330"/>
                </a:lnTo>
                <a:lnTo>
                  <a:pt x="59" y="326"/>
                </a:lnTo>
                <a:lnTo>
                  <a:pt x="58" y="324"/>
                </a:lnTo>
                <a:lnTo>
                  <a:pt x="58" y="324"/>
                </a:lnTo>
                <a:lnTo>
                  <a:pt x="58" y="344"/>
                </a:lnTo>
                <a:lnTo>
                  <a:pt x="59" y="355"/>
                </a:lnTo>
                <a:lnTo>
                  <a:pt x="61" y="364"/>
                </a:lnTo>
                <a:lnTo>
                  <a:pt x="61" y="364"/>
                </a:lnTo>
                <a:close/>
                <a:moveTo>
                  <a:pt x="274" y="340"/>
                </a:moveTo>
                <a:lnTo>
                  <a:pt x="274" y="340"/>
                </a:lnTo>
                <a:lnTo>
                  <a:pt x="279" y="340"/>
                </a:lnTo>
                <a:lnTo>
                  <a:pt x="282" y="338"/>
                </a:lnTo>
                <a:lnTo>
                  <a:pt x="282" y="338"/>
                </a:lnTo>
                <a:lnTo>
                  <a:pt x="280" y="334"/>
                </a:lnTo>
                <a:lnTo>
                  <a:pt x="277" y="330"/>
                </a:lnTo>
                <a:lnTo>
                  <a:pt x="273" y="324"/>
                </a:lnTo>
                <a:lnTo>
                  <a:pt x="273" y="324"/>
                </a:lnTo>
                <a:lnTo>
                  <a:pt x="274" y="332"/>
                </a:lnTo>
                <a:lnTo>
                  <a:pt x="274" y="340"/>
                </a:lnTo>
                <a:lnTo>
                  <a:pt x="274" y="340"/>
                </a:lnTo>
                <a:close/>
                <a:moveTo>
                  <a:pt x="549" y="326"/>
                </a:moveTo>
                <a:lnTo>
                  <a:pt x="549" y="326"/>
                </a:lnTo>
                <a:lnTo>
                  <a:pt x="550" y="327"/>
                </a:lnTo>
                <a:lnTo>
                  <a:pt x="550" y="326"/>
                </a:lnTo>
                <a:lnTo>
                  <a:pt x="550" y="324"/>
                </a:lnTo>
                <a:lnTo>
                  <a:pt x="549" y="324"/>
                </a:lnTo>
                <a:lnTo>
                  <a:pt x="549" y="324"/>
                </a:lnTo>
                <a:lnTo>
                  <a:pt x="549" y="326"/>
                </a:lnTo>
                <a:lnTo>
                  <a:pt x="549" y="326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4" y="332"/>
                </a:lnTo>
                <a:lnTo>
                  <a:pt x="154" y="329"/>
                </a:lnTo>
                <a:lnTo>
                  <a:pt x="154" y="324"/>
                </a:lnTo>
                <a:lnTo>
                  <a:pt x="154" y="324"/>
                </a:lnTo>
                <a:lnTo>
                  <a:pt x="151" y="324"/>
                </a:lnTo>
                <a:lnTo>
                  <a:pt x="151" y="324"/>
                </a:lnTo>
                <a:lnTo>
                  <a:pt x="152" y="329"/>
                </a:lnTo>
                <a:lnTo>
                  <a:pt x="152" y="335"/>
                </a:lnTo>
                <a:lnTo>
                  <a:pt x="152" y="335"/>
                </a:lnTo>
                <a:close/>
                <a:moveTo>
                  <a:pt x="250" y="327"/>
                </a:moveTo>
                <a:lnTo>
                  <a:pt x="250" y="327"/>
                </a:lnTo>
                <a:lnTo>
                  <a:pt x="250" y="337"/>
                </a:lnTo>
                <a:lnTo>
                  <a:pt x="252" y="340"/>
                </a:lnTo>
                <a:lnTo>
                  <a:pt x="253" y="344"/>
                </a:lnTo>
                <a:lnTo>
                  <a:pt x="253" y="344"/>
                </a:lnTo>
                <a:lnTo>
                  <a:pt x="258" y="334"/>
                </a:lnTo>
                <a:lnTo>
                  <a:pt x="259" y="329"/>
                </a:lnTo>
                <a:lnTo>
                  <a:pt x="259" y="324"/>
                </a:lnTo>
                <a:lnTo>
                  <a:pt x="259" y="324"/>
                </a:lnTo>
                <a:lnTo>
                  <a:pt x="258" y="326"/>
                </a:lnTo>
                <a:lnTo>
                  <a:pt x="255" y="327"/>
                </a:lnTo>
                <a:lnTo>
                  <a:pt x="250" y="327"/>
                </a:lnTo>
                <a:lnTo>
                  <a:pt x="250" y="327"/>
                </a:lnTo>
                <a:close/>
                <a:moveTo>
                  <a:pt x="255" y="355"/>
                </a:moveTo>
                <a:lnTo>
                  <a:pt x="255" y="355"/>
                </a:lnTo>
                <a:lnTo>
                  <a:pt x="259" y="356"/>
                </a:lnTo>
                <a:lnTo>
                  <a:pt x="261" y="355"/>
                </a:lnTo>
                <a:lnTo>
                  <a:pt x="261" y="355"/>
                </a:lnTo>
                <a:lnTo>
                  <a:pt x="261" y="350"/>
                </a:lnTo>
                <a:lnTo>
                  <a:pt x="262" y="346"/>
                </a:lnTo>
                <a:lnTo>
                  <a:pt x="265" y="344"/>
                </a:lnTo>
                <a:lnTo>
                  <a:pt x="270" y="343"/>
                </a:lnTo>
                <a:lnTo>
                  <a:pt x="270" y="343"/>
                </a:lnTo>
                <a:lnTo>
                  <a:pt x="270" y="332"/>
                </a:lnTo>
                <a:lnTo>
                  <a:pt x="268" y="327"/>
                </a:lnTo>
                <a:lnTo>
                  <a:pt x="267" y="324"/>
                </a:lnTo>
                <a:lnTo>
                  <a:pt x="267" y="324"/>
                </a:lnTo>
                <a:lnTo>
                  <a:pt x="261" y="340"/>
                </a:lnTo>
                <a:lnTo>
                  <a:pt x="258" y="347"/>
                </a:lnTo>
                <a:lnTo>
                  <a:pt x="255" y="355"/>
                </a:lnTo>
                <a:lnTo>
                  <a:pt x="255" y="355"/>
                </a:lnTo>
                <a:close/>
                <a:moveTo>
                  <a:pt x="770" y="358"/>
                </a:moveTo>
                <a:lnTo>
                  <a:pt x="770" y="358"/>
                </a:lnTo>
                <a:lnTo>
                  <a:pt x="768" y="376"/>
                </a:lnTo>
                <a:lnTo>
                  <a:pt x="768" y="385"/>
                </a:lnTo>
                <a:lnTo>
                  <a:pt x="768" y="395"/>
                </a:lnTo>
                <a:lnTo>
                  <a:pt x="768" y="395"/>
                </a:lnTo>
                <a:lnTo>
                  <a:pt x="771" y="404"/>
                </a:lnTo>
                <a:lnTo>
                  <a:pt x="774" y="408"/>
                </a:lnTo>
                <a:lnTo>
                  <a:pt x="774" y="413"/>
                </a:lnTo>
                <a:lnTo>
                  <a:pt x="774" y="413"/>
                </a:lnTo>
                <a:lnTo>
                  <a:pt x="778" y="390"/>
                </a:lnTo>
                <a:lnTo>
                  <a:pt x="778" y="367"/>
                </a:lnTo>
                <a:lnTo>
                  <a:pt x="774" y="346"/>
                </a:lnTo>
                <a:lnTo>
                  <a:pt x="771" y="335"/>
                </a:lnTo>
                <a:lnTo>
                  <a:pt x="768" y="324"/>
                </a:lnTo>
                <a:lnTo>
                  <a:pt x="768" y="324"/>
                </a:lnTo>
                <a:lnTo>
                  <a:pt x="768" y="341"/>
                </a:lnTo>
                <a:lnTo>
                  <a:pt x="770" y="358"/>
                </a:lnTo>
                <a:lnTo>
                  <a:pt x="770" y="358"/>
                </a:lnTo>
                <a:close/>
                <a:moveTo>
                  <a:pt x="159" y="326"/>
                </a:moveTo>
                <a:lnTo>
                  <a:pt x="159" y="326"/>
                </a:lnTo>
                <a:lnTo>
                  <a:pt x="159" y="334"/>
                </a:lnTo>
                <a:lnTo>
                  <a:pt x="159" y="341"/>
                </a:lnTo>
                <a:lnTo>
                  <a:pt x="159" y="341"/>
                </a:lnTo>
                <a:lnTo>
                  <a:pt x="162" y="340"/>
                </a:lnTo>
                <a:lnTo>
                  <a:pt x="163" y="335"/>
                </a:lnTo>
                <a:lnTo>
                  <a:pt x="165" y="326"/>
                </a:lnTo>
                <a:lnTo>
                  <a:pt x="165" y="326"/>
                </a:lnTo>
                <a:lnTo>
                  <a:pt x="162" y="326"/>
                </a:lnTo>
                <a:lnTo>
                  <a:pt x="159" y="326"/>
                </a:lnTo>
                <a:lnTo>
                  <a:pt x="159" y="326"/>
                </a:lnTo>
                <a:close/>
                <a:moveTo>
                  <a:pt x="389" y="334"/>
                </a:moveTo>
                <a:lnTo>
                  <a:pt x="389" y="334"/>
                </a:lnTo>
                <a:lnTo>
                  <a:pt x="387" y="327"/>
                </a:lnTo>
                <a:lnTo>
                  <a:pt x="387" y="326"/>
                </a:lnTo>
                <a:lnTo>
                  <a:pt x="384" y="326"/>
                </a:lnTo>
                <a:lnTo>
                  <a:pt x="384" y="326"/>
                </a:lnTo>
                <a:lnTo>
                  <a:pt x="384" y="330"/>
                </a:lnTo>
                <a:lnTo>
                  <a:pt x="386" y="332"/>
                </a:lnTo>
                <a:lnTo>
                  <a:pt x="389" y="334"/>
                </a:lnTo>
                <a:lnTo>
                  <a:pt x="389" y="334"/>
                </a:lnTo>
                <a:close/>
                <a:moveTo>
                  <a:pt x="573" y="330"/>
                </a:moveTo>
                <a:lnTo>
                  <a:pt x="573" y="330"/>
                </a:lnTo>
                <a:lnTo>
                  <a:pt x="573" y="327"/>
                </a:lnTo>
                <a:lnTo>
                  <a:pt x="573" y="326"/>
                </a:lnTo>
                <a:lnTo>
                  <a:pt x="572" y="326"/>
                </a:lnTo>
                <a:lnTo>
                  <a:pt x="572" y="326"/>
                </a:lnTo>
                <a:lnTo>
                  <a:pt x="573" y="327"/>
                </a:lnTo>
                <a:lnTo>
                  <a:pt x="573" y="330"/>
                </a:lnTo>
                <a:lnTo>
                  <a:pt x="573" y="330"/>
                </a:lnTo>
                <a:close/>
                <a:moveTo>
                  <a:pt x="209" y="334"/>
                </a:moveTo>
                <a:lnTo>
                  <a:pt x="209" y="334"/>
                </a:lnTo>
                <a:lnTo>
                  <a:pt x="210" y="332"/>
                </a:lnTo>
                <a:lnTo>
                  <a:pt x="212" y="330"/>
                </a:lnTo>
                <a:lnTo>
                  <a:pt x="212" y="330"/>
                </a:lnTo>
                <a:lnTo>
                  <a:pt x="210" y="329"/>
                </a:lnTo>
                <a:lnTo>
                  <a:pt x="210" y="329"/>
                </a:lnTo>
                <a:lnTo>
                  <a:pt x="212" y="326"/>
                </a:lnTo>
                <a:lnTo>
                  <a:pt x="212" y="326"/>
                </a:lnTo>
                <a:lnTo>
                  <a:pt x="209" y="326"/>
                </a:lnTo>
                <a:lnTo>
                  <a:pt x="209" y="326"/>
                </a:lnTo>
                <a:lnTo>
                  <a:pt x="209" y="329"/>
                </a:lnTo>
                <a:lnTo>
                  <a:pt x="207" y="332"/>
                </a:lnTo>
                <a:lnTo>
                  <a:pt x="209" y="334"/>
                </a:lnTo>
                <a:lnTo>
                  <a:pt x="209" y="334"/>
                </a:lnTo>
                <a:close/>
                <a:moveTo>
                  <a:pt x="305" y="338"/>
                </a:moveTo>
                <a:lnTo>
                  <a:pt x="305" y="338"/>
                </a:lnTo>
                <a:lnTo>
                  <a:pt x="308" y="337"/>
                </a:lnTo>
                <a:lnTo>
                  <a:pt x="309" y="335"/>
                </a:lnTo>
                <a:lnTo>
                  <a:pt x="309" y="335"/>
                </a:lnTo>
                <a:lnTo>
                  <a:pt x="309" y="330"/>
                </a:lnTo>
                <a:lnTo>
                  <a:pt x="308" y="327"/>
                </a:lnTo>
                <a:lnTo>
                  <a:pt x="308" y="327"/>
                </a:lnTo>
                <a:lnTo>
                  <a:pt x="305" y="327"/>
                </a:lnTo>
                <a:lnTo>
                  <a:pt x="300" y="326"/>
                </a:lnTo>
                <a:lnTo>
                  <a:pt x="300" y="326"/>
                </a:lnTo>
                <a:lnTo>
                  <a:pt x="302" y="332"/>
                </a:lnTo>
                <a:lnTo>
                  <a:pt x="303" y="337"/>
                </a:lnTo>
                <a:lnTo>
                  <a:pt x="305" y="338"/>
                </a:lnTo>
                <a:lnTo>
                  <a:pt x="305" y="338"/>
                </a:lnTo>
                <a:close/>
                <a:moveTo>
                  <a:pt x="335" y="340"/>
                </a:moveTo>
                <a:lnTo>
                  <a:pt x="335" y="340"/>
                </a:lnTo>
                <a:lnTo>
                  <a:pt x="338" y="338"/>
                </a:lnTo>
                <a:lnTo>
                  <a:pt x="340" y="337"/>
                </a:lnTo>
                <a:lnTo>
                  <a:pt x="340" y="337"/>
                </a:lnTo>
                <a:lnTo>
                  <a:pt x="337" y="330"/>
                </a:lnTo>
                <a:lnTo>
                  <a:pt x="332" y="326"/>
                </a:lnTo>
                <a:lnTo>
                  <a:pt x="332" y="326"/>
                </a:lnTo>
                <a:lnTo>
                  <a:pt x="335" y="340"/>
                </a:lnTo>
                <a:lnTo>
                  <a:pt x="335" y="340"/>
                </a:lnTo>
                <a:close/>
                <a:moveTo>
                  <a:pt x="450" y="326"/>
                </a:moveTo>
                <a:lnTo>
                  <a:pt x="450" y="326"/>
                </a:lnTo>
                <a:lnTo>
                  <a:pt x="450" y="330"/>
                </a:lnTo>
                <a:lnTo>
                  <a:pt x="450" y="330"/>
                </a:lnTo>
                <a:lnTo>
                  <a:pt x="453" y="329"/>
                </a:lnTo>
                <a:lnTo>
                  <a:pt x="454" y="326"/>
                </a:lnTo>
                <a:lnTo>
                  <a:pt x="454" y="326"/>
                </a:lnTo>
                <a:lnTo>
                  <a:pt x="450" y="326"/>
                </a:lnTo>
                <a:lnTo>
                  <a:pt x="450" y="326"/>
                </a:lnTo>
                <a:close/>
                <a:moveTo>
                  <a:pt x="187" y="327"/>
                </a:moveTo>
                <a:lnTo>
                  <a:pt x="187" y="327"/>
                </a:lnTo>
                <a:lnTo>
                  <a:pt x="189" y="329"/>
                </a:lnTo>
                <a:lnTo>
                  <a:pt x="191" y="329"/>
                </a:lnTo>
                <a:lnTo>
                  <a:pt x="192" y="327"/>
                </a:lnTo>
                <a:lnTo>
                  <a:pt x="192" y="326"/>
                </a:lnTo>
                <a:lnTo>
                  <a:pt x="192" y="326"/>
                </a:lnTo>
                <a:lnTo>
                  <a:pt x="189" y="326"/>
                </a:lnTo>
                <a:lnTo>
                  <a:pt x="187" y="327"/>
                </a:lnTo>
                <a:lnTo>
                  <a:pt x="187" y="327"/>
                </a:lnTo>
                <a:lnTo>
                  <a:pt x="187" y="327"/>
                </a:lnTo>
                <a:close/>
                <a:moveTo>
                  <a:pt x="399" y="330"/>
                </a:moveTo>
                <a:lnTo>
                  <a:pt x="399" y="330"/>
                </a:lnTo>
                <a:lnTo>
                  <a:pt x="404" y="330"/>
                </a:lnTo>
                <a:lnTo>
                  <a:pt x="406" y="329"/>
                </a:lnTo>
                <a:lnTo>
                  <a:pt x="406" y="327"/>
                </a:lnTo>
                <a:lnTo>
                  <a:pt x="406" y="327"/>
                </a:lnTo>
                <a:lnTo>
                  <a:pt x="402" y="327"/>
                </a:lnTo>
                <a:lnTo>
                  <a:pt x="398" y="326"/>
                </a:lnTo>
                <a:lnTo>
                  <a:pt x="398" y="326"/>
                </a:lnTo>
                <a:lnTo>
                  <a:pt x="398" y="329"/>
                </a:lnTo>
                <a:lnTo>
                  <a:pt x="399" y="330"/>
                </a:lnTo>
                <a:lnTo>
                  <a:pt x="399" y="330"/>
                </a:lnTo>
                <a:close/>
                <a:moveTo>
                  <a:pt x="49" y="385"/>
                </a:moveTo>
                <a:lnTo>
                  <a:pt x="49" y="385"/>
                </a:lnTo>
                <a:lnTo>
                  <a:pt x="50" y="379"/>
                </a:lnTo>
                <a:lnTo>
                  <a:pt x="52" y="372"/>
                </a:lnTo>
                <a:lnTo>
                  <a:pt x="49" y="356"/>
                </a:lnTo>
                <a:lnTo>
                  <a:pt x="49" y="356"/>
                </a:lnTo>
                <a:lnTo>
                  <a:pt x="47" y="340"/>
                </a:lnTo>
                <a:lnTo>
                  <a:pt x="47" y="332"/>
                </a:lnTo>
                <a:lnTo>
                  <a:pt x="46" y="327"/>
                </a:lnTo>
                <a:lnTo>
                  <a:pt x="46" y="327"/>
                </a:lnTo>
                <a:lnTo>
                  <a:pt x="49" y="385"/>
                </a:lnTo>
                <a:lnTo>
                  <a:pt x="49" y="385"/>
                </a:lnTo>
                <a:close/>
                <a:moveTo>
                  <a:pt x="84" y="350"/>
                </a:moveTo>
                <a:lnTo>
                  <a:pt x="84" y="350"/>
                </a:lnTo>
                <a:lnTo>
                  <a:pt x="84" y="369"/>
                </a:lnTo>
                <a:lnTo>
                  <a:pt x="85" y="382"/>
                </a:lnTo>
                <a:lnTo>
                  <a:pt x="85" y="382"/>
                </a:lnTo>
                <a:lnTo>
                  <a:pt x="88" y="379"/>
                </a:lnTo>
                <a:lnTo>
                  <a:pt x="88" y="375"/>
                </a:lnTo>
                <a:lnTo>
                  <a:pt x="87" y="366"/>
                </a:lnTo>
                <a:lnTo>
                  <a:pt x="87" y="366"/>
                </a:lnTo>
                <a:lnTo>
                  <a:pt x="88" y="363"/>
                </a:lnTo>
                <a:lnTo>
                  <a:pt x="88" y="358"/>
                </a:lnTo>
                <a:lnTo>
                  <a:pt x="88" y="358"/>
                </a:lnTo>
                <a:lnTo>
                  <a:pt x="87" y="358"/>
                </a:lnTo>
                <a:lnTo>
                  <a:pt x="85" y="358"/>
                </a:lnTo>
                <a:lnTo>
                  <a:pt x="85" y="356"/>
                </a:lnTo>
                <a:lnTo>
                  <a:pt x="85" y="356"/>
                </a:lnTo>
                <a:lnTo>
                  <a:pt x="85" y="341"/>
                </a:lnTo>
                <a:lnTo>
                  <a:pt x="82" y="327"/>
                </a:lnTo>
                <a:lnTo>
                  <a:pt x="82" y="327"/>
                </a:lnTo>
                <a:lnTo>
                  <a:pt x="81" y="332"/>
                </a:lnTo>
                <a:lnTo>
                  <a:pt x="81" y="338"/>
                </a:lnTo>
                <a:lnTo>
                  <a:pt x="84" y="350"/>
                </a:lnTo>
                <a:lnTo>
                  <a:pt x="84" y="350"/>
                </a:lnTo>
                <a:close/>
                <a:moveTo>
                  <a:pt x="137" y="356"/>
                </a:moveTo>
                <a:lnTo>
                  <a:pt x="137" y="356"/>
                </a:lnTo>
                <a:lnTo>
                  <a:pt x="142" y="353"/>
                </a:lnTo>
                <a:lnTo>
                  <a:pt x="145" y="349"/>
                </a:lnTo>
                <a:lnTo>
                  <a:pt x="145" y="349"/>
                </a:lnTo>
                <a:lnTo>
                  <a:pt x="143" y="338"/>
                </a:lnTo>
                <a:lnTo>
                  <a:pt x="142" y="332"/>
                </a:lnTo>
                <a:lnTo>
                  <a:pt x="140" y="327"/>
                </a:lnTo>
                <a:lnTo>
                  <a:pt x="140" y="327"/>
                </a:lnTo>
                <a:lnTo>
                  <a:pt x="140" y="343"/>
                </a:lnTo>
                <a:lnTo>
                  <a:pt x="137" y="356"/>
                </a:lnTo>
                <a:lnTo>
                  <a:pt x="137" y="356"/>
                </a:lnTo>
                <a:close/>
                <a:moveTo>
                  <a:pt x="180" y="332"/>
                </a:moveTo>
                <a:lnTo>
                  <a:pt x="180" y="332"/>
                </a:lnTo>
                <a:lnTo>
                  <a:pt x="181" y="332"/>
                </a:lnTo>
                <a:lnTo>
                  <a:pt x="183" y="329"/>
                </a:lnTo>
                <a:lnTo>
                  <a:pt x="181" y="327"/>
                </a:lnTo>
                <a:lnTo>
                  <a:pt x="180" y="327"/>
                </a:lnTo>
                <a:lnTo>
                  <a:pt x="180" y="327"/>
                </a:lnTo>
                <a:lnTo>
                  <a:pt x="180" y="332"/>
                </a:lnTo>
                <a:lnTo>
                  <a:pt x="180" y="332"/>
                </a:lnTo>
                <a:close/>
                <a:moveTo>
                  <a:pt x="287" y="332"/>
                </a:moveTo>
                <a:lnTo>
                  <a:pt x="287" y="332"/>
                </a:lnTo>
                <a:lnTo>
                  <a:pt x="287" y="329"/>
                </a:lnTo>
                <a:lnTo>
                  <a:pt x="285" y="327"/>
                </a:lnTo>
                <a:lnTo>
                  <a:pt x="285" y="327"/>
                </a:lnTo>
                <a:lnTo>
                  <a:pt x="285" y="327"/>
                </a:lnTo>
                <a:lnTo>
                  <a:pt x="285" y="330"/>
                </a:lnTo>
                <a:lnTo>
                  <a:pt x="287" y="332"/>
                </a:lnTo>
                <a:lnTo>
                  <a:pt x="287" y="332"/>
                </a:lnTo>
                <a:lnTo>
                  <a:pt x="287" y="332"/>
                </a:lnTo>
                <a:close/>
                <a:moveTo>
                  <a:pt x="646" y="340"/>
                </a:moveTo>
                <a:lnTo>
                  <a:pt x="646" y="340"/>
                </a:lnTo>
                <a:lnTo>
                  <a:pt x="646" y="338"/>
                </a:lnTo>
                <a:lnTo>
                  <a:pt x="646" y="337"/>
                </a:lnTo>
                <a:lnTo>
                  <a:pt x="648" y="335"/>
                </a:lnTo>
                <a:lnTo>
                  <a:pt x="648" y="332"/>
                </a:lnTo>
                <a:lnTo>
                  <a:pt x="648" y="332"/>
                </a:lnTo>
                <a:lnTo>
                  <a:pt x="645" y="329"/>
                </a:lnTo>
                <a:lnTo>
                  <a:pt x="642" y="327"/>
                </a:lnTo>
                <a:lnTo>
                  <a:pt x="642" y="327"/>
                </a:lnTo>
                <a:lnTo>
                  <a:pt x="642" y="335"/>
                </a:lnTo>
                <a:lnTo>
                  <a:pt x="643" y="338"/>
                </a:lnTo>
                <a:lnTo>
                  <a:pt x="646" y="340"/>
                </a:lnTo>
                <a:lnTo>
                  <a:pt x="646" y="340"/>
                </a:lnTo>
                <a:close/>
                <a:moveTo>
                  <a:pt x="733" y="334"/>
                </a:moveTo>
                <a:lnTo>
                  <a:pt x="733" y="334"/>
                </a:lnTo>
                <a:lnTo>
                  <a:pt x="733" y="330"/>
                </a:lnTo>
                <a:lnTo>
                  <a:pt x="732" y="327"/>
                </a:lnTo>
                <a:lnTo>
                  <a:pt x="732" y="327"/>
                </a:lnTo>
                <a:lnTo>
                  <a:pt x="732" y="330"/>
                </a:lnTo>
                <a:lnTo>
                  <a:pt x="732" y="332"/>
                </a:lnTo>
                <a:lnTo>
                  <a:pt x="733" y="334"/>
                </a:lnTo>
                <a:lnTo>
                  <a:pt x="733" y="334"/>
                </a:lnTo>
                <a:close/>
                <a:moveTo>
                  <a:pt x="204" y="332"/>
                </a:moveTo>
                <a:lnTo>
                  <a:pt x="204" y="332"/>
                </a:lnTo>
                <a:lnTo>
                  <a:pt x="204" y="329"/>
                </a:lnTo>
                <a:lnTo>
                  <a:pt x="203" y="327"/>
                </a:lnTo>
                <a:lnTo>
                  <a:pt x="203" y="327"/>
                </a:lnTo>
                <a:lnTo>
                  <a:pt x="203" y="327"/>
                </a:lnTo>
                <a:lnTo>
                  <a:pt x="201" y="330"/>
                </a:lnTo>
                <a:lnTo>
                  <a:pt x="203" y="332"/>
                </a:lnTo>
                <a:lnTo>
                  <a:pt x="204" y="332"/>
                </a:lnTo>
                <a:lnTo>
                  <a:pt x="204" y="332"/>
                </a:lnTo>
                <a:close/>
                <a:moveTo>
                  <a:pt x="230" y="330"/>
                </a:moveTo>
                <a:lnTo>
                  <a:pt x="230" y="330"/>
                </a:lnTo>
                <a:lnTo>
                  <a:pt x="232" y="332"/>
                </a:lnTo>
                <a:lnTo>
                  <a:pt x="232" y="332"/>
                </a:lnTo>
                <a:lnTo>
                  <a:pt x="235" y="330"/>
                </a:lnTo>
                <a:lnTo>
                  <a:pt x="235" y="327"/>
                </a:lnTo>
                <a:lnTo>
                  <a:pt x="235" y="327"/>
                </a:lnTo>
                <a:lnTo>
                  <a:pt x="232" y="329"/>
                </a:lnTo>
                <a:lnTo>
                  <a:pt x="230" y="330"/>
                </a:lnTo>
                <a:lnTo>
                  <a:pt x="230" y="330"/>
                </a:lnTo>
                <a:close/>
                <a:moveTo>
                  <a:pt x="453" y="335"/>
                </a:moveTo>
                <a:lnTo>
                  <a:pt x="453" y="335"/>
                </a:lnTo>
                <a:lnTo>
                  <a:pt x="453" y="338"/>
                </a:lnTo>
                <a:lnTo>
                  <a:pt x="454" y="340"/>
                </a:lnTo>
                <a:lnTo>
                  <a:pt x="460" y="343"/>
                </a:lnTo>
                <a:lnTo>
                  <a:pt x="466" y="343"/>
                </a:lnTo>
                <a:lnTo>
                  <a:pt x="473" y="346"/>
                </a:lnTo>
                <a:lnTo>
                  <a:pt x="473" y="346"/>
                </a:lnTo>
                <a:lnTo>
                  <a:pt x="471" y="343"/>
                </a:lnTo>
                <a:lnTo>
                  <a:pt x="471" y="340"/>
                </a:lnTo>
                <a:lnTo>
                  <a:pt x="468" y="332"/>
                </a:lnTo>
                <a:lnTo>
                  <a:pt x="468" y="332"/>
                </a:lnTo>
                <a:lnTo>
                  <a:pt x="463" y="329"/>
                </a:lnTo>
                <a:lnTo>
                  <a:pt x="459" y="329"/>
                </a:lnTo>
                <a:lnTo>
                  <a:pt x="456" y="330"/>
                </a:lnTo>
                <a:lnTo>
                  <a:pt x="453" y="335"/>
                </a:lnTo>
                <a:lnTo>
                  <a:pt x="453" y="335"/>
                </a:lnTo>
                <a:close/>
                <a:moveTo>
                  <a:pt x="43" y="375"/>
                </a:moveTo>
                <a:lnTo>
                  <a:pt x="43" y="375"/>
                </a:lnTo>
                <a:lnTo>
                  <a:pt x="41" y="352"/>
                </a:lnTo>
                <a:lnTo>
                  <a:pt x="40" y="329"/>
                </a:lnTo>
                <a:lnTo>
                  <a:pt x="40" y="329"/>
                </a:lnTo>
                <a:lnTo>
                  <a:pt x="38" y="341"/>
                </a:lnTo>
                <a:lnTo>
                  <a:pt x="38" y="352"/>
                </a:lnTo>
                <a:lnTo>
                  <a:pt x="40" y="364"/>
                </a:lnTo>
                <a:lnTo>
                  <a:pt x="43" y="375"/>
                </a:lnTo>
                <a:lnTo>
                  <a:pt x="43" y="375"/>
                </a:lnTo>
                <a:close/>
                <a:moveTo>
                  <a:pt x="444" y="335"/>
                </a:moveTo>
                <a:lnTo>
                  <a:pt x="444" y="335"/>
                </a:lnTo>
                <a:lnTo>
                  <a:pt x="441" y="332"/>
                </a:lnTo>
                <a:lnTo>
                  <a:pt x="441" y="330"/>
                </a:lnTo>
                <a:lnTo>
                  <a:pt x="438" y="329"/>
                </a:lnTo>
                <a:lnTo>
                  <a:pt x="438" y="329"/>
                </a:lnTo>
                <a:lnTo>
                  <a:pt x="441" y="334"/>
                </a:lnTo>
                <a:lnTo>
                  <a:pt x="442" y="335"/>
                </a:lnTo>
                <a:lnTo>
                  <a:pt x="444" y="335"/>
                </a:lnTo>
                <a:lnTo>
                  <a:pt x="444" y="335"/>
                </a:lnTo>
                <a:close/>
                <a:moveTo>
                  <a:pt x="538" y="334"/>
                </a:moveTo>
                <a:lnTo>
                  <a:pt x="538" y="334"/>
                </a:lnTo>
                <a:lnTo>
                  <a:pt x="538" y="332"/>
                </a:lnTo>
                <a:lnTo>
                  <a:pt x="538" y="329"/>
                </a:lnTo>
                <a:lnTo>
                  <a:pt x="538" y="329"/>
                </a:lnTo>
                <a:lnTo>
                  <a:pt x="535" y="329"/>
                </a:lnTo>
                <a:lnTo>
                  <a:pt x="535" y="329"/>
                </a:lnTo>
                <a:lnTo>
                  <a:pt x="537" y="332"/>
                </a:lnTo>
                <a:lnTo>
                  <a:pt x="538" y="334"/>
                </a:lnTo>
                <a:lnTo>
                  <a:pt x="538" y="334"/>
                </a:lnTo>
                <a:close/>
                <a:moveTo>
                  <a:pt x="431" y="332"/>
                </a:moveTo>
                <a:lnTo>
                  <a:pt x="431" y="332"/>
                </a:lnTo>
                <a:lnTo>
                  <a:pt x="431" y="330"/>
                </a:lnTo>
                <a:lnTo>
                  <a:pt x="431" y="329"/>
                </a:lnTo>
                <a:lnTo>
                  <a:pt x="431" y="329"/>
                </a:lnTo>
                <a:lnTo>
                  <a:pt x="428" y="329"/>
                </a:lnTo>
                <a:lnTo>
                  <a:pt x="428" y="329"/>
                </a:lnTo>
                <a:lnTo>
                  <a:pt x="428" y="332"/>
                </a:lnTo>
                <a:lnTo>
                  <a:pt x="431" y="332"/>
                </a:lnTo>
                <a:lnTo>
                  <a:pt x="431" y="332"/>
                </a:lnTo>
                <a:close/>
                <a:moveTo>
                  <a:pt x="189" y="343"/>
                </a:moveTo>
                <a:lnTo>
                  <a:pt x="189" y="343"/>
                </a:lnTo>
                <a:lnTo>
                  <a:pt x="197" y="338"/>
                </a:lnTo>
                <a:lnTo>
                  <a:pt x="197" y="338"/>
                </a:lnTo>
                <a:lnTo>
                  <a:pt x="197" y="335"/>
                </a:lnTo>
                <a:lnTo>
                  <a:pt x="195" y="332"/>
                </a:lnTo>
                <a:lnTo>
                  <a:pt x="194" y="332"/>
                </a:lnTo>
                <a:lnTo>
                  <a:pt x="191" y="334"/>
                </a:lnTo>
                <a:lnTo>
                  <a:pt x="189" y="338"/>
                </a:lnTo>
                <a:lnTo>
                  <a:pt x="189" y="341"/>
                </a:lnTo>
                <a:lnTo>
                  <a:pt x="189" y="343"/>
                </a:lnTo>
                <a:lnTo>
                  <a:pt x="189" y="343"/>
                </a:lnTo>
                <a:close/>
                <a:moveTo>
                  <a:pt x="227" y="338"/>
                </a:moveTo>
                <a:lnTo>
                  <a:pt x="227" y="338"/>
                </a:lnTo>
                <a:lnTo>
                  <a:pt x="229" y="337"/>
                </a:lnTo>
                <a:lnTo>
                  <a:pt x="227" y="335"/>
                </a:lnTo>
                <a:lnTo>
                  <a:pt x="226" y="334"/>
                </a:lnTo>
                <a:lnTo>
                  <a:pt x="226" y="332"/>
                </a:lnTo>
                <a:lnTo>
                  <a:pt x="226" y="332"/>
                </a:lnTo>
                <a:lnTo>
                  <a:pt x="223" y="332"/>
                </a:lnTo>
                <a:lnTo>
                  <a:pt x="223" y="332"/>
                </a:lnTo>
                <a:lnTo>
                  <a:pt x="224" y="337"/>
                </a:lnTo>
                <a:lnTo>
                  <a:pt x="226" y="338"/>
                </a:lnTo>
                <a:lnTo>
                  <a:pt x="227" y="338"/>
                </a:lnTo>
                <a:lnTo>
                  <a:pt x="227" y="338"/>
                </a:lnTo>
                <a:close/>
                <a:moveTo>
                  <a:pt x="406" y="341"/>
                </a:moveTo>
                <a:lnTo>
                  <a:pt x="406" y="341"/>
                </a:lnTo>
                <a:lnTo>
                  <a:pt x="421" y="346"/>
                </a:lnTo>
                <a:lnTo>
                  <a:pt x="421" y="346"/>
                </a:lnTo>
                <a:lnTo>
                  <a:pt x="419" y="340"/>
                </a:lnTo>
                <a:lnTo>
                  <a:pt x="419" y="334"/>
                </a:lnTo>
                <a:lnTo>
                  <a:pt x="419" y="334"/>
                </a:lnTo>
                <a:lnTo>
                  <a:pt x="415" y="332"/>
                </a:lnTo>
                <a:lnTo>
                  <a:pt x="412" y="334"/>
                </a:lnTo>
                <a:lnTo>
                  <a:pt x="409" y="338"/>
                </a:lnTo>
                <a:lnTo>
                  <a:pt x="406" y="341"/>
                </a:lnTo>
                <a:lnTo>
                  <a:pt x="406" y="341"/>
                </a:lnTo>
                <a:close/>
                <a:moveTo>
                  <a:pt x="547" y="337"/>
                </a:moveTo>
                <a:lnTo>
                  <a:pt x="547" y="337"/>
                </a:lnTo>
                <a:lnTo>
                  <a:pt x="549" y="335"/>
                </a:lnTo>
                <a:lnTo>
                  <a:pt x="550" y="334"/>
                </a:lnTo>
                <a:lnTo>
                  <a:pt x="550" y="332"/>
                </a:lnTo>
                <a:lnTo>
                  <a:pt x="550" y="332"/>
                </a:lnTo>
                <a:lnTo>
                  <a:pt x="549" y="332"/>
                </a:lnTo>
                <a:lnTo>
                  <a:pt x="546" y="332"/>
                </a:lnTo>
                <a:lnTo>
                  <a:pt x="546" y="332"/>
                </a:lnTo>
                <a:lnTo>
                  <a:pt x="546" y="335"/>
                </a:lnTo>
                <a:lnTo>
                  <a:pt x="547" y="337"/>
                </a:lnTo>
                <a:lnTo>
                  <a:pt x="547" y="337"/>
                </a:lnTo>
                <a:close/>
                <a:moveTo>
                  <a:pt x="348" y="340"/>
                </a:moveTo>
                <a:lnTo>
                  <a:pt x="348" y="340"/>
                </a:lnTo>
                <a:lnTo>
                  <a:pt x="352" y="340"/>
                </a:lnTo>
                <a:lnTo>
                  <a:pt x="354" y="340"/>
                </a:lnTo>
                <a:lnTo>
                  <a:pt x="355" y="338"/>
                </a:lnTo>
                <a:lnTo>
                  <a:pt x="355" y="338"/>
                </a:lnTo>
                <a:lnTo>
                  <a:pt x="352" y="335"/>
                </a:lnTo>
                <a:lnTo>
                  <a:pt x="348" y="332"/>
                </a:lnTo>
                <a:lnTo>
                  <a:pt x="348" y="332"/>
                </a:lnTo>
                <a:lnTo>
                  <a:pt x="346" y="337"/>
                </a:lnTo>
                <a:lnTo>
                  <a:pt x="346" y="338"/>
                </a:lnTo>
                <a:lnTo>
                  <a:pt x="348" y="340"/>
                </a:lnTo>
                <a:lnTo>
                  <a:pt x="348" y="340"/>
                </a:lnTo>
                <a:close/>
                <a:moveTo>
                  <a:pt x="796" y="376"/>
                </a:moveTo>
                <a:lnTo>
                  <a:pt x="796" y="376"/>
                </a:lnTo>
                <a:lnTo>
                  <a:pt x="797" y="373"/>
                </a:lnTo>
                <a:lnTo>
                  <a:pt x="799" y="367"/>
                </a:lnTo>
                <a:lnTo>
                  <a:pt x="799" y="356"/>
                </a:lnTo>
                <a:lnTo>
                  <a:pt x="799" y="356"/>
                </a:lnTo>
                <a:lnTo>
                  <a:pt x="797" y="343"/>
                </a:lnTo>
                <a:lnTo>
                  <a:pt x="796" y="337"/>
                </a:lnTo>
                <a:lnTo>
                  <a:pt x="794" y="332"/>
                </a:lnTo>
                <a:lnTo>
                  <a:pt x="794" y="332"/>
                </a:lnTo>
                <a:lnTo>
                  <a:pt x="791" y="353"/>
                </a:lnTo>
                <a:lnTo>
                  <a:pt x="793" y="366"/>
                </a:lnTo>
                <a:lnTo>
                  <a:pt x="793" y="372"/>
                </a:lnTo>
                <a:lnTo>
                  <a:pt x="796" y="376"/>
                </a:lnTo>
                <a:lnTo>
                  <a:pt x="796" y="376"/>
                </a:lnTo>
                <a:close/>
                <a:moveTo>
                  <a:pt x="556" y="334"/>
                </a:moveTo>
                <a:lnTo>
                  <a:pt x="556" y="334"/>
                </a:lnTo>
                <a:lnTo>
                  <a:pt x="555" y="338"/>
                </a:lnTo>
                <a:lnTo>
                  <a:pt x="555" y="344"/>
                </a:lnTo>
                <a:lnTo>
                  <a:pt x="555" y="353"/>
                </a:lnTo>
                <a:lnTo>
                  <a:pt x="555" y="353"/>
                </a:lnTo>
                <a:lnTo>
                  <a:pt x="570" y="352"/>
                </a:lnTo>
                <a:lnTo>
                  <a:pt x="570" y="352"/>
                </a:lnTo>
                <a:lnTo>
                  <a:pt x="569" y="344"/>
                </a:lnTo>
                <a:lnTo>
                  <a:pt x="566" y="337"/>
                </a:lnTo>
                <a:lnTo>
                  <a:pt x="566" y="337"/>
                </a:lnTo>
                <a:lnTo>
                  <a:pt x="561" y="335"/>
                </a:lnTo>
                <a:lnTo>
                  <a:pt x="556" y="334"/>
                </a:lnTo>
                <a:lnTo>
                  <a:pt x="556" y="334"/>
                </a:lnTo>
                <a:close/>
                <a:moveTo>
                  <a:pt x="238" y="341"/>
                </a:moveTo>
                <a:lnTo>
                  <a:pt x="238" y="341"/>
                </a:lnTo>
                <a:lnTo>
                  <a:pt x="236" y="335"/>
                </a:lnTo>
                <a:lnTo>
                  <a:pt x="236" y="335"/>
                </a:lnTo>
                <a:lnTo>
                  <a:pt x="235" y="337"/>
                </a:lnTo>
                <a:lnTo>
                  <a:pt x="235" y="338"/>
                </a:lnTo>
                <a:lnTo>
                  <a:pt x="236" y="340"/>
                </a:lnTo>
                <a:lnTo>
                  <a:pt x="238" y="341"/>
                </a:lnTo>
                <a:lnTo>
                  <a:pt x="238" y="341"/>
                </a:lnTo>
                <a:close/>
                <a:moveTo>
                  <a:pt x="247" y="355"/>
                </a:moveTo>
                <a:lnTo>
                  <a:pt x="247" y="355"/>
                </a:lnTo>
                <a:lnTo>
                  <a:pt x="248" y="350"/>
                </a:lnTo>
                <a:lnTo>
                  <a:pt x="248" y="344"/>
                </a:lnTo>
                <a:lnTo>
                  <a:pt x="245" y="335"/>
                </a:lnTo>
                <a:lnTo>
                  <a:pt x="245" y="335"/>
                </a:lnTo>
                <a:lnTo>
                  <a:pt x="245" y="346"/>
                </a:lnTo>
                <a:lnTo>
                  <a:pt x="247" y="355"/>
                </a:lnTo>
                <a:lnTo>
                  <a:pt x="247" y="355"/>
                </a:lnTo>
                <a:close/>
                <a:moveTo>
                  <a:pt x="482" y="347"/>
                </a:moveTo>
                <a:lnTo>
                  <a:pt x="482" y="347"/>
                </a:lnTo>
                <a:lnTo>
                  <a:pt x="485" y="344"/>
                </a:lnTo>
                <a:lnTo>
                  <a:pt x="486" y="341"/>
                </a:lnTo>
                <a:lnTo>
                  <a:pt x="485" y="338"/>
                </a:lnTo>
                <a:lnTo>
                  <a:pt x="485" y="338"/>
                </a:lnTo>
                <a:lnTo>
                  <a:pt x="479" y="337"/>
                </a:lnTo>
                <a:lnTo>
                  <a:pt x="476" y="335"/>
                </a:lnTo>
                <a:lnTo>
                  <a:pt x="473" y="335"/>
                </a:lnTo>
                <a:lnTo>
                  <a:pt x="473" y="335"/>
                </a:lnTo>
                <a:lnTo>
                  <a:pt x="476" y="338"/>
                </a:lnTo>
                <a:lnTo>
                  <a:pt x="476" y="343"/>
                </a:lnTo>
                <a:lnTo>
                  <a:pt x="479" y="346"/>
                </a:lnTo>
                <a:lnTo>
                  <a:pt x="482" y="347"/>
                </a:lnTo>
                <a:lnTo>
                  <a:pt x="482" y="347"/>
                </a:lnTo>
                <a:close/>
                <a:moveTo>
                  <a:pt x="399" y="337"/>
                </a:moveTo>
                <a:lnTo>
                  <a:pt x="399" y="337"/>
                </a:lnTo>
                <a:lnTo>
                  <a:pt x="401" y="338"/>
                </a:lnTo>
                <a:lnTo>
                  <a:pt x="401" y="338"/>
                </a:lnTo>
                <a:lnTo>
                  <a:pt x="402" y="338"/>
                </a:lnTo>
                <a:lnTo>
                  <a:pt x="402" y="337"/>
                </a:lnTo>
                <a:lnTo>
                  <a:pt x="404" y="335"/>
                </a:lnTo>
                <a:lnTo>
                  <a:pt x="404" y="335"/>
                </a:lnTo>
                <a:lnTo>
                  <a:pt x="401" y="335"/>
                </a:lnTo>
                <a:lnTo>
                  <a:pt x="399" y="335"/>
                </a:lnTo>
                <a:lnTo>
                  <a:pt x="399" y="337"/>
                </a:lnTo>
                <a:lnTo>
                  <a:pt x="399" y="337"/>
                </a:lnTo>
                <a:close/>
                <a:moveTo>
                  <a:pt x="681" y="349"/>
                </a:moveTo>
                <a:lnTo>
                  <a:pt x="681" y="349"/>
                </a:lnTo>
                <a:lnTo>
                  <a:pt x="681" y="341"/>
                </a:lnTo>
                <a:lnTo>
                  <a:pt x="681" y="338"/>
                </a:lnTo>
                <a:lnTo>
                  <a:pt x="680" y="335"/>
                </a:lnTo>
                <a:lnTo>
                  <a:pt x="680" y="335"/>
                </a:lnTo>
                <a:lnTo>
                  <a:pt x="680" y="343"/>
                </a:lnTo>
                <a:lnTo>
                  <a:pt x="680" y="347"/>
                </a:lnTo>
                <a:lnTo>
                  <a:pt x="681" y="349"/>
                </a:lnTo>
                <a:lnTo>
                  <a:pt x="681" y="349"/>
                </a:lnTo>
                <a:close/>
                <a:moveTo>
                  <a:pt x="698" y="376"/>
                </a:moveTo>
                <a:lnTo>
                  <a:pt x="698" y="376"/>
                </a:lnTo>
                <a:lnTo>
                  <a:pt x="698" y="358"/>
                </a:lnTo>
                <a:lnTo>
                  <a:pt x="698" y="340"/>
                </a:lnTo>
                <a:lnTo>
                  <a:pt x="698" y="340"/>
                </a:lnTo>
                <a:lnTo>
                  <a:pt x="694" y="338"/>
                </a:lnTo>
                <a:lnTo>
                  <a:pt x="689" y="335"/>
                </a:lnTo>
                <a:lnTo>
                  <a:pt x="689" y="335"/>
                </a:lnTo>
                <a:lnTo>
                  <a:pt x="688" y="347"/>
                </a:lnTo>
                <a:lnTo>
                  <a:pt x="689" y="359"/>
                </a:lnTo>
                <a:lnTo>
                  <a:pt x="692" y="369"/>
                </a:lnTo>
                <a:lnTo>
                  <a:pt x="695" y="372"/>
                </a:lnTo>
                <a:lnTo>
                  <a:pt x="698" y="376"/>
                </a:lnTo>
                <a:lnTo>
                  <a:pt x="698" y="376"/>
                </a:lnTo>
                <a:close/>
                <a:moveTo>
                  <a:pt x="729" y="361"/>
                </a:moveTo>
                <a:lnTo>
                  <a:pt x="729" y="361"/>
                </a:lnTo>
                <a:lnTo>
                  <a:pt x="730" y="353"/>
                </a:lnTo>
                <a:lnTo>
                  <a:pt x="730" y="347"/>
                </a:lnTo>
                <a:lnTo>
                  <a:pt x="729" y="341"/>
                </a:lnTo>
                <a:lnTo>
                  <a:pt x="727" y="337"/>
                </a:lnTo>
                <a:lnTo>
                  <a:pt x="727" y="337"/>
                </a:lnTo>
                <a:lnTo>
                  <a:pt x="727" y="349"/>
                </a:lnTo>
                <a:lnTo>
                  <a:pt x="729" y="361"/>
                </a:lnTo>
                <a:lnTo>
                  <a:pt x="729" y="361"/>
                </a:lnTo>
                <a:close/>
                <a:moveTo>
                  <a:pt x="183" y="341"/>
                </a:moveTo>
                <a:lnTo>
                  <a:pt x="183" y="341"/>
                </a:lnTo>
                <a:lnTo>
                  <a:pt x="183" y="338"/>
                </a:lnTo>
                <a:lnTo>
                  <a:pt x="183" y="337"/>
                </a:lnTo>
                <a:lnTo>
                  <a:pt x="181" y="337"/>
                </a:lnTo>
                <a:lnTo>
                  <a:pt x="181" y="337"/>
                </a:lnTo>
                <a:lnTo>
                  <a:pt x="181" y="340"/>
                </a:lnTo>
                <a:lnTo>
                  <a:pt x="183" y="341"/>
                </a:lnTo>
                <a:lnTo>
                  <a:pt x="183" y="341"/>
                </a:lnTo>
                <a:close/>
                <a:moveTo>
                  <a:pt x="494" y="350"/>
                </a:moveTo>
                <a:lnTo>
                  <a:pt x="494" y="350"/>
                </a:lnTo>
                <a:lnTo>
                  <a:pt x="497" y="350"/>
                </a:lnTo>
                <a:lnTo>
                  <a:pt x="500" y="352"/>
                </a:lnTo>
                <a:lnTo>
                  <a:pt x="500" y="352"/>
                </a:lnTo>
                <a:lnTo>
                  <a:pt x="502" y="350"/>
                </a:lnTo>
                <a:lnTo>
                  <a:pt x="503" y="349"/>
                </a:lnTo>
                <a:lnTo>
                  <a:pt x="502" y="346"/>
                </a:lnTo>
                <a:lnTo>
                  <a:pt x="502" y="346"/>
                </a:lnTo>
                <a:lnTo>
                  <a:pt x="499" y="344"/>
                </a:lnTo>
                <a:lnTo>
                  <a:pt x="497" y="343"/>
                </a:lnTo>
                <a:lnTo>
                  <a:pt x="495" y="341"/>
                </a:lnTo>
                <a:lnTo>
                  <a:pt x="495" y="341"/>
                </a:lnTo>
                <a:lnTo>
                  <a:pt x="495" y="340"/>
                </a:lnTo>
                <a:lnTo>
                  <a:pt x="495" y="340"/>
                </a:lnTo>
                <a:lnTo>
                  <a:pt x="499" y="340"/>
                </a:lnTo>
                <a:lnTo>
                  <a:pt x="500" y="338"/>
                </a:lnTo>
                <a:lnTo>
                  <a:pt x="500" y="338"/>
                </a:lnTo>
                <a:lnTo>
                  <a:pt x="499" y="337"/>
                </a:lnTo>
                <a:lnTo>
                  <a:pt x="497" y="337"/>
                </a:lnTo>
                <a:lnTo>
                  <a:pt x="497" y="337"/>
                </a:lnTo>
                <a:lnTo>
                  <a:pt x="494" y="343"/>
                </a:lnTo>
                <a:lnTo>
                  <a:pt x="494" y="350"/>
                </a:lnTo>
                <a:lnTo>
                  <a:pt x="494" y="350"/>
                </a:lnTo>
                <a:close/>
                <a:moveTo>
                  <a:pt x="206" y="338"/>
                </a:moveTo>
                <a:lnTo>
                  <a:pt x="206" y="338"/>
                </a:lnTo>
                <a:lnTo>
                  <a:pt x="209" y="349"/>
                </a:lnTo>
                <a:lnTo>
                  <a:pt x="213" y="356"/>
                </a:lnTo>
                <a:lnTo>
                  <a:pt x="213" y="356"/>
                </a:lnTo>
                <a:lnTo>
                  <a:pt x="213" y="347"/>
                </a:lnTo>
                <a:lnTo>
                  <a:pt x="212" y="337"/>
                </a:lnTo>
                <a:lnTo>
                  <a:pt x="212" y="337"/>
                </a:lnTo>
                <a:lnTo>
                  <a:pt x="209" y="338"/>
                </a:lnTo>
                <a:lnTo>
                  <a:pt x="206" y="338"/>
                </a:lnTo>
                <a:lnTo>
                  <a:pt x="206" y="338"/>
                </a:lnTo>
                <a:close/>
                <a:moveTo>
                  <a:pt x="602" y="346"/>
                </a:moveTo>
                <a:lnTo>
                  <a:pt x="602" y="346"/>
                </a:lnTo>
                <a:lnTo>
                  <a:pt x="602" y="343"/>
                </a:lnTo>
                <a:lnTo>
                  <a:pt x="602" y="341"/>
                </a:lnTo>
                <a:lnTo>
                  <a:pt x="602" y="340"/>
                </a:lnTo>
                <a:lnTo>
                  <a:pt x="601" y="338"/>
                </a:lnTo>
                <a:lnTo>
                  <a:pt x="601" y="338"/>
                </a:lnTo>
                <a:lnTo>
                  <a:pt x="599" y="343"/>
                </a:lnTo>
                <a:lnTo>
                  <a:pt x="599" y="344"/>
                </a:lnTo>
                <a:lnTo>
                  <a:pt x="602" y="346"/>
                </a:lnTo>
                <a:lnTo>
                  <a:pt x="602" y="346"/>
                </a:lnTo>
                <a:close/>
                <a:moveTo>
                  <a:pt x="381" y="344"/>
                </a:moveTo>
                <a:lnTo>
                  <a:pt x="381" y="344"/>
                </a:lnTo>
                <a:lnTo>
                  <a:pt x="380" y="341"/>
                </a:lnTo>
                <a:lnTo>
                  <a:pt x="380" y="340"/>
                </a:lnTo>
                <a:lnTo>
                  <a:pt x="378" y="338"/>
                </a:lnTo>
                <a:lnTo>
                  <a:pt x="378" y="338"/>
                </a:lnTo>
                <a:lnTo>
                  <a:pt x="378" y="343"/>
                </a:lnTo>
                <a:lnTo>
                  <a:pt x="381" y="344"/>
                </a:lnTo>
                <a:lnTo>
                  <a:pt x="381" y="344"/>
                </a:lnTo>
                <a:close/>
                <a:moveTo>
                  <a:pt x="436" y="343"/>
                </a:moveTo>
                <a:lnTo>
                  <a:pt x="436" y="343"/>
                </a:lnTo>
                <a:lnTo>
                  <a:pt x="439" y="343"/>
                </a:lnTo>
                <a:lnTo>
                  <a:pt x="439" y="340"/>
                </a:lnTo>
                <a:lnTo>
                  <a:pt x="439" y="340"/>
                </a:lnTo>
                <a:lnTo>
                  <a:pt x="436" y="338"/>
                </a:lnTo>
                <a:lnTo>
                  <a:pt x="436" y="338"/>
                </a:lnTo>
                <a:lnTo>
                  <a:pt x="436" y="340"/>
                </a:lnTo>
                <a:lnTo>
                  <a:pt x="436" y="343"/>
                </a:lnTo>
                <a:lnTo>
                  <a:pt x="436" y="343"/>
                </a:lnTo>
                <a:close/>
                <a:moveTo>
                  <a:pt x="425" y="349"/>
                </a:moveTo>
                <a:lnTo>
                  <a:pt x="425" y="349"/>
                </a:lnTo>
                <a:lnTo>
                  <a:pt x="428" y="349"/>
                </a:lnTo>
                <a:lnTo>
                  <a:pt x="428" y="349"/>
                </a:lnTo>
                <a:lnTo>
                  <a:pt x="427" y="344"/>
                </a:lnTo>
                <a:lnTo>
                  <a:pt x="424" y="340"/>
                </a:lnTo>
                <a:lnTo>
                  <a:pt x="424" y="340"/>
                </a:lnTo>
                <a:lnTo>
                  <a:pt x="425" y="349"/>
                </a:lnTo>
                <a:lnTo>
                  <a:pt x="425" y="349"/>
                </a:lnTo>
                <a:close/>
                <a:moveTo>
                  <a:pt x="531" y="349"/>
                </a:moveTo>
                <a:lnTo>
                  <a:pt x="531" y="349"/>
                </a:lnTo>
                <a:lnTo>
                  <a:pt x="531" y="344"/>
                </a:lnTo>
                <a:lnTo>
                  <a:pt x="529" y="340"/>
                </a:lnTo>
                <a:lnTo>
                  <a:pt x="529" y="340"/>
                </a:lnTo>
                <a:lnTo>
                  <a:pt x="529" y="346"/>
                </a:lnTo>
                <a:lnTo>
                  <a:pt x="529" y="347"/>
                </a:lnTo>
                <a:lnTo>
                  <a:pt x="531" y="349"/>
                </a:lnTo>
                <a:lnTo>
                  <a:pt x="531" y="349"/>
                </a:lnTo>
                <a:close/>
                <a:moveTo>
                  <a:pt x="550" y="344"/>
                </a:moveTo>
                <a:lnTo>
                  <a:pt x="550" y="344"/>
                </a:lnTo>
                <a:lnTo>
                  <a:pt x="550" y="341"/>
                </a:lnTo>
                <a:lnTo>
                  <a:pt x="550" y="340"/>
                </a:lnTo>
                <a:lnTo>
                  <a:pt x="549" y="340"/>
                </a:lnTo>
                <a:lnTo>
                  <a:pt x="549" y="340"/>
                </a:lnTo>
                <a:lnTo>
                  <a:pt x="549" y="343"/>
                </a:lnTo>
                <a:lnTo>
                  <a:pt x="549" y="343"/>
                </a:lnTo>
                <a:lnTo>
                  <a:pt x="550" y="344"/>
                </a:lnTo>
                <a:lnTo>
                  <a:pt x="550" y="344"/>
                </a:lnTo>
                <a:close/>
                <a:moveTo>
                  <a:pt x="239" y="358"/>
                </a:moveTo>
                <a:lnTo>
                  <a:pt x="239" y="358"/>
                </a:lnTo>
                <a:lnTo>
                  <a:pt x="238" y="352"/>
                </a:lnTo>
                <a:lnTo>
                  <a:pt x="236" y="347"/>
                </a:lnTo>
                <a:lnTo>
                  <a:pt x="233" y="344"/>
                </a:lnTo>
                <a:lnTo>
                  <a:pt x="230" y="341"/>
                </a:lnTo>
                <a:lnTo>
                  <a:pt x="230" y="341"/>
                </a:lnTo>
                <a:lnTo>
                  <a:pt x="230" y="346"/>
                </a:lnTo>
                <a:lnTo>
                  <a:pt x="232" y="352"/>
                </a:lnTo>
                <a:lnTo>
                  <a:pt x="235" y="356"/>
                </a:lnTo>
                <a:lnTo>
                  <a:pt x="239" y="358"/>
                </a:lnTo>
                <a:lnTo>
                  <a:pt x="239" y="358"/>
                </a:lnTo>
                <a:close/>
                <a:moveTo>
                  <a:pt x="221" y="346"/>
                </a:moveTo>
                <a:lnTo>
                  <a:pt x="221" y="346"/>
                </a:lnTo>
                <a:lnTo>
                  <a:pt x="223" y="344"/>
                </a:lnTo>
                <a:lnTo>
                  <a:pt x="223" y="343"/>
                </a:lnTo>
                <a:lnTo>
                  <a:pt x="223" y="343"/>
                </a:lnTo>
                <a:lnTo>
                  <a:pt x="221" y="341"/>
                </a:lnTo>
                <a:lnTo>
                  <a:pt x="221" y="341"/>
                </a:lnTo>
                <a:lnTo>
                  <a:pt x="221" y="346"/>
                </a:lnTo>
                <a:lnTo>
                  <a:pt x="221" y="346"/>
                </a:lnTo>
                <a:close/>
                <a:moveTo>
                  <a:pt x="351" y="346"/>
                </a:moveTo>
                <a:lnTo>
                  <a:pt x="351" y="346"/>
                </a:lnTo>
                <a:lnTo>
                  <a:pt x="363" y="349"/>
                </a:lnTo>
                <a:lnTo>
                  <a:pt x="363" y="349"/>
                </a:lnTo>
                <a:lnTo>
                  <a:pt x="361" y="344"/>
                </a:lnTo>
                <a:lnTo>
                  <a:pt x="357" y="343"/>
                </a:lnTo>
                <a:lnTo>
                  <a:pt x="354" y="343"/>
                </a:lnTo>
                <a:lnTo>
                  <a:pt x="351" y="346"/>
                </a:lnTo>
                <a:lnTo>
                  <a:pt x="351" y="346"/>
                </a:lnTo>
                <a:close/>
                <a:moveTo>
                  <a:pt x="370" y="346"/>
                </a:moveTo>
                <a:lnTo>
                  <a:pt x="370" y="346"/>
                </a:lnTo>
                <a:lnTo>
                  <a:pt x="369" y="344"/>
                </a:lnTo>
                <a:lnTo>
                  <a:pt x="366" y="343"/>
                </a:lnTo>
                <a:lnTo>
                  <a:pt x="366" y="343"/>
                </a:lnTo>
                <a:lnTo>
                  <a:pt x="367" y="346"/>
                </a:lnTo>
                <a:lnTo>
                  <a:pt x="369" y="346"/>
                </a:lnTo>
                <a:lnTo>
                  <a:pt x="370" y="346"/>
                </a:lnTo>
                <a:lnTo>
                  <a:pt x="370" y="346"/>
                </a:lnTo>
                <a:close/>
                <a:moveTo>
                  <a:pt x="396" y="346"/>
                </a:moveTo>
                <a:lnTo>
                  <a:pt x="396" y="346"/>
                </a:lnTo>
                <a:lnTo>
                  <a:pt x="396" y="343"/>
                </a:lnTo>
                <a:lnTo>
                  <a:pt x="393" y="343"/>
                </a:lnTo>
                <a:lnTo>
                  <a:pt x="393" y="343"/>
                </a:lnTo>
                <a:lnTo>
                  <a:pt x="395" y="344"/>
                </a:lnTo>
                <a:lnTo>
                  <a:pt x="396" y="346"/>
                </a:lnTo>
                <a:lnTo>
                  <a:pt x="396" y="346"/>
                </a:lnTo>
                <a:close/>
                <a:moveTo>
                  <a:pt x="166" y="366"/>
                </a:moveTo>
                <a:lnTo>
                  <a:pt x="166" y="366"/>
                </a:lnTo>
                <a:lnTo>
                  <a:pt x="177" y="364"/>
                </a:lnTo>
                <a:lnTo>
                  <a:pt x="177" y="364"/>
                </a:lnTo>
                <a:lnTo>
                  <a:pt x="174" y="352"/>
                </a:lnTo>
                <a:lnTo>
                  <a:pt x="172" y="347"/>
                </a:lnTo>
                <a:lnTo>
                  <a:pt x="168" y="343"/>
                </a:lnTo>
                <a:lnTo>
                  <a:pt x="168" y="343"/>
                </a:lnTo>
                <a:lnTo>
                  <a:pt x="166" y="366"/>
                </a:lnTo>
                <a:lnTo>
                  <a:pt x="166" y="366"/>
                </a:lnTo>
                <a:close/>
                <a:moveTo>
                  <a:pt x="308" y="347"/>
                </a:moveTo>
                <a:lnTo>
                  <a:pt x="308" y="347"/>
                </a:lnTo>
                <a:lnTo>
                  <a:pt x="311" y="347"/>
                </a:lnTo>
                <a:lnTo>
                  <a:pt x="314" y="346"/>
                </a:lnTo>
                <a:lnTo>
                  <a:pt x="314" y="346"/>
                </a:lnTo>
                <a:lnTo>
                  <a:pt x="312" y="344"/>
                </a:lnTo>
                <a:lnTo>
                  <a:pt x="312" y="344"/>
                </a:lnTo>
                <a:lnTo>
                  <a:pt x="311" y="343"/>
                </a:lnTo>
                <a:lnTo>
                  <a:pt x="311" y="343"/>
                </a:lnTo>
                <a:lnTo>
                  <a:pt x="311" y="343"/>
                </a:lnTo>
                <a:lnTo>
                  <a:pt x="308" y="347"/>
                </a:lnTo>
                <a:lnTo>
                  <a:pt x="308" y="347"/>
                </a:lnTo>
                <a:close/>
                <a:moveTo>
                  <a:pt x="512" y="346"/>
                </a:moveTo>
                <a:lnTo>
                  <a:pt x="512" y="346"/>
                </a:lnTo>
                <a:lnTo>
                  <a:pt x="515" y="347"/>
                </a:lnTo>
                <a:lnTo>
                  <a:pt x="515" y="347"/>
                </a:lnTo>
                <a:lnTo>
                  <a:pt x="515" y="344"/>
                </a:lnTo>
                <a:lnTo>
                  <a:pt x="514" y="343"/>
                </a:lnTo>
                <a:lnTo>
                  <a:pt x="514" y="343"/>
                </a:lnTo>
                <a:lnTo>
                  <a:pt x="514" y="344"/>
                </a:lnTo>
                <a:lnTo>
                  <a:pt x="514" y="344"/>
                </a:lnTo>
                <a:lnTo>
                  <a:pt x="512" y="346"/>
                </a:lnTo>
                <a:lnTo>
                  <a:pt x="512" y="346"/>
                </a:lnTo>
                <a:lnTo>
                  <a:pt x="512" y="346"/>
                </a:lnTo>
                <a:close/>
                <a:moveTo>
                  <a:pt x="581" y="350"/>
                </a:moveTo>
                <a:lnTo>
                  <a:pt x="581" y="350"/>
                </a:lnTo>
                <a:lnTo>
                  <a:pt x="584" y="350"/>
                </a:lnTo>
                <a:lnTo>
                  <a:pt x="584" y="350"/>
                </a:lnTo>
                <a:lnTo>
                  <a:pt x="584" y="347"/>
                </a:lnTo>
                <a:lnTo>
                  <a:pt x="584" y="344"/>
                </a:lnTo>
                <a:lnTo>
                  <a:pt x="584" y="344"/>
                </a:lnTo>
                <a:lnTo>
                  <a:pt x="582" y="343"/>
                </a:lnTo>
                <a:lnTo>
                  <a:pt x="581" y="343"/>
                </a:lnTo>
                <a:lnTo>
                  <a:pt x="581" y="343"/>
                </a:lnTo>
                <a:lnTo>
                  <a:pt x="581" y="350"/>
                </a:lnTo>
                <a:lnTo>
                  <a:pt x="581" y="350"/>
                </a:lnTo>
                <a:close/>
                <a:moveTo>
                  <a:pt x="277" y="353"/>
                </a:moveTo>
                <a:lnTo>
                  <a:pt x="277" y="353"/>
                </a:lnTo>
                <a:lnTo>
                  <a:pt x="282" y="352"/>
                </a:lnTo>
                <a:lnTo>
                  <a:pt x="284" y="352"/>
                </a:lnTo>
                <a:lnTo>
                  <a:pt x="285" y="350"/>
                </a:lnTo>
                <a:lnTo>
                  <a:pt x="285" y="350"/>
                </a:lnTo>
                <a:lnTo>
                  <a:pt x="284" y="344"/>
                </a:lnTo>
                <a:lnTo>
                  <a:pt x="284" y="344"/>
                </a:lnTo>
                <a:lnTo>
                  <a:pt x="279" y="344"/>
                </a:lnTo>
                <a:lnTo>
                  <a:pt x="277" y="344"/>
                </a:lnTo>
                <a:lnTo>
                  <a:pt x="276" y="344"/>
                </a:lnTo>
                <a:lnTo>
                  <a:pt x="276" y="344"/>
                </a:lnTo>
                <a:lnTo>
                  <a:pt x="276" y="346"/>
                </a:lnTo>
                <a:lnTo>
                  <a:pt x="276" y="349"/>
                </a:lnTo>
                <a:lnTo>
                  <a:pt x="277" y="353"/>
                </a:lnTo>
                <a:lnTo>
                  <a:pt x="277" y="353"/>
                </a:lnTo>
                <a:close/>
                <a:moveTo>
                  <a:pt x="197" y="344"/>
                </a:moveTo>
                <a:lnTo>
                  <a:pt x="197" y="344"/>
                </a:lnTo>
                <a:lnTo>
                  <a:pt x="192" y="347"/>
                </a:lnTo>
                <a:lnTo>
                  <a:pt x="191" y="352"/>
                </a:lnTo>
                <a:lnTo>
                  <a:pt x="189" y="356"/>
                </a:lnTo>
                <a:lnTo>
                  <a:pt x="191" y="363"/>
                </a:lnTo>
                <a:lnTo>
                  <a:pt x="191" y="363"/>
                </a:lnTo>
                <a:lnTo>
                  <a:pt x="195" y="359"/>
                </a:lnTo>
                <a:lnTo>
                  <a:pt x="197" y="353"/>
                </a:lnTo>
                <a:lnTo>
                  <a:pt x="198" y="349"/>
                </a:lnTo>
                <a:lnTo>
                  <a:pt x="197" y="346"/>
                </a:lnTo>
                <a:lnTo>
                  <a:pt x="197" y="344"/>
                </a:lnTo>
                <a:lnTo>
                  <a:pt x="197" y="344"/>
                </a:lnTo>
                <a:close/>
                <a:moveTo>
                  <a:pt x="462" y="359"/>
                </a:moveTo>
                <a:lnTo>
                  <a:pt x="462" y="359"/>
                </a:lnTo>
                <a:lnTo>
                  <a:pt x="468" y="359"/>
                </a:lnTo>
                <a:lnTo>
                  <a:pt x="473" y="361"/>
                </a:lnTo>
                <a:lnTo>
                  <a:pt x="473" y="361"/>
                </a:lnTo>
                <a:lnTo>
                  <a:pt x="476" y="358"/>
                </a:lnTo>
                <a:lnTo>
                  <a:pt x="476" y="355"/>
                </a:lnTo>
                <a:lnTo>
                  <a:pt x="474" y="352"/>
                </a:lnTo>
                <a:lnTo>
                  <a:pt x="471" y="350"/>
                </a:lnTo>
                <a:lnTo>
                  <a:pt x="463" y="346"/>
                </a:lnTo>
                <a:lnTo>
                  <a:pt x="456" y="344"/>
                </a:lnTo>
                <a:lnTo>
                  <a:pt x="456" y="344"/>
                </a:lnTo>
                <a:lnTo>
                  <a:pt x="457" y="349"/>
                </a:lnTo>
                <a:lnTo>
                  <a:pt x="459" y="353"/>
                </a:lnTo>
                <a:lnTo>
                  <a:pt x="462" y="359"/>
                </a:lnTo>
                <a:lnTo>
                  <a:pt x="462" y="359"/>
                </a:lnTo>
                <a:close/>
                <a:moveTo>
                  <a:pt x="108" y="388"/>
                </a:moveTo>
                <a:lnTo>
                  <a:pt x="108" y="388"/>
                </a:lnTo>
                <a:lnTo>
                  <a:pt x="111" y="420"/>
                </a:lnTo>
                <a:lnTo>
                  <a:pt x="111" y="420"/>
                </a:lnTo>
                <a:lnTo>
                  <a:pt x="113" y="417"/>
                </a:lnTo>
                <a:lnTo>
                  <a:pt x="114" y="414"/>
                </a:lnTo>
                <a:lnTo>
                  <a:pt x="114" y="414"/>
                </a:lnTo>
                <a:lnTo>
                  <a:pt x="110" y="346"/>
                </a:lnTo>
                <a:lnTo>
                  <a:pt x="110" y="346"/>
                </a:lnTo>
                <a:lnTo>
                  <a:pt x="108" y="355"/>
                </a:lnTo>
                <a:lnTo>
                  <a:pt x="108" y="366"/>
                </a:lnTo>
                <a:lnTo>
                  <a:pt x="108" y="388"/>
                </a:lnTo>
                <a:lnTo>
                  <a:pt x="108" y="388"/>
                </a:lnTo>
                <a:close/>
                <a:moveTo>
                  <a:pt x="340" y="346"/>
                </a:moveTo>
                <a:lnTo>
                  <a:pt x="340" y="346"/>
                </a:lnTo>
                <a:lnTo>
                  <a:pt x="341" y="349"/>
                </a:lnTo>
                <a:lnTo>
                  <a:pt x="343" y="352"/>
                </a:lnTo>
                <a:lnTo>
                  <a:pt x="343" y="352"/>
                </a:lnTo>
                <a:lnTo>
                  <a:pt x="346" y="352"/>
                </a:lnTo>
                <a:lnTo>
                  <a:pt x="349" y="352"/>
                </a:lnTo>
                <a:lnTo>
                  <a:pt x="349" y="350"/>
                </a:lnTo>
                <a:lnTo>
                  <a:pt x="349" y="350"/>
                </a:lnTo>
                <a:lnTo>
                  <a:pt x="348" y="349"/>
                </a:lnTo>
                <a:lnTo>
                  <a:pt x="346" y="347"/>
                </a:lnTo>
                <a:lnTo>
                  <a:pt x="343" y="346"/>
                </a:lnTo>
                <a:lnTo>
                  <a:pt x="340" y="346"/>
                </a:lnTo>
                <a:lnTo>
                  <a:pt x="340" y="346"/>
                </a:lnTo>
                <a:close/>
                <a:moveTo>
                  <a:pt x="451" y="356"/>
                </a:moveTo>
                <a:lnTo>
                  <a:pt x="451" y="356"/>
                </a:lnTo>
                <a:lnTo>
                  <a:pt x="448" y="350"/>
                </a:lnTo>
                <a:lnTo>
                  <a:pt x="445" y="347"/>
                </a:lnTo>
                <a:lnTo>
                  <a:pt x="442" y="346"/>
                </a:lnTo>
                <a:lnTo>
                  <a:pt x="442" y="346"/>
                </a:lnTo>
                <a:lnTo>
                  <a:pt x="442" y="350"/>
                </a:lnTo>
                <a:lnTo>
                  <a:pt x="444" y="355"/>
                </a:lnTo>
                <a:lnTo>
                  <a:pt x="447" y="356"/>
                </a:lnTo>
                <a:lnTo>
                  <a:pt x="450" y="358"/>
                </a:lnTo>
                <a:lnTo>
                  <a:pt x="451" y="356"/>
                </a:lnTo>
                <a:lnTo>
                  <a:pt x="451" y="356"/>
                </a:lnTo>
                <a:close/>
                <a:moveTo>
                  <a:pt x="651" y="350"/>
                </a:moveTo>
                <a:lnTo>
                  <a:pt x="651" y="350"/>
                </a:lnTo>
                <a:lnTo>
                  <a:pt x="651" y="349"/>
                </a:lnTo>
                <a:lnTo>
                  <a:pt x="649" y="346"/>
                </a:lnTo>
                <a:lnTo>
                  <a:pt x="649" y="346"/>
                </a:lnTo>
                <a:lnTo>
                  <a:pt x="649" y="349"/>
                </a:lnTo>
                <a:lnTo>
                  <a:pt x="649" y="350"/>
                </a:lnTo>
                <a:lnTo>
                  <a:pt x="651" y="350"/>
                </a:lnTo>
                <a:lnTo>
                  <a:pt x="651" y="350"/>
                </a:lnTo>
                <a:close/>
                <a:moveTo>
                  <a:pt x="102" y="352"/>
                </a:moveTo>
                <a:lnTo>
                  <a:pt x="102" y="352"/>
                </a:lnTo>
                <a:lnTo>
                  <a:pt x="104" y="349"/>
                </a:lnTo>
                <a:lnTo>
                  <a:pt x="104" y="347"/>
                </a:lnTo>
                <a:lnTo>
                  <a:pt x="102" y="346"/>
                </a:lnTo>
                <a:lnTo>
                  <a:pt x="102" y="346"/>
                </a:lnTo>
                <a:lnTo>
                  <a:pt x="101" y="349"/>
                </a:lnTo>
                <a:lnTo>
                  <a:pt x="101" y="350"/>
                </a:lnTo>
                <a:lnTo>
                  <a:pt x="102" y="352"/>
                </a:lnTo>
                <a:lnTo>
                  <a:pt x="102" y="352"/>
                </a:lnTo>
                <a:close/>
                <a:moveTo>
                  <a:pt x="265" y="350"/>
                </a:moveTo>
                <a:lnTo>
                  <a:pt x="265" y="350"/>
                </a:lnTo>
                <a:lnTo>
                  <a:pt x="267" y="352"/>
                </a:lnTo>
                <a:lnTo>
                  <a:pt x="267" y="355"/>
                </a:lnTo>
                <a:lnTo>
                  <a:pt x="267" y="355"/>
                </a:lnTo>
                <a:lnTo>
                  <a:pt x="270" y="353"/>
                </a:lnTo>
                <a:lnTo>
                  <a:pt x="273" y="353"/>
                </a:lnTo>
                <a:lnTo>
                  <a:pt x="273" y="353"/>
                </a:lnTo>
                <a:lnTo>
                  <a:pt x="271" y="349"/>
                </a:lnTo>
                <a:lnTo>
                  <a:pt x="270" y="347"/>
                </a:lnTo>
                <a:lnTo>
                  <a:pt x="268" y="347"/>
                </a:lnTo>
                <a:lnTo>
                  <a:pt x="265" y="350"/>
                </a:lnTo>
                <a:lnTo>
                  <a:pt x="265" y="350"/>
                </a:lnTo>
                <a:close/>
                <a:moveTo>
                  <a:pt x="159" y="366"/>
                </a:moveTo>
                <a:lnTo>
                  <a:pt x="159" y="366"/>
                </a:lnTo>
                <a:lnTo>
                  <a:pt x="162" y="366"/>
                </a:lnTo>
                <a:lnTo>
                  <a:pt x="162" y="366"/>
                </a:lnTo>
                <a:lnTo>
                  <a:pt x="163" y="347"/>
                </a:lnTo>
                <a:lnTo>
                  <a:pt x="163" y="347"/>
                </a:lnTo>
                <a:lnTo>
                  <a:pt x="160" y="349"/>
                </a:lnTo>
                <a:lnTo>
                  <a:pt x="159" y="350"/>
                </a:lnTo>
                <a:lnTo>
                  <a:pt x="157" y="355"/>
                </a:lnTo>
                <a:lnTo>
                  <a:pt x="159" y="366"/>
                </a:lnTo>
                <a:lnTo>
                  <a:pt x="159" y="366"/>
                </a:lnTo>
                <a:close/>
                <a:moveTo>
                  <a:pt x="383" y="352"/>
                </a:moveTo>
                <a:lnTo>
                  <a:pt x="383" y="352"/>
                </a:lnTo>
                <a:lnTo>
                  <a:pt x="383" y="349"/>
                </a:lnTo>
                <a:lnTo>
                  <a:pt x="380" y="347"/>
                </a:lnTo>
                <a:lnTo>
                  <a:pt x="380" y="347"/>
                </a:lnTo>
                <a:lnTo>
                  <a:pt x="381" y="350"/>
                </a:lnTo>
                <a:lnTo>
                  <a:pt x="383" y="352"/>
                </a:lnTo>
                <a:lnTo>
                  <a:pt x="383" y="352"/>
                </a:lnTo>
                <a:close/>
                <a:moveTo>
                  <a:pt x="421" y="355"/>
                </a:moveTo>
                <a:lnTo>
                  <a:pt x="421" y="355"/>
                </a:lnTo>
                <a:lnTo>
                  <a:pt x="419" y="352"/>
                </a:lnTo>
                <a:lnTo>
                  <a:pt x="416" y="350"/>
                </a:lnTo>
                <a:lnTo>
                  <a:pt x="409" y="347"/>
                </a:lnTo>
                <a:lnTo>
                  <a:pt x="409" y="347"/>
                </a:lnTo>
                <a:lnTo>
                  <a:pt x="409" y="352"/>
                </a:lnTo>
                <a:lnTo>
                  <a:pt x="412" y="353"/>
                </a:lnTo>
                <a:lnTo>
                  <a:pt x="416" y="355"/>
                </a:lnTo>
                <a:lnTo>
                  <a:pt x="421" y="355"/>
                </a:lnTo>
                <a:lnTo>
                  <a:pt x="421" y="355"/>
                </a:lnTo>
                <a:close/>
                <a:moveTo>
                  <a:pt x="639" y="359"/>
                </a:moveTo>
                <a:lnTo>
                  <a:pt x="639" y="359"/>
                </a:lnTo>
                <a:lnTo>
                  <a:pt x="640" y="359"/>
                </a:lnTo>
                <a:lnTo>
                  <a:pt x="640" y="358"/>
                </a:lnTo>
                <a:lnTo>
                  <a:pt x="642" y="353"/>
                </a:lnTo>
                <a:lnTo>
                  <a:pt x="640" y="350"/>
                </a:lnTo>
                <a:lnTo>
                  <a:pt x="639" y="349"/>
                </a:lnTo>
                <a:lnTo>
                  <a:pt x="639" y="347"/>
                </a:lnTo>
                <a:lnTo>
                  <a:pt x="639" y="347"/>
                </a:lnTo>
                <a:lnTo>
                  <a:pt x="639" y="353"/>
                </a:lnTo>
                <a:lnTo>
                  <a:pt x="639" y="359"/>
                </a:lnTo>
                <a:lnTo>
                  <a:pt x="639" y="359"/>
                </a:lnTo>
                <a:close/>
                <a:moveTo>
                  <a:pt x="223" y="359"/>
                </a:moveTo>
                <a:lnTo>
                  <a:pt x="223" y="359"/>
                </a:lnTo>
                <a:lnTo>
                  <a:pt x="226" y="359"/>
                </a:lnTo>
                <a:lnTo>
                  <a:pt x="230" y="359"/>
                </a:lnTo>
                <a:lnTo>
                  <a:pt x="230" y="359"/>
                </a:lnTo>
                <a:lnTo>
                  <a:pt x="229" y="355"/>
                </a:lnTo>
                <a:lnTo>
                  <a:pt x="227" y="349"/>
                </a:lnTo>
                <a:lnTo>
                  <a:pt x="227" y="349"/>
                </a:lnTo>
                <a:lnTo>
                  <a:pt x="224" y="349"/>
                </a:lnTo>
                <a:lnTo>
                  <a:pt x="224" y="349"/>
                </a:lnTo>
                <a:lnTo>
                  <a:pt x="223" y="350"/>
                </a:lnTo>
                <a:lnTo>
                  <a:pt x="223" y="353"/>
                </a:lnTo>
                <a:lnTo>
                  <a:pt x="223" y="359"/>
                </a:lnTo>
                <a:lnTo>
                  <a:pt x="223" y="359"/>
                </a:lnTo>
                <a:close/>
                <a:moveTo>
                  <a:pt x="325" y="353"/>
                </a:moveTo>
                <a:lnTo>
                  <a:pt x="325" y="353"/>
                </a:lnTo>
                <a:lnTo>
                  <a:pt x="326" y="353"/>
                </a:lnTo>
                <a:lnTo>
                  <a:pt x="326" y="353"/>
                </a:lnTo>
                <a:lnTo>
                  <a:pt x="326" y="350"/>
                </a:lnTo>
                <a:lnTo>
                  <a:pt x="323" y="349"/>
                </a:lnTo>
                <a:lnTo>
                  <a:pt x="323" y="349"/>
                </a:lnTo>
                <a:lnTo>
                  <a:pt x="323" y="350"/>
                </a:lnTo>
                <a:lnTo>
                  <a:pt x="325" y="353"/>
                </a:lnTo>
                <a:lnTo>
                  <a:pt x="325" y="353"/>
                </a:lnTo>
                <a:close/>
                <a:moveTo>
                  <a:pt x="718" y="353"/>
                </a:moveTo>
                <a:lnTo>
                  <a:pt x="718" y="353"/>
                </a:lnTo>
                <a:lnTo>
                  <a:pt x="718" y="350"/>
                </a:lnTo>
                <a:lnTo>
                  <a:pt x="717" y="349"/>
                </a:lnTo>
                <a:lnTo>
                  <a:pt x="717" y="349"/>
                </a:lnTo>
                <a:lnTo>
                  <a:pt x="717" y="349"/>
                </a:lnTo>
                <a:lnTo>
                  <a:pt x="717" y="352"/>
                </a:lnTo>
                <a:lnTo>
                  <a:pt x="717" y="352"/>
                </a:lnTo>
                <a:lnTo>
                  <a:pt x="718" y="353"/>
                </a:lnTo>
                <a:lnTo>
                  <a:pt x="718" y="353"/>
                </a:lnTo>
                <a:close/>
                <a:moveTo>
                  <a:pt x="764" y="395"/>
                </a:moveTo>
                <a:lnTo>
                  <a:pt x="764" y="395"/>
                </a:lnTo>
                <a:lnTo>
                  <a:pt x="765" y="375"/>
                </a:lnTo>
                <a:lnTo>
                  <a:pt x="765" y="356"/>
                </a:lnTo>
                <a:lnTo>
                  <a:pt x="765" y="356"/>
                </a:lnTo>
                <a:lnTo>
                  <a:pt x="767" y="352"/>
                </a:lnTo>
                <a:lnTo>
                  <a:pt x="765" y="350"/>
                </a:lnTo>
                <a:lnTo>
                  <a:pt x="764" y="349"/>
                </a:lnTo>
                <a:lnTo>
                  <a:pt x="764" y="349"/>
                </a:lnTo>
                <a:lnTo>
                  <a:pt x="762" y="361"/>
                </a:lnTo>
                <a:lnTo>
                  <a:pt x="761" y="372"/>
                </a:lnTo>
                <a:lnTo>
                  <a:pt x="761" y="384"/>
                </a:lnTo>
                <a:lnTo>
                  <a:pt x="761" y="388"/>
                </a:lnTo>
                <a:lnTo>
                  <a:pt x="764" y="395"/>
                </a:lnTo>
                <a:lnTo>
                  <a:pt x="764" y="395"/>
                </a:lnTo>
                <a:close/>
                <a:moveTo>
                  <a:pt x="355" y="352"/>
                </a:moveTo>
                <a:lnTo>
                  <a:pt x="355" y="352"/>
                </a:lnTo>
                <a:lnTo>
                  <a:pt x="360" y="352"/>
                </a:lnTo>
                <a:lnTo>
                  <a:pt x="361" y="352"/>
                </a:lnTo>
                <a:lnTo>
                  <a:pt x="363" y="350"/>
                </a:lnTo>
                <a:lnTo>
                  <a:pt x="363" y="350"/>
                </a:lnTo>
                <a:lnTo>
                  <a:pt x="354" y="349"/>
                </a:lnTo>
                <a:lnTo>
                  <a:pt x="354" y="349"/>
                </a:lnTo>
                <a:lnTo>
                  <a:pt x="355" y="352"/>
                </a:lnTo>
                <a:lnTo>
                  <a:pt x="355" y="352"/>
                </a:lnTo>
                <a:close/>
                <a:moveTo>
                  <a:pt x="511" y="353"/>
                </a:moveTo>
                <a:lnTo>
                  <a:pt x="511" y="353"/>
                </a:lnTo>
                <a:lnTo>
                  <a:pt x="511" y="350"/>
                </a:lnTo>
                <a:lnTo>
                  <a:pt x="509" y="349"/>
                </a:lnTo>
                <a:lnTo>
                  <a:pt x="509" y="349"/>
                </a:lnTo>
                <a:lnTo>
                  <a:pt x="509" y="352"/>
                </a:lnTo>
                <a:lnTo>
                  <a:pt x="511" y="353"/>
                </a:lnTo>
                <a:lnTo>
                  <a:pt x="511" y="353"/>
                </a:lnTo>
                <a:close/>
                <a:moveTo>
                  <a:pt x="631" y="349"/>
                </a:moveTo>
                <a:lnTo>
                  <a:pt x="631" y="349"/>
                </a:lnTo>
                <a:lnTo>
                  <a:pt x="627" y="353"/>
                </a:lnTo>
                <a:lnTo>
                  <a:pt x="625" y="358"/>
                </a:lnTo>
                <a:lnTo>
                  <a:pt x="625" y="364"/>
                </a:lnTo>
                <a:lnTo>
                  <a:pt x="627" y="369"/>
                </a:lnTo>
                <a:lnTo>
                  <a:pt x="627" y="369"/>
                </a:lnTo>
                <a:lnTo>
                  <a:pt x="630" y="367"/>
                </a:lnTo>
                <a:lnTo>
                  <a:pt x="633" y="364"/>
                </a:lnTo>
                <a:lnTo>
                  <a:pt x="633" y="364"/>
                </a:lnTo>
                <a:lnTo>
                  <a:pt x="631" y="361"/>
                </a:lnTo>
                <a:lnTo>
                  <a:pt x="633" y="355"/>
                </a:lnTo>
                <a:lnTo>
                  <a:pt x="633" y="352"/>
                </a:lnTo>
                <a:lnTo>
                  <a:pt x="631" y="350"/>
                </a:lnTo>
                <a:lnTo>
                  <a:pt x="631" y="349"/>
                </a:lnTo>
                <a:lnTo>
                  <a:pt x="631" y="349"/>
                </a:lnTo>
                <a:close/>
                <a:moveTo>
                  <a:pt x="309" y="353"/>
                </a:moveTo>
                <a:lnTo>
                  <a:pt x="309" y="353"/>
                </a:lnTo>
                <a:lnTo>
                  <a:pt x="311" y="355"/>
                </a:lnTo>
                <a:lnTo>
                  <a:pt x="312" y="355"/>
                </a:lnTo>
                <a:lnTo>
                  <a:pt x="316" y="355"/>
                </a:lnTo>
                <a:lnTo>
                  <a:pt x="316" y="355"/>
                </a:lnTo>
                <a:lnTo>
                  <a:pt x="316" y="352"/>
                </a:lnTo>
                <a:lnTo>
                  <a:pt x="316" y="350"/>
                </a:lnTo>
                <a:lnTo>
                  <a:pt x="312" y="350"/>
                </a:lnTo>
                <a:lnTo>
                  <a:pt x="309" y="352"/>
                </a:lnTo>
                <a:lnTo>
                  <a:pt x="309" y="353"/>
                </a:lnTo>
                <a:lnTo>
                  <a:pt x="309" y="353"/>
                </a:lnTo>
                <a:close/>
                <a:moveTo>
                  <a:pt x="657" y="353"/>
                </a:moveTo>
                <a:lnTo>
                  <a:pt x="657" y="353"/>
                </a:lnTo>
                <a:lnTo>
                  <a:pt x="659" y="356"/>
                </a:lnTo>
                <a:lnTo>
                  <a:pt x="659" y="358"/>
                </a:lnTo>
                <a:lnTo>
                  <a:pt x="660" y="358"/>
                </a:lnTo>
                <a:lnTo>
                  <a:pt x="660" y="358"/>
                </a:lnTo>
                <a:lnTo>
                  <a:pt x="662" y="355"/>
                </a:lnTo>
                <a:lnTo>
                  <a:pt x="662" y="352"/>
                </a:lnTo>
                <a:lnTo>
                  <a:pt x="660" y="350"/>
                </a:lnTo>
                <a:lnTo>
                  <a:pt x="660" y="350"/>
                </a:lnTo>
                <a:lnTo>
                  <a:pt x="660" y="352"/>
                </a:lnTo>
                <a:lnTo>
                  <a:pt x="657" y="353"/>
                </a:lnTo>
                <a:lnTo>
                  <a:pt x="657" y="353"/>
                </a:lnTo>
                <a:close/>
                <a:moveTo>
                  <a:pt x="671" y="369"/>
                </a:moveTo>
                <a:lnTo>
                  <a:pt x="671" y="369"/>
                </a:lnTo>
                <a:lnTo>
                  <a:pt x="672" y="358"/>
                </a:lnTo>
                <a:lnTo>
                  <a:pt x="672" y="353"/>
                </a:lnTo>
                <a:lnTo>
                  <a:pt x="671" y="352"/>
                </a:lnTo>
                <a:lnTo>
                  <a:pt x="669" y="352"/>
                </a:lnTo>
                <a:lnTo>
                  <a:pt x="669" y="352"/>
                </a:lnTo>
                <a:lnTo>
                  <a:pt x="669" y="359"/>
                </a:lnTo>
                <a:lnTo>
                  <a:pt x="669" y="366"/>
                </a:lnTo>
                <a:lnTo>
                  <a:pt x="671" y="369"/>
                </a:lnTo>
                <a:lnTo>
                  <a:pt x="671" y="369"/>
                </a:lnTo>
                <a:close/>
                <a:moveTo>
                  <a:pt x="485" y="361"/>
                </a:moveTo>
                <a:lnTo>
                  <a:pt x="485" y="361"/>
                </a:lnTo>
                <a:lnTo>
                  <a:pt x="485" y="356"/>
                </a:lnTo>
                <a:lnTo>
                  <a:pt x="485" y="353"/>
                </a:lnTo>
                <a:lnTo>
                  <a:pt x="483" y="353"/>
                </a:lnTo>
                <a:lnTo>
                  <a:pt x="483" y="353"/>
                </a:lnTo>
                <a:lnTo>
                  <a:pt x="482" y="358"/>
                </a:lnTo>
                <a:lnTo>
                  <a:pt x="483" y="359"/>
                </a:lnTo>
                <a:lnTo>
                  <a:pt x="485" y="361"/>
                </a:lnTo>
                <a:lnTo>
                  <a:pt x="485" y="361"/>
                </a:lnTo>
                <a:close/>
                <a:moveTo>
                  <a:pt x="492" y="355"/>
                </a:moveTo>
                <a:lnTo>
                  <a:pt x="492" y="355"/>
                </a:lnTo>
                <a:lnTo>
                  <a:pt x="492" y="356"/>
                </a:lnTo>
                <a:lnTo>
                  <a:pt x="492" y="358"/>
                </a:lnTo>
                <a:lnTo>
                  <a:pt x="492" y="358"/>
                </a:lnTo>
                <a:lnTo>
                  <a:pt x="494" y="358"/>
                </a:lnTo>
                <a:lnTo>
                  <a:pt x="495" y="358"/>
                </a:lnTo>
                <a:lnTo>
                  <a:pt x="497" y="353"/>
                </a:lnTo>
                <a:lnTo>
                  <a:pt x="497" y="353"/>
                </a:lnTo>
                <a:lnTo>
                  <a:pt x="495" y="353"/>
                </a:lnTo>
                <a:lnTo>
                  <a:pt x="492" y="355"/>
                </a:lnTo>
                <a:lnTo>
                  <a:pt x="492" y="355"/>
                </a:lnTo>
                <a:close/>
                <a:moveTo>
                  <a:pt x="207" y="363"/>
                </a:moveTo>
                <a:lnTo>
                  <a:pt x="207" y="363"/>
                </a:lnTo>
                <a:lnTo>
                  <a:pt x="207" y="358"/>
                </a:lnTo>
                <a:lnTo>
                  <a:pt x="206" y="355"/>
                </a:lnTo>
                <a:lnTo>
                  <a:pt x="206" y="355"/>
                </a:lnTo>
                <a:lnTo>
                  <a:pt x="206" y="359"/>
                </a:lnTo>
                <a:lnTo>
                  <a:pt x="207" y="363"/>
                </a:lnTo>
                <a:lnTo>
                  <a:pt x="207" y="363"/>
                </a:lnTo>
                <a:close/>
                <a:moveTo>
                  <a:pt x="553" y="361"/>
                </a:moveTo>
                <a:lnTo>
                  <a:pt x="553" y="361"/>
                </a:lnTo>
                <a:lnTo>
                  <a:pt x="556" y="363"/>
                </a:lnTo>
                <a:lnTo>
                  <a:pt x="561" y="364"/>
                </a:lnTo>
                <a:lnTo>
                  <a:pt x="569" y="366"/>
                </a:lnTo>
                <a:lnTo>
                  <a:pt x="569" y="366"/>
                </a:lnTo>
                <a:lnTo>
                  <a:pt x="570" y="361"/>
                </a:lnTo>
                <a:lnTo>
                  <a:pt x="570" y="356"/>
                </a:lnTo>
                <a:lnTo>
                  <a:pt x="570" y="356"/>
                </a:lnTo>
                <a:lnTo>
                  <a:pt x="569" y="356"/>
                </a:lnTo>
                <a:lnTo>
                  <a:pt x="567" y="355"/>
                </a:lnTo>
                <a:lnTo>
                  <a:pt x="567" y="355"/>
                </a:lnTo>
                <a:lnTo>
                  <a:pt x="563" y="356"/>
                </a:lnTo>
                <a:lnTo>
                  <a:pt x="559" y="356"/>
                </a:lnTo>
                <a:lnTo>
                  <a:pt x="556" y="358"/>
                </a:lnTo>
                <a:lnTo>
                  <a:pt x="555" y="358"/>
                </a:lnTo>
                <a:lnTo>
                  <a:pt x="553" y="361"/>
                </a:lnTo>
                <a:lnTo>
                  <a:pt x="553" y="361"/>
                </a:lnTo>
                <a:close/>
                <a:moveTo>
                  <a:pt x="581" y="356"/>
                </a:moveTo>
                <a:lnTo>
                  <a:pt x="581" y="356"/>
                </a:lnTo>
                <a:lnTo>
                  <a:pt x="582" y="363"/>
                </a:lnTo>
                <a:lnTo>
                  <a:pt x="584" y="364"/>
                </a:lnTo>
                <a:lnTo>
                  <a:pt x="585" y="366"/>
                </a:lnTo>
                <a:lnTo>
                  <a:pt x="585" y="366"/>
                </a:lnTo>
                <a:lnTo>
                  <a:pt x="584" y="355"/>
                </a:lnTo>
                <a:lnTo>
                  <a:pt x="584" y="355"/>
                </a:lnTo>
                <a:lnTo>
                  <a:pt x="584" y="356"/>
                </a:lnTo>
                <a:lnTo>
                  <a:pt x="581" y="356"/>
                </a:lnTo>
                <a:lnTo>
                  <a:pt x="581" y="356"/>
                </a:lnTo>
                <a:close/>
                <a:moveTo>
                  <a:pt x="598" y="366"/>
                </a:moveTo>
                <a:lnTo>
                  <a:pt x="598" y="366"/>
                </a:lnTo>
                <a:lnTo>
                  <a:pt x="601" y="364"/>
                </a:lnTo>
                <a:lnTo>
                  <a:pt x="601" y="359"/>
                </a:lnTo>
                <a:lnTo>
                  <a:pt x="599" y="356"/>
                </a:lnTo>
                <a:lnTo>
                  <a:pt x="596" y="355"/>
                </a:lnTo>
                <a:lnTo>
                  <a:pt x="596" y="355"/>
                </a:lnTo>
                <a:lnTo>
                  <a:pt x="598" y="361"/>
                </a:lnTo>
                <a:lnTo>
                  <a:pt x="598" y="366"/>
                </a:lnTo>
                <a:lnTo>
                  <a:pt x="598" y="366"/>
                </a:lnTo>
                <a:close/>
                <a:moveTo>
                  <a:pt x="277" y="358"/>
                </a:moveTo>
                <a:lnTo>
                  <a:pt x="277" y="358"/>
                </a:lnTo>
                <a:lnTo>
                  <a:pt x="284" y="358"/>
                </a:lnTo>
                <a:lnTo>
                  <a:pt x="285" y="356"/>
                </a:lnTo>
                <a:lnTo>
                  <a:pt x="285" y="355"/>
                </a:lnTo>
                <a:lnTo>
                  <a:pt x="285" y="355"/>
                </a:lnTo>
                <a:lnTo>
                  <a:pt x="282" y="356"/>
                </a:lnTo>
                <a:lnTo>
                  <a:pt x="280" y="356"/>
                </a:lnTo>
                <a:lnTo>
                  <a:pt x="279" y="355"/>
                </a:lnTo>
                <a:lnTo>
                  <a:pt x="279" y="355"/>
                </a:lnTo>
                <a:lnTo>
                  <a:pt x="279" y="356"/>
                </a:lnTo>
                <a:lnTo>
                  <a:pt x="279" y="356"/>
                </a:lnTo>
                <a:lnTo>
                  <a:pt x="277" y="358"/>
                </a:lnTo>
                <a:lnTo>
                  <a:pt x="277" y="358"/>
                </a:lnTo>
                <a:lnTo>
                  <a:pt x="277" y="358"/>
                </a:lnTo>
                <a:close/>
                <a:moveTo>
                  <a:pt x="358" y="356"/>
                </a:moveTo>
                <a:lnTo>
                  <a:pt x="358" y="356"/>
                </a:lnTo>
                <a:lnTo>
                  <a:pt x="363" y="366"/>
                </a:lnTo>
                <a:lnTo>
                  <a:pt x="367" y="367"/>
                </a:lnTo>
                <a:lnTo>
                  <a:pt x="369" y="369"/>
                </a:lnTo>
                <a:lnTo>
                  <a:pt x="372" y="367"/>
                </a:lnTo>
                <a:lnTo>
                  <a:pt x="372" y="367"/>
                </a:lnTo>
                <a:lnTo>
                  <a:pt x="372" y="364"/>
                </a:lnTo>
                <a:lnTo>
                  <a:pt x="370" y="361"/>
                </a:lnTo>
                <a:lnTo>
                  <a:pt x="367" y="356"/>
                </a:lnTo>
                <a:lnTo>
                  <a:pt x="367" y="356"/>
                </a:lnTo>
                <a:lnTo>
                  <a:pt x="363" y="356"/>
                </a:lnTo>
                <a:lnTo>
                  <a:pt x="360" y="356"/>
                </a:lnTo>
                <a:lnTo>
                  <a:pt x="358" y="356"/>
                </a:lnTo>
                <a:lnTo>
                  <a:pt x="358" y="356"/>
                </a:lnTo>
                <a:close/>
                <a:moveTo>
                  <a:pt x="607" y="364"/>
                </a:moveTo>
                <a:lnTo>
                  <a:pt x="607" y="364"/>
                </a:lnTo>
                <a:lnTo>
                  <a:pt x="608" y="363"/>
                </a:lnTo>
                <a:lnTo>
                  <a:pt x="608" y="359"/>
                </a:lnTo>
                <a:lnTo>
                  <a:pt x="608" y="358"/>
                </a:lnTo>
                <a:lnTo>
                  <a:pt x="607" y="355"/>
                </a:lnTo>
                <a:lnTo>
                  <a:pt x="607" y="355"/>
                </a:lnTo>
                <a:lnTo>
                  <a:pt x="607" y="359"/>
                </a:lnTo>
                <a:lnTo>
                  <a:pt x="607" y="364"/>
                </a:lnTo>
                <a:lnTo>
                  <a:pt x="607" y="364"/>
                </a:lnTo>
                <a:close/>
                <a:moveTo>
                  <a:pt x="351" y="369"/>
                </a:moveTo>
                <a:lnTo>
                  <a:pt x="351" y="369"/>
                </a:lnTo>
                <a:lnTo>
                  <a:pt x="355" y="369"/>
                </a:lnTo>
                <a:lnTo>
                  <a:pt x="360" y="367"/>
                </a:lnTo>
                <a:lnTo>
                  <a:pt x="360" y="367"/>
                </a:lnTo>
                <a:lnTo>
                  <a:pt x="358" y="364"/>
                </a:lnTo>
                <a:lnTo>
                  <a:pt x="357" y="363"/>
                </a:lnTo>
                <a:lnTo>
                  <a:pt x="354" y="356"/>
                </a:lnTo>
                <a:lnTo>
                  <a:pt x="354" y="356"/>
                </a:lnTo>
                <a:lnTo>
                  <a:pt x="349" y="356"/>
                </a:lnTo>
                <a:lnTo>
                  <a:pt x="348" y="356"/>
                </a:lnTo>
                <a:lnTo>
                  <a:pt x="346" y="358"/>
                </a:lnTo>
                <a:lnTo>
                  <a:pt x="346" y="359"/>
                </a:lnTo>
                <a:lnTo>
                  <a:pt x="348" y="364"/>
                </a:lnTo>
                <a:lnTo>
                  <a:pt x="351" y="369"/>
                </a:lnTo>
                <a:lnTo>
                  <a:pt x="351" y="369"/>
                </a:lnTo>
                <a:close/>
                <a:moveTo>
                  <a:pt x="378" y="361"/>
                </a:moveTo>
                <a:lnTo>
                  <a:pt x="378" y="361"/>
                </a:lnTo>
                <a:lnTo>
                  <a:pt x="378" y="358"/>
                </a:lnTo>
                <a:lnTo>
                  <a:pt x="377" y="356"/>
                </a:lnTo>
                <a:lnTo>
                  <a:pt x="377" y="356"/>
                </a:lnTo>
                <a:lnTo>
                  <a:pt x="377" y="359"/>
                </a:lnTo>
                <a:lnTo>
                  <a:pt x="378" y="361"/>
                </a:lnTo>
                <a:lnTo>
                  <a:pt x="378" y="361"/>
                </a:lnTo>
                <a:close/>
                <a:moveTo>
                  <a:pt x="398" y="359"/>
                </a:moveTo>
                <a:lnTo>
                  <a:pt x="398" y="359"/>
                </a:lnTo>
                <a:lnTo>
                  <a:pt x="396" y="361"/>
                </a:lnTo>
                <a:lnTo>
                  <a:pt x="396" y="363"/>
                </a:lnTo>
                <a:lnTo>
                  <a:pt x="399" y="367"/>
                </a:lnTo>
                <a:lnTo>
                  <a:pt x="399" y="367"/>
                </a:lnTo>
                <a:lnTo>
                  <a:pt x="404" y="367"/>
                </a:lnTo>
                <a:lnTo>
                  <a:pt x="404" y="367"/>
                </a:lnTo>
                <a:lnTo>
                  <a:pt x="402" y="364"/>
                </a:lnTo>
                <a:lnTo>
                  <a:pt x="402" y="363"/>
                </a:lnTo>
                <a:lnTo>
                  <a:pt x="399" y="361"/>
                </a:lnTo>
                <a:lnTo>
                  <a:pt x="399" y="361"/>
                </a:lnTo>
                <a:lnTo>
                  <a:pt x="399" y="359"/>
                </a:lnTo>
                <a:lnTo>
                  <a:pt x="398" y="358"/>
                </a:lnTo>
                <a:lnTo>
                  <a:pt x="395" y="356"/>
                </a:lnTo>
                <a:lnTo>
                  <a:pt x="395" y="356"/>
                </a:lnTo>
                <a:lnTo>
                  <a:pt x="395" y="358"/>
                </a:lnTo>
                <a:lnTo>
                  <a:pt x="396" y="358"/>
                </a:lnTo>
                <a:lnTo>
                  <a:pt x="398" y="359"/>
                </a:lnTo>
                <a:lnTo>
                  <a:pt x="398" y="359"/>
                </a:lnTo>
                <a:close/>
                <a:moveTo>
                  <a:pt x="500" y="358"/>
                </a:moveTo>
                <a:lnTo>
                  <a:pt x="500" y="358"/>
                </a:lnTo>
                <a:lnTo>
                  <a:pt x="505" y="358"/>
                </a:lnTo>
                <a:lnTo>
                  <a:pt x="505" y="358"/>
                </a:lnTo>
                <a:lnTo>
                  <a:pt x="505" y="358"/>
                </a:lnTo>
                <a:lnTo>
                  <a:pt x="503" y="356"/>
                </a:lnTo>
                <a:lnTo>
                  <a:pt x="502" y="356"/>
                </a:lnTo>
                <a:lnTo>
                  <a:pt x="502" y="356"/>
                </a:lnTo>
                <a:lnTo>
                  <a:pt x="500" y="358"/>
                </a:lnTo>
                <a:lnTo>
                  <a:pt x="500" y="358"/>
                </a:lnTo>
                <a:close/>
                <a:moveTo>
                  <a:pt x="651" y="364"/>
                </a:moveTo>
                <a:lnTo>
                  <a:pt x="651" y="364"/>
                </a:lnTo>
                <a:lnTo>
                  <a:pt x="651" y="359"/>
                </a:lnTo>
                <a:lnTo>
                  <a:pt x="651" y="358"/>
                </a:lnTo>
                <a:lnTo>
                  <a:pt x="651" y="356"/>
                </a:lnTo>
                <a:lnTo>
                  <a:pt x="651" y="356"/>
                </a:lnTo>
                <a:lnTo>
                  <a:pt x="649" y="361"/>
                </a:lnTo>
                <a:lnTo>
                  <a:pt x="651" y="364"/>
                </a:lnTo>
                <a:lnTo>
                  <a:pt x="651" y="364"/>
                </a:lnTo>
                <a:close/>
                <a:moveTo>
                  <a:pt x="659" y="370"/>
                </a:moveTo>
                <a:lnTo>
                  <a:pt x="659" y="370"/>
                </a:lnTo>
                <a:lnTo>
                  <a:pt x="657" y="369"/>
                </a:lnTo>
                <a:lnTo>
                  <a:pt x="656" y="366"/>
                </a:lnTo>
                <a:lnTo>
                  <a:pt x="656" y="366"/>
                </a:lnTo>
                <a:lnTo>
                  <a:pt x="654" y="378"/>
                </a:lnTo>
                <a:lnTo>
                  <a:pt x="654" y="390"/>
                </a:lnTo>
                <a:lnTo>
                  <a:pt x="653" y="404"/>
                </a:lnTo>
                <a:lnTo>
                  <a:pt x="654" y="416"/>
                </a:lnTo>
                <a:lnTo>
                  <a:pt x="654" y="416"/>
                </a:lnTo>
                <a:lnTo>
                  <a:pt x="660" y="413"/>
                </a:lnTo>
                <a:lnTo>
                  <a:pt x="662" y="407"/>
                </a:lnTo>
                <a:lnTo>
                  <a:pt x="665" y="399"/>
                </a:lnTo>
                <a:lnTo>
                  <a:pt x="665" y="391"/>
                </a:lnTo>
                <a:lnTo>
                  <a:pt x="665" y="375"/>
                </a:lnTo>
                <a:lnTo>
                  <a:pt x="665" y="367"/>
                </a:lnTo>
                <a:lnTo>
                  <a:pt x="666" y="361"/>
                </a:lnTo>
                <a:lnTo>
                  <a:pt x="666" y="361"/>
                </a:lnTo>
                <a:lnTo>
                  <a:pt x="666" y="359"/>
                </a:lnTo>
                <a:lnTo>
                  <a:pt x="665" y="359"/>
                </a:lnTo>
                <a:lnTo>
                  <a:pt x="665" y="356"/>
                </a:lnTo>
                <a:lnTo>
                  <a:pt x="665" y="356"/>
                </a:lnTo>
                <a:lnTo>
                  <a:pt x="663" y="366"/>
                </a:lnTo>
                <a:lnTo>
                  <a:pt x="662" y="369"/>
                </a:lnTo>
                <a:lnTo>
                  <a:pt x="659" y="370"/>
                </a:lnTo>
                <a:lnTo>
                  <a:pt x="659" y="370"/>
                </a:lnTo>
                <a:close/>
                <a:moveTo>
                  <a:pt x="105" y="425"/>
                </a:moveTo>
                <a:lnTo>
                  <a:pt x="105" y="425"/>
                </a:lnTo>
                <a:lnTo>
                  <a:pt x="105" y="387"/>
                </a:lnTo>
                <a:lnTo>
                  <a:pt x="105" y="372"/>
                </a:lnTo>
                <a:lnTo>
                  <a:pt x="104" y="358"/>
                </a:lnTo>
                <a:lnTo>
                  <a:pt x="104" y="358"/>
                </a:lnTo>
                <a:lnTo>
                  <a:pt x="99" y="364"/>
                </a:lnTo>
                <a:lnTo>
                  <a:pt x="96" y="373"/>
                </a:lnTo>
                <a:lnTo>
                  <a:pt x="94" y="382"/>
                </a:lnTo>
                <a:lnTo>
                  <a:pt x="94" y="391"/>
                </a:lnTo>
                <a:lnTo>
                  <a:pt x="96" y="401"/>
                </a:lnTo>
                <a:lnTo>
                  <a:pt x="98" y="410"/>
                </a:lnTo>
                <a:lnTo>
                  <a:pt x="101" y="417"/>
                </a:lnTo>
                <a:lnTo>
                  <a:pt x="105" y="425"/>
                </a:lnTo>
                <a:lnTo>
                  <a:pt x="105" y="425"/>
                </a:lnTo>
                <a:close/>
                <a:moveTo>
                  <a:pt x="329" y="369"/>
                </a:moveTo>
                <a:lnTo>
                  <a:pt x="329" y="369"/>
                </a:lnTo>
                <a:lnTo>
                  <a:pt x="331" y="363"/>
                </a:lnTo>
                <a:lnTo>
                  <a:pt x="329" y="359"/>
                </a:lnTo>
                <a:lnTo>
                  <a:pt x="326" y="358"/>
                </a:lnTo>
                <a:lnTo>
                  <a:pt x="326" y="358"/>
                </a:lnTo>
                <a:lnTo>
                  <a:pt x="326" y="361"/>
                </a:lnTo>
                <a:lnTo>
                  <a:pt x="325" y="364"/>
                </a:lnTo>
                <a:lnTo>
                  <a:pt x="326" y="367"/>
                </a:lnTo>
                <a:lnTo>
                  <a:pt x="329" y="369"/>
                </a:lnTo>
                <a:lnTo>
                  <a:pt x="329" y="369"/>
                </a:lnTo>
                <a:close/>
                <a:moveTo>
                  <a:pt x="75" y="370"/>
                </a:moveTo>
                <a:lnTo>
                  <a:pt x="75" y="370"/>
                </a:lnTo>
                <a:lnTo>
                  <a:pt x="75" y="367"/>
                </a:lnTo>
                <a:lnTo>
                  <a:pt x="75" y="364"/>
                </a:lnTo>
                <a:lnTo>
                  <a:pt x="73" y="358"/>
                </a:lnTo>
                <a:lnTo>
                  <a:pt x="73" y="358"/>
                </a:lnTo>
                <a:lnTo>
                  <a:pt x="72" y="364"/>
                </a:lnTo>
                <a:lnTo>
                  <a:pt x="73" y="367"/>
                </a:lnTo>
                <a:lnTo>
                  <a:pt x="75" y="370"/>
                </a:lnTo>
                <a:lnTo>
                  <a:pt x="75" y="370"/>
                </a:lnTo>
                <a:close/>
                <a:moveTo>
                  <a:pt x="256" y="359"/>
                </a:moveTo>
                <a:lnTo>
                  <a:pt x="256" y="359"/>
                </a:lnTo>
                <a:lnTo>
                  <a:pt x="258" y="361"/>
                </a:lnTo>
                <a:lnTo>
                  <a:pt x="261" y="361"/>
                </a:lnTo>
                <a:lnTo>
                  <a:pt x="264" y="361"/>
                </a:lnTo>
                <a:lnTo>
                  <a:pt x="265" y="361"/>
                </a:lnTo>
                <a:lnTo>
                  <a:pt x="265" y="361"/>
                </a:lnTo>
                <a:lnTo>
                  <a:pt x="265" y="359"/>
                </a:lnTo>
                <a:lnTo>
                  <a:pt x="262" y="359"/>
                </a:lnTo>
                <a:lnTo>
                  <a:pt x="259" y="359"/>
                </a:lnTo>
                <a:lnTo>
                  <a:pt x="256" y="359"/>
                </a:lnTo>
                <a:lnTo>
                  <a:pt x="256" y="359"/>
                </a:lnTo>
                <a:close/>
                <a:moveTo>
                  <a:pt x="311" y="359"/>
                </a:moveTo>
                <a:lnTo>
                  <a:pt x="311" y="359"/>
                </a:lnTo>
                <a:lnTo>
                  <a:pt x="312" y="364"/>
                </a:lnTo>
                <a:lnTo>
                  <a:pt x="312" y="367"/>
                </a:lnTo>
                <a:lnTo>
                  <a:pt x="314" y="367"/>
                </a:lnTo>
                <a:lnTo>
                  <a:pt x="314" y="367"/>
                </a:lnTo>
                <a:lnTo>
                  <a:pt x="317" y="364"/>
                </a:lnTo>
                <a:lnTo>
                  <a:pt x="319" y="359"/>
                </a:lnTo>
                <a:lnTo>
                  <a:pt x="319" y="359"/>
                </a:lnTo>
                <a:lnTo>
                  <a:pt x="314" y="358"/>
                </a:lnTo>
                <a:lnTo>
                  <a:pt x="311" y="359"/>
                </a:lnTo>
                <a:lnTo>
                  <a:pt x="311" y="359"/>
                </a:lnTo>
                <a:close/>
                <a:moveTo>
                  <a:pt x="303" y="361"/>
                </a:moveTo>
                <a:lnTo>
                  <a:pt x="303" y="361"/>
                </a:lnTo>
                <a:lnTo>
                  <a:pt x="303" y="364"/>
                </a:lnTo>
                <a:lnTo>
                  <a:pt x="305" y="367"/>
                </a:lnTo>
                <a:lnTo>
                  <a:pt x="305" y="367"/>
                </a:lnTo>
                <a:lnTo>
                  <a:pt x="306" y="367"/>
                </a:lnTo>
                <a:lnTo>
                  <a:pt x="306" y="367"/>
                </a:lnTo>
                <a:lnTo>
                  <a:pt x="308" y="366"/>
                </a:lnTo>
                <a:lnTo>
                  <a:pt x="306" y="364"/>
                </a:lnTo>
                <a:lnTo>
                  <a:pt x="306" y="363"/>
                </a:lnTo>
                <a:lnTo>
                  <a:pt x="306" y="359"/>
                </a:lnTo>
                <a:lnTo>
                  <a:pt x="306" y="359"/>
                </a:lnTo>
                <a:lnTo>
                  <a:pt x="303" y="361"/>
                </a:lnTo>
                <a:lnTo>
                  <a:pt x="303" y="361"/>
                </a:lnTo>
                <a:close/>
                <a:moveTo>
                  <a:pt x="386" y="367"/>
                </a:moveTo>
                <a:lnTo>
                  <a:pt x="386" y="367"/>
                </a:lnTo>
                <a:lnTo>
                  <a:pt x="389" y="367"/>
                </a:lnTo>
                <a:lnTo>
                  <a:pt x="392" y="367"/>
                </a:lnTo>
                <a:lnTo>
                  <a:pt x="392" y="367"/>
                </a:lnTo>
                <a:lnTo>
                  <a:pt x="390" y="363"/>
                </a:lnTo>
                <a:lnTo>
                  <a:pt x="389" y="361"/>
                </a:lnTo>
                <a:lnTo>
                  <a:pt x="387" y="361"/>
                </a:lnTo>
                <a:lnTo>
                  <a:pt x="387" y="361"/>
                </a:lnTo>
                <a:lnTo>
                  <a:pt x="386" y="364"/>
                </a:lnTo>
                <a:lnTo>
                  <a:pt x="386" y="367"/>
                </a:lnTo>
                <a:lnTo>
                  <a:pt x="386" y="367"/>
                </a:lnTo>
                <a:close/>
                <a:moveTo>
                  <a:pt x="720" y="378"/>
                </a:moveTo>
                <a:lnTo>
                  <a:pt x="720" y="378"/>
                </a:lnTo>
                <a:lnTo>
                  <a:pt x="721" y="379"/>
                </a:lnTo>
                <a:lnTo>
                  <a:pt x="721" y="382"/>
                </a:lnTo>
                <a:lnTo>
                  <a:pt x="721" y="382"/>
                </a:lnTo>
                <a:lnTo>
                  <a:pt x="726" y="381"/>
                </a:lnTo>
                <a:lnTo>
                  <a:pt x="726" y="381"/>
                </a:lnTo>
                <a:lnTo>
                  <a:pt x="726" y="369"/>
                </a:lnTo>
                <a:lnTo>
                  <a:pt x="724" y="364"/>
                </a:lnTo>
                <a:lnTo>
                  <a:pt x="721" y="361"/>
                </a:lnTo>
                <a:lnTo>
                  <a:pt x="721" y="361"/>
                </a:lnTo>
                <a:lnTo>
                  <a:pt x="720" y="378"/>
                </a:lnTo>
                <a:lnTo>
                  <a:pt x="720" y="378"/>
                </a:lnTo>
                <a:close/>
                <a:moveTo>
                  <a:pt x="252" y="361"/>
                </a:moveTo>
                <a:lnTo>
                  <a:pt x="252" y="361"/>
                </a:lnTo>
                <a:lnTo>
                  <a:pt x="250" y="363"/>
                </a:lnTo>
                <a:lnTo>
                  <a:pt x="250" y="364"/>
                </a:lnTo>
                <a:lnTo>
                  <a:pt x="250" y="364"/>
                </a:lnTo>
                <a:lnTo>
                  <a:pt x="252" y="364"/>
                </a:lnTo>
                <a:lnTo>
                  <a:pt x="252" y="361"/>
                </a:lnTo>
                <a:lnTo>
                  <a:pt x="252" y="361"/>
                </a:lnTo>
                <a:close/>
                <a:moveTo>
                  <a:pt x="296" y="367"/>
                </a:moveTo>
                <a:lnTo>
                  <a:pt x="296" y="367"/>
                </a:lnTo>
                <a:lnTo>
                  <a:pt x="296" y="366"/>
                </a:lnTo>
                <a:lnTo>
                  <a:pt x="296" y="363"/>
                </a:lnTo>
                <a:lnTo>
                  <a:pt x="296" y="363"/>
                </a:lnTo>
                <a:lnTo>
                  <a:pt x="296" y="363"/>
                </a:lnTo>
                <a:lnTo>
                  <a:pt x="294" y="363"/>
                </a:lnTo>
                <a:lnTo>
                  <a:pt x="294" y="361"/>
                </a:lnTo>
                <a:lnTo>
                  <a:pt x="293" y="361"/>
                </a:lnTo>
                <a:lnTo>
                  <a:pt x="293" y="361"/>
                </a:lnTo>
                <a:lnTo>
                  <a:pt x="293" y="366"/>
                </a:lnTo>
                <a:lnTo>
                  <a:pt x="294" y="367"/>
                </a:lnTo>
                <a:lnTo>
                  <a:pt x="296" y="367"/>
                </a:lnTo>
                <a:lnTo>
                  <a:pt x="296" y="367"/>
                </a:lnTo>
                <a:close/>
                <a:moveTo>
                  <a:pt x="418" y="366"/>
                </a:moveTo>
                <a:lnTo>
                  <a:pt x="418" y="366"/>
                </a:lnTo>
                <a:lnTo>
                  <a:pt x="419" y="364"/>
                </a:lnTo>
                <a:lnTo>
                  <a:pt x="421" y="363"/>
                </a:lnTo>
                <a:lnTo>
                  <a:pt x="421" y="363"/>
                </a:lnTo>
                <a:lnTo>
                  <a:pt x="418" y="361"/>
                </a:lnTo>
                <a:lnTo>
                  <a:pt x="416" y="361"/>
                </a:lnTo>
                <a:lnTo>
                  <a:pt x="416" y="361"/>
                </a:lnTo>
                <a:lnTo>
                  <a:pt x="418" y="366"/>
                </a:lnTo>
                <a:lnTo>
                  <a:pt x="418" y="366"/>
                </a:lnTo>
                <a:close/>
                <a:moveTo>
                  <a:pt x="444" y="361"/>
                </a:moveTo>
                <a:lnTo>
                  <a:pt x="444" y="361"/>
                </a:lnTo>
                <a:lnTo>
                  <a:pt x="439" y="361"/>
                </a:lnTo>
                <a:lnTo>
                  <a:pt x="439" y="361"/>
                </a:lnTo>
                <a:lnTo>
                  <a:pt x="439" y="364"/>
                </a:lnTo>
                <a:lnTo>
                  <a:pt x="441" y="364"/>
                </a:lnTo>
                <a:lnTo>
                  <a:pt x="444" y="364"/>
                </a:lnTo>
                <a:lnTo>
                  <a:pt x="444" y="361"/>
                </a:lnTo>
                <a:lnTo>
                  <a:pt x="444" y="361"/>
                </a:lnTo>
                <a:close/>
                <a:moveTo>
                  <a:pt x="280" y="364"/>
                </a:moveTo>
                <a:lnTo>
                  <a:pt x="280" y="364"/>
                </a:lnTo>
                <a:lnTo>
                  <a:pt x="284" y="364"/>
                </a:lnTo>
                <a:lnTo>
                  <a:pt x="285" y="364"/>
                </a:lnTo>
                <a:lnTo>
                  <a:pt x="285" y="363"/>
                </a:lnTo>
                <a:lnTo>
                  <a:pt x="285" y="363"/>
                </a:lnTo>
                <a:lnTo>
                  <a:pt x="282" y="363"/>
                </a:lnTo>
                <a:lnTo>
                  <a:pt x="280" y="364"/>
                </a:lnTo>
                <a:lnTo>
                  <a:pt x="280" y="364"/>
                </a:lnTo>
                <a:close/>
                <a:moveTo>
                  <a:pt x="236" y="364"/>
                </a:moveTo>
                <a:lnTo>
                  <a:pt x="236" y="364"/>
                </a:lnTo>
                <a:lnTo>
                  <a:pt x="238" y="366"/>
                </a:lnTo>
                <a:lnTo>
                  <a:pt x="238" y="366"/>
                </a:lnTo>
                <a:lnTo>
                  <a:pt x="238" y="366"/>
                </a:lnTo>
                <a:lnTo>
                  <a:pt x="239" y="364"/>
                </a:lnTo>
                <a:lnTo>
                  <a:pt x="241" y="364"/>
                </a:lnTo>
                <a:lnTo>
                  <a:pt x="241" y="364"/>
                </a:lnTo>
                <a:lnTo>
                  <a:pt x="239" y="363"/>
                </a:lnTo>
                <a:lnTo>
                  <a:pt x="236" y="364"/>
                </a:lnTo>
                <a:lnTo>
                  <a:pt x="236" y="364"/>
                </a:lnTo>
                <a:close/>
                <a:moveTo>
                  <a:pt x="495" y="364"/>
                </a:moveTo>
                <a:lnTo>
                  <a:pt x="495" y="364"/>
                </a:lnTo>
                <a:lnTo>
                  <a:pt x="495" y="364"/>
                </a:lnTo>
                <a:lnTo>
                  <a:pt x="499" y="366"/>
                </a:lnTo>
                <a:lnTo>
                  <a:pt x="500" y="364"/>
                </a:lnTo>
                <a:lnTo>
                  <a:pt x="502" y="364"/>
                </a:lnTo>
                <a:lnTo>
                  <a:pt x="502" y="364"/>
                </a:lnTo>
                <a:lnTo>
                  <a:pt x="499" y="363"/>
                </a:lnTo>
                <a:lnTo>
                  <a:pt x="495" y="364"/>
                </a:lnTo>
                <a:lnTo>
                  <a:pt x="495" y="364"/>
                </a:lnTo>
                <a:close/>
                <a:moveTo>
                  <a:pt x="531" y="372"/>
                </a:moveTo>
                <a:lnTo>
                  <a:pt x="531" y="372"/>
                </a:lnTo>
                <a:lnTo>
                  <a:pt x="538" y="373"/>
                </a:lnTo>
                <a:lnTo>
                  <a:pt x="538" y="373"/>
                </a:lnTo>
                <a:lnTo>
                  <a:pt x="540" y="369"/>
                </a:lnTo>
                <a:lnTo>
                  <a:pt x="538" y="364"/>
                </a:lnTo>
                <a:lnTo>
                  <a:pt x="538" y="364"/>
                </a:lnTo>
                <a:lnTo>
                  <a:pt x="537" y="364"/>
                </a:lnTo>
                <a:lnTo>
                  <a:pt x="534" y="364"/>
                </a:lnTo>
                <a:lnTo>
                  <a:pt x="532" y="363"/>
                </a:lnTo>
                <a:lnTo>
                  <a:pt x="531" y="363"/>
                </a:lnTo>
                <a:lnTo>
                  <a:pt x="531" y="363"/>
                </a:lnTo>
                <a:lnTo>
                  <a:pt x="529" y="367"/>
                </a:lnTo>
                <a:lnTo>
                  <a:pt x="531" y="372"/>
                </a:lnTo>
                <a:lnTo>
                  <a:pt x="531" y="372"/>
                </a:lnTo>
                <a:close/>
                <a:moveTo>
                  <a:pt x="590" y="370"/>
                </a:moveTo>
                <a:lnTo>
                  <a:pt x="590" y="370"/>
                </a:lnTo>
                <a:lnTo>
                  <a:pt x="592" y="370"/>
                </a:lnTo>
                <a:lnTo>
                  <a:pt x="592" y="370"/>
                </a:lnTo>
                <a:lnTo>
                  <a:pt x="593" y="369"/>
                </a:lnTo>
                <a:lnTo>
                  <a:pt x="593" y="367"/>
                </a:lnTo>
                <a:lnTo>
                  <a:pt x="593" y="364"/>
                </a:lnTo>
                <a:lnTo>
                  <a:pt x="592" y="363"/>
                </a:lnTo>
                <a:lnTo>
                  <a:pt x="592" y="363"/>
                </a:lnTo>
                <a:lnTo>
                  <a:pt x="590" y="367"/>
                </a:lnTo>
                <a:lnTo>
                  <a:pt x="590" y="369"/>
                </a:lnTo>
                <a:lnTo>
                  <a:pt x="590" y="370"/>
                </a:lnTo>
                <a:lnTo>
                  <a:pt x="590" y="370"/>
                </a:lnTo>
                <a:close/>
                <a:moveTo>
                  <a:pt x="224" y="366"/>
                </a:moveTo>
                <a:lnTo>
                  <a:pt x="224" y="366"/>
                </a:lnTo>
                <a:lnTo>
                  <a:pt x="229" y="366"/>
                </a:lnTo>
                <a:lnTo>
                  <a:pt x="230" y="366"/>
                </a:lnTo>
                <a:lnTo>
                  <a:pt x="232" y="364"/>
                </a:lnTo>
                <a:lnTo>
                  <a:pt x="232" y="364"/>
                </a:lnTo>
                <a:lnTo>
                  <a:pt x="229" y="364"/>
                </a:lnTo>
                <a:lnTo>
                  <a:pt x="227" y="364"/>
                </a:lnTo>
                <a:lnTo>
                  <a:pt x="226" y="364"/>
                </a:lnTo>
                <a:lnTo>
                  <a:pt x="226" y="364"/>
                </a:lnTo>
                <a:lnTo>
                  <a:pt x="226" y="364"/>
                </a:lnTo>
                <a:lnTo>
                  <a:pt x="224" y="364"/>
                </a:lnTo>
                <a:lnTo>
                  <a:pt x="224" y="366"/>
                </a:lnTo>
                <a:lnTo>
                  <a:pt x="224" y="366"/>
                </a:lnTo>
                <a:lnTo>
                  <a:pt x="224" y="366"/>
                </a:lnTo>
                <a:close/>
                <a:moveTo>
                  <a:pt x="517" y="369"/>
                </a:moveTo>
                <a:lnTo>
                  <a:pt x="517" y="369"/>
                </a:lnTo>
                <a:lnTo>
                  <a:pt x="517" y="367"/>
                </a:lnTo>
                <a:lnTo>
                  <a:pt x="517" y="366"/>
                </a:lnTo>
                <a:lnTo>
                  <a:pt x="517" y="364"/>
                </a:lnTo>
                <a:lnTo>
                  <a:pt x="517" y="364"/>
                </a:lnTo>
                <a:lnTo>
                  <a:pt x="514" y="364"/>
                </a:lnTo>
                <a:lnTo>
                  <a:pt x="514" y="366"/>
                </a:lnTo>
                <a:lnTo>
                  <a:pt x="514" y="366"/>
                </a:lnTo>
                <a:lnTo>
                  <a:pt x="515" y="369"/>
                </a:lnTo>
                <a:lnTo>
                  <a:pt x="517" y="369"/>
                </a:lnTo>
                <a:lnTo>
                  <a:pt x="517" y="369"/>
                </a:lnTo>
                <a:lnTo>
                  <a:pt x="517" y="369"/>
                </a:lnTo>
                <a:close/>
                <a:moveTo>
                  <a:pt x="262" y="366"/>
                </a:moveTo>
                <a:lnTo>
                  <a:pt x="262" y="366"/>
                </a:lnTo>
                <a:lnTo>
                  <a:pt x="268" y="367"/>
                </a:lnTo>
                <a:lnTo>
                  <a:pt x="274" y="366"/>
                </a:lnTo>
                <a:lnTo>
                  <a:pt x="274" y="366"/>
                </a:lnTo>
                <a:lnTo>
                  <a:pt x="273" y="364"/>
                </a:lnTo>
                <a:lnTo>
                  <a:pt x="268" y="364"/>
                </a:lnTo>
                <a:lnTo>
                  <a:pt x="262" y="366"/>
                </a:lnTo>
                <a:lnTo>
                  <a:pt x="262" y="366"/>
                </a:lnTo>
                <a:close/>
                <a:moveTo>
                  <a:pt x="750" y="404"/>
                </a:moveTo>
                <a:lnTo>
                  <a:pt x="750" y="404"/>
                </a:lnTo>
                <a:lnTo>
                  <a:pt x="753" y="395"/>
                </a:lnTo>
                <a:lnTo>
                  <a:pt x="755" y="385"/>
                </a:lnTo>
                <a:lnTo>
                  <a:pt x="755" y="375"/>
                </a:lnTo>
                <a:lnTo>
                  <a:pt x="752" y="366"/>
                </a:lnTo>
                <a:lnTo>
                  <a:pt x="752" y="366"/>
                </a:lnTo>
                <a:lnTo>
                  <a:pt x="750" y="384"/>
                </a:lnTo>
                <a:lnTo>
                  <a:pt x="750" y="393"/>
                </a:lnTo>
                <a:lnTo>
                  <a:pt x="750" y="404"/>
                </a:lnTo>
                <a:lnTo>
                  <a:pt x="750" y="40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6" y="372"/>
                </a:lnTo>
                <a:lnTo>
                  <a:pt x="136" y="376"/>
                </a:lnTo>
                <a:lnTo>
                  <a:pt x="136" y="378"/>
                </a:lnTo>
                <a:lnTo>
                  <a:pt x="136" y="378"/>
                </a:lnTo>
                <a:lnTo>
                  <a:pt x="137" y="375"/>
                </a:lnTo>
                <a:lnTo>
                  <a:pt x="140" y="372"/>
                </a:lnTo>
                <a:lnTo>
                  <a:pt x="142" y="369"/>
                </a:lnTo>
                <a:lnTo>
                  <a:pt x="142" y="367"/>
                </a:lnTo>
                <a:lnTo>
                  <a:pt x="140" y="366"/>
                </a:lnTo>
                <a:lnTo>
                  <a:pt x="140" y="366"/>
                </a:lnTo>
                <a:lnTo>
                  <a:pt x="140" y="367"/>
                </a:lnTo>
                <a:lnTo>
                  <a:pt x="137" y="366"/>
                </a:lnTo>
                <a:lnTo>
                  <a:pt x="137" y="366"/>
                </a:lnTo>
                <a:close/>
                <a:moveTo>
                  <a:pt x="473" y="367"/>
                </a:moveTo>
                <a:lnTo>
                  <a:pt x="473" y="367"/>
                </a:lnTo>
                <a:lnTo>
                  <a:pt x="473" y="369"/>
                </a:lnTo>
                <a:lnTo>
                  <a:pt x="473" y="369"/>
                </a:lnTo>
                <a:lnTo>
                  <a:pt x="479" y="370"/>
                </a:lnTo>
                <a:lnTo>
                  <a:pt x="480" y="369"/>
                </a:lnTo>
                <a:lnTo>
                  <a:pt x="480" y="366"/>
                </a:lnTo>
                <a:lnTo>
                  <a:pt x="480" y="366"/>
                </a:lnTo>
                <a:lnTo>
                  <a:pt x="477" y="366"/>
                </a:lnTo>
                <a:lnTo>
                  <a:pt x="473" y="367"/>
                </a:lnTo>
                <a:lnTo>
                  <a:pt x="473" y="367"/>
                </a:lnTo>
                <a:close/>
                <a:moveTo>
                  <a:pt x="543" y="375"/>
                </a:moveTo>
                <a:lnTo>
                  <a:pt x="543" y="375"/>
                </a:lnTo>
                <a:lnTo>
                  <a:pt x="549" y="376"/>
                </a:lnTo>
                <a:lnTo>
                  <a:pt x="549" y="376"/>
                </a:lnTo>
                <a:lnTo>
                  <a:pt x="549" y="369"/>
                </a:lnTo>
                <a:lnTo>
                  <a:pt x="549" y="369"/>
                </a:lnTo>
                <a:lnTo>
                  <a:pt x="546" y="367"/>
                </a:lnTo>
                <a:lnTo>
                  <a:pt x="543" y="366"/>
                </a:lnTo>
                <a:lnTo>
                  <a:pt x="543" y="366"/>
                </a:lnTo>
                <a:lnTo>
                  <a:pt x="543" y="370"/>
                </a:lnTo>
                <a:lnTo>
                  <a:pt x="543" y="375"/>
                </a:lnTo>
                <a:lnTo>
                  <a:pt x="543" y="375"/>
                </a:lnTo>
                <a:close/>
                <a:moveTo>
                  <a:pt x="194" y="381"/>
                </a:moveTo>
                <a:lnTo>
                  <a:pt x="194" y="381"/>
                </a:lnTo>
                <a:lnTo>
                  <a:pt x="200" y="375"/>
                </a:lnTo>
                <a:lnTo>
                  <a:pt x="201" y="372"/>
                </a:lnTo>
                <a:lnTo>
                  <a:pt x="201" y="369"/>
                </a:lnTo>
                <a:lnTo>
                  <a:pt x="201" y="369"/>
                </a:lnTo>
                <a:lnTo>
                  <a:pt x="198" y="369"/>
                </a:lnTo>
                <a:lnTo>
                  <a:pt x="197" y="367"/>
                </a:lnTo>
                <a:lnTo>
                  <a:pt x="197" y="367"/>
                </a:lnTo>
                <a:lnTo>
                  <a:pt x="194" y="375"/>
                </a:lnTo>
                <a:lnTo>
                  <a:pt x="192" y="378"/>
                </a:lnTo>
                <a:lnTo>
                  <a:pt x="194" y="381"/>
                </a:lnTo>
                <a:lnTo>
                  <a:pt x="194" y="381"/>
                </a:lnTo>
                <a:close/>
                <a:moveTo>
                  <a:pt x="564" y="369"/>
                </a:moveTo>
                <a:lnTo>
                  <a:pt x="564" y="369"/>
                </a:lnTo>
                <a:lnTo>
                  <a:pt x="563" y="369"/>
                </a:lnTo>
                <a:lnTo>
                  <a:pt x="561" y="369"/>
                </a:lnTo>
                <a:lnTo>
                  <a:pt x="559" y="367"/>
                </a:lnTo>
                <a:lnTo>
                  <a:pt x="558" y="369"/>
                </a:lnTo>
                <a:lnTo>
                  <a:pt x="558" y="369"/>
                </a:lnTo>
                <a:lnTo>
                  <a:pt x="561" y="370"/>
                </a:lnTo>
                <a:lnTo>
                  <a:pt x="564" y="370"/>
                </a:lnTo>
                <a:lnTo>
                  <a:pt x="564" y="369"/>
                </a:lnTo>
                <a:lnTo>
                  <a:pt x="564" y="369"/>
                </a:lnTo>
                <a:close/>
                <a:moveTo>
                  <a:pt x="168" y="369"/>
                </a:moveTo>
                <a:lnTo>
                  <a:pt x="168" y="369"/>
                </a:lnTo>
                <a:lnTo>
                  <a:pt x="168" y="387"/>
                </a:lnTo>
                <a:lnTo>
                  <a:pt x="168" y="396"/>
                </a:lnTo>
                <a:lnTo>
                  <a:pt x="169" y="405"/>
                </a:lnTo>
                <a:lnTo>
                  <a:pt x="169" y="405"/>
                </a:lnTo>
                <a:lnTo>
                  <a:pt x="175" y="396"/>
                </a:lnTo>
                <a:lnTo>
                  <a:pt x="180" y="388"/>
                </a:lnTo>
                <a:lnTo>
                  <a:pt x="180" y="388"/>
                </a:lnTo>
                <a:lnTo>
                  <a:pt x="178" y="378"/>
                </a:lnTo>
                <a:lnTo>
                  <a:pt x="177" y="369"/>
                </a:lnTo>
                <a:lnTo>
                  <a:pt x="177" y="369"/>
                </a:lnTo>
                <a:lnTo>
                  <a:pt x="172" y="369"/>
                </a:lnTo>
                <a:lnTo>
                  <a:pt x="168" y="369"/>
                </a:lnTo>
                <a:lnTo>
                  <a:pt x="168" y="369"/>
                </a:lnTo>
                <a:close/>
                <a:moveTo>
                  <a:pt x="184" y="382"/>
                </a:moveTo>
                <a:lnTo>
                  <a:pt x="184" y="382"/>
                </a:lnTo>
                <a:lnTo>
                  <a:pt x="186" y="375"/>
                </a:lnTo>
                <a:lnTo>
                  <a:pt x="184" y="372"/>
                </a:lnTo>
                <a:lnTo>
                  <a:pt x="183" y="369"/>
                </a:lnTo>
                <a:lnTo>
                  <a:pt x="183" y="369"/>
                </a:lnTo>
                <a:lnTo>
                  <a:pt x="183" y="375"/>
                </a:lnTo>
                <a:lnTo>
                  <a:pt x="183" y="379"/>
                </a:lnTo>
                <a:lnTo>
                  <a:pt x="184" y="382"/>
                </a:lnTo>
                <a:lnTo>
                  <a:pt x="184" y="382"/>
                </a:lnTo>
                <a:close/>
                <a:moveTo>
                  <a:pt x="136" y="387"/>
                </a:moveTo>
                <a:lnTo>
                  <a:pt x="136" y="387"/>
                </a:lnTo>
                <a:lnTo>
                  <a:pt x="136" y="396"/>
                </a:lnTo>
                <a:lnTo>
                  <a:pt x="137" y="405"/>
                </a:lnTo>
                <a:lnTo>
                  <a:pt x="139" y="414"/>
                </a:lnTo>
                <a:lnTo>
                  <a:pt x="140" y="425"/>
                </a:lnTo>
                <a:lnTo>
                  <a:pt x="140" y="425"/>
                </a:lnTo>
                <a:lnTo>
                  <a:pt x="145" y="424"/>
                </a:lnTo>
                <a:lnTo>
                  <a:pt x="149" y="424"/>
                </a:lnTo>
                <a:lnTo>
                  <a:pt x="149" y="424"/>
                </a:lnTo>
                <a:lnTo>
                  <a:pt x="149" y="398"/>
                </a:lnTo>
                <a:lnTo>
                  <a:pt x="148" y="370"/>
                </a:lnTo>
                <a:lnTo>
                  <a:pt x="148" y="370"/>
                </a:lnTo>
                <a:lnTo>
                  <a:pt x="146" y="369"/>
                </a:lnTo>
                <a:lnTo>
                  <a:pt x="146" y="369"/>
                </a:lnTo>
                <a:lnTo>
                  <a:pt x="143" y="373"/>
                </a:lnTo>
                <a:lnTo>
                  <a:pt x="140" y="378"/>
                </a:lnTo>
                <a:lnTo>
                  <a:pt x="137" y="382"/>
                </a:lnTo>
                <a:lnTo>
                  <a:pt x="136" y="387"/>
                </a:lnTo>
                <a:lnTo>
                  <a:pt x="136" y="387"/>
                </a:lnTo>
                <a:close/>
                <a:moveTo>
                  <a:pt x="162" y="414"/>
                </a:moveTo>
                <a:lnTo>
                  <a:pt x="162" y="414"/>
                </a:lnTo>
                <a:lnTo>
                  <a:pt x="163" y="411"/>
                </a:lnTo>
                <a:lnTo>
                  <a:pt x="165" y="407"/>
                </a:lnTo>
                <a:lnTo>
                  <a:pt x="163" y="396"/>
                </a:lnTo>
                <a:lnTo>
                  <a:pt x="162" y="385"/>
                </a:lnTo>
                <a:lnTo>
                  <a:pt x="163" y="381"/>
                </a:lnTo>
                <a:lnTo>
                  <a:pt x="163" y="376"/>
                </a:lnTo>
                <a:lnTo>
                  <a:pt x="163" y="376"/>
                </a:lnTo>
                <a:lnTo>
                  <a:pt x="162" y="375"/>
                </a:lnTo>
                <a:lnTo>
                  <a:pt x="162" y="373"/>
                </a:lnTo>
                <a:lnTo>
                  <a:pt x="162" y="369"/>
                </a:lnTo>
                <a:lnTo>
                  <a:pt x="162" y="369"/>
                </a:lnTo>
                <a:lnTo>
                  <a:pt x="159" y="369"/>
                </a:lnTo>
                <a:lnTo>
                  <a:pt x="159" y="369"/>
                </a:lnTo>
                <a:lnTo>
                  <a:pt x="159" y="391"/>
                </a:lnTo>
                <a:lnTo>
                  <a:pt x="162" y="414"/>
                </a:lnTo>
                <a:lnTo>
                  <a:pt x="162" y="414"/>
                </a:lnTo>
                <a:close/>
                <a:moveTo>
                  <a:pt x="431" y="370"/>
                </a:moveTo>
                <a:lnTo>
                  <a:pt x="431" y="370"/>
                </a:lnTo>
                <a:lnTo>
                  <a:pt x="433" y="372"/>
                </a:lnTo>
                <a:lnTo>
                  <a:pt x="434" y="373"/>
                </a:lnTo>
                <a:lnTo>
                  <a:pt x="434" y="373"/>
                </a:lnTo>
                <a:lnTo>
                  <a:pt x="434" y="372"/>
                </a:lnTo>
                <a:lnTo>
                  <a:pt x="434" y="369"/>
                </a:lnTo>
                <a:lnTo>
                  <a:pt x="434" y="369"/>
                </a:lnTo>
                <a:lnTo>
                  <a:pt x="431" y="370"/>
                </a:lnTo>
                <a:lnTo>
                  <a:pt x="431" y="370"/>
                </a:lnTo>
                <a:close/>
                <a:moveTo>
                  <a:pt x="450" y="375"/>
                </a:moveTo>
                <a:lnTo>
                  <a:pt x="450" y="375"/>
                </a:lnTo>
                <a:lnTo>
                  <a:pt x="445" y="370"/>
                </a:lnTo>
                <a:lnTo>
                  <a:pt x="444" y="370"/>
                </a:lnTo>
                <a:lnTo>
                  <a:pt x="441" y="369"/>
                </a:lnTo>
                <a:lnTo>
                  <a:pt x="441" y="369"/>
                </a:lnTo>
                <a:lnTo>
                  <a:pt x="441" y="373"/>
                </a:lnTo>
                <a:lnTo>
                  <a:pt x="442" y="375"/>
                </a:lnTo>
                <a:lnTo>
                  <a:pt x="447" y="376"/>
                </a:lnTo>
                <a:lnTo>
                  <a:pt x="450" y="375"/>
                </a:lnTo>
                <a:lnTo>
                  <a:pt x="450" y="375"/>
                </a:lnTo>
                <a:close/>
                <a:moveTo>
                  <a:pt x="207" y="375"/>
                </a:moveTo>
                <a:lnTo>
                  <a:pt x="207" y="375"/>
                </a:lnTo>
                <a:lnTo>
                  <a:pt x="210" y="375"/>
                </a:lnTo>
                <a:lnTo>
                  <a:pt x="212" y="373"/>
                </a:lnTo>
                <a:lnTo>
                  <a:pt x="212" y="373"/>
                </a:lnTo>
                <a:lnTo>
                  <a:pt x="210" y="372"/>
                </a:lnTo>
                <a:lnTo>
                  <a:pt x="210" y="370"/>
                </a:lnTo>
                <a:lnTo>
                  <a:pt x="210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5"/>
                </a:lnTo>
                <a:lnTo>
                  <a:pt x="207" y="375"/>
                </a:lnTo>
                <a:close/>
                <a:moveTo>
                  <a:pt x="491" y="378"/>
                </a:moveTo>
                <a:lnTo>
                  <a:pt x="491" y="378"/>
                </a:lnTo>
                <a:lnTo>
                  <a:pt x="497" y="379"/>
                </a:lnTo>
                <a:lnTo>
                  <a:pt x="502" y="381"/>
                </a:lnTo>
                <a:lnTo>
                  <a:pt x="508" y="381"/>
                </a:lnTo>
                <a:lnTo>
                  <a:pt x="511" y="381"/>
                </a:lnTo>
                <a:lnTo>
                  <a:pt x="512" y="379"/>
                </a:lnTo>
                <a:lnTo>
                  <a:pt x="512" y="379"/>
                </a:lnTo>
                <a:lnTo>
                  <a:pt x="511" y="372"/>
                </a:lnTo>
                <a:lnTo>
                  <a:pt x="511" y="372"/>
                </a:lnTo>
                <a:lnTo>
                  <a:pt x="505" y="372"/>
                </a:lnTo>
                <a:lnTo>
                  <a:pt x="497" y="370"/>
                </a:lnTo>
                <a:lnTo>
                  <a:pt x="494" y="370"/>
                </a:lnTo>
                <a:lnTo>
                  <a:pt x="492" y="372"/>
                </a:lnTo>
                <a:lnTo>
                  <a:pt x="491" y="373"/>
                </a:lnTo>
                <a:lnTo>
                  <a:pt x="491" y="378"/>
                </a:lnTo>
                <a:lnTo>
                  <a:pt x="491" y="378"/>
                </a:lnTo>
                <a:close/>
                <a:moveTo>
                  <a:pt x="261" y="372"/>
                </a:moveTo>
                <a:lnTo>
                  <a:pt x="261" y="372"/>
                </a:lnTo>
                <a:lnTo>
                  <a:pt x="264" y="387"/>
                </a:lnTo>
                <a:lnTo>
                  <a:pt x="264" y="387"/>
                </a:lnTo>
                <a:lnTo>
                  <a:pt x="268" y="384"/>
                </a:lnTo>
                <a:lnTo>
                  <a:pt x="271" y="381"/>
                </a:lnTo>
                <a:lnTo>
                  <a:pt x="276" y="373"/>
                </a:lnTo>
                <a:lnTo>
                  <a:pt x="276" y="373"/>
                </a:lnTo>
                <a:lnTo>
                  <a:pt x="268" y="372"/>
                </a:lnTo>
                <a:lnTo>
                  <a:pt x="261" y="372"/>
                </a:lnTo>
                <a:lnTo>
                  <a:pt x="261" y="372"/>
                </a:lnTo>
                <a:close/>
                <a:moveTo>
                  <a:pt x="404" y="381"/>
                </a:moveTo>
                <a:lnTo>
                  <a:pt x="404" y="381"/>
                </a:lnTo>
                <a:lnTo>
                  <a:pt x="406" y="378"/>
                </a:lnTo>
                <a:lnTo>
                  <a:pt x="406" y="375"/>
                </a:lnTo>
                <a:lnTo>
                  <a:pt x="404" y="372"/>
                </a:lnTo>
                <a:lnTo>
                  <a:pt x="401" y="370"/>
                </a:lnTo>
                <a:lnTo>
                  <a:pt x="401" y="370"/>
                </a:lnTo>
                <a:lnTo>
                  <a:pt x="402" y="376"/>
                </a:lnTo>
                <a:lnTo>
                  <a:pt x="404" y="381"/>
                </a:lnTo>
                <a:lnTo>
                  <a:pt x="404" y="381"/>
                </a:lnTo>
                <a:close/>
                <a:moveTo>
                  <a:pt x="567" y="375"/>
                </a:moveTo>
                <a:lnTo>
                  <a:pt x="567" y="375"/>
                </a:lnTo>
                <a:lnTo>
                  <a:pt x="569" y="375"/>
                </a:lnTo>
                <a:lnTo>
                  <a:pt x="570" y="375"/>
                </a:lnTo>
                <a:lnTo>
                  <a:pt x="570" y="375"/>
                </a:lnTo>
                <a:lnTo>
                  <a:pt x="570" y="373"/>
                </a:lnTo>
                <a:lnTo>
                  <a:pt x="570" y="373"/>
                </a:lnTo>
                <a:lnTo>
                  <a:pt x="572" y="370"/>
                </a:lnTo>
                <a:lnTo>
                  <a:pt x="572" y="370"/>
                </a:lnTo>
                <a:lnTo>
                  <a:pt x="569" y="370"/>
                </a:lnTo>
                <a:lnTo>
                  <a:pt x="569" y="372"/>
                </a:lnTo>
                <a:lnTo>
                  <a:pt x="567" y="375"/>
                </a:lnTo>
                <a:lnTo>
                  <a:pt x="567" y="375"/>
                </a:lnTo>
                <a:close/>
                <a:moveTo>
                  <a:pt x="47" y="411"/>
                </a:moveTo>
                <a:lnTo>
                  <a:pt x="47" y="411"/>
                </a:lnTo>
                <a:lnTo>
                  <a:pt x="44" y="401"/>
                </a:lnTo>
                <a:lnTo>
                  <a:pt x="43" y="390"/>
                </a:lnTo>
                <a:lnTo>
                  <a:pt x="37" y="372"/>
                </a:lnTo>
                <a:lnTo>
                  <a:pt x="37" y="372"/>
                </a:lnTo>
                <a:lnTo>
                  <a:pt x="37" y="382"/>
                </a:lnTo>
                <a:lnTo>
                  <a:pt x="40" y="393"/>
                </a:lnTo>
                <a:lnTo>
                  <a:pt x="47" y="411"/>
                </a:lnTo>
                <a:lnTo>
                  <a:pt x="47" y="411"/>
                </a:lnTo>
                <a:close/>
                <a:moveTo>
                  <a:pt x="64" y="419"/>
                </a:moveTo>
                <a:lnTo>
                  <a:pt x="64" y="419"/>
                </a:lnTo>
                <a:lnTo>
                  <a:pt x="67" y="408"/>
                </a:lnTo>
                <a:lnTo>
                  <a:pt x="67" y="398"/>
                </a:lnTo>
                <a:lnTo>
                  <a:pt x="67" y="385"/>
                </a:lnTo>
                <a:lnTo>
                  <a:pt x="69" y="375"/>
                </a:lnTo>
                <a:lnTo>
                  <a:pt x="69" y="375"/>
                </a:lnTo>
                <a:lnTo>
                  <a:pt x="67" y="372"/>
                </a:lnTo>
                <a:lnTo>
                  <a:pt x="67" y="372"/>
                </a:lnTo>
                <a:lnTo>
                  <a:pt x="65" y="372"/>
                </a:lnTo>
                <a:lnTo>
                  <a:pt x="65" y="372"/>
                </a:lnTo>
                <a:lnTo>
                  <a:pt x="62" y="384"/>
                </a:lnTo>
                <a:lnTo>
                  <a:pt x="61" y="396"/>
                </a:lnTo>
                <a:lnTo>
                  <a:pt x="61" y="408"/>
                </a:lnTo>
                <a:lnTo>
                  <a:pt x="62" y="414"/>
                </a:lnTo>
                <a:lnTo>
                  <a:pt x="64" y="419"/>
                </a:lnTo>
                <a:lnTo>
                  <a:pt x="64" y="419"/>
                </a:lnTo>
                <a:close/>
                <a:moveTo>
                  <a:pt x="247" y="396"/>
                </a:moveTo>
                <a:lnTo>
                  <a:pt x="247" y="396"/>
                </a:lnTo>
                <a:lnTo>
                  <a:pt x="253" y="395"/>
                </a:lnTo>
                <a:lnTo>
                  <a:pt x="253" y="395"/>
                </a:lnTo>
                <a:lnTo>
                  <a:pt x="245" y="372"/>
                </a:lnTo>
                <a:lnTo>
                  <a:pt x="245" y="372"/>
                </a:lnTo>
                <a:lnTo>
                  <a:pt x="244" y="372"/>
                </a:lnTo>
                <a:lnTo>
                  <a:pt x="244" y="372"/>
                </a:lnTo>
                <a:lnTo>
                  <a:pt x="244" y="378"/>
                </a:lnTo>
                <a:lnTo>
                  <a:pt x="244" y="384"/>
                </a:lnTo>
                <a:lnTo>
                  <a:pt x="247" y="396"/>
                </a:lnTo>
                <a:lnTo>
                  <a:pt x="247" y="396"/>
                </a:lnTo>
                <a:close/>
                <a:moveTo>
                  <a:pt x="279" y="378"/>
                </a:moveTo>
                <a:lnTo>
                  <a:pt x="279" y="378"/>
                </a:lnTo>
                <a:lnTo>
                  <a:pt x="280" y="379"/>
                </a:lnTo>
                <a:lnTo>
                  <a:pt x="282" y="384"/>
                </a:lnTo>
                <a:lnTo>
                  <a:pt x="282" y="387"/>
                </a:lnTo>
                <a:lnTo>
                  <a:pt x="284" y="388"/>
                </a:lnTo>
                <a:lnTo>
                  <a:pt x="284" y="388"/>
                </a:lnTo>
                <a:lnTo>
                  <a:pt x="288" y="381"/>
                </a:lnTo>
                <a:lnTo>
                  <a:pt x="290" y="376"/>
                </a:lnTo>
                <a:lnTo>
                  <a:pt x="290" y="372"/>
                </a:lnTo>
                <a:lnTo>
                  <a:pt x="290" y="372"/>
                </a:lnTo>
                <a:lnTo>
                  <a:pt x="285" y="372"/>
                </a:lnTo>
                <a:lnTo>
                  <a:pt x="284" y="372"/>
                </a:lnTo>
                <a:lnTo>
                  <a:pt x="280" y="375"/>
                </a:lnTo>
                <a:lnTo>
                  <a:pt x="279" y="378"/>
                </a:lnTo>
                <a:lnTo>
                  <a:pt x="279" y="378"/>
                </a:lnTo>
                <a:close/>
                <a:moveTo>
                  <a:pt x="575" y="375"/>
                </a:moveTo>
                <a:lnTo>
                  <a:pt x="575" y="375"/>
                </a:lnTo>
                <a:lnTo>
                  <a:pt x="576" y="375"/>
                </a:lnTo>
                <a:lnTo>
                  <a:pt x="578" y="373"/>
                </a:lnTo>
                <a:lnTo>
                  <a:pt x="576" y="372"/>
                </a:lnTo>
                <a:lnTo>
                  <a:pt x="575" y="372"/>
                </a:lnTo>
                <a:lnTo>
                  <a:pt x="575" y="372"/>
                </a:lnTo>
                <a:lnTo>
                  <a:pt x="575" y="375"/>
                </a:lnTo>
                <a:lnTo>
                  <a:pt x="575" y="375"/>
                </a:lnTo>
                <a:close/>
                <a:moveTo>
                  <a:pt x="226" y="375"/>
                </a:moveTo>
                <a:lnTo>
                  <a:pt x="226" y="375"/>
                </a:lnTo>
                <a:lnTo>
                  <a:pt x="226" y="381"/>
                </a:lnTo>
                <a:lnTo>
                  <a:pt x="227" y="387"/>
                </a:lnTo>
                <a:lnTo>
                  <a:pt x="227" y="387"/>
                </a:lnTo>
                <a:lnTo>
                  <a:pt x="230" y="385"/>
                </a:lnTo>
                <a:lnTo>
                  <a:pt x="232" y="382"/>
                </a:lnTo>
                <a:lnTo>
                  <a:pt x="233" y="379"/>
                </a:lnTo>
                <a:lnTo>
                  <a:pt x="236" y="376"/>
                </a:lnTo>
                <a:lnTo>
                  <a:pt x="236" y="376"/>
                </a:lnTo>
                <a:lnTo>
                  <a:pt x="235" y="373"/>
                </a:lnTo>
                <a:lnTo>
                  <a:pt x="232" y="373"/>
                </a:lnTo>
                <a:lnTo>
                  <a:pt x="226" y="375"/>
                </a:lnTo>
                <a:lnTo>
                  <a:pt x="226" y="375"/>
                </a:lnTo>
                <a:close/>
                <a:moveTo>
                  <a:pt x="316" y="373"/>
                </a:moveTo>
                <a:lnTo>
                  <a:pt x="316" y="373"/>
                </a:lnTo>
                <a:lnTo>
                  <a:pt x="317" y="375"/>
                </a:lnTo>
                <a:lnTo>
                  <a:pt x="319" y="375"/>
                </a:lnTo>
                <a:lnTo>
                  <a:pt x="322" y="375"/>
                </a:lnTo>
                <a:lnTo>
                  <a:pt x="322" y="375"/>
                </a:lnTo>
                <a:lnTo>
                  <a:pt x="322" y="373"/>
                </a:lnTo>
                <a:lnTo>
                  <a:pt x="320" y="372"/>
                </a:lnTo>
                <a:lnTo>
                  <a:pt x="316" y="373"/>
                </a:lnTo>
                <a:lnTo>
                  <a:pt x="316" y="373"/>
                </a:lnTo>
                <a:close/>
                <a:moveTo>
                  <a:pt x="332" y="378"/>
                </a:moveTo>
                <a:lnTo>
                  <a:pt x="332" y="378"/>
                </a:lnTo>
                <a:lnTo>
                  <a:pt x="332" y="375"/>
                </a:lnTo>
                <a:lnTo>
                  <a:pt x="331" y="373"/>
                </a:lnTo>
                <a:lnTo>
                  <a:pt x="331" y="373"/>
                </a:lnTo>
                <a:lnTo>
                  <a:pt x="329" y="373"/>
                </a:lnTo>
                <a:lnTo>
                  <a:pt x="328" y="372"/>
                </a:lnTo>
                <a:lnTo>
                  <a:pt x="328" y="372"/>
                </a:lnTo>
                <a:lnTo>
                  <a:pt x="328" y="376"/>
                </a:lnTo>
                <a:lnTo>
                  <a:pt x="329" y="378"/>
                </a:lnTo>
                <a:lnTo>
                  <a:pt x="332" y="378"/>
                </a:lnTo>
                <a:lnTo>
                  <a:pt x="332" y="378"/>
                </a:lnTo>
                <a:close/>
                <a:moveTo>
                  <a:pt x="352" y="373"/>
                </a:moveTo>
                <a:lnTo>
                  <a:pt x="352" y="373"/>
                </a:lnTo>
                <a:lnTo>
                  <a:pt x="354" y="378"/>
                </a:lnTo>
                <a:lnTo>
                  <a:pt x="355" y="382"/>
                </a:lnTo>
                <a:lnTo>
                  <a:pt x="355" y="382"/>
                </a:lnTo>
                <a:lnTo>
                  <a:pt x="361" y="382"/>
                </a:lnTo>
                <a:lnTo>
                  <a:pt x="366" y="382"/>
                </a:lnTo>
                <a:lnTo>
                  <a:pt x="367" y="381"/>
                </a:lnTo>
                <a:lnTo>
                  <a:pt x="367" y="381"/>
                </a:lnTo>
                <a:lnTo>
                  <a:pt x="366" y="375"/>
                </a:lnTo>
                <a:lnTo>
                  <a:pt x="363" y="373"/>
                </a:lnTo>
                <a:lnTo>
                  <a:pt x="357" y="372"/>
                </a:lnTo>
                <a:lnTo>
                  <a:pt x="352" y="373"/>
                </a:lnTo>
                <a:lnTo>
                  <a:pt x="352" y="373"/>
                </a:lnTo>
                <a:close/>
                <a:moveTo>
                  <a:pt x="372" y="375"/>
                </a:moveTo>
                <a:lnTo>
                  <a:pt x="372" y="375"/>
                </a:lnTo>
                <a:lnTo>
                  <a:pt x="372" y="372"/>
                </a:lnTo>
                <a:lnTo>
                  <a:pt x="372" y="372"/>
                </a:lnTo>
                <a:lnTo>
                  <a:pt x="370" y="372"/>
                </a:lnTo>
                <a:lnTo>
                  <a:pt x="369" y="372"/>
                </a:lnTo>
                <a:lnTo>
                  <a:pt x="369" y="373"/>
                </a:lnTo>
                <a:lnTo>
                  <a:pt x="369" y="373"/>
                </a:lnTo>
                <a:lnTo>
                  <a:pt x="370" y="375"/>
                </a:lnTo>
                <a:lnTo>
                  <a:pt x="372" y="375"/>
                </a:lnTo>
                <a:lnTo>
                  <a:pt x="372" y="375"/>
                </a:lnTo>
                <a:close/>
                <a:moveTo>
                  <a:pt x="389" y="373"/>
                </a:moveTo>
                <a:lnTo>
                  <a:pt x="389" y="373"/>
                </a:lnTo>
                <a:lnTo>
                  <a:pt x="392" y="382"/>
                </a:lnTo>
                <a:lnTo>
                  <a:pt x="392" y="382"/>
                </a:lnTo>
                <a:lnTo>
                  <a:pt x="393" y="382"/>
                </a:lnTo>
                <a:lnTo>
                  <a:pt x="395" y="382"/>
                </a:lnTo>
                <a:lnTo>
                  <a:pt x="395" y="382"/>
                </a:lnTo>
                <a:lnTo>
                  <a:pt x="393" y="372"/>
                </a:lnTo>
                <a:lnTo>
                  <a:pt x="393" y="372"/>
                </a:lnTo>
                <a:lnTo>
                  <a:pt x="390" y="372"/>
                </a:lnTo>
                <a:lnTo>
                  <a:pt x="389" y="373"/>
                </a:lnTo>
                <a:lnTo>
                  <a:pt x="389" y="373"/>
                </a:lnTo>
                <a:close/>
                <a:moveTo>
                  <a:pt x="628" y="375"/>
                </a:moveTo>
                <a:lnTo>
                  <a:pt x="628" y="375"/>
                </a:lnTo>
                <a:lnTo>
                  <a:pt x="630" y="375"/>
                </a:lnTo>
                <a:lnTo>
                  <a:pt x="630" y="376"/>
                </a:lnTo>
                <a:lnTo>
                  <a:pt x="630" y="378"/>
                </a:lnTo>
                <a:lnTo>
                  <a:pt x="631" y="378"/>
                </a:lnTo>
                <a:lnTo>
                  <a:pt x="631" y="378"/>
                </a:lnTo>
                <a:lnTo>
                  <a:pt x="631" y="375"/>
                </a:lnTo>
                <a:lnTo>
                  <a:pt x="633" y="373"/>
                </a:lnTo>
                <a:lnTo>
                  <a:pt x="631" y="372"/>
                </a:lnTo>
                <a:lnTo>
                  <a:pt x="631" y="372"/>
                </a:lnTo>
                <a:lnTo>
                  <a:pt x="631" y="373"/>
                </a:lnTo>
                <a:lnTo>
                  <a:pt x="630" y="373"/>
                </a:lnTo>
                <a:lnTo>
                  <a:pt x="628" y="373"/>
                </a:lnTo>
                <a:lnTo>
                  <a:pt x="628" y="375"/>
                </a:lnTo>
                <a:lnTo>
                  <a:pt x="628" y="375"/>
                </a:lnTo>
                <a:close/>
                <a:moveTo>
                  <a:pt x="343" y="381"/>
                </a:moveTo>
                <a:lnTo>
                  <a:pt x="343" y="381"/>
                </a:lnTo>
                <a:lnTo>
                  <a:pt x="343" y="378"/>
                </a:lnTo>
                <a:lnTo>
                  <a:pt x="343" y="376"/>
                </a:lnTo>
                <a:lnTo>
                  <a:pt x="340" y="373"/>
                </a:lnTo>
                <a:lnTo>
                  <a:pt x="340" y="373"/>
                </a:lnTo>
                <a:lnTo>
                  <a:pt x="341" y="378"/>
                </a:lnTo>
                <a:lnTo>
                  <a:pt x="341" y="379"/>
                </a:lnTo>
                <a:lnTo>
                  <a:pt x="343" y="381"/>
                </a:lnTo>
                <a:lnTo>
                  <a:pt x="343" y="381"/>
                </a:lnTo>
                <a:close/>
                <a:moveTo>
                  <a:pt x="430" y="379"/>
                </a:moveTo>
                <a:lnTo>
                  <a:pt x="430" y="379"/>
                </a:lnTo>
                <a:lnTo>
                  <a:pt x="433" y="378"/>
                </a:lnTo>
                <a:lnTo>
                  <a:pt x="434" y="378"/>
                </a:lnTo>
                <a:lnTo>
                  <a:pt x="436" y="376"/>
                </a:lnTo>
                <a:lnTo>
                  <a:pt x="436" y="376"/>
                </a:lnTo>
                <a:lnTo>
                  <a:pt x="433" y="375"/>
                </a:lnTo>
                <a:lnTo>
                  <a:pt x="430" y="373"/>
                </a:lnTo>
                <a:lnTo>
                  <a:pt x="430" y="373"/>
                </a:lnTo>
                <a:lnTo>
                  <a:pt x="428" y="376"/>
                </a:lnTo>
                <a:lnTo>
                  <a:pt x="430" y="379"/>
                </a:lnTo>
                <a:lnTo>
                  <a:pt x="430" y="379"/>
                </a:lnTo>
                <a:close/>
                <a:moveTo>
                  <a:pt x="558" y="378"/>
                </a:moveTo>
                <a:lnTo>
                  <a:pt x="558" y="378"/>
                </a:lnTo>
                <a:lnTo>
                  <a:pt x="558" y="376"/>
                </a:lnTo>
                <a:lnTo>
                  <a:pt x="558" y="376"/>
                </a:lnTo>
                <a:lnTo>
                  <a:pt x="559" y="376"/>
                </a:lnTo>
                <a:lnTo>
                  <a:pt x="559" y="375"/>
                </a:lnTo>
                <a:lnTo>
                  <a:pt x="559" y="375"/>
                </a:lnTo>
                <a:lnTo>
                  <a:pt x="558" y="373"/>
                </a:lnTo>
                <a:lnTo>
                  <a:pt x="556" y="373"/>
                </a:lnTo>
                <a:lnTo>
                  <a:pt x="556" y="373"/>
                </a:lnTo>
                <a:lnTo>
                  <a:pt x="556" y="376"/>
                </a:lnTo>
                <a:lnTo>
                  <a:pt x="558" y="378"/>
                </a:lnTo>
                <a:lnTo>
                  <a:pt x="558" y="378"/>
                </a:lnTo>
                <a:close/>
                <a:moveTo>
                  <a:pt x="299" y="387"/>
                </a:moveTo>
                <a:lnTo>
                  <a:pt x="299" y="387"/>
                </a:lnTo>
                <a:lnTo>
                  <a:pt x="300" y="379"/>
                </a:lnTo>
                <a:lnTo>
                  <a:pt x="299" y="376"/>
                </a:lnTo>
                <a:lnTo>
                  <a:pt x="297" y="375"/>
                </a:lnTo>
                <a:lnTo>
                  <a:pt x="297" y="375"/>
                </a:lnTo>
                <a:lnTo>
                  <a:pt x="297" y="378"/>
                </a:lnTo>
                <a:lnTo>
                  <a:pt x="297" y="381"/>
                </a:lnTo>
                <a:lnTo>
                  <a:pt x="299" y="387"/>
                </a:lnTo>
                <a:lnTo>
                  <a:pt x="299" y="387"/>
                </a:lnTo>
                <a:close/>
                <a:moveTo>
                  <a:pt x="642" y="401"/>
                </a:moveTo>
                <a:lnTo>
                  <a:pt x="642" y="401"/>
                </a:lnTo>
                <a:lnTo>
                  <a:pt x="643" y="387"/>
                </a:lnTo>
                <a:lnTo>
                  <a:pt x="645" y="379"/>
                </a:lnTo>
                <a:lnTo>
                  <a:pt x="642" y="375"/>
                </a:lnTo>
                <a:lnTo>
                  <a:pt x="642" y="375"/>
                </a:lnTo>
                <a:lnTo>
                  <a:pt x="640" y="381"/>
                </a:lnTo>
                <a:lnTo>
                  <a:pt x="639" y="387"/>
                </a:lnTo>
                <a:lnTo>
                  <a:pt x="639" y="395"/>
                </a:lnTo>
                <a:lnTo>
                  <a:pt x="642" y="401"/>
                </a:lnTo>
                <a:lnTo>
                  <a:pt x="642" y="401"/>
                </a:lnTo>
                <a:close/>
                <a:moveTo>
                  <a:pt x="378" y="382"/>
                </a:moveTo>
                <a:lnTo>
                  <a:pt x="378" y="382"/>
                </a:lnTo>
                <a:lnTo>
                  <a:pt x="381" y="382"/>
                </a:lnTo>
                <a:lnTo>
                  <a:pt x="381" y="382"/>
                </a:lnTo>
                <a:lnTo>
                  <a:pt x="380" y="378"/>
                </a:lnTo>
                <a:lnTo>
                  <a:pt x="377" y="375"/>
                </a:lnTo>
                <a:lnTo>
                  <a:pt x="377" y="375"/>
                </a:lnTo>
                <a:lnTo>
                  <a:pt x="377" y="376"/>
                </a:lnTo>
                <a:lnTo>
                  <a:pt x="377" y="378"/>
                </a:lnTo>
                <a:lnTo>
                  <a:pt x="378" y="379"/>
                </a:lnTo>
                <a:lnTo>
                  <a:pt x="378" y="382"/>
                </a:lnTo>
                <a:lnTo>
                  <a:pt x="378" y="382"/>
                </a:lnTo>
                <a:close/>
                <a:moveTo>
                  <a:pt x="590" y="376"/>
                </a:moveTo>
                <a:lnTo>
                  <a:pt x="590" y="376"/>
                </a:lnTo>
                <a:lnTo>
                  <a:pt x="592" y="379"/>
                </a:lnTo>
                <a:lnTo>
                  <a:pt x="592" y="379"/>
                </a:lnTo>
                <a:lnTo>
                  <a:pt x="593" y="379"/>
                </a:lnTo>
                <a:lnTo>
                  <a:pt x="595" y="378"/>
                </a:lnTo>
                <a:lnTo>
                  <a:pt x="595" y="376"/>
                </a:lnTo>
                <a:lnTo>
                  <a:pt x="592" y="375"/>
                </a:lnTo>
                <a:lnTo>
                  <a:pt x="592" y="375"/>
                </a:lnTo>
                <a:lnTo>
                  <a:pt x="592" y="376"/>
                </a:lnTo>
                <a:lnTo>
                  <a:pt x="590" y="376"/>
                </a:lnTo>
                <a:lnTo>
                  <a:pt x="590" y="376"/>
                </a:lnTo>
                <a:close/>
                <a:moveTo>
                  <a:pt x="691" y="384"/>
                </a:moveTo>
                <a:lnTo>
                  <a:pt x="691" y="384"/>
                </a:lnTo>
                <a:lnTo>
                  <a:pt x="694" y="382"/>
                </a:lnTo>
                <a:lnTo>
                  <a:pt x="697" y="382"/>
                </a:lnTo>
                <a:lnTo>
                  <a:pt x="697" y="382"/>
                </a:lnTo>
                <a:lnTo>
                  <a:pt x="694" y="378"/>
                </a:lnTo>
                <a:lnTo>
                  <a:pt x="692" y="375"/>
                </a:lnTo>
                <a:lnTo>
                  <a:pt x="689" y="376"/>
                </a:lnTo>
                <a:lnTo>
                  <a:pt x="689" y="376"/>
                </a:lnTo>
                <a:lnTo>
                  <a:pt x="692" y="376"/>
                </a:lnTo>
                <a:lnTo>
                  <a:pt x="692" y="378"/>
                </a:lnTo>
                <a:lnTo>
                  <a:pt x="691" y="379"/>
                </a:lnTo>
                <a:lnTo>
                  <a:pt x="691" y="384"/>
                </a:lnTo>
                <a:lnTo>
                  <a:pt x="691" y="384"/>
                </a:lnTo>
                <a:close/>
                <a:moveTo>
                  <a:pt x="540" y="379"/>
                </a:moveTo>
                <a:lnTo>
                  <a:pt x="540" y="379"/>
                </a:lnTo>
                <a:lnTo>
                  <a:pt x="535" y="378"/>
                </a:lnTo>
                <a:lnTo>
                  <a:pt x="534" y="378"/>
                </a:lnTo>
                <a:lnTo>
                  <a:pt x="532" y="378"/>
                </a:lnTo>
                <a:lnTo>
                  <a:pt x="532" y="378"/>
                </a:lnTo>
                <a:lnTo>
                  <a:pt x="532" y="379"/>
                </a:lnTo>
                <a:lnTo>
                  <a:pt x="535" y="381"/>
                </a:lnTo>
                <a:lnTo>
                  <a:pt x="538" y="382"/>
                </a:lnTo>
                <a:lnTo>
                  <a:pt x="540" y="379"/>
                </a:lnTo>
                <a:lnTo>
                  <a:pt x="540" y="379"/>
                </a:lnTo>
                <a:close/>
                <a:moveTo>
                  <a:pt x="599" y="393"/>
                </a:moveTo>
                <a:lnTo>
                  <a:pt x="599" y="393"/>
                </a:lnTo>
                <a:lnTo>
                  <a:pt x="601" y="390"/>
                </a:lnTo>
                <a:lnTo>
                  <a:pt x="601" y="384"/>
                </a:lnTo>
                <a:lnTo>
                  <a:pt x="601" y="378"/>
                </a:lnTo>
                <a:lnTo>
                  <a:pt x="601" y="378"/>
                </a:lnTo>
                <a:lnTo>
                  <a:pt x="599" y="384"/>
                </a:lnTo>
                <a:lnTo>
                  <a:pt x="599" y="393"/>
                </a:lnTo>
                <a:lnTo>
                  <a:pt x="599" y="393"/>
                </a:lnTo>
                <a:close/>
                <a:moveTo>
                  <a:pt x="625" y="404"/>
                </a:moveTo>
                <a:lnTo>
                  <a:pt x="625" y="404"/>
                </a:lnTo>
                <a:lnTo>
                  <a:pt x="628" y="398"/>
                </a:lnTo>
                <a:lnTo>
                  <a:pt x="630" y="390"/>
                </a:lnTo>
                <a:lnTo>
                  <a:pt x="628" y="384"/>
                </a:lnTo>
                <a:lnTo>
                  <a:pt x="625" y="378"/>
                </a:lnTo>
                <a:lnTo>
                  <a:pt x="625" y="378"/>
                </a:lnTo>
                <a:lnTo>
                  <a:pt x="624" y="390"/>
                </a:lnTo>
                <a:lnTo>
                  <a:pt x="625" y="404"/>
                </a:lnTo>
                <a:lnTo>
                  <a:pt x="625" y="404"/>
                </a:lnTo>
                <a:close/>
                <a:moveTo>
                  <a:pt x="209" y="379"/>
                </a:moveTo>
                <a:lnTo>
                  <a:pt x="209" y="379"/>
                </a:lnTo>
                <a:lnTo>
                  <a:pt x="209" y="393"/>
                </a:lnTo>
                <a:lnTo>
                  <a:pt x="210" y="405"/>
                </a:lnTo>
                <a:lnTo>
                  <a:pt x="210" y="405"/>
                </a:lnTo>
                <a:lnTo>
                  <a:pt x="213" y="405"/>
                </a:lnTo>
                <a:lnTo>
                  <a:pt x="216" y="404"/>
                </a:lnTo>
                <a:lnTo>
                  <a:pt x="216" y="402"/>
                </a:lnTo>
                <a:lnTo>
                  <a:pt x="216" y="399"/>
                </a:lnTo>
                <a:lnTo>
                  <a:pt x="216" y="393"/>
                </a:lnTo>
                <a:lnTo>
                  <a:pt x="216" y="390"/>
                </a:lnTo>
                <a:lnTo>
                  <a:pt x="216" y="387"/>
                </a:lnTo>
                <a:lnTo>
                  <a:pt x="216" y="387"/>
                </a:lnTo>
                <a:lnTo>
                  <a:pt x="216" y="387"/>
                </a:lnTo>
                <a:lnTo>
                  <a:pt x="216" y="387"/>
                </a:lnTo>
                <a:lnTo>
                  <a:pt x="215" y="388"/>
                </a:lnTo>
                <a:lnTo>
                  <a:pt x="215" y="388"/>
                </a:lnTo>
                <a:lnTo>
                  <a:pt x="215" y="388"/>
                </a:lnTo>
                <a:lnTo>
                  <a:pt x="213" y="382"/>
                </a:lnTo>
                <a:lnTo>
                  <a:pt x="212" y="378"/>
                </a:lnTo>
                <a:lnTo>
                  <a:pt x="212" y="378"/>
                </a:lnTo>
                <a:lnTo>
                  <a:pt x="210" y="379"/>
                </a:lnTo>
                <a:lnTo>
                  <a:pt x="209" y="379"/>
                </a:lnTo>
                <a:lnTo>
                  <a:pt x="209" y="379"/>
                </a:lnTo>
                <a:close/>
                <a:moveTo>
                  <a:pt x="75" y="385"/>
                </a:moveTo>
                <a:lnTo>
                  <a:pt x="75" y="385"/>
                </a:lnTo>
                <a:lnTo>
                  <a:pt x="76" y="384"/>
                </a:lnTo>
                <a:lnTo>
                  <a:pt x="76" y="382"/>
                </a:lnTo>
                <a:lnTo>
                  <a:pt x="75" y="379"/>
                </a:lnTo>
                <a:lnTo>
                  <a:pt x="75" y="379"/>
                </a:lnTo>
                <a:lnTo>
                  <a:pt x="73" y="382"/>
                </a:lnTo>
                <a:lnTo>
                  <a:pt x="75" y="385"/>
                </a:lnTo>
                <a:lnTo>
                  <a:pt x="75" y="385"/>
                </a:lnTo>
                <a:close/>
                <a:moveTo>
                  <a:pt x="322" y="385"/>
                </a:moveTo>
                <a:lnTo>
                  <a:pt x="322" y="385"/>
                </a:lnTo>
                <a:lnTo>
                  <a:pt x="323" y="384"/>
                </a:lnTo>
                <a:lnTo>
                  <a:pt x="323" y="381"/>
                </a:lnTo>
                <a:lnTo>
                  <a:pt x="323" y="381"/>
                </a:lnTo>
                <a:lnTo>
                  <a:pt x="322" y="379"/>
                </a:lnTo>
                <a:lnTo>
                  <a:pt x="319" y="379"/>
                </a:lnTo>
                <a:lnTo>
                  <a:pt x="319" y="379"/>
                </a:lnTo>
                <a:lnTo>
                  <a:pt x="320" y="384"/>
                </a:lnTo>
                <a:lnTo>
                  <a:pt x="322" y="385"/>
                </a:lnTo>
                <a:lnTo>
                  <a:pt x="322" y="385"/>
                </a:lnTo>
                <a:close/>
                <a:moveTo>
                  <a:pt x="442" y="381"/>
                </a:moveTo>
                <a:lnTo>
                  <a:pt x="442" y="381"/>
                </a:lnTo>
                <a:lnTo>
                  <a:pt x="442" y="384"/>
                </a:lnTo>
                <a:lnTo>
                  <a:pt x="442" y="384"/>
                </a:lnTo>
                <a:lnTo>
                  <a:pt x="451" y="384"/>
                </a:lnTo>
                <a:lnTo>
                  <a:pt x="451" y="384"/>
                </a:lnTo>
                <a:lnTo>
                  <a:pt x="450" y="382"/>
                </a:lnTo>
                <a:lnTo>
                  <a:pt x="448" y="381"/>
                </a:lnTo>
                <a:lnTo>
                  <a:pt x="442" y="381"/>
                </a:lnTo>
                <a:lnTo>
                  <a:pt x="442" y="381"/>
                </a:lnTo>
                <a:close/>
                <a:moveTo>
                  <a:pt x="476" y="385"/>
                </a:moveTo>
                <a:lnTo>
                  <a:pt x="476" y="385"/>
                </a:lnTo>
                <a:lnTo>
                  <a:pt x="479" y="387"/>
                </a:lnTo>
                <a:lnTo>
                  <a:pt x="485" y="387"/>
                </a:lnTo>
                <a:lnTo>
                  <a:pt x="485" y="387"/>
                </a:lnTo>
                <a:lnTo>
                  <a:pt x="485" y="382"/>
                </a:lnTo>
                <a:lnTo>
                  <a:pt x="483" y="379"/>
                </a:lnTo>
                <a:lnTo>
                  <a:pt x="483" y="379"/>
                </a:lnTo>
                <a:lnTo>
                  <a:pt x="480" y="379"/>
                </a:lnTo>
                <a:lnTo>
                  <a:pt x="477" y="381"/>
                </a:lnTo>
                <a:lnTo>
                  <a:pt x="476" y="382"/>
                </a:lnTo>
                <a:lnTo>
                  <a:pt x="476" y="385"/>
                </a:lnTo>
                <a:lnTo>
                  <a:pt x="476" y="385"/>
                </a:lnTo>
                <a:close/>
                <a:moveTo>
                  <a:pt x="267" y="393"/>
                </a:moveTo>
                <a:lnTo>
                  <a:pt x="267" y="393"/>
                </a:lnTo>
                <a:lnTo>
                  <a:pt x="279" y="390"/>
                </a:lnTo>
                <a:lnTo>
                  <a:pt x="279" y="390"/>
                </a:lnTo>
                <a:lnTo>
                  <a:pt x="277" y="388"/>
                </a:lnTo>
                <a:lnTo>
                  <a:pt x="277" y="385"/>
                </a:lnTo>
                <a:lnTo>
                  <a:pt x="277" y="382"/>
                </a:lnTo>
                <a:lnTo>
                  <a:pt x="276" y="381"/>
                </a:lnTo>
                <a:lnTo>
                  <a:pt x="276" y="381"/>
                </a:lnTo>
                <a:lnTo>
                  <a:pt x="271" y="387"/>
                </a:lnTo>
                <a:lnTo>
                  <a:pt x="270" y="388"/>
                </a:lnTo>
                <a:lnTo>
                  <a:pt x="267" y="393"/>
                </a:lnTo>
                <a:lnTo>
                  <a:pt x="267" y="393"/>
                </a:lnTo>
                <a:close/>
                <a:moveTo>
                  <a:pt x="309" y="385"/>
                </a:moveTo>
                <a:lnTo>
                  <a:pt x="309" y="385"/>
                </a:lnTo>
                <a:lnTo>
                  <a:pt x="311" y="385"/>
                </a:lnTo>
                <a:lnTo>
                  <a:pt x="311" y="384"/>
                </a:lnTo>
                <a:lnTo>
                  <a:pt x="309" y="381"/>
                </a:lnTo>
                <a:lnTo>
                  <a:pt x="309" y="381"/>
                </a:lnTo>
                <a:lnTo>
                  <a:pt x="308" y="382"/>
                </a:lnTo>
                <a:lnTo>
                  <a:pt x="309" y="385"/>
                </a:lnTo>
                <a:lnTo>
                  <a:pt x="309" y="385"/>
                </a:lnTo>
                <a:close/>
                <a:moveTo>
                  <a:pt x="331" y="384"/>
                </a:moveTo>
                <a:lnTo>
                  <a:pt x="331" y="384"/>
                </a:lnTo>
                <a:lnTo>
                  <a:pt x="332" y="384"/>
                </a:lnTo>
                <a:lnTo>
                  <a:pt x="332" y="382"/>
                </a:lnTo>
                <a:lnTo>
                  <a:pt x="331" y="381"/>
                </a:lnTo>
                <a:lnTo>
                  <a:pt x="329" y="382"/>
                </a:lnTo>
                <a:lnTo>
                  <a:pt x="329" y="382"/>
                </a:lnTo>
                <a:lnTo>
                  <a:pt x="331" y="382"/>
                </a:lnTo>
                <a:lnTo>
                  <a:pt x="331" y="384"/>
                </a:lnTo>
                <a:lnTo>
                  <a:pt x="331" y="384"/>
                </a:lnTo>
                <a:close/>
                <a:moveTo>
                  <a:pt x="431" y="382"/>
                </a:moveTo>
                <a:lnTo>
                  <a:pt x="431" y="382"/>
                </a:lnTo>
                <a:lnTo>
                  <a:pt x="433" y="384"/>
                </a:lnTo>
                <a:lnTo>
                  <a:pt x="438" y="384"/>
                </a:lnTo>
                <a:lnTo>
                  <a:pt x="438" y="384"/>
                </a:lnTo>
                <a:lnTo>
                  <a:pt x="436" y="381"/>
                </a:lnTo>
                <a:lnTo>
                  <a:pt x="434" y="381"/>
                </a:lnTo>
                <a:lnTo>
                  <a:pt x="431" y="382"/>
                </a:lnTo>
                <a:lnTo>
                  <a:pt x="431" y="382"/>
                </a:lnTo>
                <a:close/>
                <a:moveTo>
                  <a:pt x="201" y="382"/>
                </a:moveTo>
                <a:lnTo>
                  <a:pt x="201" y="382"/>
                </a:lnTo>
                <a:lnTo>
                  <a:pt x="195" y="385"/>
                </a:lnTo>
                <a:lnTo>
                  <a:pt x="195" y="385"/>
                </a:lnTo>
                <a:lnTo>
                  <a:pt x="197" y="399"/>
                </a:lnTo>
                <a:lnTo>
                  <a:pt x="198" y="402"/>
                </a:lnTo>
                <a:lnTo>
                  <a:pt x="200" y="404"/>
                </a:lnTo>
                <a:lnTo>
                  <a:pt x="203" y="405"/>
                </a:lnTo>
                <a:lnTo>
                  <a:pt x="206" y="405"/>
                </a:lnTo>
                <a:lnTo>
                  <a:pt x="206" y="405"/>
                </a:lnTo>
                <a:lnTo>
                  <a:pt x="204" y="399"/>
                </a:lnTo>
                <a:lnTo>
                  <a:pt x="204" y="391"/>
                </a:lnTo>
                <a:lnTo>
                  <a:pt x="204" y="387"/>
                </a:lnTo>
                <a:lnTo>
                  <a:pt x="203" y="384"/>
                </a:lnTo>
                <a:lnTo>
                  <a:pt x="201" y="382"/>
                </a:lnTo>
                <a:lnTo>
                  <a:pt x="201" y="382"/>
                </a:lnTo>
                <a:close/>
                <a:moveTo>
                  <a:pt x="288" y="388"/>
                </a:moveTo>
                <a:lnTo>
                  <a:pt x="288" y="388"/>
                </a:lnTo>
                <a:lnTo>
                  <a:pt x="294" y="388"/>
                </a:lnTo>
                <a:lnTo>
                  <a:pt x="294" y="388"/>
                </a:lnTo>
                <a:lnTo>
                  <a:pt x="294" y="384"/>
                </a:lnTo>
                <a:lnTo>
                  <a:pt x="293" y="384"/>
                </a:lnTo>
                <a:lnTo>
                  <a:pt x="291" y="382"/>
                </a:lnTo>
                <a:lnTo>
                  <a:pt x="291" y="382"/>
                </a:lnTo>
                <a:lnTo>
                  <a:pt x="290" y="385"/>
                </a:lnTo>
                <a:lnTo>
                  <a:pt x="288" y="388"/>
                </a:lnTo>
                <a:lnTo>
                  <a:pt x="288" y="388"/>
                </a:lnTo>
                <a:close/>
                <a:moveTo>
                  <a:pt x="620" y="387"/>
                </a:moveTo>
                <a:lnTo>
                  <a:pt x="620" y="387"/>
                </a:lnTo>
                <a:lnTo>
                  <a:pt x="620" y="384"/>
                </a:lnTo>
                <a:lnTo>
                  <a:pt x="620" y="382"/>
                </a:lnTo>
                <a:lnTo>
                  <a:pt x="620" y="382"/>
                </a:lnTo>
                <a:lnTo>
                  <a:pt x="620" y="382"/>
                </a:lnTo>
                <a:lnTo>
                  <a:pt x="619" y="385"/>
                </a:lnTo>
                <a:lnTo>
                  <a:pt x="620" y="387"/>
                </a:lnTo>
                <a:lnTo>
                  <a:pt x="620" y="387"/>
                </a:lnTo>
                <a:close/>
                <a:moveTo>
                  <a:pt x="796" y="384"/>
                </a:moveTo>
                <a:lnTo>
                  <a:pt x="796" y="384"/>
                </a:lnTo>
                <a:lnTo>
                  <a:pt x="797" y="413"/>
                </a:lnTo>
                <a:lnTo>
                  <a:pt x="799" y="443"/>
                </a:lnTo>
                <a:lnTo>
                  <a:pt x="799" y="443"/>
                </a:lnTo>
                <a:lnTo>
                  <a:pt x="799" y="445"/>
                </a:lnTo>
                <a:lnTo>
                  <a:pt x="800" y="445"/>
                </a:lnTo>
                <a:lnTo>
                  <a:pt x="800" y="446"/>
                </a:lnTo>
                <a:lnTo>
                  <a:pt x="803" y="446"/>
                </a:lnTo>
                <a:lnTo>
                  <a:pt x="803" y="446"/>
                </a:lnTo>
                <a:lnTo>
                  <a:pt x="803" y="430"/>
                </a:lnTo>
                <a:lnTo>
                  <a:pt x="803" y="414"/>
                </a:lnTo>
                <a:lnTo>
                  <a:pt x="799" y="382"/>
                </a:lnTo>
                <a:lnTo>
                  <a:pt x="799" y="382"/>
                </a:lnTo>
                <a:lnTo>
                  <a:pt x="797" y="382"/>
                </a:lnTo>
                <a:lnTo>
                  <a:pt x="797" y="382"/>
                </a:lnTo>
                <a:lnTo>
                  <a:pt x="796" y="384"/>
                </a:lnTo>
                <a:lnTo>
                  <a:pt x="796" y="384"/>
                </a:lnTo>
                <a:close/>
                <a:moveTo>
                  <a:pt x="233" y="401"/>
                </a:moveTo>
                <a:lnTo>
                  <a:pt x="233" y="401"/>
                </a:lnTo>
                <a:lnTo>
                  <a:pt x="235" y="396"/>
                </a:lnTo>
                <a:lnTo>
                  <a:pt x="236" y="391"/>
                </a:lnTo>
                <a:lnTo>
                  <a:pt x="236" y="384"/>
                </a:lnTo>
                <a:lnTo>
                  <a:pt x="236" y="384"/>
                </a:lnTo>
                <a:lnTo>
                  <a:pt x="235" y="388"/>
                </a:lnTo>
                <a:lnTo>
                  <a:pt x="230" y="393"/>
                </a:lnTo>
                <a:lnTo>
                  <a:pt x="230" y="395"/>
                </a:lnTo>
                <a:lnTo>
                  <a:pt x="229" y="398"/>
                </a:lnTo>
                <a:lnTo>
                  <a:pt x="230" y="399"/>
                </a:lnTo>
                <a:lnTo>
                  <a:pt x="233" y="401"/>
                </a:lnTo>
                <a:lnTo>
                  <a:pt x="233" y="401"/>
                </a:lnTo>
                <a:close/>
                <a:moveTo>
                  <a:pt x="491" y="387"/>
                </a:moveTo>
                <a:lnTo>
                  <a:pt x="491" y="387"/>
                </a:lnTo>
                <a:lnTo>
                  <a:pt x="495" y="387"/>
                </a:lnTo>
                <a:lnTo>
                  <a:pt x="497" y="385"/>
                </a:lnTo>
                <a:lnTo>
                  <a:pt x="497" y="385"/>
                </a:lnTo>
                <a:lnTo>
                  <a:pt x="491" y="384"/>
                </a:lnTo>
                <a:lnTo>
                  <a:pt x="491" y="384"/>
                </a:lnTo>
                <a:lnTo>
                  <a:pt x="491" y="387"/>
                </a:lnTo>
                <a:lnTo>
                  <a:pt x="491" y="387"/>
                </a:lnTo>
                <a:close/>
                <a:moveTo>
                  <a:pt x="559" y="393"/>
                </a:moveTo>
                <a:lnTo>
                  <a:pt x="559" y="393"/>
                </a:lnTo>
                <a:lnTo>
                  <a:pt x="564" y="395"/>
                </a:lnTo>
                <a:lnTo>
                  <a:pt x="570" y="395"/>
                </a:lnTo>
                <a:lnTo>
                  <a:pt x="570" y="395"/>
                </a:lnTo>
                <a:lnTo>
                  <a:pt x="570" y="387"/>
                </a:lnTo>
                <a:lnTo>
                  <a:pt x="570" y="387"/>
                </a:lnTo>
                <a:lnTo>
                  <a:pt x="564" y="385"/>
                </a:lnTo>
                <a:lnTo>
                  <a:pt x="559" y="384"/>
                </a:lnTo>
                <a:lnTo>
                  <a:pt x="559" y="384"/>
                </a:lnTo>
                <a:lnTo>
                  <a:pt x="558" y="385"/>
                </a:lnTo>
                <a:lnTo>
                  <a:pt x="559" y="388"/>
                </a:lnTo>
                <a:lnTo>
                  <a:pt x="559" y="393"/>
                </a:lnTo>
                <a:lnTo>
                  <a:pt x="559" y="393"/>
                </a:lnTo>
                <a:close/>
                <a:moveTo>
                  <a:pt x="544" y="385"/>
                </a:moveTo>
                <a:lnTo>
                  <a:pt x="544" y="385"/>
                </a:lnTo>
                <a:lnTo>
                  <a:pt x="544" y="388"/>
                </a:lnTo>
                <a:lnTo>
                  <a:pt x="544" y="390"/>
                </a:lnTo>
                <a:lnTo>
                  <a:pt x="546" y="390"/>
                </a:lnTo>
                <a:lnTo>
                  <a:pt x="546" y="390"/>
                </a:lnTo>
                <a:lnTo>
                  <a:pt x="547" y="388"/>
                </a:lnTo>
                <a:lnTo>
                  <a:pt x="549" y="387"/>
                </a:lnTo>
                <a:lnTo>
                  <a:pt x="549" y="385"/>
                </a:lnTo>
                <a:lnTo>
                  <a:pt x="549" y="385"/>
                </a:lnTo>
                <a:lnTo>
                  <a:pt x="546" y="385"/>
                </a:lnTo>
                <a:lnTo>
                  <a:pt x="544" y="385"/>
                </a:lnTo>
                <a:lnTo>
                  <a:pt x="544" y="385"/>
                </a:lnTo>
                <a:close/>
                <a:moveTo>
                  <a:pt x="364" y="401"/>
                </a:moveTo>
                <a:lnTo>
                  <a:pt x="364" y="401"/>
                </a:lnTo>
                <a:lnTo>
                  <a:pt x="370" y="401"/>
                </a:lnTo>
                <a:lnTo>
                  <a:pt x="375" y="401"/>
                </a:lnTo>
                <a:lnTo>
                  <a:pt x="375" y="401"/>
                </a:lnTo>
                <a:lnTo>
                  <a:pt x="375" y="393"/>
                </a:lnTo>
                <a:lnTo>
                  <a:pt x="373" y="388"/>
                </a:lnTo>
                <a:lnTo>
                  <a:pt x="372" y="387"/>
                </a:lnTo>
                <a:lnTo>
                  <a:pt x="372" y="387"/>
                </a:lnTo>
                <a:lnTo>
                  <a:pt x="367" y="393"/>
                </a:lnTo>
                <a:lnTo>
                  <a:pt x="364" y="401"/>
                </a:lnTo>
                <a:lnTo>
                  <a:pt x="364" y="401"/>
                </a:lnTo>
                <a:close/>
                <a:moveTo>
                  <a:pt x="387" y="398"/>
                </a:moveTo>
                <a:lnTo>
                  <a:pt x="387" y="398"/>
                </a:lnTo>
                <a:lnTo>
                  <a:pt x="386" y="393"/>
                </a:lnTo>
                <a:lnTo>
                  <a:pt x="384" y="388"/>
                </a:lnTo>
                <a:lnTo>
                  <a:pt x="384" y="388"/>
                </a:lnTo>
                <a:lnTo>
                  <a:pt x="383" y="387"/>
                </a:lnTo>
                <a:lnTo>
                  <a:pt x="381" y="387"/>
                </a:lnTo>
                <a:lnTo>
                  <a:pt x="380" y="387"/>
                </a:lnTo>
                <a:lnTo>
                  <a:pt x="380" y="387"/>
                </a:lnTo>
                <a:lnTo>
                  <a:pt x="381" y="390"/>
                </a:lnTo>
                <a:lnTo>
                  <a:pt x="384" y="393"/>
                </a:lnTo>
                <a:lnTo>
                  <a:pt x="386" y="396"/>
                </a:lnTo>
                <a:lnTo>
                  <a:pt x="387" y="398"/>
                </a:lnTo>
                <a:lnTo>
                  <a:pt x="387" y="398"/>
                </a:lnTo>
                <a:close/>
                <a:moveTo>
                  <a:pt x="396" y="391"/>
                </a:moveTo>
                <a:lnTo>
                  <a:pt x="396" y="391"/>
                </a:lnTo>
                <a:lnTo>
                  <a:pt x="396" y="388"/>
                </a:lnTo>
                <a:lnTo>
                  <a:pt x="398" y="388"/>
                </a:lnTo>
                <a:lnTo>
                  <a:pt x="398" y="387"/>
                </a:lnTo>
                <a:lnTo>
                  <a:pt x="398" y="387"/>
                </a:lnTo>
                <a:lnTo>
                  <a:pt x="393" y="387"/>
                </a:lnTo>
                <a:lnTo>
                  <a:pt x="393" y="387"/>
                </a:lnTo>
                <a:lnTo>
                  <a:pt x="395" y="390"/>
                </a:lnTo>
                <a:lnTo>
                  <a:pt x="396" y="391"/>
                </a:lnTo>
                <a:lnTo>
                  <a:pt x="396" y="391"/>
                </a:lnTo>
                <a:close/>
                <a:moveTo>
                  <a:pt x="410" y="396"/>
                </a:moveTo>
                <a:lnTo>
                  <a:pt x="410" y="396"/>
                </a:lnTo>
                <a:lnTo>
                  <a:pt x="410" y="390"/>
                </a:lnTo>
                <a:lnTo>
                  <a:pt x="409" y="388"/>
                </a:lnTo>
                <a:lnTo>
                  <a:pt x="406" y="387"/>
                </a:lnTo>
                <a:lnTo>
                  <a:pt x="406" y="387"/>
                </a:lnTo>
                <a:lnTo>
                  <a:pt x="407" y="391"/>
                </a:lnTo>
                <a:lnTo>
                  <a:pt x="410" y="396"/>
                </a:lnTo>
                <a:lnTo>
                  <a:pt x="410" y="396"/>
                </a:lnTo>
                <a:close/>
                <a:moveTo>
                  <a:pt x="358" y="391"/>
                </a:moveTo>
                <a:lnTo>
                  <a:pt x="358" y="391"/>
                </a:lnTo>
                <a:lnTo>
                  <a:pt x="360" y="390"/>
                </a:lnTo>
                <a:lnTo>
                  <a:pt x="360" y="387"/>
                </a:lnTo>
                <a:lnTo>
                  <a:pt x="360" y="387"/>
                </a:lnTo>
                <a:lnTo>
                  <a:pt x="357" y="387"/>
                </a:lnTo>
                <a:lnTo>
                  <a:pt x="357" y="387"/>
                </a:lnTo>
                <a:lnTo>
                  <a:pt x="357" y="390"/>
                </a:lnTo>
                <a:lnTo>
                  <a:pt x="358" y="391"/>
                </a:lnTo>
                <a:lnTo>
                  <a:pt x="358" y="391"/>
                </a:lnTo>
                <a:close/>
                <a:moveTo>
                  <a:pt x="439" y="393"/>
                </a:moveTo>
                <a:lnTo>
                  <a:pt x="439" y="393"/>
                </a:lnTo>
                <a:lnTo>
                  <a:pt x="438" y="388"/>
                </a:lnTo>
                <a:lnTo>
                  <a:pt x="438" y="388"/>
                </a:lnTo>
                <a:lnTo>
                  <a:pt x="434" y="387"/>
                </a:lnTo>
                <a:lnTo>
                  <a:pt x="434" y="387"/>
                </a:lnTo>
                <a:lnTo>
                  <a:pt x="436" y="391"/>
                </a:lnTo>
                <a:lnTo>
                  <a:pt x="438" y="393"/>
                </a:lnTo>
                <a:lnTo>
                  <a:pt x="439" y="393"/>
                </a:lnTo>
                <a:lnTo>
                  <a:pt x="439" y="393"/>
                </a:lnTo>
                <a:close/>
                <a:moveTo>
                  <a:pt x="698" y="396"/>
                </a:moveTo>
                <a:lnTo>
                  <a:pt x="698" y="396"/>
                </a:lnTo>
                <a:lnTo>
                  <a:pt x="697" y="393"/>
                </a:lnTo>
                <a:lnTo>
                  <a:pt x="698" y="388"/>
                </a:lnTo>
                <a:lnTo>
                  <a:pt x="698" y="388"/>
                </a:lnTo>
                <a:lnTo>
                  <a:pt x="697" y="387"/>
                </a:lnTo>
                <a:lnTo>
                  <a:pt x="695" y="387"/>
                </a:lnTo>
                <a:lnTo>
                  <a:pt x="695" y="387"/>
                </a:lnTo>
                <a:lnTo>
                  <a:pt x="694" y="390"/>
                </a:lnTo>
                <a:lnTo>
                  <a:pt x="695" y="393"/>
                </a:lnTo>
                <a:lnTo>
                  <a:pt x="697" y="396"/>
                </a:lnTo>
                <a:lnTo>
                  <a:pt x="698" y="396"/>
                </a:lnTo>
                <a:lnTo>
                  <a:pt x="698" y="396"/>
                </a:lnTo>
                <a:close/>
                <a:moveTo>
                  <a:pt x="338" y="402"/>
                </a:moveTo>
                <a:lnTo>
                  <a:pt x="338" y="402"/>
                </a:lnTo>
                <a:lnTo>
                  <a:pt x="345" y="402"/>
                </a:lnTo>
                <a:lnTo>
                  <a:pt x="345" y="402"/>
                </a:lnTo>
                <a:lnTo>
                  <a:pt x="341" y="395"/>
                </a:lnTo>
                <a:lnTo>
                  <a:pt x="341" y="390"/>
                </a:lnTo>
                <a:lnTo>
                  <a:pt x="338" y="388"/>
                </a:lnTo>
                <a:lnTo>
                  <a:pt x="338" y="388"/>
                </a:lnTo>
                <a:lnTo>
                  <a:pt x="338" y="396"/>
                </a:lnTo>
                <a:lnTo>
                  <a:pt x="338" y="402"/>
                </a:lnTo>
                <a:lnTo>
                  <a:pt x="338" y="402"/>
                </a:lnTo>
                <a:close/>
                <a:moveTo>
                  <a:pt x="351" y="402"/>
                </a:moveTo>
                <a:lnTo>
                  <a:pt x="351" y="402"/>
                </a:lnTo>
                <a:lnTo>
                  <a:pt x="351" y="399"/>
                </a:lnTo>
                <a:lnTo>
                  <a:pt x="349" y="395"/>
                </a:lnTo>
                <a:lnTo>
                  <a:pt x="346" y="388"/>
                </a:lnTo>
                <a:lnTo>
                  <a:pt x="345" y="388"/>
                </a:lnTo>
                <a:lnTo>
                  <a:pt x="345" y="388"/>
                </a:lnTo>
                <a:lnTo>
                  <a:pt x="346" y="396"/>
                </a:lnTo>
                <a:lnTo>
                  <a:pt x="348" y="399"/>
                </a:lnTo>
                <a:lnTo>
                  <a:pt x="351" y="402"/>
                </a:lnTo>
                <a:lnTo>
                  <a:pt x="351" y="402"/>
                </a:lnTo>
                <a:close/>
                <a:moveTo>
                  <a:pt x="444" y="388"/>
                </a:moveTo>
                <a:lnTo>
                  <a:pt x="444" y="388"/>
                </a:lnTo>
                <a:lnTo>
                  <a:pt x="444" y="391"/>
                </a:lnTo>
                <a:lnTo>
                  <a:pt x="445" y="393"/>
                </a:lnTo>
                <a:lnTo>
                  <a:pt x="445" y="393"/>
                </a:lnTo>
                <a:lnTo>
                  <a:pt x="447" y="388"/>
                </a:lnTo>
                <a:lnTo>
                  <a:pt x="447" y="388"/>
                </a:lnTo>
                <a:lnTo>
                  <a:pt x="444" y="388"/>
                </a:lnTo>
                <a:lnTo>
                  <a:pt x="444" y="388"/>
                </a:lnTo>
                <a:close/>
                <a:moveTo>
                  <a:pt x="451" y="393"/>
                </a:moveTo>
                <a:lnTo>
                  <a:pt x="451" y="393"/>
                </a:lnTo>
                <a:lnTo>
                  <a:pt x="457" y="393"/>
                </a:lnTo>
                <a:lnTo>
                  <a:pt x="457" y="393"/>
                </a:lnTo>
                <a:lnTo>
                  <a:pt x="456" y="391"/>
                </a:lnTo>
                <a:lnTo>
                  <a:pt x="456" y="388"/>
                </a:lnTo>
                <a:lnTo>
                  <a:pt x="456" y="388"/>
                </a:lnTo>
                <a:lnTo>
                  <a:pt x="454" y="388"/>
                </a:lnTo>
                <a:lnTo>
                  <a:pt x="453" y="390"/>
                </a:lnTo>
                <a:lnTo>
                  <a:pt x="451" y="393"/>
                </a:lnTo>
                <a:lnTo>
                  <a:pt x="451" y="393"/>
                </a:lnTo>
                <a:close/>
                <a:moveTo>
                  <a:pt x="723" y="391"/>
                </a:moveTo>
                <a:lnTo>
                  <a:pt x="723" y="391"/>
                </a:lnTo>
                <a:lnTo>
                  <a:pt x="726" y="408"/>
                </a:lnTo>
                <a:lnTo>
                  <a:pt x="730" y="425"/>
                </a:lnTo>
                <a:lnTo>
                  <a:pt x="730" y="425"/>
                </a:lnTo>
                <a:lnTo>
                  <a:pt x="729" y="407"/>
                </a:lnTo>
                <a:lnTo>
                  <a:pt x="726" y="388"/>
                </a:lnTo>
                <a:lnTo>
                  <a:pt x="726" y="388"/>
                </a:lnTo>
                <a:lnTo>
                  <a:pt x="723" y="391"/>
                </a:lnTo>
                <a:lnTo>
                  <a:pt x="723" y="391"/>
                </a:lnTo>
                <a:close/>
                <a:moveTo>
                  <a:pt x="320" y="404"/>
                </a:moveTo>
                <a:lnTo>
                  <a:pt x="320" y="404"/>
                </a:lnTo>
                <a:lnTo>
                  <a:pt x="325" y="404"/>
                </a:lnTo>
                <a:lnTo>
                  <a:pt x="325" y="404"/>
                </a:lnTo>
                <a:lnTo>
                  <a:pt x="322" y="396"/>
                </a:lnTo>
                <a:lnTo>
                  <a:pt x="320" y="393"/>
                </a:lnTo>
                <a:lnTo>
                  <a:pt x="317" y="390"/>
                </a:lnTo>
                <a:lnTo>
                  <a:pt x="317" y="390"/>
                </a:lnTo>
                <a:lnTo>
                  <a:pt x="320" y="404"/>
                </a:lnTo>
                <a:lnTo>
                  <a:pt x="320" y="404"/>
                </a:lnTo>
                <a:close/>
                <a:moveTo>
                  <a:pt x="613" y="424"/>
                </a:moveTo>
                <a:lnTo>
                  <a:pt x="613" y="424"/>
                </a:lnTo>
                <a:lnTo>
                  <a:pt x="614" y="405"/>
                </a:lnTo>
                <a:lnTo>
                  <a:pt x="614" y="398"/>
                </a:lnTo>
                <a:lnTo>
                  <a:pt x="613" y="390"/>
                </a:lnTo>
                <a:lnTo>
                  <a:pt x="613" y="390"/>
                </a:lnTo>
                <a:lnTo>
                  <a:pt x="611" y="407"/>
                </a:lnTo>
                <a:lnTo>
                  <a:pt x="611" y="414"/>
                </a:lnTo>
                <a:lnTo>
                  <a:pt x="613" y="424"/>
                </a:lnTo>
                <a:lnTo>
                  <a:pt x="613" y="424"/>
                </a:lnTo>
                <a:close/>
                <a:moveTo>
                  <a:pt x="416" y="396"/>
                </a:moveTo>
                <a:lnTo>
                  <a:pt x="416" y="396"/>
                </a:lnTo>
                <a:lnTo>
                  <a:pt x="421" y="396"/>
                </a:lnTo>
                <a:lnTo>
                  <a:pt x="421" y="396"/>
                </a:lnTo>
                <a:lnTo>
                  <a:pt x="421" y="393"/>
                </a:lnTo>
                <a:lnTo>
                  <a:pt x="418" y="391"/>
                </a:lnTo>
                <a:lnTo>
                  <a:pt x="418" y="391"/>
                </a:lnTo>
                <a:lnTo>
                  <a:pt x="418" y="395"/>
                </a:lnTo>
                <a:lnTo>
                  <a:pt x="416" y="396"/>
                </a:lnTo>
                <a:lnTo>
                  <a:pt x="416" y="396"/>
                </a:lnTo>
                <a:close/>
                <a:moveTo>
                  <a:pt x="186" y="404"/>
                </a:moveTo>
                <a:lnTo>
                  <a:pt x="186" y="404"/>
                </a:lnTo>
                <a:lnTo>
                  <a:pt x="191" y="405"/>
                </a:lnTo>
                <a:lnTo>
                  <a:pt x="195" y="405"/>
                </a:lnTo>
                <a:lnTo>
                  <a:pt x="195" y="405"/>
                </a:lnTo>
                <a:lnTo>
                  <a:pt x="192" y="398"/>
                </a:lnTo>
                <a:lnTo>
                  <a:pt x="192" y="395"/>
                </a:lnTo>
                <a:lnTo>
                  <a:pt x="189" y="393"/>
                </a:lnTo>
                <a:lnTo>
                  <a:pt x="189" y="393"/>
                </a:lnTo>
                <a:lnTo>
                  <a:pt x="187" y="398"/>
                </a:lnTo>
                <a:lnTo>
                  <a:pt x="186" y="401"/>
                </a:lnTo>
                <a:lnTo>
                  <a:pt x="186" y="404"/>
                </a:lnTo>
                <a:lnTo>
                  <a:pt x="186" y="404"/>
                </a:lnTo>
                <a:close/>
                <a:moveTo>
                  <a:pt x="285" y="395"/>
                </a:moveTo>
                <a:lnTo>
                  <a:pt x="285" y="395"/>
                </a:lnTo>
                <a:lnTo>
                  <a:pt x="284" y="399"/>
                </a:lnTo>
                <a:lnTo>
                  <a:pt x="285" y="402"/>
                </a:lnTo>
                <a:lnTo>
                  <a:pt x="287" y="404"/>
                </a:lnTo>
                <a:lnTo>
                  <a:pt x="287" y="404"/>
                </a:lnTo>
                <a:lnTo>
                  <a:pt x="293" y="399"/>
                </a:lnTo>
                <a:lnTo>
                  <a:pt x="294" y="396"/>
                </a:lnTo>
                <a:lnTo>
                  <a:pt x="296" y="393"/>
                </a:lnTo>
                <a:lnTo>
                  <a:pt x="296" y="393"/>
                </a:lnTo>
                <a:lnTo>
                  <a:pt x="290" y="393"/>
                </a:lnTo>
                <a:lnTo>
                  <a:pt x="285" y="395"/>
                </a:lnTo>
                <a:lnTo>
                  <a:pt x="285" y="395"/>
                </a:lnTo>
                <a:close/>
                <a:moveTo>
                  <a:pt x="360" y="398"/>
                </a:moveTo>
                <a:lnTo>
                  <a:pt x="360" y="398"/>
                </a:lnTo>
                <a:lnTo>
                  <a:pt x="361" y="398"/>
                </a:lnTo>
                <a:lnTo>
                  <a:pt x="363" y="396"/>
                </a:lnTo>
                <a:lnTo>
                  <a:pt x="363" y="393"/>
                </a:lnTo>
                <a:lnTo>
                  <a:pt x="363" y="393"/>
                </a:lnTo>
                <a:lnTo>
                  <a:pt x="361" y="395"/>
                </a:lnTo>
                <a:lnTo>
                  <a:pt x="360" y="398"/>
                </a:lnTo>
                <a:lnTo>
                  <a:pt x="360" y="398"/>
                </a:lnTo>
                <a:close/>
                <a:moveTo>
                  <a:pt x="492" y="393"/>
                </a:moveTo>
                <a:lnTo>
                  <a:pt x="492" y="393"/>
                </a:lnTo>
                <a:lnTo>
                  <a:pt x="492" y="396"/>
                </a:lnTo>
                <a:lnTo>
                  <a:pt x="495" y="399"/>
                </a:lnTo>
                <a:lnTo>
                  <a:pt x="495" y="399"/>
                </a:lnTo>
                <a:lnTo>
                  <a:pt x="497" y="396"/>
                </a:lnTo>
                <a:lnTo>
                  <a:pt x="500" y="393"/>
                </a:lnTo>
                <a:lnTo>
                  <a:pt x="500" y="393"/>
                </a:lnTo>
                <a:lnTo>
                  <a:pt x="497" y="393"/>
                </a:lnTo>
                <a:lnTo>
                  <a:pt x="492" y="393"/>
                </a:lnTo>
                <a:lnTo>
                  <a:pt x="492" y="393"/>
                </a:lnTo>
                <a:close/>
                <a:moveTo>
                  <a:pt x="717" y="446"/>
                </a:moveTo>
                <a:lnTo>
                  <a:pt x="717" y="446"/>
                </a:lnTo>
                <a:lnTo>
                  <a:pt x="718" y="460"/>
                </a:lnTo>
                <a:lnTo>
                  <a:pt x="721" y="466"/>
                </a:lnTo>
                <a:lnTo>
                  <a:pt x="724" y="469"/>
                </a:lnTo>
                <a:lnTo>
                  <a:pt x="724" y="469"/>
                </a:lnTo>
                <a:lnTo>
                  <a:pt x="727" y="460"/>
                </a:lnTo>
                <a:lnTo>
                  <a:pt x="729" y="451"/>
                </a:lnTo>
                <a:lnTo>
                  <a:pt x="729" y="442"/>
                </a:lnTo>
                <a:lnTo>
                  <a:pt x="727" y="433"/>
                </a:lnTo>
                <a:lnTo>
                  <a:pt x="723" y="413"/>
                </a:lnTo>
                <a:lnTo>
                  <a:pt x="720" y="393"/>
                </a:lnTo>
                <a:lnTo>
                  <a:pt x="720" y="393"/>
                </a:lnTo>
                <a:lnTo>
                  <a:pt x="717" y="393"/>
                </a:lnTo>
                <a:lnTo>
                  <a:pt x="717" y="393"/>
                </a:lnTo>
                <a:lnTo>
                  <a:pt x="715" y="399"/>
                </a:lnTo>
                <a:lnTo>
                  <a:pt x="713" y="405"/>
                </a:lnTo>
                <a:lnTo>
                  <a:pt x="713" y="417"/>
                </a:lnTo>
                <a:lnTo>
                  <a:pt x="717" y="446"/>
                </a:lnTo>
                <a:lnTo>
                  <a:pt x="717" y="446"/>
                </a:lnTo>
                <a:close/>
                <a:moveTo>
                  <a:pt x="242" y="398"/>
                </a:moveTo>
                <a:lnTo>
                  <a:pt x="242" y="398"/>
                </a:lnTo>
                <a:lnTo>
                  <a:pt x="242" y="396"/>
                </a:lnTo>
                <a:lnTo>
                  <a:pt x="241" y="393"/>
                </a:lnTo>
                <a:lnTo>
                  <a:pt x="241" y="393"/>
                </a:lnTo>
                <a:lnTo>
                  <a:pt x="241" y="396"/>
                </a:lnTo>
                <a:lnTo>
                  <a:pt x="241" y="398"/>
                </a:lnTo>
                <a:lnTo>
                  <a:pt x="242" y="398"/>
                </a:lnTo>
                <a:lnTo>
                  <a:pt x="242" y="398"/>
                </a:lnTo>
                <a:close/>
                <a:moveTo>
                  <a:pt x="128" y="431"/>
                </a:moveTo>
                <a:lnTo>
                  <a:pt x="128" y="431"/>
                </a:lnTo>
                <a:lnTo>
                  <a:pt x="136" y="425"/>
                </a:lnTo>
                <a:lnTo>
                  <a:pt x="136" y="425"/>
                </a:lnTo>
                <a:lnTo>
                  <a:pt x="134" y="408"/>
                </a:lnTo>
                <a:lnTo>
                  <a:pt x="133" y="401"/>
                </a:lnTo>
                <a:lnTo>
                  <a:pt x="130" y="395"/>
                </a:lnTo>
                <a:lnTo>
                  <a:pt x="130" y="395"/>
                </a:lnTo>
                <a:lnTo>
                  <a:pt x="128" y="402"/>
                </a:lnTo>
                <a:lnTo>
                  <a:pt x="128" y="413"/>
                </a:lnTo>
                <a:lnTo>
                  <a:pt x="128" y="431"/>
                </a:lnTo>
                <a:lnTo>
                  <a:pt x="128" y="431"/>
                </a:lnTo>
                <a:close/>
                <a:moveTo>
                  <a:pt x="517" y="395"/>
                </a:moveTo>
                <a:lnTo>
                  <a:pt x="517" y="395"/>
                </a:lnTo>
                <a:lnTo>
                  <a:pt x="512" y="395"/>
                </a:lnTo>
                <a:lnTo>
                  <a:pt x="508" y="395"/>
                </a:lnTo>
                <a:lnTo>
                  <a:pt x="505" y="398"/>
                </a:lnTo>
                <a:lnTo>
                  <a:pt x="502" y="404"/>
                </a:lnTo>
                <a:lnTo>
                  <a:pt x="502" y="404"/>
                </a:lnTo>
                <a:lnTo>
                  <a:pt x="511" y="410"/>
                </a:lnTo>
                <a:lnTo>
                  <a:pt x="515" y="411"/>
                </a:lnTo>
                <a:lnTo>
                  <a:pt x="520" y="413"/>
                </a:lnTo>
                <a:lnTo>
                  <a:pt x="520" y="413"/>
                </a:lnTo>
                <a:lnTo>
                  <a:pt x="518" y="404"/>
                </a:lnTo>
                <a:lnTo>
                  <a:pt x="517" y="395"/>
                </a:lnTo>
                <a:lnTo>
                  <a:pt x="517" y="395"/>
                </a:lnTo>
                <a:close/>
                <a:moveTo>
                  <a:pt x="267" y="396"/>
                </a:moveTo>
                <a:lnTo>
                  <a:pt x="267" y="396"/>
                </a:lnTo>
                <a:lnTo>
                  <a:pt x="267" y="399"/>
                </a:lnTo>
                <a:lnTo>
                  <a:pt x="268" y="404"/>
                </a:lnTo>
                <a:lnTo>
                  <a:pt x="268" y="404"/>
                </a:lnTo>
                <a:lnTo>
                  <a:pt x="274" y="404"/>
                </a:lnTo>
                <a:lnTo>
                  <a:pt x="274" y="404"/>
                </a:lnTo>
                <a:lnTo>
                  <a:pt x="277" y="399"/>
                </a:lnTo>
                <a:lnTo>
                  <a:pt x="279" y="396"/>
                </a:lnTo>
                <a:lnTo>
                  <a:pt x="279" y="395"/>
                </a:lnTo>
                <a:lnTo>
                  <a:pt x="279" y="395"/>
                </a:lnTo>
                <a:lnTo>
                  <a:pt x="273" y="396"/>
                </a:lnTo>
                <a:lnTo>
                  <a:pt x="270" y="396"/>
                </a:lnTo>
                <a:lnTo>
                  <a:pt x="267" y="396"/>
                </a:lnTo>
                <a:lnTo>
                  <a:pt x="267" y="396"/>
                </a:lnTo>
                <a:close/>
                <a:moveTo>
                  <a:pt x="592" y="402"/>
                </a:moveTo>
                <a:lnTo>
                  <a:pt x="592" y="402"/>
                </a:lnTo>
                <a:lnTo>
                  <a:pt x="593" y="401"/>
                </a:lnTo>
                <a:lnTo>
                  <a:pt x="596" y="401"/>
                </a:lnTo>
                <a:lnTo>
                  <a:pt x="596" y="401"/>
                </a:lnTo>
                <a:lnTo>
                  <a:pt x="595" y="396"/>
                </a:lnTo>
                <a:lnTo>
                  <a:pt x="593" y="395"/>
                </a:lnTo>
                <a:lnTo>
                  <a:pt x="592" y="395"/>
                </a:lnTo>
                <a:lnTo>
                  <a:pt x="592" y="395"/>
                </a:lnTo>
                <a:lnTo>
                  <a:pt x="592" y="399"/>
                </a:lnTo>
                <a:lnTo>
                  <a:pt x="592" y="402"/>
                </a:lnTo>
                <a:lnTo>
                  <a:pt x="592" y="402"/>
                </a:lnTo>
                <a:close/>
                <a:moveTo>
                  <a:pt x="482" y="416"/>
                </a:moveTo>
                <a:lnTo>
                  <a:pt x="482" y="416"/>
                </a:lnTo>
                <a:lnTo>
                  <a:pt x="485" y="413"/>
                </a:lnTo>
                <a:lnTo>
                  <a:pt x="485" y="410"/>
                </a:lnTo>
                <a:lnTo>
                  <a:pt x="485" y="407"/>
                </a:lnTo>
                <a:lnTo>
                  <a:pt x="483" y="405"/>
                </a:lnTo>
                <a:lnTo>
                  <a:pt x="480" y="399"/>
                </a:lnTo>
                <a:lnTo>
                  <a:pt x="476" y="395"/>
                </a:lnTo>
                <a:lnTo>
                  <a:pt x="476" y="395"/>
                </a:lnTo>
                <a:lnTo>
                  <a:pt x="479" y="407"/>
                </a:lnTo>
                <a:lnTo>
                  <a:pt x="482" y="416"/>
                </a:lnTo>
                <a:lnTo>
                  <a:pt x="482" y="416"/>
                </a:lnTo>
                <a:close/>
                <a:moveTo>
                  <a:pt x="608" y="399"/>
                </a:moveTo>
                <a:lnTo>
                  <a:pt x="608" y="399"/>
                </a:lnTo>
                <a:lnTo>
                  <a:pt x="608" y="398"/>
                </a:lnTo>
                <a:lnTo>
                  <a:pt x="608" y="395"/>
                </a:lnTo>
                <a:lnTo>
                  <a:pt x="608" y="395"/>
                </a:lnTo>
                <a:lnTo>
                  <a:pt x="607" y="396"/>
                </a:lnTo>
                <a:lnTo>
                  <a:pt x="607" y="398"/>
                </a:lnTo>
                <a:lnTo>
                  <a:pt x="608" y="399"/>
                </a:lnTo>
                <a:lnTo>
                  <a:pt x="608" y="399"/>
                </a:lnTo>
                <a:close/>
                <a:moveTo>
                  <a:pt x="308" y="405"/>
                </a:moveTo>
                <a:lnTo>
                  <a:pt x="308" y="405"/>
                </a:lnTo>
                <a:lnTo>
                  <a:pt x="306" y="401"/>
                </a:lnTo>
                <a:lnTo>
                  <a:pt x="305" y="396"/>
                </a:lnTo>
                <a:lnTo>
                  <a:pt x="305" y="396"/>
                </a:lnTo>
                <a:lnTo>
                  <a:pt x="305" y="402"/>
                </a:lnTo>
                <a:lnTo>
                  <a:pt x="305" y="404"/>
                </a:lnTo>
                <a:lnTo>
                  <a:pt x="308" y="405"/>
                </a:lnTo>
                <a:lnTo>
                  <a:pt x="308" y="405"/>
                </a:lnTo>
                <a:close/>
                <a:moveTo>
                  <a:pt x="380" y="399"/>
                </a:moveTo>
                <a:lnTo>
                  <a:pt x="380" y="399"/>
                </a:lnTo>
                <a:lnTo>
                  <a:pt x="381" y="399"/>
                </a:lnTo>
                <a:lnTo>
                  <a:pt x="383" y="399"/>
                </a:lnTo>
                <a:lnTo>
                  <a:pt x="383" y="399"/>
                </a:lnTo>
                <a:lnTo>
                  <a:pt x="381" y="398"/>
                </a:lnTo>
                <a:lnTo>
                  <a:pt x="380" y="396"/>
                </a:lnTo>
                <a:lnTo>
                  <a:pt x="380" y="396"/>
                </a:lnTo>
                <a:lnTo>
                  <a:pt x="380" y="399"/>
                </a:lnTo>
                <a:lnTo>
                  <a:pt x="380" y="399"/>
                </a:lnTo>
                <a:close/>
                <a:moveTo>
                  <a:pt x="476" y="416"/>
                </a:moveTo>
                <a:lnTo>
                  <a:pt x="476" y="416"/>
                </a:lnTo>
                <a:lnTo>
                  <a:pt x="474" y="405"/>
                </a:lnTo>
                <a:lnTo>
                  <a:pt x="473" y="399"/>
                </a:lnTo>
                <a:lnTo>
                  <a:pt x="468" y="396"/>
                </a:lnTo>
                <a:lnTo>
                  <a:pt x="468" y="396"/>
                </a:lnTo>
                <a:lnTo>
                  <a:pt x="470" y="402"/>
                </a:lnTo>
                <a:lnTo>
                  <a:pt x="470" y="408"/>
                </a:lnTo>
                <a:lnTo>
                  <a:pt x="471" y="414"/>
                </a:lnTo>
                <a:lnTo>
                  <a:pt x="474" y="416"/>
                </a:lnTo>
                <a:lnTo>
                  <a:pt x="476" y="416"/>
                </a:lnTo>
                <a:lnTo>
                  <a:pt x="476" y="416"/>
                </a:lnTo>
                <a:close/>
                <a:moveTo>
                  <a:pt x="293" y="405"/>
                </a:moveTo>
                <a:lnTo>
                  <a:pt x="293" y="405"/>
                </a:lnTo>
                <a:lnTo>
                  <a:pt x="296" y="405"/>
                </a:lnTo>
                <a:lnTo>
                  <a:pt x="299" y="405"/>
                </a:lnTo>
                <a:lnTo>
                  <a:pt x="299" y="405"/>
                </a:lnTo>
                <a:lnTo>
                  <a:pt x="299" y="401"/>
                </a:lnTo>
                <a:lnTo>
                  <a:pt x="297" y="398"/>
                </a:lnTo>
                <a:lnTo>
                  <a:pt x="296" y="396"/>
                </a:lnTo>
                <a:lnTo>
                  <a:pt x="296" y="396"/>
                </a:lnTo>
                <a:lnTo>
                  <a:pt x="294" y="401"/>
                </a:lnTo>
                <a:lnTo>
                  <a:pt x="293" y="405"/>
                </a:lnTo>
                <a:lnTo>
                  <a:pt x="293" y="405"/>
                </a:lnTo>
                <a:close/>
                <a:moveTo>
                  <a:pt x="445" y="399"/>
                </a:moveTo>
                <a:lnTo>
                  <a:pt x="445" y="399"/>
                </a:lnTo>
                <a:lnTo>
                  <a:pt x="447" y="402"/>
                </a:lnTo>
                <a:lnTo>
                  <a:pt x="450" y="405"/>
                </a:lnTo>
                <a:lnTo>
                  <a:pt x="450" y="405"/>
                </a:lnTo>
                <a:lnTo>
                  <a:pt x="457" y="398"/>
                </a:lnTo>
                <a:lnTo>
                  <a:pt x="457" y="398"/>
                </a:lnTo>
                <a:lnTo>
                  <a:pt x="451" y="398"/>
                </a:lnTo>
                <a:lnTo>
                  <a:pt x="445" y="399"/>
                </a:lnTo>
                <a:lnTo>
                  <a:pt x="445" y="399"/>
                </a:lnTo>
                <a:close/>
                <a:moveTo>
                  <a:pt x="248" y="401"/>
                </a:moveTo>
                <a:lnTo>
                  <a:pt x="248" y="401"/>
                </a:lnTo>
                <a:lnTo>
                  <a:pt x="250" y="404"/>
                </a:lnTo>
                <a:lnTo>
                  <a:pt x="250" y="404"/>
                </a:lnTo>
                <a:lnTo>
                  <a:pt x="253" y="404"/>
                </a:lnTo>
                <a:lnTo>
                  <a:pt x="255" y="401"/>
                </a:lnTo>
                <a:lnTo>
                  <a:pt x="255" y="401"/>
                </a:lnTo>
                <a:lnTo>
                  <a:pt x="252" y="401"/>
                </a:lnTo>
                <a:lnTo>
                  <a:pt x="248" y="401"/>
                </a:lnTo>
                <a:lnTo>
                  <a:pt x="248" y="401"/>
                </a:lnTo>
                <a:close/>
                <a:moveTo>
                  <a:pt x="453" y="408"/>
                </a:moveTo>
                <a:lnTo>
                  <a:pt x="453" y="408"/>
                </a:lnTo>
                <a:lnTo>
                  <a:pt x="465" y="413"/>
                </a:lnTo>
                <a:lnTo>
                  <a:pt x="465" y="413"/>
                </a:lnTo>
                <a:lnTo>
                  <a:pt x="463" y="405"/>
                </a:lnTo>
                <a:lnTo>
                  <a:pt x="462" y="402"/>
                </a:lnTo>
                <a:lnTo>
                  <a:pt x="459" y="399"/>
                </a:lnTo>
                <a:lnTo>
                  <a:pt x="459" y="399"/>
                </a:lnTo>
                <a:lnTo>
                  <a:pt x="456" y="404"/>
                </a:lnTo>
                <a:lnTo>
                  <a:pt x="453" y="408"/>
                </a:lnTo>
                <a:lnTo>
                  <a:pt x="453" y="408"/>
                </a:lnTo>
                <a:close/>
                <a:moveTo>
                  <a:pt x="550" y="404"/>
                </a:moveTo>
                <a:lnTo>
                  <a:pt x="550" y="404"/>
                </a:lnTo>
                <a:lnTo>
                  <a:pt x="549" y="401"/>
                </a:lnTo>
                <a:lnTo>
                  <a:pt x="549" y="401"/>
                </a:lnTo>
                <a:lnTo>
                  <a:pt x="547" y="401"/>
                </a:lnTo>
                <a:lnTo>
                  <a:pt x="547" y="401"/>
                </a:lnTo>
                <a:lnTo>
                  <a:pt x="547" y="402"/>
                </a:lnTo>
                <a:lnTo>
                  <a:pt x="550" y="404"/>
                </a:lnTo>
                <a:lnTo>
                  <a:pt x="550" y="404"/>
                </a:lnTo>
                <a:close/>
                <a:moveTo>
                  <a:pt x="581" y="401"/>
                </a:moveTo>
                <a:lnTo>
                  <a:pt x="581" y="401"/>
                </a:lnTo>
                <a:lnTo>
                  <a:pt x="582" y="404"/>
                </a:lnTo>
                <a:lnTo>
                  <a:pt x="582" y="405"/>
                </a:lnTo>
                <a:lnTo>
                  <a:pt x="587" y="408"/>
                </a:lnTo>
                <a:lnTo>
                  <a:pt x="587" y="408"/>
                </a:lnTo>
                <a:lnTo>
                  <a:pt x="587" y="405"/>
                </a:lnTo>
                <a:lnTo>
                  <a:pt x="587" y="402"/>
                </a:lnTo>
                <a:lnTo>
                  <a:pt x="585" y="401"/>
                </a:lnTo>
                <a:lnTo>
                  <a:pt x="581" y="401"/>
                </a:lnTo>
                <a:lnTo>
                  <a:pt x="581" y="401"/>
                </a:lnTo>
                <a:close/>
                <a:moveTo>
                  <a:pt x="759" y="445"/>
                </a:moveTo>
                <a:lnTo>
                  <a:pt x="759" y="445"/>
                </a:lnTo>
                <a:lnTo>
                  <a:pt x="762" y="420"/>
                </a:lnTo>
                <a:lnTo>
                  <a:pt x="761" y="408"/>
                </a:lnTo>
                <a:lnTo>
                  <a:pt x="759" y="404"/>
                </a:lnTo>
                <a:lnTo>
                  <a:pt x="758" y="401"/>
                </a:lnTo>
                <a:lnTo>
                  <a:pt x="758" y="401"/>
                </a:lnTo>
                <a:lnTo>
                  <a:pt x="755" y="411"/>
                </a:lnTo>
                <a:lnTo>
                  <a:pt x="753" y="424"/>
                </a:lnTo>
                <a:lnTo>
                  <a:pt x="755" y="434"/>
                </a:lnTo>
                <a:lnTo>
                  <a:pt x="756" y="440"/>
                </a:lnTo>
                <a:lnTo>
                  <a:pt x="759" y="445"/>
                </a:lnTo>
                <a:lnTo>
                  <a:pt x="759" y="445"/>
                </a:lnTo>
                <a:close/>
                <a:moveTo>
                  <a:pt x="87" y="417"/>
                </a:moveTo>
                <a:lnTo>
                  <a:pt x="87" y="417"/>
                </a:lnTo>
                <a:lnTo>
                  <a:pt x="90" y="417"/>
                </a:lnTo>
                <a:lnTo>
                  <a:pt x="90" y="417"/>
                </a:lnTo>
                <a:lnTo>
                  <a:pt x="90" y="410"/>
                </a:lnTo>
                <a:lnTo>
                  <a:pt x="88" y="405"/>
                </a:lnTo>
                <a:lnTo>
                  <a:pt x="87" y="402"/>
                </a:lnTo>
                <a:lnTo>
                  <a:pt x="87" y="402"/>
                </a:lnTo>
                <a:lnTo>
                  <a:pt x="87" y="410"/>
                </a:lnTo>
                <a:lnTo>
                  <a:pt x="87" y="417"/>
                </a:lnTo>
                <a:lnTo>
                  <a:pt x="87" y="417"/>
                </a:lnTo>
                <a:close/>
                <a:moveTo>
                  <a:pt x="239" y="404"/>
                </a:moveTo>
                <a:lnTo>
                  <a:pt x="239" y="404"/>
                </a:lnTo>
                <a:lnTo>
                  <a:pt x="239" y="405"/>
                </a:lnTo>
                <a:lnTo>
                  <a:pt x="239" y="405"/>
                </a:lnTo>
                <a:lnTo>
                  <a:pt x="245" y="405"/>
                </a:lnTo>
                <a:lnTo>
                  <a:pt x="245" y="405"/>
                </a:lnTo>
                <a:lnTo>
                  <a:pt x="244" y="402"/>
                </a:lnTo>
                <a:lnTo>
                  <a:pt x="242" y="402"/>
                </a:lnTo>
                <a:lnTo>
                  <a:pt x="239" y="404"/>
                </a:lnTo>
                <a:lnTo>
                  <a:pt x="239" y="404"/>
                </a:lnTo>
                <a:close/>
                <a:moveTo>
                  <a:pt x="770" y="414"/>
                </a:moveTo>
                <a:lnTo>
                  <a:pt x="770" y="414"/>
                </a:lnTo>
                <a:lnTo>
                  <a:pt x="770" y="410"/>
                </a:lnTo>
                <a:lnTo>
                  <a:pt x="770" y="407"/>
                </a:lnTo>
                <a:lnTo>
                  <a:pt x="770" y="405"/>
                </a:lnTo>
                <a:lnTo>
                  <a:pt x="770" y="405"/>
                </a:lnTo>
                <a:lnTo>
                  <a:pt x="768" y="404"/>
                </a:lnTo>
                <a:lnTo>
                  <a:pt x="768" y="404"/>
                </a:lnTo>
                <a:lnTo>
                  <a:pt x="768" y="402"/>
                </a:lnTo>
                <a:lnTo>
                  <a:pt x="767" y="402"/>
                </a:lnTo>
                <a:lnTo>
                  <a:pt x="767" y="402"/>
                </a:lnTo>
                <a:lnTo>
                  <a:pt x="768" y="410"/>
                </a:lnTo>
                <a:lnTo>
                  <a:pt x="770" y="414"/>
                </a:lnTo>
                <a:lnTo>
                  <a:pt x="770" y="414"/>
                </a:lnTo>
                <a:close/>
                <a:moveTo>
                  <a:pt x="401" y="407"/>
                </a:moveTo>
                <a:lnTo>
                  <a:pt x="401" y="407"/>
                </a:lnTo>
                <a:lnTo>
                  <a:pt x="402" y="405"/>
                </a:lnTo>
                <a:lnTo>
                  <a:pt x="402" y="405"/>
                </a:lnTo>
                <a:lnTo>
                  <a:pt x="404" y="404"/>
                </a:lnTo>
                <a:lnTo>
                  <a:pt x="404" y="404"/>
                </a:lnTo>
                <a:lnTo>
                  <a:pt x="401" y="404"/>
                </a:lnTo>
                <a:lnTo>
                  <a:pt x="399" y="404"/>
                </a:lnTo>
                <a:lnTo>
                  <a:pt x="399" y="404"/>
                </a:lnTo>
                <a:lnTo>
                  <a:pt x="399" y="405"/>
                </a:lnTo>
                <a:lnTo>
                  <a:pt x="401" y="407"/>
                </a:lnTo>
                <a:lnTo>
                  <a:pt x="401" y="407"/>
                </a:lnTo>
                <a:lnTo>
                  <a:pt x="401" y="407"/>
                </a:lnTo>
                <a:close/>
                <a:moveTo>
                  <a:pt x="627" y="439"/>
                </a:moveTo>
                <a:lnTo>
                  <a:pt x="627" y="439"/>
                </a:lnTo>
                <a:lnTo>
                  <a:pt x="628" y="436"/>
                </a:lnTo>
                <a:lnTo>
                  <a:pt x="630" y="433"/>
                </a:lnTo>
                <a:lnTo>
                  <a:pt x="630" y="425"/>
                </a:lnTo>
                <a:lnTo>
                  <a:pt x="630" y="417"/>
                </a:lnTo>
                <a:lnTo>
                  <a:pt x="631" y="411"/>
                </a:lnTo>
                <a:lnTo>
                  <a:pt x="631" y="411"/>
                </a:lnTo>
                <a:lnTo>
                  <a:pt x="630" y="410"/>
                </a:lnTo>
                <a:lnTo>
                  <a:pt x="630" y="407"/>
                </a:lnTo>
                <a:lnTo>
                  <a:pt x="631" y="405"/>
                </a:lnTo>
                <a:lnTo>
                  <a:pt x="630" y="404"/>
                </a:lnTo>
                <a:lnTo>
                  <a:pt x="630" y="404"/>
                </a:lnTo>
                <a:lnTo>
                  <a:pt x="628" y="407"/>
                </a:lnTo>
                <a:lnTo>
                  <a:pt x="627" y="411"/>
                </a:lnTo>
                <a:lnTo>
                  <a:pt x="625" y="420"/>
                </a:lnTo>
                <a:lnTo>
                  <a:pt x="625" y="430"/>
                </a:lnTo>
                <a:lnTo>
                  <a:pt x="627" y="439"/>
                </a:lnTo>
                <a:lnTo>
                  <a:pt x="627" y="439"/>
                </a:lnTo>
                <a:close/>
                <a:moveTo>
                  <a:pt x="363" y="405"/>
                </a:moveTo>
                <a:lnTo>
                  <a:pt x="363" y="405"/>
                </a:lnTo>
                <a:lnTo>
                  <a:pt x="363" y="410"/>
                </a:lnTo>
                <a:lnTo>
                  <a:pt x="364" y="413"/>
                </a:lnTo>
                <a:lnTo>
                  <a:pt x="369" y="419"/>
                </a:lnTo>
                <a:lnTo>
                  <a:pt x="369" y="419"/>
                </a:lnTo>
                <a:lnTo>
                  <a:pt x="372" y="416"/>
                </a:lnTo>
                <a:lnTo>
                  <a:pt x="375" y="413"/>
                </a:lnTo>
                <a:lnTo>
                  <a:pt x="377" y="410"/>
                </a:lnTo>
                <a:lnTo>
                  <a:pt x="375" y="405"/>
                </a:lnTo>
                <a:lnTo>
                  <a:pt x="375" y="405"/>
                </a:lnTo>
                <a:lnTo>
                  <a:pt x="372" y="405"/>
                </a:lnTo>
                <a:lnTo>
                  <a:pt x="369" y="405"/>
                </a:lnTo>
                <a:lnTo>
                  <a:pt x="366" y="405"/>
                </a:lnTo>
                <a:lnTo>
                  <a:pt x="363" y="405"/>
                </a:lnTo>
                <a:lnTo>
                  <a:pt x="363" y="405"/>
                </a:lnTo>
                <a:close/>
                <a:moveTo>
                  <a:pt x="352" y="414"/>
                </a:moveTo>
                <a:lnTo>
                  <a:pt x="352" y="414"/>
                </a:lnTo>
                <a:lnTo>
                  <a:pt x="352" y="411"/>
                </a:lnTo>
                <a:lnTo>
                  <a:pt x="354" y="407"/>
                </a:lnTo>
                <a:lnTo>
                  <a:pt x="354" y="407"/>
                </a:lnTo>
                <a:lnTo>
                  <a:pt x="354" y="405"/>
                </a:lnTo>
                <a:lnTo>
                  <a:pt x="352" y="405"/>
                </a:lnTo>
                <a:lnTo>
                  <a:pt x="352" y="405"/>
                </a:lnTo>
                <a:lnTo>
                  <a:pt x="351" y="407"/>
                </a:lnTo>
                <a:lnTo>
                  <a:pt x="351" y="410"/>
                </a:lnTo>
                <a:lnTo>
                  <a:pt x="352" y="414"/>
                </a:lnTo>
                <a:lnTo>
                  <a:pt x="352" y="414"/>
                </a:lnTo>
                <a:close/>
                <a:moveTo>
                  <a:pt x="646" y="411"/>
                </a:moveTo>
                <a:lnTo>
                  <a:pt x="646" y="411"/>
                </a:lnTo>
                <a:lnTo>
                  <a:pt x="646" y="408"/>
                </a:lnTo>
                <a:lnTo>
                  <a:pt x="646" y="407"/>
                </a:lnTo>
                <a:lnTo>
                  <a:pt x="645" y="405"/>
                </a:lnTo>
                <a:lnTo>
                  <a:pt x="645" y="405"/>
                </a:lnTo>
                <a:lnTo>
                  <a:pt x="645" y="408"/>
                </a:lnTo>
                <a:lnTo>
                  <a:pt x="645" y="410"/>
                </a:lnTo>
                <a:lnTo>
                  <a:pt x="646" y="411"/>
                </a:lnTo>
                <a:lnTo>
                  <a:pt x="646" y="411"/>
                </a:lnTo>
                <a:close/>
                <a:moveTo>
                  <a:pt x="383" y="425"/>
                </a:moveTo>
                <a:lnTo>
                  <a:pt x="383" y="425"/>
                </a:lnTo>
                <a:lnTo>
                  <a:pt x="387" y="424"/>
                </a:lnTo>
                <a:lnTo>
                  <a:pt x="390" y="422"/>
                </a:lnTo>
                <a:lnTo>
                  <a:pt x="393" y="416"/>
                </a:lnTo>
                <a:lnTo>
                  <a:pt x="393" y="416"/>
                </a:lnTo>
                <a:lnTo>
                  <a:pt x="390" y="411"/>
                </a:lnTo>
                <a:lnTo>
                  <a:pt x="386" y="405"/>
                </a:lnTo>
                <a:lnTo>
                  <a:pt x="386" y="405"/>
                </a:lnTo>
                <a:lnTo>
                  <a:pt x="384" y="410"/>
                </a:lnTo>
                <a:lnTo>
                  <a:pt x="383" y="414"/>
                </a:lnTo>
                <a:lnTo>
                  <a:pt x="381" y="419"/>
                </a:lnTo>
                <a:lnTo>
                  <a:pt x="383" y="425"/>
                </a:lnTo>
                <a:lnTo>
                  <a:pt x="383" y="425"/>
                </a:lnTo>
                <a:close/>
                <a:moveTo>
                  <a:pt x="686" y="428"/>
                </a:moveTo>
                <a:lnTo>
                  <a:pt x="686" y="428"/>
                </a:lnTo>
                <a:lnTo>
                  <a:pt x="686" y="417"/>
                </a:lnTo>
                <a:lnTo>
                  <a:pt x="688" y="411"/>
                </a:lnTo>
                <a:lnTo>
                  <a:pt x="686" y="405"/>
                </a:lnTo>
                <a:lnTo>
                  <a:pt x="686" y="405"/>
                </a:lnTo>
                <a:lnTo>
                  <a:pt x="685" y="417"/>
                </a:lnTo>
                <a:lnTo>
                  <a:pt x="685" y="422"/>
                </a:lnTo>
                <a:lnTo>
                  <a:pt x="686" y="428"/>
                </a:lnTo>
                <a:lnTo>
                  <a:pt x="686" y="428"/>
                </a:lnTo>
                <a:close/>
                <a:moveTo>
                  <a:pt x="169" y="422"/>
                </a:moveTo>
                <a:lnTo>
                  <a:pt x="169" y="422"/>
                </a:lnTo>
                <a:lnTo>
                  <a:pt x="174" y="424"/>
                </a:lnTo>
                <a:lnTo>
                  <a:pt x="177" y="422"/>
                </a:lnTo>
                <a:lnTo>
                  <a:pt x="180" y="420"/>
                </a:lnTo>
                <a:lnTo>
                  <a:pt x="181" y="417"/>
                </a:lnTo>
                <a:lnTo>
                  <a:pt x="183" y="414"/>
                </a:lnTo>
                <a:lnTo>
                  <a:pt x="183" y="411"/>
                </a:lnTo>
                <a:lnTo>
                  <a:pt x="181" y="408"/>
                </a:lnTo>
                <a:lnTo>
                  <a:pt x="180" y="407"/>
                </a:lnTo>
                <a:lnTo>
                  <a:pt x="180" y="407"/>
                </a:lnTo>
                <a:lnTo>
                  <a:pt x="174" y="414"/>
                </a:lnTo>
                <a:lnTo>
                  <a:pt x="171" y="417"/>
                </a:lnTo>
                <a:lnTo>
                  <a:pt x="169" y="422"/>
                </a:lnTo>
                <a:lnTo>
                  <a:pt x="169" y="422"/>
                </a:lnTo>
                <a:close/>
                <a:moveTo>
                  <a:pt x="495" y="410"/>
                </a:moveTo>
                <a:lnTo>
                  <a:pt x="495" y="410"/>
                </a:lnTo>
                <a:lnTo>
                  <a:pt x="497" y="411"/>
                </a:lnTo>
                <a:lnTo>
                  <a:pt x="497" y="414"/>
                </a:lnTo>
                <a:lnTo>
                  <a:pt x="497" y="414"/>
                </a:lnTo>
                <a:lnTo>
                  <a:pt x="505" y="414"/>
                </a:lnTo>
                <a:lnTo>
                  <a:pt x="508" y="414"/>
                </a:lnTo>
                <a:lnTo>
                  <a:pt x="511" y="413"/>
                </a:lnTo>
                <a:lnTo>
                  <a:pt x="511" y="413"/>
                </a:lnTo>
                <a:lnTo>
                  <a:pt x="503" y="408"/>
                </a:lnTo>
                <a:lnTo>
                  <a:pt x="499" y="407"/>
                </a:lnTo>
                <a:lnTo>
                  <a:pt x="497" y="408"/>
                </a:lnTo>
                <a:lnTo>
                  <a:pt x="495" y="410"/>
                </a:lnTo>
                <a:lnTo>
                  <a:pt x="495" y="410"/>
                </a:lnTo>
                <a:close/>
                <a:moveTo>
                  <a:pt x="47" y="449"/>
                </a:moveTo>
                <a:lnTo>
                  <a:pt x="47" y="449"/>
                </a:lnTo>
                <a:lnTo>
                  <a:pt x="55" y="454"/>
                </a:lnTo>
                <a:lnTo>
                  <a:pt x="55" y="454"/>
                </a:lnTo>
                <a:lnTo>
                  <a:pt x="53" y="445"/>
                </a:lnTo>
                <a:lnTo>
                  <a:pt x="50" y="437"/>
                </a:lnTo>
                <a:lnTo>
                  <a:pt x="49" y="428"/>
                </a:lnTo>
                <a:lnTo>
                  <a:pt x="47" y="420"/>
                </a:lnTo>
                <a:lnTo>
                  <a:pt x="47" y="420"/>
                </a:lnTo>
                <a:lnTo>
                  <a:pt x="44" y="414"/>
                </a:lnTo>
                <a:lnTo>
                  <a:pt x="40" y="407"/>
                </a:lnTo>
                <a:lnTo>
                  <a:pt x="40" y="407"/>
                </a:lnTo>
                <a:lnTo>
                  <a:pt x="43" y="430"/>
                </a:lnTo>
                <a:lnTo>
                  <a:pt x="47" y="449"/>
                </a:lnTo>
                <a:lnTo>
                  <a:pt x="47" y="449"/>
                </a:lnTo>
                <a:close/>
                <a:moveTo>
                  <a:pt x="335" y="416"/>
                </a:moveTo>
                <a:lnTo>
                  <a:pt x="335" y="416"/>
                </a:lnTo>
                <a:lnTo>
                  <a:pt x="334" y="411"/>
                </a:lnTo>
                <a:lnTo>
                  <a:pt x="334" y="408"/>
                </a:lnTo>
                <a:lnTo>
                  <a:pt x="331" y="407"/>
                </a:lnTo>
                <a:lnTo>
                  <a:pt x="331" y="407"/>
                </a:lnTo>
                <a:lnTo>
                  <a:pt x="331" y="413"/>
                </a:lnTo>
                <a:lnTo>
                  <a:pt x="332" y="414"/>
                </a:lnTo>
                <a:lnTo>
                  <a:pt x="335" y="416"/>
                </a:lnTo>
                <a:lnTo>
                  <a:pt x="335" y="416"/>
                </a:lnTo>
                <a:close/>
                <a:moveTo>
                  <a:pt x="341" y="414"/>
                </a:moveTo>
                <a:lnTo>
                  <a:pt x="341" y="414"/>
                </a:lnTo>
                <a:lnTo>
                  <a:pt x="343" y="411"/>
                </a:lnTo>
                <a:lnTo>
                  <a:pt x="345" y="410"/>
                </a:lnTo>
                <a:lnTo>
                  <a:pt x="345" y="407"/>
                </a:lnTo>
                <a:lnTo>
                  <a:pt x="345" y="407"/>
                </a:lnTo>
                <a:lnTo>
                  <a:pt x="338" y="407"/>
                </a:lnTo>
                <a:lnTo>
                  <a:pt x="338" y="407"/>
                </a:lnTo>
                <a:lnTo>
                  <a:pt x="340" y="411"/>
                </a:lnTo>
                <a:lnTo>
                  <a:pt x="341" y="414"/>
                </a:lnTo>
                <a:lnTo>
                  <a:pt x="341" y="414"/>
                </a:lnTo>
                <a:close/>
                <a:moveTo>
                  <a:pt x="416" y="419"/>
                </a:moveTo>
                <a:lnTo>
                  <a:pt x="416" y="419"/>
                </a:lnTo>
                <a:lnTo>
                  <a:pt x="421" y="416"/>
                </a:lnTo>
                <a:lnTo>
                  <a:pt x="422" y="413"/>
                </a:lnTo>
                <a:lnTo>
                  <a:pt x="424" y="413"/>
                </a:lnTo>
                <a:lnTo>
                  <a:pt x="424" y="413"/>
                </a:lnTo>
                <a:lnTo>
                  <a:pt x="424" y="411"/>
                </a:lnTo>
                <a:lnTo>
                  <a:pt x="425" y="411"/>
                </a:lnTo>
                <a:lnTo>
                  <a:pt x="425" y="410"/>
                </a:lnTo>
                <a:lnTo>
                  <a:pt x="424" y="408"/>
                </a:lnTo>
                <a:lnTo>
                  <a:pt x="424" y="408"/>
                </a:lnTo>
                <a:lnTo>
                  <a:pt x="421" y="408"/>
                </a:lnTo>
                <a:lnTo>
                  <a:pt x="416" y="407"/>
                </a:lnTo>
                <a:lnTo>
                  <a:pt x="416" y="407"/>
                </a:lnTo>
                <a:lnTo>
                  <a:pt x="416" y="413"/>
                </a:lnTo>
                <a:lnTo>
                  <a:pt x="416" y="419"/>
                </a:lnTo>
                <a:lnTo>
                  <a:pt x="416" y="419"/>
                </a:lnTo>
                <a:close/>
                <a:moveTo>
                  <a:pt x="442" y="410"/>
                </a:moveTo>
                <a:lnTo>
                  <a:pt x="442" y="410"/>
                </a:lnTo>
                <a:lnTo>
                  <a:pt x="442" y="408"/>
                </a:lnTo>
                <a:lnTo>
                  <a:pt x="439" y="408"/>
                </a:lnTo>
                <a:lnTo>
                  <a:pt x="438" y="407"/>
                </a:lnTo>
                <a:lnTo>
                  <a:pt x="436" y="408"/>
                </a:lnTo>
                <a:lnTo>
                  <a:pt x="436" y="408"/>
                </a:lnTo>
                <a:lnTo>
                  <a:pt x="439" y="410"/>
                </a:lnTo>
                <a:lnTo>
                  <a:pt x="442" y="410"/>
                </a:lnTo>
                <a:lnTo>
                  <a:pt x="442" y="410"/>
                </a:lnTo>
                <a:close/>
                <a:moveTo>
                  <a:pt x="573" y="410"/>
                </a:moveTo>
                <a:lnTo>
                  <a:pt x="573" y="410"/>
                </a:lnTo>
                <a:lnTo>
                  <a:pt x="576" y="410"/>
                </a:lnTo>
                <a:lnTo>
                  <a:pt x="578" y="410"/>
                </a:lnTo>
                <a:lnTo>
                  <a:pt x="578" y="408"/>
                </a:lnTo>
                <a:lnTo>
                  <a:pt x="578" y="408"/>
                </a:lnTo>
                <a:lnTo>
                  <a:pt x="575" y="407"/>
                </a:lnTo>
                <a:lnTo>
                  <a:pt x="575" y="407"/>
                </a:lnTo>
                <a:lnTo>
                  <a:pt x="573" y="410"/>
                </a:lnTo>
                <a:lnTo>
                  <a:pt x="573" y="410"/>
                </a:lnTo>
                <a:close/>
                <a:moveTo>
                  <a:pt x="691" y="431"/>
                </a:moveTo>
                <a:lnTo>
                  <a:pt x="691" y="431"/>
                </a:lnTo>
                <a:lnTo>
                  <a:pt x="695" y="419"/>
                </a:lnTo>
                <a:lnTo>
                  <a:pt x="695" y="413"/>
                </a:lnTo>
                <a:lnTo>
                  <a:pt x="694" y="410"/>
                </a:lnTo>
                <a:lnTo>
                  <a:pt x="692" y="407"/>
                </a:lnTo>
                <a:lnTo>
                  <a:pt x="692" y="407"/>
                </a:lnTo>
                <a:lnTo>
                  <a:pt x="691" y="420"/>
                </a:lnTo>
                <a:lnTo>
                  <a:pt x="691" y="425"/>
                </a:lnTo>
                <a:lnTo>
                  <a:pt x="691" y="431"/>
                </a:lnTo>
                <a:lnTo>
                  <a:pt x="691" y="431"/>
                </a:lnTo>
                <a:close/>
                <a:moveTo>
                  <a:pt x="320" y="408"/>
                </a:moveTo>
                <a:lnTo>
                  <a:pt x="320" y="408"/>
                </a:lnTo>
                <a:lnTo>
                  <a:pt x="322" y="411"/>
                </a:lnTo>
                <a:lnTo>
                  <a:pt x="326" y="413"/>
                </a:lnTo>
                <a:lnTo>
                  <a:pt x="326" y="413"/>
                </a:lnTo>
                <a:lnTo>
                  <a:pt x="326" y="411"/>
                </a:lnTo>
                <a:lnTo>
                  <a:pt x="325" y="408"/>
                </a:lnTo>
                <a:lnTo>
                  <a:pt x="325" y="408"/>
                </a:lnTo>
                <a:lnTo>
                  <a:pt x="323" y="408"/>
                </a:lnTo>
                <a:lnTo>
                  <a:pt x="320" y="408"/>
                </a:lnTo>
                <a:lnTo>
                  <a:pt x="320" y="408"/>
                </a:lnTo>
                <a:close/>
                <a:moveTo>
                  <a:pt x="540" y="411"/>
                </a:moveTo>
                <a:lnTo>
                  <a:pt x="540" y="411"/>
                </a:lnTo>
                <a:lnTo>
                  <a:pt x="541" y="411"/>
                </a:lnTo>
                <a:lnTo>
                  <a:pt x="541" y="410"/>
                </a:lnTo>
                <a:lnTo>
                  <a:pt x="541" y="408"/>
                </a:lnTo>
                <a:lnTo>
                  <a:pt x="540" y="408"/>
                </a:lnTo>
                <a:lnTo>
                  <a:pt x="540" y="408"/>
                </a:lnTo>
                <a:lnTo>
                  <a:pt x="540" y="410"/>
                </a:lnTo>
                <a:lnTo>
                  <a:pt x="540" y="410"/>
                </a:lnTo>
                <a:lnTo>
                  <a:pt x="540" y="411"/>
                </a:lnTo>
                <a:lnTo>
                  <a:pt x="540" y="411"/>
                </a:lnTo>
                <a:lnTo>
                  <a:pt x="540" y="411"/>
                </a:lnTo>
                <a:close/>
                <a:moveTo>
                  <a:pt x="186" y="416"/>
                </a:moveTo>
                <a:lnTo>
                  <a:pt x="186" y="416"/>
                </a:lnTo>
                <a:lnTo>
                  <a:pt x="192" y="414"/>
                </a:lnTo>
                <a:lnTo>
                  <a:pt x="197" y="410"/>
                </a:lnTo>
                <a:lnTo>
                  <a:pt x="197" y="410"/>
                </a:lnTo>
                <a:lnTo>
                  <a:pt x="192" y="410"/>
                </a:lnTo>
                <a:lnTo>
                  <a:pt x="186" y="408"/>
                </a:lnTo>
                <a:lnTo>
                  <a:pt x="186" y="408"/>
                </a:lnTo>
                <a:lnTo>
                  <a:pt x="187" y="413"/>
                </a:lnTo>
                <a:lnTo>
                  <a:pt x="186" y="416"/>
                </a:lnTo>
                <a:lnTo>
                  <a:pt x="186" y="416"/>
                </a:lnTo>
                <a:close/>
                <a:moveTo>
                  <a:pt x="274" y="422"/>
                </a:moveTo>
                <a:lnTo>
                  <a:pt x="274" y="422"/>
                </a:lnTo>
                <a:lnTo>
                  <a:pt x="279" y="417"/>
                </a:lnTo>
                <a:lnTo>
                  <a:pt x="280" y="414"/>
                </a:lnTo>
                <a:lnTo>
                  <a:pt x="282" y="410"/>
                </a:lnTo>
                <a:lnTo>
                  <a:pt x="282" y="410"/>
                </a:lnTo>
                <a:lnTo>
                  <a:pt x="279" y="408"/>
                </a:lnTo>
                <a:lnTo>
                  <a:pt x="277" y="408"/>
                </a:lnTo>
                <a:lnTo>
                  <a:pt x="274" y="410"/>
                </a:lnTo>
                <a:lnTo>
                  <a:pt x="273" y="411"/>
                </a:lnTo>
                <a:lnTo>
                  <a:pt x="273" y="416"/>
                </a:lnTo>
                <a:lnTo>
                  <a:pt x="274" y="422"/>
                </a:lnTo>
                <a:lnTo>
                  <a:pt x="274" y="422"/>
                </a:lnTo>
                <a:close/>
                <a:moveTo>
                  <a:pt x="674" y="411"/>
                </a:moveTo>
                <a:lnTo>
                  <a:pt x="674" y="411"/>
                </a:lnTo>
                <a:lnTo>
                  <a:pt x="674" y="428"/>
                </a:lnTo>
                <a:lnTo>
                  <a:pt x="674" y="428"/>
                </a:lnTo>
                <a:lnTo>
                  <a:pt x="674" y="437"/>
                </a:lnTo>
                <a:lnTo>
                  <a:pt x="675" y="442"/>
                </a:lnTo>
                <a:lnTo>
                  <a:pt x="677" y="445"/>
                </a:lnTo>
                <a:lnTo>
                  <a:pt x="677" y="445"/>
                </a:lnTo>
                <a:lnTo>
                  <a:pt x="677" y="427"/>
                </a:lnTo>
                <a:lnTo>
                  <a:pt x="677" y="417"/>
                </a:lnTo>
                <a:lnTo>
                  <a:pt x="677" y="408"/>
                </a:lnTo>
                <a:lnTo>
                  <a:pt x="675" y="408"/>
                </a:lnTo>
                <a:lnTo>
                  <a:pt x="675" y="408"/>
                </a:lnTo>
                <a:lnTo>
                  <a:pt x="674" y="411"/>
                </a:lnTo>
                <a:lnTo>
                  <a:pt x="674" y="411"/>
                </a:lnTo>
                <a:close/>
                <a:moveTo>
                  <a:pt x="259" y="411"/>
                </a:moveTo>
                <a:lnTo>
                  <a:pt x="259" y="411"/>
                </a:lnTo>
                <a:lnTo>
                  <a:pt x="256" y="410"/>
                </a:lnTo>
                <a:lnTo>
                  <a:pt x="253" y="410"/>
                </a:lnTo>
                <a:lnTo>
                  <a:pt x="253" y="413"/>
                </a:lnTo>
                <a:lnTo>
                  <a:pt x="252" y="416"/>
                </a:lnTo>
                <a:lnTo>
                  <a:pt x="253" y="422"/>
                </a:lnTo>
                <a:lnTo>
                  <a:pt x="256" y="428"/>
                </a:lnTo>
                <a:lnTo>
                  <a:pt x="256" y="428"/>
                </a:lnTo>
                <a:lnTo>
                  <a:pt x="259" y="424"/>
                </a:lnTo>
                <a:lnTo>
                  <a:pt x="261" y="420"/>
                </a:lnTo>
                <a:lnTo>
                  <a:pt x="261" y="420"/>
                </a:lnTo>
                <a:lnTo>
                  <a:pt x="259" y="416"/>
                </a:lnTo>
                <a:lnTo>
                  <a:pt x="259" y="411"/>
                </a:lnTo>
                <a:lnTo>
                  <a:pt x="259" y="411"/>
                </a:lnTo>
                <a:close/>
                <a:moveTo>
                  <a:pt x="285" y="416"/>
                </a:moveTo>
                <a:lnTo>
                  <a:pt x="285" y="416"/>
                </a:lnTo>
                <a:lnTo>
                  <a:pt x="287" y="414"/>
                </a:lnTo>
                <a:lnTo>
                  <a:pt x="288" y="416"/>
                </a:lnTo>
                <a:lnTo>
                  <a:pt x="290" y="420"/>
                </a:lnTo>
                <a:lnTo>
                  <a:pt x="290" y="420"/>
                </a:lnTo>
                <a:lnTo>
                  <a:pt x="299" y="419"/>
                </a:lnTo>
                <a:lnTo>
                  <a:pt x="299" y="419"/>
                </a:lnTo>
                <a:lnTo>
                  <a:pt x="300" y="414"/>
                </a:lnTo>
                <a:lnTo>
                  <a:pt x="299" y="411"/>
                </a:lnTo>
                <a:lnTo>
                  <a:pt x="299" y="411"/>
                </a:lnTo>
                <a:lnTo>
                  <a:pt x="290" y="410"/>
                </a:lnTo>
                <a:lnTo>
                  <a:pt x="287" y="411"/>
                </a:lnTo>
                <a:lnTo>
                  <a:pt x="285" y="416"/>
                </a:lnTo>
                <a:lnTo>
                  <a:pt x="285" y="416"/>
                </a:lnTo>
                <a:close/>
                <a:moveTo>
                  <a:pt x="216" y="410"/>
                </a:moveTo>
                <a:lnTo>
                  <a:pt x="216" y="410"/>
                </a:lnTo>
                <a:lnTo>
                  <a:pt x="212" y="416"/>
                </a:lnTo>
                <a:lnTo>
                  <a:pt x="210" y="420"/>
                </a:lnTo>
                <a:lnTo>
                  <a:pt x="210" y="427"/>
                </a:lnTo>
                <a:lnTo>
                  <a:pt x="210" y="427"/>
                </a:lnTo>
                <a:lnTo>
                  <a:pt x="215" y="427"/>
                </a:lnTo>
                <a:lnTo>
                  <a:pt x="218" y="427"/>
                </a:lnTo>
                <a:lnTo>
                  <a:pt x="218" y="427"/>
                </a:lnTo>
                <a:lnTo>
                  <a:pt x="218" y="422"/>
                </a:lnTo>
                <a:lnTo>
                  <a:pt x="219" y="417"/>
                </a:lnTo>
                <a:lnTo>
                  <a:pt x="219" y="413"/>
                </a:lnTo>
                <a:lnTo>
                  <a:pt x="219" y="411"/>
                </a:lnTo>
                <a:lnTo>
                  <a:pt x="216" y="410"/>
                </a:lnTo>
                <a:lnTo>
                  <a:pt x="216" y="410"/>
                </a:lnTo>
                <a:close/>
                <a:moveTo>
                  <a:pt x="236" y="411"/>
                </a:moveTo>
                <a:lnTo>
                  <a:pt x="236" y="411"/>
                </a:lnTo>
                <a:lnTo>
                  <a:pt x="235" y="416"/>
                </a:lnTo>
                <a:lnTo>
                  <a:pt x="235" y="419"/>
                </a:lnTo>
                <a:lnTo>
                  <a:pt x="236" y="420"/>
                </a:lnTo>
                <a:lnTo>
                  <a:pt x="236" y="420"/>
                </a:lnTo>
                <a:lnTo>
                  <a:pt x="241" y="416"/>
                </a:lnTo>
                <a:lnTo>
                  <a:pt x="245" y="411"/>
                </a:lnTo>
                <a:lnTo>
                  <a:pt x="245" y="411"/>
                </a:lnTo>
                <a:lnTo>
                  <a:pt x="242" y="410"/>
                </a:lnTo>
                <a:lnTo>
                  <a:pt x="241" y="411"/>
                </a:lnTo>
                <a:lnTo>
                  <a:pt x="236" y="411"/>
                </a:lnTo>
                <a:lnTo>
                  <a:pt x="236" y="411"/>
                </a:lnTo>
                <a:close/>
                <a:moveTo>
                  <a:pt x="406" y="422"/>
                </a:moveTo>
                <a:lnTo>
                  <a:pt x="406" y="422"/>
                </a:lnTo>
                <a:lnTo>
                  <a:pt x="410" y="422"/>
                </a:lnTo>
                <a:lnTo>
                  <a:pt x="410" y="422"/>
                </a:lnTo>
                <a:lnTo>
                  <a:pt x="409" y="416"/>
                </a:lnTo>
                <a:lnTo>
                  <a:pt x="406" y="410"/>
                </a:lnTo>
                <a:lnTo>
                  <a:pt x="406" y="410"/>
                </a:lnTo>
                <a:lnTo>
                  <a:pt x="404" y="413"/>
                </a:lnTo>
                <a:lnTo>
                  <a:pt x="404" y="416"/>
                </a:lnTo>
                <a:lnTo>
                  <a:pt x="406" y="422"/>
                </a:lnTo>
                <a:lnTo>
                  <a:pt x="406" y="422"/>
                </a:lnTo>
                <a:close/>
                <a:moveTo>
                  <a:pt x="598" y="436"/>
                </a:moveTo>
                <a:lnTo>
                  <a:pt x="598" y="436"/>
                </a:lnTo>
                <a:lnTo>
                  <a:pt x="601" y="437"/>
                </a:lnTo>
                <a:lnTo>
                  <a:pt x="602" y="439"/>
                </a:lnTo>
                <a:lnTo>
                  <a:pt x="602" y="437"/>
                </a:lnTo>
                <a:lnTo>
                  <a:pt x="602" y="437"/>
                </a:lnTo>
                <a:lnTo>
                  <a:pt x="602" y="425"/>
                </a:lnTo>
                <a:lnTo>
                  <a:pt x="602" y="417"/>
                </a:lnTo>
                <a:lnTo>
                  <a:pt x="601" y="411"/>
                </a:lnTo>
                <a:lnTo>
                  <a:pt x="601" y="411"/>
                </a:lnTo>
                <a:lnTo>
                  <a:pt x="599" y="416"/>
                </a:lnTo>
                <a:lnTo>
                  <a:pt x="599" y="422"/>
                </a:lnTo>
                <a:lnTo>
                  <a:pt x="599" y="428"/>
                </a:lnTo>
                <a:lnTo>
                  <a:pt x="598" y="436"/>
                </a:lnTo>
                <a:lnTo>
                  <a:pt x="598" y="436"/>
                </a:lnTo>
                <a:close/>
                <a:moveTo>
                  <a:pt x="79" y="424"/>
                </a:moveTo>
                <a:lnTo>
                  <a:pt x="79" y="424"/>
                </a:lnTo>
                <a:lnTo>
                  <a:pt x="82" y="420"/>
                </a:lnTo>
                <a:lnTo>
                  <a:pt x="82" y="417"/>
                </a:lnTo>
                <a:lnTo>
                  <a:pt x="81" y="414"/>
                </a:lnTo>
                <a:lnTo>
                  <a:pt x="79" y="411"/>
                </a:lnTo>
                <a:lnTo>
                  <a:pt x="79" y="411"/>
                </a:lnTo>
                <a:lnTo>
                  <a:pt x="79" y="417"/>
                </a:lnTo>
                <a:lnTo>
                  <a:pt x="79" y="424"/>
                </a:lnTo>
                <a:lnTo>
                  <a:pt x="79" y="424"/>
                </a:lnTo>
                <a:close/>
                <a:moveTo>
                  <a:pt x="123" y="451"/>
                </a:moveTo>
                <a:lnTo>
                  <a:pt x="123" y="451"/>
                </a:lnTo>
                <a:lnTo>
                  <a:pt x="122" y="442"/>
                </a:lnTo>
                <a:lnTo>
                  <a:pt x="123" y="431"/>
                </a:lnTo>
                <a:lnTo>
                  <a:pt x="123" y="422"/>
                </a:lnTo>
                <a:lnTo>
                  <a:pt x="123" y="413"/>
                </a:lnTo>
                <a:lnTo>
                  <a:pt x="123" y="413"/>
                </a:lnTo>
                <a:lnTo>
                  <a:pt x="120" y="416"/>
                </a:lnTo>
                <a:lnTo>
                  <a:pt x="120" y="420"/>
                </a:lnTo>
                <a:lnTo>
                  <a:pt x="120" y="431"/>
                </a:lnTo>
                <a:lnTo>
                  <a:pt x="120" y="442"/>
                </a:lnTo>
                <a:lnTo>
                  <a:pt x="123" y="451"/>
                </a:lnTo>
                <a:lnTo>
                  <a:pt x="123" y="451"/>
                </a:lnTo>
                <a:close/>
                <a:moveTo>
                  <a:pt x="204" y="417"/>
                </a:moveTo>
                <a:lnTo>
                  <a:pt x="204" y="417"/>
                </a:lnTo>
                <a:lnTo>
                  <a:pt x="206" y="417"/>
                </a:lnTo>
                <a:lnTo>
                  <a:pt x="206" y="417"/>
                </a:lnTo>
                <a:lnTo>
                  <a:pt x="206" y="417"/>
                </a:lnTo>
                <a:lnTo>
                  <a:pt x="206" y="414"/>
                </a:lnTo>
                <a:lnTo>
                  <a:pt x="204" y="413"/>
                </a:lnTo>
                <a:lnTo>
                  <a:pt x="204" y="413"/>
                </a:lnTo>
                <a:lnTo>
                  <a:pt x="203" y="416"/>
                </a:lnTo>
                <a:lnTo>
                  <a:pt x="204" y="417"/>
                </a:lnTo>
                <a:lnTo>
                  <a:pt x="204" y="417"/>
                </a:lnTo>
                <a:close/>
                <a:moveTo>
                  <a:pt x="309" y="417"/>
                </a:moveTo>
                <a:lnTo>
                  <a:pt x="309" y="417"/>
                </a:lnTo>
                <a:lnTo>
                  <a:pt x="309" y="416"/>
                </a:lnTo>
                <a:lnTo>
                  <a:pt x="309" y="413"/>
                </a:lnTo>
                <a:lnTo>
                  <a:pt x="309" y="413"/>
                </a:lnTo>
                <a:lnTo>
                  <a:pt x="308" y="413"/>
                </a:lnTo>
                <a:lnTo>
                  <a:pt x="306" y="414"/>
                </a:lnTo>
                <a:lnTo>
                  <a:pt x="306" y="414"/>
                </a:lnTo>
                <a:lnTo>
                  <a:pt x="308" y="416"/>
                </a:lnTo>
                <a:lnTo>
                  <a:pt x="308" y="417"/>
                </a:lnTo>
                <a:lnTo>
                  <a:pt x="309" y="417"/>
                </a:lnTo>
                <a:lnTo>
                  <a:pt x="309" y="417"/>
                </a:lnTo>
                <a:close/>
                <a:moveTo>
                  <a:pt x="422" y="420"/>
                </a:moveTo>
                <a:lnTo>
                  <a:pt x="422" y="420"/>
                </a:lnTo>
                <a:lnTo>
                  <a:pt x="427" y="420"/>
                </a:lnTo>
                <a:lnTo>
                  <a:pt x="431" y="420"/>
                </a:lnTo>
                <a:lnTo>
                  <a:pt x="431" y="420"/>
                </a:lnTo>
                <a:lnTo>
                  <a:pt x="431" y="416"/>
                </a:lnTo>
                <a:lnTo>
                  <a:pt x="428" y="414"/>
                </a:lnTo>
                <a:lnTo>
                  <a:pt x="428" y="414"/>
                </a:lnTo>
                <a:lnTo>
                  <a:pt x="427" y="416"/>
                </a:lnTo>
                <a:lnTo>
                  <a:pt x="425" y="417"/>
                </a:lnTo>
                <a:lnTo>
                  <a:pt x="424" y="419"/>
                </a:lnTo>
                <a:lnTo>
                  <a:pt x="422" y="420"/>
                </a:lnTo>
                <a:lnTo>
                  <a:pt x="422" y="420"/>
                </a:lnTo>
                <a:close/>
                <a:moveTo>
                  <a:pt x="343" y="419"/>
                </a:moveTo>
                <a:lnTo>
                  <a:pt x="343" y="419"/>
                </a:lnTo>
                <a:lnTo>
                  <a:pt x="346" y="420"/>
                </a:lnTo>
                <a:lnTo>
                  <a:pt x="346" y="420"/>
                </a:lnTo>
                <a:lnTo>
                  <a:pt x="348" y="417"/>
                </a:lnTo>
                <a:lnTo>
                  <a:pt x="348" y="416"/>
                </a:lnTo>
                <a:lnTo>
                  <a:pt x="345" y="414"/>
                </a:lnTo>
                <a:lnTo>
                  <a:pt x="345" y="414"/>
                </a:lnTo>
                <a:lnTo>
                  <a:pt x="345" y="416"/>
                </a:lnTo>
                <a:lnTo>
                  <a:pt x="345" y="417"/>
                </a:lnTo>
                <a:lnTo>
                  <a:pt x="343" y="417"/>
                </a:lnTo>
                <a:lnTo>
                  <a:pt x="343" y="419"/>
                </a:lnTo>
                <a:lnTo>
                  <a:pt x="343" y="419"/>
                </a:lnTo>
                <a:close/>
                <a:moveTo>
                  <a:pt x="352" y="420"/>
                </a:moveTo>
                <a:lnTo>
                  <a:pt x="352" y="420"/>
                </a:lnTo>
                <a:lnTo>
                  <a:pt x="355" y="422"/>
                </a:lnTo>
                <a:lnTo>
                  <a:pt x="358" y="424"/>
                </a:lnTo>
                <a:lnTo>
                  <a:pt x="358" y="424"/>
                </a:lnTo>
                <a:lnTo>
                  <a:pt x="358" y="419"/>
                </a:lnTo>
                <a:lnTo>
                  <a:pt x="357" y="416"/>
                </a:lnTo>
                <a:lnTo>
                  <a:pt x="355" y="414"/>
                </a:lnTo>
                <a:lnTo>
                  <a:pt x="355" y="414"/>
                </a:lnTo>
                <a:lnTo>
                  <a:pt x="352" y="420"/>
                </a:lnTo>
                <a:lnTo>
                  <a:pt x="352" y="420"/>
                </a:lnTo>
                <a:close/>
                <a:moveTo>
                  <a:pt x="566" y="416"/>
                </a:moveTo>
                <a:lnTo>
                  <a:pt x="566" y="416"/>
                </a:lnTo>
                <a:lnTo>
                  <a:pt x="569" y="417"/>
                </a:lnTo>
                <a:lnTo>
                  <a:pt x="569" y="416"/>
                </a:lnTo>
                <a:lnTo>
                  <a:pt x="570" y="414"/>
                </a:lnTo>
                <a:lnTo>
                  <a:pt x="570" y="414"/>
                </a:lnTo>
                <a:lnTo>
                  <a:pt x="567" y="416"/>
                </a:lnTo>
                <a:lnTo>
                  <a:pt x="566" y="416"/>
                </a:lnTo>
                <a:lnTo>
                  <a:pt x="566" y="416"/>
                </a:lnTo>
                <a:close/>
                <a:moveTo>
                  <a:pt x="639" y="430"/>
                </a:moveTo>
                <a:lnTo>
                  <a:pt x="639" y="430"/>
                </a:lnTo>
                <a:lnTo>
                  <a:pt x="646" y="422"/>
                </a:lnTo>
                <a:lnTo>
                  <a:pt x="646" y="422"/>
                </a:lnTo>
                <a:lnTo>
                  <a:pt x="645" y="419"/>
                </a:lnTo>
                <a:lnTo>
                  <a:pt x="642" y="414"/>
                </a:lnTo>
                <a:lnTo>
                  <a:pt x="642" y="414"/>
                </a:lnTo>
                <a:lnTo>
                  <a:pt x="640" y="422"/>
                </a:lnTo>
                <a:lnTo>
                  <a:pt x="639" y="427"/>
                </a:lnTo>
                <a:lnTo>
                  <a:pt x="639" y="430"/>
                </a:lnTo>
                <a:lnTo>
                  <a:pt x="639" y="430"/>
                </a:lnTo>
                <a:close/>
                <a:moveTo>
                  <a:pt x="238" y="430"/>
                </a:moveTo>
                <a:lnTo>
                  <a:pt x="238" y="430"/>
                </a:lnTo>
                <a:lnTo>
                  <a:pt x="250" y="430"/>
                </a:lnTo>
                <a:lnTo>
                  <a:pt x="250" y="430"/>
                </a:lnTo>
                <a:lnTo>
                  <a:pt x="250" y="422"/>
                </a:lnTo>
                <a:lnTo>
                  <a:pt x="247" y="416"/>
                </a:lnTo>
                <a:lnTo>
                  <a:pt x="247" y="416"/>
                </a:lnTo>
                <a:lnTo>
                  <a:pt x="244" y="419"/>
                </a:lnTo>
                <a:lnTo>
                  <a:pt x="241" y="422"/>
                </a:lnTo>
                <a:lnTo>
                  <a:pt x="239" y="425"/>
                </a:lnTo>
                <a:lnTo>
                  <a:pt x="238" y="430"/>
                </a:lnTo>
                <a:lnTo>
                  <a:pt x="238" y="430"/>
                </a:lnTo>
                <a:close/>
                <a:moveTo>
                  <a:pt x="280" y="424"/>
                </a:moveTo>
                <a:lnTo>
                  <a:pt x="280" y="424"/>
                </a:lnTo>
                <a:lnTo>
                  <a:pt x="282" y="422"/>
                </a:lnTo>
                <a:lnTo>
                  <a:pt x="285" y="420"/>
                </a:lnTo>
                <a:lnTo>
                  <a:pt x="285" y="420"/>
                </a:lnTo>
                <a:lnTo>
                  <a:pt x="285" y="419"/>
                </a:lnTo>
                <a:lnTo>
                  <a:pt x="285" y="416"/>
                </a:lnTo>
                <a:lnTo>
                  <a:pt x="285" y="416"/>
                </a:lnTo>
                <a:lnTo>
                  <a:pt x="280" y="419"/>
                </a:lnTo>
                <a:lnTo>
                  <a:pt x="280" y="424"/>
                </a:lnTo>
                <a:lnTo>
                  <a:pt x="280" y="424"/>
                </a:lnTo>
                <a:close/>
                <a:moveTo>
                  <a:pt x="538" y="436"/>
                </a:moveTo>
                <a:lnTo>
                  <a:pt x="538" y="436"/>
                </a:lnTo>
                <a:lnTo>
                  <a:pt x="540" y="434"/>
                </a:lnTo>
                <a:lnTo>
                  <a:pt x="541" y="433"/>
                </a:lnTo>
                <a:lnTo>
                  <a:pt x="540" y="427"/>
                </a:lnTo>
                <a:lnTo>
                  <a:pt x="537" y="416"/>
                </a:lnTo>
                <a:lnTo>
                  <a:pt x="537" y="416"/>
                </a:lnTo>
                <a:lnTo>
                  <a:pt x="534" y="416"/>
                </a:lnTo>
                <a:lnTo>
                  <a:pt x="534" y="416"/>
                </a:lnTo>
                <a:lnTo>
                  <a:pt x="535" y="427"/>
                </a:lnTo>
                <a:lnTo>
                  <a:pt x="535" y="433"/>
                </a:lnTo>
                <a:lnTo>
                  <a:pt x="538" y="436"/>
                </a:lnTo>
                <a:lnTo>
                  <a:pt x="538" y="436"/>
                </a:lnTo>
                <a:close/>
                <a:moveTo>
                  <a:pt x="547" y="427"/>
                </a:moveTo>
                <a:lnTo>
                  <a:pt x="547" y="427"/>
                </a:lnTo>
                <a:lnTo>
                  <a:pt x="550" y="422"/>
                </a:lnTo>
                <a:lnTo>
                  <a:pt x="552" y="420"/>
                </a:lnTo>
                <a:lnTo>
                  <a:pt x="552" y="416"/>
                </a:lnTo>
                <a:lnTo>
                  <a:pt x="552" y="416"/>
                </a:lnTo>
                <a:lnTo>
                  <a:pt x="546" y="416"/>
                </a:lnTo>
                <a:lnTo>
                  <a:pt x="546" y="416"/>
                </a:lnTo>
                <a:lnTo>
                  <a:pt x="546" y="422"/>
                </a:lnTo>
                <a:lnTo>
                  <a:pt x="547" y="425"/>
                </a:lnTo>
                <a:lnTo>
                  <a:pt x="547" y="427"/>
                </a:lnTo>
                <a:lnTo>
                  <a:pt x="547" y="427"/>
                </a:lnTo>
                <a:close/>
                <a:moveTo>
                  <a:pt x="573" y="420"/>
                </a:moveTo>
                <a:lnTo>
                  <a:pt x="573" y="420"/>
                </a:lnTo>
                <a:lnTo>
                  <a:pt x="576" y="419"/>
                </a:lnTo>
                <a:lnTo>
                  <a:pt x="578" y="417"/>
                </a:lnTo>
                <a:lnTo>
                  <a:pt x="578" y="417"/>
                </a:lnTo>
                <a:lnTo>
                  <a:pt x="575" y="416"/>
                </a:lnTo>
                <a:lnTo>
                  <a:pt x="575" y="416"/>
                </a:lnTo>
                <a:lnTo>
                  <a:pt x="573" y="419"/>
                </a:lnTo>
                <a:lnTo>
                  <a:pt x="573" y="420"/>
                </a:lnTo>
                <a:lnTo>
                  <a:pt x="573" y="420"/>
                </a:lnTo>
                <a:close/>
                <a:moveTo>
                  <a:pt x="187" y="424"/>
                </a:moveTo>
                <a:lnTo>
                  <a:pt x="187" y="424"/>
                </a:lnTo>
                <a:lnTo>
                  <a:pt x="194" y="425"/>
                </a:lnTo>
                <a:lnTo>
                  <a:pt x="198" y="425"/>
                </a:lnTo>
                <a:lnTo>
                  <a:pt x="198" y="425"/>
                </a:lnTo>
                <a:lnTo>
                  <a:pt x="198" y="422"/>
                </a:lnTo>
                <a:lnTo>
                  <a:pt x="198" y="419"/>
                </a:lnTo>
                <a:lnTo>
                  <a:pt x="197" y="419"/>
                </a:lnTo>
                <a:lnTo>
                  <a:pt x="195" y="417"/>
                </a:lnTo>
                <a:lnTo>
                  <a:pt x="191" y="419"/>
                </a:lnTo>
                <a:lnTo>
                  <a:pt x="187" y="424"/>
                </a:lnTo>
                <a:lnTo>
                  <a:pt x="187" y="424"/>
                </a:lnTo>
                <a:close/>
                <a:moveTo>
                  <a:pt x="372" y="425"/>
                </a:moveTo>
                <a:lnTo>
                  <a:pt x="372" y="425"/>
                </a:lnTo>
                <a:lnTo>
                  <a:pt x="375" y="425"/>
                </a:lnTo>
                <a:lnTo>
                  <a:pt x="378" y="425"/>
                </a:lnTo>
                <a:lnTo>
                  <a:pt x="378" y="425"/>
                </a:lnTo>
                <a:lnTo>
                  <a:pt x="378" y="420"/>
                </a:lnTo>
                <a:lnTo>
                  <a:pt x="378" y="419"/>
                </a:lnTo>
                <a:lnTo>
                  <a:pt x="377" y="417"/>
                </a:lnTo>
                <a:lnTo>
                  <a:pt x="377" y="417"/>
                </a:lnTo>
                <a:lnTo>
                  <a:pt x="373" y="420"/>
                </a:lnTo>
                <a:lnTo>
                  <a:pt x="372" y="425"/>
                </a:lnTo>
                <a:lnTo>
                  <a:pt x="372" y="425"/>
                </a:lnTo>
                <a:close/>
                <a:moveTo>
                  <a:pt x="582" y="417"/>
                </a:moveTo>
                <a:lnTo>
                  <a:pt x="582" y="417"/>
                </a:lnTo>
                <a:lnTo>
                  <a:pt x="581" y="425"/>
                </a:lnTo>
                <a:lnTo>
                  <a:pt x="581" y="425"/>
                </a:lnTo>
                <a:lnTo>
                  <a:pt x="584" y="424"/>
                </a:lnTo>
                <a:lnTo>
                  <a:pt x="585" y="422"/>
                </a:lnTo>
                <a:lnTo>
                  <a:pt x="587" y="417"/>
                </a:lnTo>
                <a:lnTo>
                  <a:pt x="587" y="417"/>
                </a:lnTo>
                <a:lnTo>
                  <a:pt x="585" y="417"/>
                </a:lnTo>
                <a:lnTo>
                  <a:pt x="582" y="417"/>
                </a:lnTo>
                <a:lnTo>
                  <a:pt x="582" y="417"/>
                </a:lnTo>
                <a:close/>
                <a:moveTo>
                  <a:pt x="518" y="420"/>
                </a:moveTo>
                <a:lnTo>
                  <a:pt x="518" y="420"/>
                </a:lnTo>
                <a:lnTo>
                  <a:pt x="517" y="419"/>
                </a:lnTo>
                <a:lnTo>
                  <a:pt x="514" y="417"/>
                </a:lnTo>
                <a:lnTo>
                  <a:pt x="509" y="419"/>
                </a:lnTo>
                <a:lnTo>
                  <a:pt x="505" y="419"/>
                </a:lnTo>
                <a:lnTo>
                  <a:pt x="502" y="417"/>
                </a:lnTo>
                <a:lnTo>
                  <a:pt x="502" y="417"/>
                </a:lnTo>
                <a:lnTo>
                  <a:pt x="500" y="422"/>
                </a:lnTo>
                <a:lnTo>
                  <a:pt x="502" y="424"/>
                </a:lnTo>
                <a:lnTo>
                  <a:pt x="505" y="427"/>
                </a:lnTo>
                <a:lnTo>
                  <a:pt x="508" y="428"/>
                </a:lnTo>
                <a:lnTo>
                  <a:pt x="511" y="428"/>
                </a:lnTo>
                <a:lnTo>
                  <a:pt x="514" y="427"/>
                </a:lnTo>
                <a:lnTo>
                  <a:pt x="517" y="424"/>
                </a:lnTo>
                <a:lnTo>
                  <a:pt x="518" y="420"/>
                </a:lnTo>
                <a:lnTo>
                  <a:pt x="518" y="420"/>
                </a:lnTo>
                <a:close/>
                <a:moveTo>
                  <a:pt x="660" y="417"/>
                </a:moveTo>
                <a:lnTo>
                  <a:pt x="660" y="417"/>
                </a:lnTo>
                <a:lnTo>
                  <a:pt x="657" y="420"/>
                </a:lnTo>
                <a:lnTo>
                  <a:pt x="656" y="422"/>
                </a:lnTo>
                <a:lnTo>
                  <a:pt x="656" y="422"/>
                </a:lnTo>
                <a:lnTo>
                  <a:pt x="656" y="428"/>
                </a:lnTo>
                <a:lnTo>
                  <a:pt x="657" y="433"/>
                </a:lnTo>
                <a:lnTo>
                  <a:pt x="660" y="434"/>
                </a:lnTo>
                <a:lnTo>
                  <a:pt x="660" y="434"/>
                </a:lnTo>
                <a:lnTo>
                  <a:pt x="662" y="425"/>
                </a:lnTo>
                <a:lnTo>
                  <a:pt x="662" y="420"/>
                </a:lnTo>
                <a:lnTo>
                  <a:pt x="660" y="417"/>
                </a:lnTo>
                <a:lnTo>
                  <a:pt x="660" y="417"/>
                </a:lnTo>
                <a:close/>
                <a:moveTo>
                  <a:pt x="227" y="430"/>
                </a:moveTo>
                <a:lnTo>
                  <a:pt x="227" y="430"/>
                </a:lnTo>
                <a:lnTo>
                  <a:pt x="230" y="428"/>
                </a:lnTo>
                <a:lnTo>
                  <a:pt x="232" y="425"/>
                </a:lnTo>
                <a:lnTo>
                  <a:pt x="232" y="425"/>
                </a:lnTo>
                <a:lnTo>
                  <a:pt x="229" y="422"/>
                </a:lnTo>
                <a:lnTo>
                  <a:pt x="226" y="419"/>
                </a:lnTo>
                <a:lnTo>
                  <a:pt x="226" y="419"/>
                </a:lnTo>
                <a:lnTo>
                  <a:pt x="227" y="430"/>
                </a:lnTo>
                <a:lnTo>
                  <a:pt x="227" y="430"/>
                </a:lnTo>
                <a:close/>
                <a:moveTo>
                  <a:pt x="704" y="430"/>
                </a:moveTo>
                <a:lnTo>
                  <a:pt x="704" y="430"/>
                </a:lnTo>
                <a:lnTo>
                  <a:pt x="706" y="428"/>
                </a:lnTo>
                <a:lnTo>
                  <a:pt x="706" y="425"/>
                </a:lnTo>
                <a:lnTo>
                  <a:pt x="704" y="419"/>
                </a:lnTo>
                <a:lnTo>
                  <a:pt x="704" y="419"/>
                </a:lnTo>
                <a:lnTo>
                  <a:pt x="704" y="424"/>
                </a:lnTo>
                <a:lnTo>
                  <a:pt x="704" y="430"/>
                </a:lnTo>
                <a:lnTo>
                  <a:pt x="704" y="430"/>
                </a:lnTo>
                <a:close/>
                <a:moveTo>
                  <a:pt x="494" y="424"/>
                </a:moveTo>
                <a:lnTo>
                  <a:pt x="494" y="424"/>
                </a:lnTo>
                <a:lnTo>
                  <a:pt x="494" y="422"/>
                </a:lnTo>
                <a:lnTo>
                  <a:pt x="492" y="420"/>
                </a:lnTo>
                <a:lnTo>
                  <a:pt x="492" y="420"/>
                </a:lnTo>
                <a:lnTo>
                  <a:pt x="492" y="420"/>
                </a:lnTo>
                <a:lnTo>
                  <a:pt x="492" y="424"/>
                </a:lnTo>
                <a:lnTo>
                  <a:pt x="492" y="424"/>
                </a:lnTo>
                <a:lnTo>
                  <a:pt x="494" y="424"/>
                </a:lnTo>
                <a:lnTo>
                  <a:pt x="494" y="424"/>
                </a:lnTo>
                <a:close/>
                <a:moveTo>
                  <a:pt x="767" y="471"/>
                </a:moveTo>
                <a:lnTo>
                  <a:pt x="767" y="471"/>
                </a:lnTo>
                <a:lnTo>
                  <a:pt x="770" y="459"/>
                </a:lnTo>
                <a:lnTo>
                  <a:pt x="770" y="445"/>
                </a:lnTo>
                <a:lnTo>
                  <a:pt x="768" y="431"/>
                </a:lnTo>
                <a:lnTo>
                  <a:pt x="765" y="420"/>
                </a:lnTo>
                <a:lnTo>
                  <a:pt x="765" y="420"/>
                </a:lnTo>
                <a:lnTo>
                  <a:pt x="765" y="434"/>
                </a:lnTo>
                <a:lnTo>
                  <a:pt x="762" y="448"/>
                </a:lnTo>
                <a:lnTo>
                  <a:pt x="762" y="456"/>
                </a:lnTo>
                <a:lnTo>
                  <a:pt x="762" y="462"/>
                </a:lnTo>
                <a:lnTo>
                  <a:pt x="764" y="466"/>
                </a:lnTo>
                <a:lnTo>
                  <a:pt x="767" y="471"/>
                </a:lnTo>
                <a:lnTo>
                  <a:pt x="767" y="471"/>
                </a:lnTo>
                <a:close/>
                <a:moveTo>
                  <a:pt x="328" y="431"/>
                </a:moveTo>
                <a:lnTo>
                  <a:pt x="328" y="431"/>
                </a:lnTo>
                <a:lnTo>
                  <a:pt x="328" y="427"/>
                </a:lnTo>
                <a:lnTo>
                  <a:pt x="328" y="420"/>
                </a:lnTo>
                <a:lnTo>
                  <a:pt x="328" y="420"/>
                </a:lnTo>
                <a:lnTo>
                  <a:pt x="325" y="420"/>
                </a:lnTo>
                <a:lnTo>
                  <a:pt x="323" y="422"/>
                </a:lnTo>
                <a:lnTo>
                  <a:pt x="322" y="424"/>
                </a:lnTo>
                <a:lnTo>
                  <a:pt x="322" y="425"/>
                </a:lnTo>
                <a:lnTo>
                  <a:pt x="325" y="430"/>
                </a:lnTo>
                <a:lnTo>
                  <a:pt x="328" y="431"/>
                </a:lnTo>
                <a:lnTo>
                  <a:pt x="328" y="431"/>
                </a:lnTo>
                <a:close/>
                <a:moveTo>
                  <a:pt x="567" y="428"/>
                </a:moveTo>
                <a:lnTo>
                  <a:pt x="567" y="428"/>
                </a:lnTo>
                <a:lnTo>
                  <a:pt x="569" y="428"/>
                </a:lnTo>
                <a:lnTo>
                  <a:pt x="570" y="427"/>
                </a:lnTo>
                <a:lnTo>
                  <a:pt x="570" y="427"/>
                </a:lnTo>
                <a:lnTo>
                  <a:pt x="567" y="422"/>
                </a:lnTo>
                <a:lnTo>
                  <a:pt x="564" y="420"/>
                </a:lnTo>
                <a:lnTo>
                  <a:pt x="564" y="420"/>
                </a:lnTo>
                <a:lnTo>
                  <a:pt x="564" y="425"/>
                </a:lnTo>
                <a:lnTo>
                  <a:pt x="566" y="428"/>
                </a:lnTo>
                <a:lnTo>
                  <a:pt x="567" y="428"/>
                </a:lnTo>
                <a:lnTo>
                  <a:pt x="567" y="428"/>
                </a:lnTo>
                <a:close/>
                <a:moveTo>
                  <a:pt x="314" y="433"/>
                </a:moveTo>
                <a:lnTo>
                  <a:pt x="314" y="433"/>
                </a:lnTo>
                <a:lnTo>
                  <a:pt x="312" y="430"/>
                </a:lnTo>
                <a:lnTo>
                  <a:pt x="312" y="427"/>
                </a:lnTo>
                <a:lnTo>
                  <a:pt x="311" y="424"/>
                </a:lnTo>
                <a:lnTo>
                  <a:pt x="309" y="422"/>
                </a:lnTo>
                <a:lnTo>
                  <a:pt x="309" y="422"/>
                </a:lnTo>
                <a:lnTo>
                  <a:pt x="311" y="428"/>
                </a:lnTo>
                <a:lnTo>
                  <a:pt x="311" y="430"/>
                </a:lnTo>
                <a:lnTo>
                  <a:pt x="314" y="433"/>
                </a:lnTo>
                <a:lnTo>
                  <a:pt x="314" y="433"/>
                </a:lnTo>
                <a:close/>
                <a:moveTo>
                  <a:pt x="468" y="431"/>
                </a:moveTo>
                <a:lnTo>
                  <a:pt x="468" y="431"/>
                </a:lnTo>
                <a:lnTo>
                  <a:pt x="466" y="430"/>
                </a:lnTo>
                <a:lnTo>
                  <a:pt x="466" y="427"/>
                </a:lnTo>
                <a:lnTo>
                  <a:pt x="466" y="424"/>
                </a:lnTo>
                <a:lnTo>
                  <a:pt x="466" y="422"/>
                </a:lnTo>
                <a:lnTo>
                  <a:pt x="466" y="422"/>
                </a:lnTo>
                <a:lnTo>
                  <a:pt x="462" y="422"/>
                </a:lnTo>
                <a:lnTo>
                  <a:pt x="460" y="422"/>
                </a:lnTo>
                <a:lnTo>
                  <a:pt x="460" y="424"/>
                </a:lnTo>
                <a:lnTo>
                  <a:pt x="460" y="424"/>
                </a:lnTo>
                <a:lnTo>
                  <a:pt x="463" y="428"/>
                </a:lnTo>
                <a:lnTo>
                  <a:pt x="465" y="431"/>
                </a:lnTo>
                <a:lnTo>
                  <a:pt x="468" y="431"/>
                </a:lnTo>
                <a:lnTo>
                  <a:pt x="468" y="431"/>
                </a:lnTo>
                <a:close/>
                <a:moveTo>
                  <a:pt x="291" y="425"/>
                </a:moveTo>
                <a:lnTo>
                  <a:pt x="291" y="425"/>
                </a:lnTo>
                <a:lnTo>
                  <a:pt x="293" y="430"/>
                </a:lnTo>
                <a:lnTo>
                  <a:pt x="294" y="434"/>
                </a:lnTo>
                <a:lnTo>
                  <a:pt x="294" y="434"/>
                </a:lnTo>
                <a:lnTo>
                  <a:pt x="297" y="428"/>
                </a:lnTo>
                <a:lnTo>
                  <a:pt x="299" y="425"/>
                </a:lnTo>
                <a:lnTo>
                  <a:pt x="297" y="424"/>
                </a:lnTo>
                <a:lnTo>
                  <a:pt x="297" y="424"/>
                </a:lnTo>
                <a:lnTo>
                  <a:pt x="294" y="424"/>
                </a:lnTo>
                <a:lnTo>
                  <a:pt x="291" y="425"/>
                </a:lnTo>
                <a:lnTo>
                  <a:pt x="291" y="425"/>
                </a:lnTo>
                <a:close/>
                <a:moveTo>
                  <a:pt x="445" y="433"/>
                </a:moveTo>
                <a:lnTo>
                  <a:pt x="445" y="433"/>
                </a:lnTo>
                <a:lnTo>
                  <a:pt x="448" y="439"/>
                </a:lnTo>
                <a:lnTo>
                  <a:pt x="451" y="443"/>
                </a:lnTo>
                <a:lnTo>
                  <a:pt x="451" y="443"/>
                </a:lnTo>
                <a:lnTo>
                  <a:pt x="450" y="437"/>
                </a:lnTo>
                <a:lnTo>
                  <a:pt x="448" y="433"/>
                </a:lnTo>
                <a:lnTo>
                  <a:pt x="447" y="427"/>
                </a:lnTo>
                <a:lnTo>
                  <a:pt x="444" y="424"/>
                </a:lnTo>
                <a:lnTo>
                  <a:pt x="444" y="424"/>
                </a:lnTo>
                <a:lnTo>
                  <a:pt x="444" y="428"/>
                </a:lnTo>
                <a:lnTo>
                  <a:pt x="445" y="433"/>
                </a:lnTo>
                <a:lnTo>
                  <a:pt x="445" y="433"/>
                </a:lnTo>
                <a:close/>
                <a:moveTo>
                  <a:pt x="460" y="443"/>
                </a:moveTo>
                <a:lnTo>
                  <a:pt x="460" y="443"/>
                </a:lnTo>
                <a:lnTo>
                  <a:pt x="463" y="440"/>
                </a:lnTo>
                <a:lnTo>
                  <a:pt x="465" y="437"/>
                </a:lnTo>
                <a:lnTo>
                  <a:pt x="465" y="437"/>
                </a:lnTo>
                <a:lnTo>
                  <a:pt x="459" y="430"/>
                </a:lnTo>
                <a:lnTo>
                  <a:pt x="453" y="424"/>
                </a:lnTo>
                <a:lnTo>
                  <a:pt x="453" y="424"/>
                </a:lnTo>
                <a:lnTo>
                  <a:pt x="457" y="434"/>
                </a:lnTo>
                <a:lnTo>
                  <a:pt x="460" y="443"/>
                </a:lnTo>
                <a:lnTo>
                  <a:pt x="460" y="443"/>
                </a:lnTo>
                <a:close/>
                <a:moveTo>
                  <a:pt x="698" y="430"/>
                </a:moveTo>
                <a:lnTo>
                  <a:pt x="698" y="430"/>
                </a:lnTo>
                <a:lnTo>
                  <a:pt x="700" y="427"/>
                </a:lnTo>
                <a:lnTo>
                  <a:pt x="700" y="425"/>
                </a:lnTo>
                <a:lnTo>
                  <a:pt x="698" y="424"/>
                </a:lnTo>
                <a:lnTo>
                  <a:pt x="698" y="424"/>
                </a:lnTo>
                <a:lnTo>
                  <a:pt x="698" y="427"/>
                </a:lnTo>
                <a:lnTo>
                  <a:pt x="698" y="428"/>
                </a:lnTo>
                <a:lnTo>
                  <a:pt x="698" y="430"/>
                </a:lnTo>
                <a:lnTo>
                  <a:pt x="698" y="430"/>
                </a:lnTo>
                <a:close/>
                <a:moveTo>
                  <a:pt x="774" y="431"/>
                </a:moveTo>
                <a:lnTo>
                  <a:pt x="774" y="431"/>
                </a:lnTo>
                <a:lnTo>
                  <a:pt x="774" y="427"/>
                </a:lnTo>
                <a:lnTo>
                  <a:pt x="774" y="424"/>
                </a:lnTo>
                <a:lnTo>
                  <a:pt x="774" y="424"/>
                </a:lnTo>
                <a:lnTo>
                  <a:pt x="771" y="424"/>
                </a:lnTo>
                <a:lnTo>
                  <a:pt x="771" y="424"/>
                </a:lnTo>
                <a:lnTo>
                  <a:pt x="773" y="428"/>
                </a:lnTo>
                <a:lnTo>
                  <a:pt x="774" y="431"/>
                </a:lnTo>
                <a:lnTo>
                  <a:pt x="774" y="431"/>
                </a:lnTo>
                <a:close/>
                <a:moveTo>
                  <a:pt x="94" y="445"/>
                </a:moveTo>
                <a:lnTo>
                  <a:pt x="94" y="445"/>
                </a:lnTo>
                <a:lnTo>
                  <a:pt x="91" y="433"/>
                </a:lnTo>
                <a:lnTo>
                  <a:pt x="91" y="428"/>
                </a:lnTo>
                <a:lnTo>
                  <a:pt x="90" y="424"/>
                </a:lnTo>
                <a:lnTo>
                  <a:pt x="90" y="424"/>
                </a:lnTo>
                <a:lnTo>
                  <a:pt x="88" y="428"/>
                </a:lnTo>
                <a:lnTo>
                  <a:pt x="90" y="434"/>
                </a:lnTo>
                <a:lnTo>
                  <a:pt x="94" y="445"/>
                </a:lnTo>
                <a:lnTo>
                  <a:pt x="94" y="445"/>
                </a:lnTo>
                <a:close/>
                <a:moveTo>
                  <a:pt x="302" y="434"/>
                </a:moveTo>
                <a:lnTo>
                  <a:pt x="302" y="434"/>
                </a:lnTo>
                <a:lnTo>
                  <a:pt x="303" y="434"/>
                </a:lnTo>
                <a:lnTo>
                  <a:pt x="306" y="434"/>
                </a:lnTo>
                <a:lnTo>
                  <a:pt x="306" y="434"/>
                </a:lnTo>
                <a:lnTo>
                  <a:pt x="306" y="428"/>
                </a:lnTo>
                <a:lnTo>
                  <a:pt x="303" y="424"/>
                </a:lnTo>
                <a:lnTo>
                  <a:pt x="303" y="424"/>
                </a:lnTo>
                <a:lnTo>
                  <a:pt x="303" y="428"/>
                </a:lnTo>
                <a:lnTo>
                  <a:pt x="302" y="434"/>
                </a:lnTo>
                <a:lnTo>
                  <a:pt x="302" y="434"/>
                </a:lnTo>
                <a:close/>
                <a:moveTo>
                  <a:pt x="620" y="434"/>
                </a:moveTo>
                <a:lnTo>
                  <a:pt x="620" y="434"/>
                </a:lnTo>
                <a:lnTo>
                  <a:pt x="620" y="428"/>
                </a:lnTo>
                <a:lnTo>
                  <a:pt x="620" y="425"/>
                </a:lnTo>
                <a:lnTo>
                  <a:pt x="619" y="424"/>
                </a:lnTo>
                <a:lnTo>
                  <a:pt x="619" y="424"/>
                </a:lnTo>
                <a:lnTo>
                  <a:pt x="619" y="430"/>
                </a:lnTo>
                <a:lnTo>
                  <a:pt x="619" y="431"/>
                </a:lnTo>
                <a:lnTo>
                  <a:pt x="620" y="434"/>
                </a:lnTo>
                <a:lnTo>
                  <a:pt x="620" y="434"/>
                </a:lnTo>
                <a:close/>
                <a:moveTo>
                  <a:pt x="419" y="427"/>
                </a:moveTo>
                <a:lnTo>
                  <a:pt x="419" y="427"/>
                </a:lnTo>
                <a:lnTo>
                  <a:pt x="419" y="433"/>
                </a:lnTo>
                <a:lnTo>
                  <a:pt x="422" y="436"/>
                </a:lnTo>
                <a:lnTo>
                  <a:pt x="422" y="436"/>
                </a:lnTo>
                <a:lnTo>
                  <a:pt x="427" y="431"/>
                </a:lnTo>
                <a:lnTo>
                  <a:pt x="430" y="428"/>
                </a:lnTo>
                <a:lnTo>
                  <a:pt x="433" y="425"/>
                </a:lnTo>
                <a:lnTo>
                  <a:pt x="433" y="425"/>
                </a:lnTo>
                <a:lnTo>
                  <a:pt x="425" y="425"/>
                </a:lnTo>
                <a:lnTo>
                  <a:pt x="419" y="427"/>
                </a:lnTo>
                <a:lnTo>
                  <a:pt x="419" y="427"/>
                </a:lnTo>
                <a:close/>
                <a:moveTo>
                  <a:pt x="276" y="428"/>
                </a:moveTo>
                <a:lnTo>
                  <a:pt x="276" y="428"/>
                </a:lnTo>
                <a:lnTo>
                  <a:pt x="279" y="433"/>
                </a:lnTo>
                <a:lnTo>
                  <a:pt x="279" y="433"/>
                </a:lnTo>
                <a:lnTo>
                  <a:pt x="284" y="433"/>
                </a:lnTo>
                <a:lnTo>
                  <a:pt x="288" y="434"/>
                </a:lnTo>
                <a:lnTo>
                  <a:pt x="288" y="434"/>
                </a:lnTo>
                <a:lnTo>
                  <a:pt x="287" y="430"/>
                </a:lnTo>
                <a:lnTo>
                  <a:pt x="285" y="425"/>
                </a:lnTo>
                <a:lnTo>
                  <a:pt x="285" y="425"/>
                </a:lnTo>
                <a:lnTo>
                  <a:pt x="280" y="427"/>
                </a:lnTo>
                <a:lnTo>
                  <a:pt x="276" y="428"/>
                </a:lnTo>
                <a:lnTo>
                  <a:pt x="276" y="428"/>
                </a:lnTo>
                <a:close/>
                <a:moveTo>
                  <a:pt x="319" y="431"/>
                </a:moveTo>
                <a:lnTo>
                  <a:pt x="319" y="431"/>
                </a:lnTo>
                <a:lnTo>
                  <a:pt x="319" y="428"/>
                </a:lnTo>
                <a:lnTo>
                  <a:pt x="317" y="425"/>
                </a:lnTo>
                <a:lnTo>
                  <a:pt x="317" y="425"/>
                </a:lnTo>
                <a:lnTo>
                  <a:pt x="317" y="430"/>
                </a:lnTo>
                <a:lnTo>
                  <a:pt x="319" y="431"/>
                </a:lnTo>
                <a:lnTo>
                  <a:pt x="319" y="431"/>
                </a:lnTo>
                <a:close/>
                <a:moveTo>
                  <a:pt x="517" y="431"/>
                </a:moveTo>
                <a:lnTo>
                  <a:pt x="517" y="431"/>
                </a:lnTo>
                <a:lnTo>
                  <a:pt x="518" y="431"/>
                </a:lnTo>
                <a:lnTo>
                  <a:pt x="521" y="433"/>
                </a:lnTo>
                <a:lnTo>
                  <a:pt x="521" y="433"/>
                </a:lnTo>
                <a:lnTo>
                  <a:pt x="521" y="428"/>
                </a:lnTo>
                <a:lnTo>
                  <a:pt x="521" y="427"/>
                </a:lnTo>
                <a:lnTo>
                  <a:pt x="520" y="425"/>
                </a:lnTo>
                <a:lnTo>
                  <a:pt x="520" y="425"/>
                </a:lnTo>
                <a:lnTo>
                  <a:pt x="517" y="428"/>
                </a:lnTo>
                <a:lnTo>
                  <a:pt x="517" y="430"/>
                </a:lnTo>
                <a:lnTo>
                  <a:pt x="517" y="431"/>
                </a:lnTo>
                <a:lnTo>
                  <a:pt x="517" y="431"/>
                </a:lnTo>
                <a:close/>
                <a:moveTo>
                  <a:pt x="259" y="431"/>
                </a:moveTo>
                <a:lnTo>
                  <a:pt x="259" y="431"/>
                </a:lnTo>
                <a:lnTo>
                  <a:pt x="262" y="431"/>
                </a:lnTo>
                <a:lnTo>
                  <a:pt x="264" y="430"/>
                </a:lnTo>
                <a:lnTo>
                  <a:pt x="264" y="430"/>
                </a:lnTo>
                <a:lnTo>
                  <a:pt x="264" y="428"/>
                </a:lnTo>
                <a:lnTo>
                  <a:pt x="264" y="427"/>
                </a:lnTo>
                <a:lnTo>
                  <a:pt x="264" y="427"/>
                </a:lnTo>
                <a:lnTo>
                  <a:pt x="261" y="428"/>
                </a:lnTo>
                <a:lnTo>
                  <a:pt x="259" y="431"/>
                </a:lnTo>
                <a:lnTo>
                  <a:pt x="259" y="431"/>
                </a:lnTo>
                <a:close/>
                <a:moveTo>
                  <a:pt x="346" y="427"/>
                </a:moveTo>
                <a:lnTo>
                  <a:pt x="346" y="427"/>
                </a:lnTo>
                <a:lnTo>
                  <a:pt x="346" y="428"/>
                </a:lnTo>
                <a:lnTo>
                  <a:pt x="348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7"/>
                </a:lnTo>
                <a:lnTo>
                  <a:pt x="349" y="427"/>
                </a:lnTo>
                <a:lnTo>
                  <a:pt x="346" y="427"/>
                </a:lnTo>
                <a:lnTo>
                  <a:pt x="346" y="427"/>
                </a:lnTo>
                <a:close/>
                <a:moveTo>
                  <a:pt x="573" y="437"/>
                </a:moveTo>
                <a:lnTo>
                  <a:pt x="573" y="437"/>
                </a:lnTo>
                <a:lnTo>
                  <a:pt x="576" y="436"/>
                </a:lnTo>
                <a:lnTo>
                  <a:pt x="578" y="431"/>
                </a:lnTo>
                <a:lnTo>
                  <a:pt x="578" y="428"/>
                </a:lnTo>
                <a:lnTo>
                  <a:pt x="575" y="427"/>
                </a:lnTo>
                <a:lnTo>
                  <a:pt x="575" y="427"/>
                </a:lnTo>
                <a:lnTo>
                  <a:pt x="573" y="428"/>
                </a:lnTo>
                <a:lnTo>
                  <a:pt x="573" y="431"/>
                </a:lnTo>
                <a:lnTo>
                  <a:pt x="573" y="437"/>
                </a:lnTo>
                <a:lnTo>
                  <a:pt x="573" y="437"/>
                </a:lnTo>
                <a:close/>
                <a:moveTo>
                  <a:pt x="587" y="430"/>
                </a:moveTo>
                <a:lnTo>
                  <a:pt x="587" y="430"/>
                </a:lnTo>
                <a:lnTo>
                  <a:pt x="588" y="430"/>
                </a:lnTo>
                <a:lnTo>
                  <a:pt x="588" y="430"/>
                </a:lnTo>
                <a:lnTo>
                  <a:pt x="588" y="427"/>
                </a:lnTo>
                <a:lnTo>
                  <a:pt x="587" y="427"/>
                </a:lnTo>
                <a:lnTo>
                  <a:pt x="587" y="427"/>
                </a:lnTo>
                <a:lnTo>
                  <a:pt x="587" y="428"/>
                </a:lnTo>
                <a:lnTo>
                  <a:pt x="587" y="430"/>
                </a:lnTo>
                <a:lnTo>
                  <a:pt x="587" y="430"/>
                </a:lnTo>
                <a:close/>
                <a:moveTo>
                  <a:pt x="387" y="433"/>
                </a:moveTo>
                <a:lnTo>
                  <a:pt x="387" y="433"/>
                </a:lnTo>
                <a:lnTo>
                  <a:pt x="392" y="433"/>
                </a:lnTo>
                <a:lnTo>
                  <a:pt x="398" y="434"/>
                </a:lnTo>
                <a:lnTo>
                  <a:pt x="398" y="434"/>
                </a:lnTo>
                <a:lnTo>
                  <a:pt x="399" y="434"/>
                </a:lnTo>
                <a:lnTo>
                  <a:pt x="399" y="434"/>
                </a:lnTo>
                <a:lnTo>
                  <a:pt x="399" y="431"/>
                </a:lnTo>
                <a:lnTo>
                  <a:pt x="398" y="430"/>
                </a:lnTo>
                <a:lnTo>
                  <a:pt x="395" y="428"/>
                </a:lnTo>
                <a:lnTo>
                  <a:pt x="390" y="428"/>
                </a:lnTo>
                <a:lnTo>
                  <a:pt x="387" y="433"/>
                </a:lnTo>
                <a:lnTo>
                  <a:pt x="387" y="433"/>
                </a:lnTo>
                <a:close/>
                <a:moveTo>
                  <a:pt x="166" y="442"/>
                </a:moveTo>
                <a:lnTo>
                  <a:pt x="166" y="442"/>
                </a:lnTo>
                <a:lnTo>
                  <a:pt x="165" y="437"/>
                </a:lnTo>
                <a:lnTo>
                  <a:pt x="166" y="434"/>
                </a:lnTo>
                <a:lnTo>
                  <a:pt x="166" y="433"/>
                </a:lnTo>
                <a:lnTo>
                  <a:pt x="166" y="428"/>
                </a:lnTo>
                <a:lnTo>
                  <a:pt x="166" y="428"/>
                </a:lnTo>
                <a:lnTo>
                  <a:pt x="165" y="428"/>
                </a:lnTo>
                <a:lnTo>
                  <a:pt x="163" y="428"/>
                </a:lnTo>
                <a:lnTo>
                  <a:pt x="163" y="428"/>
                </a:lnTo>
                <a:lnTo>
                  <a:pt x="163" y="436"/>
                </a:lnTo>
                <a:lnTo>
                  <a:pt x="165" y="439"/>
                </a:lnTo>
                <a:lnTo>
                  <a:pt x="166" y="442"/>
                </a:lnTo>
                <a:lnTo>
                  <a:pt x="166" y="442"/>
                </a:lnTo>
                <a:close/>
                <a:moveTo>
                  <a:pt x="174" y="440"/>
                </a:moveTo>
                <a:lnTo>
                  <a:pt x="174" y="440"/>
                </a:lnTo>
                <a:lnTo>
                  <a:pt x="180" y="439"/>
                </a:lnTo>
                <a:lnTo>
                  <a:pt x="186" y="436"/>
                </a:lnTo>
                <a:lnTo>
                  <a:pt x="186" y="436"/>
                </a:lnTo>
                <a:lnTo>
                  <a:pt x="183" y="428"/>
                </a:lnTo>
                <a:lnTo>
                  <a:pt x="183" y="428"/>
                </a:lnTo>
                <a:lnTo>
                  <a:pt x="178" y="430"/>
                </a:lnTo>
                <a:lnTo>
                  <a:pt x="175" y="433"/>
                </a:lnTo>
                <a:lnTo>
                  <a:pt x="174" y="436"/>
                </a:lnTo>
                <a:lnTo>
                  <a:pt x="174" y="440"/>
                </a:lnTo>
                <a:lnTo>
                  <a:pt x="174" y="440"/>
                </a:lnTo>
                <a:close/>
                <a:moveTo>
                  <a:pt x="489" y="449"/>
                </a:moveTo>
                <a:lnTo>
                  <a:pt x="489" y="449"/>
                </a:lnTo>
                <a:lnTo>
                  <a:pt x="488" y="437"/>
                </a:lnTo>
                <a:lnTo>
                  <a:pt x="486" y="428"/>
                </a:lnTo>
                <a:lnTo>
                  <a:pt x="486" y="428"/>
                </a:lnTo>
                <a:lnTo>
                  <a:pt x="485" y="428"/>
                </a:lnTo>
                <a:lnTo>
                  <a:pt x="485" y="428"/>
                </a:lnTo>
                <a:lnTo>
                  <a:pt x="486" y="439"/>
                </a:lnTo>
                <a:lnTo>
                  <a:pt x="488" y="445"/>
                </a:lnTo>
                <a:lnTo>
                  <a:pt x="489" y="449"/>
                </a:lnTo>
                <a:lnTo>
                  <a:pt x="489" y="449"/>
                </a:lnTo>
                <a:close/>
                <a:moveTo>
                  <a:pt x="116" y="440"/>
                </a:moveTo>
                <a:lnTo>
                  <a:pt x="116" y="440"/>
                </a:lnTo>
                <a:lnTo>
                  <a:pt x="116" y="434"/>
                </a:lnTo>
                <a:lnTo>
                  <a:pt x="116" y="428"/>
                </a:lnTo>
                <a:lnTo>
                  <a:pt x="116" y="428"/>
                </a:lnTo>
                <a:lnTo>
                  <a:pt x="113" y="430"/>
                </a:lnTo>
                <a:lnTo>
                  <a:pt x="111" y="431"/>
                </a:lnTo>
                <a:lnTo>
                  <a:pt x="111" y="434"/>
                </a:lnTo>
                <a:lnTo>
                  <a:pt x="113" y="437"/>
                </a:lnTo>
                <a:lnTo>
                  <a:pt x="116" y="440"/>
                </a:lnTo>
                <a:lnTo>
                  <a:pt x="116" y="440"/>
                </a:lnTo>
                <a:close/>
                <a:moveTo>
                  <a:pt x="140" y="430"/>
                </a:moveTo>
                <a:lnTo>
                  <a:pt x="140" y="430"/>
                </a:lnTo>
                <a:lnTo>
                  <a:pt x="142" y="433"/>
                </a:lnTo>
                <a:lnTo>
                  <a:pt x="142" y="436"/>
                </a:lnTo>
                <a:lnTo>
                  <a:pt x="142" y="436"/>
                </a:lnTo>
                <a:lnTo>
                  <a:pt x="145" y="433"/>
                </a:lnTo>
                <a:lnTo>
                  <a:pt x="149" y="428"/>
                </a:lnTo>
                <a:lnTo>
                  <a:pt x="149" y="428"/>
                </a:lnTo>
                <a:lnTo>
                  <a:pt x="145" y="428"/>
                </a:lnTo>
                <a:lnTo>
                  <a:pt x="140" y="430"/>
                </a:lnTo>
                <a:lnTo>
                  <a:pt x="140" y="430"/>
                </a:lnTo>
                <a:close/>
                <a:moveTo>
                  <a:pt x="191" y="434"/>
                </a:moveTo>
                <a:lnTo>
                  <a:pt x="191" y="434"/>
                </a:lnTo>
                <a:lnTo>
                  <a:pt x="192" y="433"/>
                </a:lnTo>
                <a:lnTo>
                  <a:pt x="194" y="430"/>
                </a:lnTo>
                <a:lnTo>
                  <a:pt x="194" y="430"/>
                </a:lnTo>
                <a:lnTo>
                  <a:pt x="192" y="428"/>
                </a:lnTo>
                <a:lnTo>
                  <a:pt x="189" y="428"/>
                </a:lnTo>
                <a:lnTo>
                  <a:pt x="189" y="428"/>
                </a:lnTo>
                <a:lnTo>
                  <a:pt x="189" y="433"/>
                </a:lnTo>
                <a:lnTo>
                  <a:pt x="189" y="434"/>
                </a:lnTo>
                <a:lnTo>
                  <a:pt x="191" y="434"/>
                </a:lnTo>
                <a:lnTo>
                  <a:pt x="191" y="434"/>
                </a:lnTo>
                <a:close/>
                <a:moveTo>
                  <a:pt x="477" y="431"/>
                </a:moveTo>
                <a:lnTo>
                  <a:pt x="477" y="431"/>
                </a:lnTo>
                <a:lnTo>
                  <a:pt x="480" y="440"/>
                </a:lnTo>
                <a:lnTo>
                  <a:pt x="480" y="445"/>
                </a:lnTo>
                <a:lnTo>
                  <a:pt x="482" y="446"/>
                </a:lnTo>
                <a:lnTo>
                  <a:pt x="482" y="446"/>
                </a:lnTo>
                <a:lnTo>
                  <a:pt x="482" y="437"/>
                </a:lnTo>
                <a:lnTo>
                  <a:pt x="480" y="433"/>
                </a:lnTo>
                <a:lnTo>
                  <a:pt x="479" y="428"/>
                </a:lnTo>
                <a:lnTo>
                  <a:pt x="479" y="428"/>
                </a:lnTo>
                <a:lnTo>
                  <a:pt x="477" y="430"/>
                </a:lnTo>
                <a:lnTo>
                  <a:pt x="477" y="431"/>
                </a:lnTo>
                <a:lnTo>
                  <a:pt x="477" y="431"/>
                </a:lnTo>
                <a:close/>
                <a:moveTo>
                  <a:pt x="101" y="442"/>
                </a:moveTo>
                <a:lnTo>
                  <a:pt x="101" y="442"/>
                </a:lnTo>
                <a:lnTo>
                  <a:pt x="101" y="440"/>
                </a:lnTo>
                <a:lnTo>
                  <a:pt x="101" y="439"/>
                </a:lnTo>
                <a:lnTo>
                  <a:pt x="102" y="437"/>
                </a:lnTo>
                <a:lnTo>
                  <a:pt x="102" y="436"/>
                </a:lnTo>
                <a:lnTo>
                  <a:pt x="102" y="436"/>
                </a:lnTo>
                <a:lnTo>
                  <a:pt x="101" y="433"/>
                </a:lnTo>
                <a:lnTo>
                  <a:pt x="98" y="430"/>
                </a:lnTo>
                <a:lnTo>
                  <a:pt x="98" y="430"/>
                </a:lnTo>
                <a:lnTo>
                  <a:pt x="98" y="436"/>
                </a:lnTo>
                <a:lnTo>
                  <a:pt x="101" y="442"/>
                </a:lnTo>
                <a:lnTo>
                  <a:pt x="101" y="442"/>
                </a:lnTo>
                <a:close/>
                <a:moveTo>
                  <a:pt x="422" y="442"/>
                </a:moveTo>
                <a:lnTo>
                  <a:pt x="422" y="442"/>
                </a:lnTo>
                <a:lnTo>
                  <a:pt x="425" y="445"/>
                </a:lnTo>
                <a:lnTo>
                  <a:pt x="428" y="446"/>
                </a:lnTo>
                <a:lnTo>
                  <a:pt x="438" y="451"/>
                </a:lnTo>
                <a:lnTo>
                  <a:pt x="438" y="451"/>
                </a:lnTo>
                <a:lnTo>
                  <a:pt x="436" y="440"/>
                </a:lnTo>
                <a:lnTo>
                  <a:pt x="433" y="430"/>
                </a:lnTo>
                <a:lnTo>
                  <a:pt x="433" y="430"/>
                </a:lnTo>
                <a:lnTo>
                  <a:pt x="428" y="436"/>
                </a:lnTo>
                <a:lnTo>
                  <a:pt x="425" y="439"/>
                </a:lnTo>
                <a:lnTo>
                  <a:pt x="422" y="442"/>
                </a:lnTo>
                <a:lnTo>
                  <a:pt x="422" y="442"/>
                </a:lnTo>
                <a:close/>
                <a:moveTo>
                  <a:pt x="27" y="442"/>
                </a:moveTo>
                <a:lnTo>
                  <a:pt x="27" y="442"/>
                </a:lnTo>
                <a:lnTo>
                  <a:pt x="27" y="440"/>
                </a:lnTo>
                <a:lnTo>
                  <a:pt x="27" y="440"/>
                </a:lnTo>
                <a:lnTo>
                  <a:pt x="32" y="448"/>
                </a:lnTo>
                <a:lnTo>
                  <a:pt x="33" y="457"/>
                </a:lnTo>
                <a:lnTo>
                  <a:pt x="37" y="466"/>
                </a:lnTo>
                <a:lnTo>
                  <a:pt x="40" y="474"/>
                </a:lnTo>
                <a:lnTo>
                  <a:pt x="40" y="474"/>
                </a:lnTo>
                <a:lnTo>
                  <a:pt x="41" y="472"/>
                </a:lnTo>
                <a:lnTo>
                  <a:pt x="43" y="472"/>
                </a:lnTo>
                <a:lnTo>
                  <a:pt x="43" y="472"/>
                </a:lnTo>
                <a:lnTo>
                  <a:pt x="32" y="431"/>
                </a:lnTo>
                <a:lnTo>
                  <a:pt x="32" y="431"/>
                </a:lnTo>
                <a:lnTo>
                  <a:pt x="27" y="431"/>
                </a:lnTo>
                <a:lnTo>
                  <a:pt x="27" y="431"/>
                </a:lnTo>
                <a:lnTo>
                  <a:pt x="27" y="437"/>
                </a:lnTo>
                <a:lnTo>
                  <a:pt x="27" y="442"/>
                </a:lnTo>
                <a:lnTo>
                  <a:pt x="27" y="442"/>
                </a:lnTo>
                <a:close/>
                <a:moveTo>
                  <a:pt x="495" y="446"/>
                </a:moveTo>
                <a:lnTo>
                  <a:pt x="495" y="446"/>
                </a:lnTo>
                <a:lnTo>
                  <a:pt x="497" y="443"/>
                </a:lnTo>
                <a:lnTo>
                  <a:pt x="497" y="439"/>
                </a:lnTo>
                <a:lnTo>
                  <a:pt x="495" y="434"/>
                </a:lnTo>
                <a:lnTo>
                  <a:pt x="494" y="431"/>
                </a:lnTo>
                <a:lnTo>
                  <a:pt x="492" y="431"/>
                </a:lnTo>
                <a:lnTo>
                  <a:pt x="492" y="431"/>
                </a:lnTo>
                <a:lnTo>
                  <a:pt x="494" y="434"/>
                </a:lnTo>
                <a:lnTo>
                  <a:pt x="494" y="439"/>
                </a:lnTo>
                <a:lnTo>
                  <a:pt x="494" y="443"/>
                </a:lnTo>
                <a:lnTo>
                  <a:pt x="495" y="446"/>
                </a:lnTo>
                <a:lnTo>
                  <a:pt x="495" y="446"/>
                </a:lnTo>
                <a:close/>
                <a:moveTo>
                  <a:pt x="631" y="449"/>
                </a:moveTo>
                <a:lnTo>
                  <a:pt x="631" y="449"/>
                </a:lnTo>
                <a:lnTo>
                  <a:pt x="636" y="452"/>
                </a:lnTo>
                <a:lnTo>
                  <a:pt x="639" y="452"/>
                </a:lnTo>
                <a:lnTo>
                  <a:pt x="640" y="451"/>
                </a:lnTo>
                <a:lnTo>
                  <a:pt x="643" y="446"/>
                </a:lnTo>
                <a:lnTo>
                  <a:pt x="645" y="437"/>
                </a:lnTo>
                <a:lnTo>
                  <a:pt x="645" y="434"/>
                </a:lnTo>
                <a:lnTo>
                  <a:pt x="645" y="431"/>
                </a:lnTo>
                <a:lnTo>
                  <a:pt x="645" y="431"/>
                </a:lnTo>
                <a:lnTo>
                  <a:pt x="642" y="436"/>
                </a:lnTo>
                <a:lnTo>
                  <a:pt x="637" y="440"/>
                </a:lnTo>
                <a:lnTo>
                  <a:pt x="634" y="443"/>
                </a:lnTo>
                <a:lnTo>
                  <a:pt x="631" y="449"/>
                </a:lnTo>
                <a:lnTo>
                  <a:pt x="631" y="449"/>
                </a:lnTo>
                <a:close/>
                <a:moveTo>
                  <a:pt x="666" y="437"/>
                </a:moveTo>
                <a:lnTo>
                  <a:pt x="666" y="437"/>
                </a:lnTo>
                <a:lnTo>
                  <a:pt x="666" y="434"/>
                </a:lnTo>
                <a:lnTo>
                  <a:pt x="666" y="433"/>
                </a:lnTo>
                <a:lnTo>
                  <a:pt x="666" y="431"/>
                </a:lnTo>
                <a:lnTo>
                  <a:pt x="666" y="431"/>
                </a:lnTo>
                <a:lnTo>
                  <a:pt x="665" y="434"/>
                </a:lnTo>
                <a:lnTo>
                  <a:pt x="665" y="436"/>
                </a:lnTo>
                <a:lnTo>
                  <a:pt x="666" y="437"/>
                </a:lnTo>
                <a:lnTo>
                  <a:pt x="666" y="437"/>
                </a:lnTo>
                <a:close/>
                <a:moveTo>
                  <a:pt x="355" y="434"/>
                </a:moveTo>
                <a:lnTo>
                  <a:pt x="355" y="434"/>
                </a:lnTo>
                <a:lnTo>
                  <a:pt x="358" y="434"/>
                </a:lnTo>
                <a:lnTo>
                  <a:pt x="358" y="431"/>
                </a:lnTo>
                <a:lnTo>
                  <a:pt x="358" y="431"/>
                </a:lnTo>
                <a:lnTo>
                  <a:pt x="355" y="433"/>
                </a:lnTo>
                <a:lnTo>
                  <a:pt x="355" y="434"/>
                </a:lnTo>
                <a:lnTo>
                  <a:pt x="355" y="434"/>
                </a:lnTo>
                <a:close/>
                <a:moveTo>
                  <a:pt x="378" y="434"/>
                </a:moveTo>
                <a:lnTo>
                  <a:pt x="378" y="434"/>
                </a:lnTo>
                <a:lnTo>
                  <a:pt x="380" y="433"/>
                </a:lnTo>
                <a:lnTo>
                  <a:pt x="380" y="433"/>
                </a:lnTo>
                <a:lnTo>
                  <a:pt x="377" y="431"/>
                </a:lnTo>
                <a:lnTo>
                  <a:pt x="377" y="431"/>
                </a:lnTo>
                <a:lnTo>
                  <a:pt x="377" y="434"/>
                </a:lnTo>
                <a:lnTo>
                  <a:pt x="378" y="434"/>
                </a:lnTo>
                <a:lnTo>
                  <a:pt x="378" y="434"/>
                </a:lnTo>
                <a:close/>
                <a:moveTo>
                  <a:pt x="581" y="445"/>
                </a:moveTo>
                <a:lnTo>
                  <a:pt x="581" y="445"/>
                </a:lnTo>
                <a:lnTo>
                  <a:pt x="590" y="448"/>
                </a:lnTo>
                <a:lnTo>
                  <a:pt x="590" y="448"/>
                </a:lnTo>
                <a:lnTo>
                  <a:pt x="590" y="439"/>
                </a:lnTo>
                <a:lnTo>
                  <a:pt x="588" y="434"/>
                </a:lnTo>
                <a:lnTo>
                  <a:pt x="584" y="431"/>
                </a:lnTo>
                <a:lnTo>
                  <a:pt x="584" y="431"/>
                </a:lnTo>
                <a:lnTo>
                  <a:pt x="582" y="434"/>
                </a:lnTo>
                <a:lnTo>
                  <a:pt x="581" y="437"/>
                </a:lnTo>
                <a:lnTo>
                  <a:pt x="581" y="445"/>
                </a:lnTo>
                <a:lnTo>
                  <a:pt x="581" y="445"/>
                </a:lnTo>
                <a:close/>
                <a:moveTo>
                  <a:pt x="137" y="440"/>
                </a:moveTo>
                <a:lnTo>
                  <a:pt x="137" y="440"/>
                </a:lnTo>
                <a:lnTo>
                  <a:pt x="136" y="436"/>
                </a:lnTo>
                <a:lnTo>
                  <a:pt x="136" y="434"/>
                </a:lnTo>
                <a:lnTo>
                  <a:pt x="136" y="433"/>
                </a:lnTo>
                <a:lnTo>
                  <a:pt x="136" y="433"/>
                </a:lnTo>
                <a:lnTo>
                  <a:pt x="134" y="434"/>
                </a:lnTo>
                <a:lnTo>
                  <a:pt x="133" y="437"/>
                </a:lnTo>
                <a:lnTo>
                  <a:pt x="134" y="440"/>
                </a:lnTo>
                <a:lnTo>
                  <a:pt x="137" y="440"/>
                </a:lnTo>
                <a:lnTo>
                  <a:pt x="137" y="440"/>
                </a:lnTo>
                <a:close/>
                <a:moveTo>
                  <a:pt x="502" y="439"/>
                </a:moveTo>
                <a:lnTo>
                  <a:pt x="502" y="439"/>
                </a:lnTo>
                <a:lnTo>
                  <a:pt x="505" y="437"/>
                </a:lnTo>
                <a:lnTo>
                  <a:pt x="505" y="436"/>
                </a:lnTo>
                <a:lnTo>
                  <a:pt x="505" y="434"/>
                </a:lnTo>
                <a:lnTo>
                  <a:pt x="505" y="434"/>
                </a:lnTo>
                <a:lnTo>
                  <a:pt x="503" y="433"/>
                </a:lnTo>
                <a:lnTo>
                  <a:pt x="500" y="433"/>
                </a:lnTo>
                <a:lnTo>
                  <a:pt x="500" y="433"/>
                </a:lnTo>
                <a:lnTo>
                  <a:pt x="500" y="436"/>
                </a:lnTo>
                <a:lnTo>
                  <a:pt x="502" y="437"/>
                </a:lnTo>
                <a:lnTo>
                  <a:pt x="502" y="439"/>
                </a:lnTo>
                <a:lnTo>
                  <a:pt x="502" y="439"/>
                </a:lnTo>
                <a:close/>
                <a:moveTo>
                  <a:pt x="781" y="442"/>
                </a:moveTo>
                <a:lnTo>
                  <a:pt x="781" y="442"/>
                </a:lnTo>
                <a:lnTo>
                  <a:pt x="781" y="437"/>
                </a:lnTo>
                <a:lnTo>
                  <a:pt x="781" y="434"/>
                </a:lnTo>
                <a:lnTo>
                  <a:pt x="781" y="434"/>
                </a:lnTo>
                <a:lnTo>
                  <a:pt x="781" y="434"/>
                </a:lnTo>
                <a:lnTo>
                  <a:pt x="781" y="436"/>
                </a:lnTo>
                <a:lnTo>
                  <a:pt x="781" y="437"/>
                </a:lnTo>
                <a:lnTo>
                  <a:pt x="779" y="440"/>
                </a:lnTo>
                <a:lnTo>
                  <a:pt x="781" y="442"/>
                </a:lnTo>
                <a:lnTo>
                  <a:pt x="781" y="442"/>
                </a:lnTo>
                <a:close/>
                <a:moveTo>
                  <a:pt x="73" y="466"/>
                </a:moveTo>
                <a:lnTo>
                  <a:pt x="73" y="466"/>
                </a:lnTo>
                <a:lnTo>
                  <a:pt x="76" y="465"/>
                </a:lnTo>
                <a:lnTo>
                  <a:pt x="79" y="462"/>
                </a:lnTo>
                <a:lnTo>
                  <a:pt x="81" y="457"/>
                </a:lnTo>
                <a:lnTo>
                  <a:pt x="81" y="452"/>
                </a:lnTo>
                <a:lnTo>
                  <a:pt x="79" y="442"/>
                </a:lnTo>
                <a:lnTo>
                  <a:pt x="76" y="434"/>
                </a:lnTo>
                <a:lnTo>
                  <a:pt x="76" y="434"/>
                </a:lnTo>
                <a:lnTo>
                  <a:pt x="73" y="442"/>
                </a:lnTo>
                <a:lnTo>
                  <a:pt x="73" y="449"/>
                </a:lnTo>
                <a:lnTo>
                  <a:pt x="73" y="466"/>
                </a:lnTo>
                <a:lnTo>
                  <a:pt x="73" y="466"/>
                </a:lnTo>
                <a:close/>
                <a:moveTo>
                  <a:pt x="352" y="440"/>
                </a:moveTo>
                <a:lnTo>
                  <a:pt x="352" y="440"/>
                </a:lnTo>
                <a:lnTo>
                  <a:pt x="351" y="437"/>
                </a:lnTo>
                <a:lnTo>
                  <a:pt x="351" y="434"/>
                </a:lnTo>
                <a:lnTo>
                  <a:pt x="351" y="434"/>
                </a:lnTo>
                <a:lnTo>
                  <a:pt x="349" y="434"/>
                </a:lnTo>
                <a:lnTo>
                  <a:pt x="348" y="434"/>
                </a:lnTo>
                <a:lnTo>
                  <a:pt x="348" y="434"/>
                </a:lnTo>
                <a:lnTo>
                  <a:pt x="349" y="436"/>
                </a:lnTo>
                <a:lnTo>
                  <a:pt x="349" y="437"/>
                </a:lnTo>
                <a:lnTo>
                  <a:pt x="351" y="439"/>
                </a:lnTo>
                <a:lnTo>
                  <a:pt x="352" y="440"/>
                </a:lnTo>
                <a:lnTo>
                  <a:pt x="352" y="440"/>
                </a:lnTo>
                <a:close/>
                <a:moveTo>
                  <a:pt x="360" y="452"/>
                </a:moveTo>
                <a:lnTo>
                  <a:pt x="360" y="452"/>
                </a:lnTo>
                <a:lnTo>
                  <a:pt x="363" y="449"/>
                </a:lnTo>
                <a:lnTo>
                  <a:pt x="366" y="445"/>
                </a:lnTo>
                <a:lnTo>
                  <a:pt x="366" y="445"/>
                </a:lnTo>
                <a:lnTo>
                  <a:pt x="366" y="442"/>
                </a:lnTo>
                <a:lnTo>
                  <a:pt x="364" y="439"/>
                </a:lnTo>
                <a:lnTo>
                  <a:pt x="364" y="436"/>
                </a:lnTo>
                <a:lnTo>
                  <a:pt x="361" y="434"/>
                </a:lnTo>
                <a:lnTo>
                  <a:pt x="361" y="434"/>
                </a:lnTo>
                <a:lnTo>
                  <a:pt x="358" y="437"/>
                </a:lnTo>
                <a:lnTo>
                  <a:pt x="357" y="442"/>
                </a:lnTo>
                <a:lnTo>
                  <a:pt x="357" y="448"/>
                </a:lnTo>
                <a:lnTo>
                  <a:pt x="360" y="452"/>
                </a:lnTo>
                <a:lnTo>
                  <a:pt x="360" y="452"/>
                </a:lnTo>
                <a:close/>
                <a:moveTo>
                  <a:pt x="384" y="440"/>
                </a:moveTo>
                <a:lnTo>
                  <a:pt x="384" y="440"/>
                </a:lnTo>
                <a:lnTo>
                  <a:pt x="389" y="443"/>
                </a:lnTo>
                <a:lnTo>
                  <a:pt x="389" y="443"/>
                </a:lnTo>
                <a:lnTo>
                  <a:pt x="392" y="440"/>
                </a:lnTo>
                <a:lnTo>
                  <a:pt x="393" y="439"/>
                </a:lnTo>
                <a:lnTo>
                  <a:pt x="395" y="437"/>
                </a:lnTo>
                <a:lnTo>
                  <a:pt x="395" y="437"/>
                </a:lnTo>
                <a:lnTo>
                  <a:pt x="390" y="436"/>
                </a:lnTo>
                <a:lnTo>
                  <a:pt x="384" y="434"/>
                </a:lnTo>
                <a:lnTo>
                  <a:pt x="384" y="434"/>
                </a:lnTo>
                <a:lnTo>
                  <a:pt x="384" y="436"/>
                </a:lnTo>
                <a:lnTo>
                  <a:pt x="384" y="440"/>
                </a:lnTo>
                <a:lnTo>
                  <a:pt x="384" y="440"/>
                </a:lnTo>
                <a:close/>
                <a:moveTo>
                  <a:pt x="58" y="437"/>
                </a:moveTo>
                <a:lnTo>
                  <a:pt x="58" y="437"/>
                </a:lnTo>
                <a:lnTo>
                  <a:pt x="56" y="436"/>
                </a:lnTo>
                <a:lnTo>
                  <a:pt x="56" y="436"/>
                </a:lnTo>
                <a:lnTo>
                  <a:pt x="58" y="434"/>
                </a:lnTo>
                <a:lnTo>
                  <a:pt x="58" y="434"/>
                </a:lnTo>
                <a:lnTo>
                  <a:pt x="58" y="434"/>
                </a:lnTo>
                <a:lnTo>
                  <a:pt x="56" y="434"/>
                </a:lnTo>
                <a:lnTo>
                  <a:pt x="56" y="434"/>
                </a:lnTo>
                <a:lnTo>
                  <a:pt x="56" y="437"/>
                </a:lnTo>
                <a:lnTo>
                  <a:pt x="56" y="437"/>
                </a:lnTo>
                <a:lnTo>
                  <a:pt x="58" y="437"/>
                </a:lnTo>
                <a:lnTo>
                  <a:pt x="58" y="437"/>
                </a:lnTo>
                <a:close/>
                <a:moveTo>
                  <a:pt x="227" y="436"/>
                </a:moveTo>
                <a:lnTo>
                  <a:pt x="227" y="436"/>
                </a:lnTo>
                <a:lnTo>
                  <a:pt x="230" y="437"/>
                </a:lnTo>
                <a:lnTo>
                  <a:pt x="232" y="440"/>
                </a:lnTo>
                <a:lnTo>
                  <a:pt x="233" y="442"/>
                </a:lnTo>
                <a:lnTo>
                  <a:pt x="236" y="442"/>
                </a:lnTo>
                <a:lnTo>
                  <a:pt x="236" y="442"/>
                </a:lnTo>
                <a:lnTo>
                  <a:pt x="235" y="434"/>
                </a:lnTo>
                <a:lnTo>
                  <a:pt x="235" y="434"/>
                </a:lnTo>
                <a:lnTo>
                  <a:pt x="230" y="436"/>
                </a:lnTo>
                <a:lnTo>
                  <a:pt x="227" y="436"/>
                </a:lnTo>
                <a:lnTo>
                  <a:pt x="227" y="436"/>
                </a:lnTo>
                <a:close/>
                <a:moveTo>
                  <a:pt x="334" y="437"/>
                </a:moveTo>
                <a:lnTo>
                  <a:pt x="334" y="437"/>
                </a:lnTo>
                <a:lnTo>
                  <a:pt x="334" y="434"/>
                </a:lnTo>
                <a:lnTo>
                  <a:pt x="334" y="434"/>
                </a:lnTo>
                <a:lnTo>
                  <a:pt x="331" y="434"/>
                </a:lnTo>
                <a:lnTo>
                  <a:pt x="331" y="434"/>
                </a:lnTo>
                <a:lnTo>
                  <a:pt x="331" y="437"/>
                </a:lnTo>
                <a:lnTo>
                  <a:pt x="334" y="437"/>
                </a:lnTo>
                <a:lnTo>
                  <a:pt x="334" y="437"/>
                </a:lnTo>
                <a:close/>
                <a:moveTo>
                  <a:pt x="549" y="437"/>
                </a:moveTo>
                <a:lnTo>
                  <a:pt x="549" y="437"/>
                </a:lnTo>
                <a:lnTo>
                  <a:pt x="552" y="439"/>
                </a:lnTo>
                <a:lnTo>
                  <a:pt x="552" y="439"/>
                </a:lnTo>
                <a:lnTo>
                  <a:pt x="552" y="436"/>
                </a:lnTo>
                <a:lnTo>
                  <a:pt x="550" y="434"/>
                </a:lnTo>
                <a:lnTo>
                  <a:pt x="550" y="434"/>
                </a:lnTo>
                <a:lnTo>
                  <a:pt x="549" y="437"/>
                </a:lnTo>
                <a:lnTo>
                  <a:pt x="549" y="437"/>
                </a:lnTo>
                <a:lnTo>
                  <a:pt x="549" y="437"/>
                </a:lnTo>
                <a:close/>
                <a:moveTo>
                  <a:pt x="611" y="439"/>
                </a:moveTo>
                <a:lnTo>
                  <a:pt x="611" y="439"/>
                </a:lnTo>
                <a:lnTo>
                  <a:pt x="613" y="439"/>
                </a:lnTo>
                <a:lnTo>
                  <a:pt x="613" y="437"/>
                </a:lnTo>
                <a:lnTo>
                  <a:pt x="611" y="434"/>
                </a:lnTo>
                <a:lnTo>
                  <a:pt x="611" y="434"/>
                </a:lnTo>
                <a:lnTo>
                  <a:pt x="611" y="437"/>
                </a:lnTo>
                <a:lnTo>
                  <a:pt x="611" y="439"/>
                </a:lnTo>
                <a:lnTo>
                  <a:pt x="611" y="439"/>
                </a:lnTo>
                <a:close/>
                <a:moveTo>
                  <a:pt x="210" y="437"/>
                </a:moveTo>
                <a:lnTo>
                  <a:pt x="210" y="437"/>
                </a:lnTo>
                <a:lnTo>
                  <a:pt x="212" y="442"/>
                </a:lnTo>
                <a:lnTo>
                  <a:pt x="213" y="445"/>
                </a:lnTo>
                <a:lnTo>
                  <a:pt x="213" y="445"/>
                </a:lnTo>
                <a:lnTo>
                  <a:pt x="216" y="443"/>
                </a:lnTo>
                <a:lnTo>
                  <a:pt x="219" y="442"/>
                </a:lnTo>
                <a:lnTo>
                  <a:pt x="221" y="440"/>
                </a:lnTo>
                <a:lnTo>
                  <a:pt x="224" y="442"/>
                </a:lnTo>
                <a:lnTo>
                  <a:pt x="224" y="442"/>
                </a:lnTo>
                <a:lnTo>
                  <a:pt x="224" y="439"/>
                </a:lnTo>
                <a:lnTo>
                  <a:pt x="223" y="437"/>
                </a:lnTo>
                <a:lnTo>
                  <a:pt x="218" y="436"/>
                </a:lnTo>
                <a:lnTo>
                  <a:pt x="213" y="436"/>
                </a:lnTo>
                <a:lnTo>
                  <a:pt x="210" y="437"/>
                </a:lnTo>
                <a:lnTo>
                  <a:pt x="210" y="437"/>
                </a:lnTo>
                <a:close/>
                <a:moveTo>
                  <a:pt x="242" y="442"/>
                </a:moveTo>
                <a:lnTo>
                  <a:pt x="242" y="442"/>
                </a:lnTo>
                <a:lnTo>
                  <a:pt x="244" y="440"/>
                </a:lnTo>
                <a:lnTo>
                  <a:pt x="245" y="437"/>
                </a:lnTo>
                <a:lnTo>
                  <a:pt x="245" y="437"/>
                </a:lnTo>
                <a:lnTo>
                  <a:pt x="244" y="437"/>
                </a:lnTo>
                <a:lnTo>
                  <a:pt x="242" y="437"/>
                </a:lnTo>
                <a:lnTo>
                  <a:pt x="241" y="436"/>
                </a:lnTo>
                <a:lnTo>
                  <a:pt x="241" y="436"/>
                </a:lnTo>
                <a:lnTo>
                  <a:pt x="241" y="439"/>
                </a:lnTo>
                <a:lnTo>
                  <a:pt x="242" y="442"/>
                </a:lnTo>
                <a:lnTo>
                  <a:pt x="242" y="442"/>
                </a:lnTo>
                <a:close/>
                <a:moveTo>
                  <a:pt x="567" y="443"/>
                </a:moveTo>
                <a:lnTo>
                  <a:pt x="567" y="443"/>
                </a:lnTo>
                <a:lnTo>
                  <a:pt x="569" y="439"/>
                </a:lnTo>
                <a:lnTo>
                  <a:pt x="569" y="437"/>
                </a:lnTo>
                <a:lnTo>
                  <a:pt x="567" y="436"/>
                </a:lnTo>
                <a:lnTo>
                  <a:pt x="567" y="436"/>
                </a:lnTo>
                <a:lnTo>
                  <a:pt x="566" y="440"/>
                </a:lnTo>
                <a:lnTo>
                  <a:pt x="566" y="442"/>
                </a:lnTo>
                <a:lnTo>
                  <a:pt x="567" y="443"/>
                </a:lnTo>
                <a:lnTo>
                  <a:pt x="567" y="443"/>
                </a:lnTo>
                <a:close/>
                <a:moveTo>
                  <a:pt x="143" y="448"/>
                </a:moveTo>
                <a:lnTo>
                  <a:pt x="143" y="448"/>
                </a:lnTo>
                <a:lnTo>
                  <a:pt x="148" y="443"/>
                </a:lnTo>
                <a:lnTo>
                  <a:pt x="149" y="437"/>
                </a:lnTo>
                <a:lnTo>
                  <a:pt x="149" y="437"/>
                </a:lnTo>
                <a:lnTo>
                  <a:pt x="146" y="437"/>
                </a:lnTo>
                <a:lnTo>
                  <a:pt x="145" y="440"/>
                </a:lnTo>
                <a:lnTo>
                  <a:pt x="143" y="443"/>
                </a:lnTo>
                <a:lnTo>
                  <a:pt x="143" y="448"/>
                </a:lnTo>
                <a:lnTo>
                  <a:pt x="143" y="448"/>
                </a:lnTo>
                <a:close/>
                <a:moveTo>
                  <a:pt x="329" y="440"/>
                </a:moveTo>
                <a:lnTo>
                  <a:pt x="329" y="440"/>
                </a:lnTo>
                <a:lnTo>
                  <a:pt x="329" y="439"/>
                </a:lnTo>
                <a:lnTo>
                  <a:pt x="328" y="436"/>
                </a:lnTo>
                <a:lnTo>
                  <a:pt x="328" y="436"/>
                </a:lnTo>
                <a:lnTo>
                  <a:pt x="328" y="439"/>
                </a:lnTo>
                <a:lnTo>
                  <a:pt x="328" y="440"/>
                </a:lnTo>
                <a:lnTo>
                  <a:pt x="329" y="440"/>
                </a:lnTo>
                <a:lnTo>
                  <a:pt x="329" y="440"/>
                </a:lnTo>
                <a:close/>
                <a:moveTo>
                  <a:pt x="372" y="442"/>
                </a:moveTo>
                <a:lnTo>
                  <a:pt x="372" y="442"/>
                </a:lnTo>
                <a:lnTo>
                  <a:pt x="372" y="440"/>
                </a:lnTo>
                <a:lnTo>
                  <a:pt x="373" y="439"/>
                </a:lnTo>
                <a:lnTo>
                  <a:pt x="373" y="439"/>
                </a:lnTo>
                <a:lnTo>
                  <a:pt x="373" y="437"/>
                </a:lnTo>
                <a:lnTo>
                  <a:pt x="373" y="437"/>
                </a:lnTo>
                <a:lnTo>
                  <a:pt x="373" y="439"/>
                </a:lnTo>
                <a:lnTo>
                  <a:pt x="372" y="439"/>
                </a:lnTo>
                <a:lnTo>
                  <a:pt x="370" y="437"/>
                </a:lnTo>
                <a:lnTo>
                  <a:pt x="370" y="437"/>
                </a:lnTo>
                <a:lnTo>
                  <a:pt x="370" y="440"/>
                </a:lnTo>
                <a:lnTo>
                  <a:pt x="370" y="440"/>
                </a:lnTo>
                <a:lnTo>
                  <a:pt x="372" y="442"/>
                </a:lnTo>
                <a:lnTo>
                  <a:pt x="372" y="442"/>
                </a:lnTo>
                <a:close/>
                <a:moveTo>
                  <a:pt x="517" y="440"/>
                </a:moveTo>
                <a:lnTo>
                  <a:pt x="517" y="440"/>
                </a:lnTo>
                <a:lnTo>
                  <a:pt x="517" y="439"/>
                </a:lnTo>
                <a:lnTo>
                  <a:pt x="515" y="437"/>
                </a:lnTo>
                <a:lnTo>
                  <a:pt x="514" y="437"/>
                </a:lnTo>
                <a:lnTo>
                  <a:pt x="512" y="437"/>
                </a:lnTo>
                <a:lnTo>
                  <a:pt x="512" y="437"/>
                </a:lnTo>
                <a:lnTo>
                  <a:pt x="514" y="439"/>
                </a:lnTo>
                <a:lnTo>
                  <a:pt x="515" y="440"/>
                </a:lnTo>
                <a:lnTo>
                  <a:pt x="517" y="440"/>
                </a:lnTo>
                <a:lnTo>
                  <a:pt x="517" y="440"/>
                </a:lnTo>
                <a:close/>
                <a:moveTo>
                  <a:pt x="614" y="454"/>
                </a:moveTo>
                <a:lnTo>
                  <a:pt x="614" y="454"/>
                </a:lnTo>
                <a:lnTo>
                  <a:pt x="619" y="451"/>
                </a:lnTo>
                <a:lnTo>
                  <a:pt x="620" y="446"/>
                </a:lnTo>
                <a:lnTo>
                  <a:pt x="620" y="442"/>
                </a:lnTo>
                <a:lnTo>
                  <a:pt x="617" y="437"/>
                </a:lnTo>
                <a:lnTo>
                  <a:pt x="617" y="437"/>
                </a:lnTo>
                <a:lnTo>
                  <a:pt x="616" y="445"/>
                </a:lnTo>
                <a:lnTo>
                  <a:pt x="614" y="454"/>
                </a:lnTo>
                <a:lnTo>
                  <a:pt x="614" y="454"/>
                </a:lnTo>
                <a:close/>
                <a:moveTo>
                  <a:pt x="750" y="451"/>
                </a:moveTo>
                <a:lnTo>
                  <a:pt x="750" y="451"/>
                </a:lnTo>
                <a:lnTo>
                  <a:pt x="752" y="448"/>
                </a:lnTo>
                <a:lnTo>
                  <a:pt x="753" y="446"/>
                </a:lnTo>
                <a:lnTo>
                  <a:pt x="753" y="446"/>
                </a:lnTo>
                <a:lnTo>
                  <a:pt x="752" y="442"/>
                </a:lnTo>
                <a:lnTo>
                  <a:pt x="750" y="437"/>
                </a:lnTo>
                <a:lnTo>
                  <a:pt x="750" y="437"/>
                </a:lnTo>
                <a:lnTo>
                  <a:pt x="749" y="440"/>
                </a:lnTo>
                <a:lnTo>
                  <a:pt x="749" y="445"/>
                </a:lnTo>
                <a:lnTo>
                  <a:pt x="749" y="448"/>
                </a:lnTo>
                <a:lnTo>
                  <a:pt x="750" y="451"/>
                </a:lnTo>
                <a:lnTo>
                  <a:pt x="750" y="451"/>
                </a:lnTo>
                <a:close/>
                <a:moveTo>
                  <a:pt x="788" y="477"/>
                </a:moveTo>
                <a:lnTo>
                  <a:pt x="788" y="477"/>
                </a:lnTo>
                <a:lnTo>
                  <a:pt x="788" y="472"/>
                </a:lnTo>
                <a:lnTo>
                  <a:pt x="790" y="468"/>
                </a:lnTo>
                <a:lnTo>
                  <a:pt x="790" y="457"/>
                </a:lnTo>
                <a:lnTo>
                  <a:pt x="788" y="446"/>
                </a:lnTo>
                <a:lnTo>
                  <a:pt x="787" y="439"/>
                </a:lnTo>
                <a:lnTo>
                  <a:pt x="787" y="439"/>
                </a:lnTo>
                <a:lnTo>
                  <a:pt x="785" y="457"/>
                </a:lnTo>
                <a:lnTo>
                  <a:pt x="788" y="477"/>
                </a:lnTo>
                <a:lnTo>
                  <a:pt x="788" y="477"/>
                </a:lnTo>
                <a:close/>
                <a:moveTo>
                  <a:pt x="154" y="448"/>
                </a:moveTo>
                <a:lnTo>
                  <a:pt x="154" y="448"/>
                </a:lnTo>
                <a:lnTo>
                  <a:pt x="155" y="446"/>
                </a:lnTo>
                <a:lnTo>
                  <a:pt x="157" y="443"/>
                </a:lnTo>
                <a:lnTo>
                  <a:pt x="155" y="439"/>
                </a:lnTo>
                <a:lnTo>
                  <a:pt x="155" y="439"/>
                </a:lnTo>
                <a:lnTo>
                  <a:pt x="154" y="440"/>
                </a:lnTo>
                <a:lnTo>
                  <a:pt x="154" y="443"/>
                </a:lnTo>
                <a:lnTo>
                  <a:pt x="154" y="448"/>
                </a:lnTo>
                <a:lnTo>
                  <a:pt x="154" y="448"/>
                </a:lnTo>
                <a:close/>
                <a:moveTo>
                  <a:pt x="189" y="443"/>
                </a:moveTo>
                <a:lnTo>
                  <a:pt x="189" y="445"/>
                </a:lnTo>
                <a:lnTo>
                  <a:pt x="189" y="445"/>
                </a:lnTo>
                <a:lnTo>
                  <a:pt x="192" y="445"/>
                </a:lnTo>
                <a:lnTo>
                  <a:pt x="197" y="445"/>
                </a:lnTo>
                <a:lnTo>
                  <a:pt x="203" y="445"/>
                </a:lnTo>
                <a:lnTo>
                  <a:pt x="203" y="445"/>
                </a:lnTo>
                <a:lnTo>
                  <a:pt x="201" y="440"/>
                </a:lnTo>
                <a:lnTo>
                  <a:pt x="200" y="439"/>
                </a:lnTo>
                <a:lnTo>
                  <a:pt x="200" y="439"/>
                </a:lnTo>
                <a:lnTo>
                  <a:pt x="197" y="439"/>
                </a:lnTo>
                <a:lnTo>
                  <a:pt x="194" y="440"/>
                </a:lnTo>
                <a:lnTo>
                  <a:pt x="191" y="440"/>
                </a:lnTo>
                <a:lnTo>
                  <a:pt x="189" y="443"/>
                </a:lnTo>
                <a:lnTo>
                  <a:pt x="189" y="443"/>
                </a:lnTo>
                <a:close/>
                <a:moveTo>
                  <a:pt x="340" y="446"/>
                </a:moveTo>
                <a:lnTo>
                  <a:pt x="340" y="446"/>
                </a:lnTo>
                <a:lnTo>
                  <a:pt x="343" y="446"/>
                </a:lnTo>
                <a:lnTo>
                  <a:pt x="346" y="448"/>
                </a:lnTo>
                <a:lnTo>
                  <a:pt x="346" y="448"/>
                </a:lnTo>
                <a:lnTo>
                  <a:pt x="343" y="443"/>
                </a:lnTo>
                <a:lnTo>
                  <a:pt x="340" y="439"/>
                </a:lnTo>
                <a:lnTo>
                  <a:pt x="340" y="439"/>
                </a:lnTo>
                <a:lnTo>
                  <a:pt x="340" y="446"/>
                </a:lnTo>
                <a:lnTo>
                  <a:pt x="340" y="446"/>
                </a:lnTo>
                <a:close/>
                <a:moveTo>
                  <a:pt x="502" y="445"/>
                </a:moveTo>
                <a:lnTo>
                  <a:pt x="502" y="445"/>
                </a:lnTo>
                <a:lnTo>
                  <a:pt x="508" y="445"/>
                </a:lnTo>
                <a:lnTo>
                  <a:pt x="511" y="442"/>
                </a:lnTo>
                <a:lnTo>
                  <a:pt x="511" y="442"/>
                </a:lnTo>
                <a:lnTo>
                  <a:pt x="509" y="440"/>
                </a:lnTo>
                <a:lnTo>
                  <a:pt x="506" y="440"/>
                </a:lnTo>
                <a:lnTo>
                  <a:pt x="502" y="445"/>
                </a:lnTo>
                <a:lnTo>
                  <a:pt x="502" y="445"/>
                </a:lnTo>
                <a:close/>
                <a:moveTo>
                  <a:pt x="58" y="445"/>
                </a:moveTo>
                <a:lnTo>
                  <a:pt x="58" y="445"/>
                </a:lnTo>
                <a:lnTo>
                  <a:pt x="58" y="443"/>
                </a:lnTo>
                <a:lnTo>
                  <a:pt x="59" y="442"/>
                </a:lnTo>
                <a:lnTo>
                  <a:pt x="58" y="440"/>
                </a:lnTo>
                <a:lnTo>
                  <a:pt x="56" y="440"/>
                </a:lnTo>
                <a:lnTo>
                  <a:pt x="56" y="440"/>
                </a:lnTo>
                <a:lnTo>
                  <a:pt x="56" y="442"/>
                </a:lnTo>
                <a:lnTo>
                  <a:pt x="58" y="445"/>
                </a:lnTo>
                <a:lnTo>
                  <a:pt x="58" y="445"/>
                </a:lnTo>
                <a:close/>
                <a:moveTo>
                  <a:pt x="282" y="442"/>
                </a:moveTo>
                <a:lnTo>
                  <a:pt x="282" y="442"/>
                </a:lnTo>
                <a:lnTo>
                  <a:pt x="282" y="443"/>
                </a:lnTo>
                <a:lnTo>
                  <a:pt x="282" y="445"/>
                </a:lnTo>
                <a:lnTo>
                  <a:pt x="285" y="448"/>
                </a:lnTo>
                <a:lnTo>
                  <a:pt x="288" y="449"/>
                </a:lnTo>
                <a:lnTo>
                  <a:pt x="290" y="451"/>
                </a:lnTo>
                <a:lnTo>
                  <a:pt x="290" y="452"/>
                </a:lnTo>
                <a:lnTo>
                  <a:pt x="290" y="452"/>
                </a:lnTo>
                <a:lnTo>
                  <a:pt x="287" y="452"/>
                </a:lnTo>
                <a:lnTo>
                  <a:pt x="285" y="452"/>
                </a:lnTo>
                <a:lnTo>
                  <a:pt x="285" y="452"/>
                </a:lnTo>
                <a:lnTo>
                  <a:pt x="288" y="460"/>
                </a:lnTo>
                <a:lnTo>
                  <a:pt x="288" y="460"/>
                </a:lnTo>
                <a:lnTo>
                  <a:pt x="293" y="462"/>
                </a:lnTo>
                <a:lnTo>
                  <a:pt x="299" y="462"/>
                </a:lnTo>
                <a:lnTo>
                  <a:pt x="302" y="463"/>
                </a:lnTo>
                <a:lnTo>
                  <a:pt x="305" y="462"/>
                </a:lnTo>
                <a:lnTo>
                  <a:pt x="305" y="462"/>
                </a:lnTo>
                <a:lnTo>
                  <a:pt x="303" y="460"/>
                </a:lnTo>
                <a:lnTo>
                  <a:pt x="300" y="459"/>
                </a:lnTo>
                <a:lnTo>
                  <a:pt x="299" y="454"/>
                </a:lnTo>
                <a:lnTo>
                  <a:pt x="299" y="454"/>
                </a:lnTo>
                <a:lnTo>
                  <a:pt x="296" y="456"/>
                </a:lnTo>
                <a:lnTo>
                  <a:pt x="294" y="454"/>
                </a:lnTo>
                <a:lnTo>
                  <a:pt x="293" y="452"/>
                </a:lnTo>
                <a:lnTo>
                  <a:pt x="293" y="451"/>
                </a:lnTo>
                <a:lnTo>
                  <a:pt x="293" y="451"/>
                </a:lnTo>
                <a:lnTo>
                  <a:pt x="300" y="454"/>
                </a:lnTo>
                <a:lnTo>
                  <a:pt x="309" y="457"/>
                </a:lnTo>
                <a:lnTo>
                  <a:pt x="309" y="457"/>
                </a:lnTo>
                <a:lnTo>
                  <a:pt x="311" y="454"/>
                </a:lnTo>
                <a:lnTo>
                  <a:pt x="312" y="449"/>
                </a:lnTo>
                <a:lnTo>
                  <a:pt x="309" y="442"/>
                </a:lnTo>
                <a:lnTo>
                  <a:pt x="309" y="442"/>
                </a:lnTo>
                <a:lnTo>
                  <a:pt x="303" y="442"/>
                </a:lnTo>
                <a:lnTo>
                  <a:pt x="296" y="440"/>
                </a:lnTo>
                <a:lnTo>
                  <a:pt x="288" y="440"/>
                </a:lnTo>
                <a:lnTo>
                  <a:pt x="282" y="442"/>
                </a:lnTo>
                <a:lnTo>
                  <a:pt x="282" y="442"/>
                </a:lnTo>
                <a:close/>
                <a:moveTo>
                  <a:pt x="399" y="440"/>
                </a:moveTo>
                <a:lnTo>
                  <a:pt x="399" y="440"/>
                </a:lnTo>
                <a:lnTo>
                  <a:pt x="396" y="442"/>
                </a:lnTo>
                <a:lnTo>
                  <a:pt x="395" y="443"/>
                </a:lnTo>
                <a:lnTo>
                  <a:pt x="395" y="445"/>
                </a:lnTo>
                <a:lnTo>
                  <a:pt x="396" y="446"/>
                </a:lnTo>
                <a:lnTo>
                  <a:pt x="399" y="449"/>
                </a:lnTo>
                <a:lnTo>
                  <a:pt x="404" y="452"/>
                </a:lnTo>
                <a:lnTo>
                  <a:pt x="404" y="452"/>
                </a:lnTo>
                <a:lnTo>
                  <a:pt x="402" y="445"/>
                </a:lnTo>
                <a:lnTo>
                  <a:pt x="401" y="442"/>
                </a:lnTo>
                <a:lnTo>
                  <a:pt x="399" y="440"/>
                </a:lnTo>
                <a:lnTo>
                  <a:pt x="399" y="440"/>
                </a:lnTo>
                <a:close/>
                <a:moveTo>
                  <a:pt x="462" y="448"/>
                </a:moveTo>
                <a:lnTo>
                  <a:pt x="462" y="448"/>
                </a:lnTo>
                <a:lnTo>
                  <a:pt x="466" y="449"/>
                </a:lnTo>
                <a:lnTo>
                  <a:pt x="470" y="448"/>
                </a:lnTo>
                <a:lnTo>
                  <a:pt x="470" y="448"/>
                </a:lnTo>
                <a:lnTo>
                  <a:pt x="468" y="446"/>
                </a:lnTo>
                <a:lnTo>
                  <a:pt x="468" y="445"/>
                </a:lnTo>
                <a:lnTo>
                  <a:pt x="468" y="442"/>
                </a:lnTo>
                <a:lnTo>
                  <a:pt x="466" y="440"/>
                </a:lnTo>
                <a:lnTo>
                  <a:pt x="466" y="440"/>
                </a:lnTo>
                <a:lnTo>
                  <a:pt x="465" y="445"/>
                </a:lnTo>
                <a:lnTo>
                  <a:pt x="462" y="448"/>
                </a:lnTo>
                <a:lnTo>
                  <a:pt x="462" y="448"/>
                </a:lnTo>
                <a:close/>
                <a:moveTo>
                  <a:pt x="518" y="442"/>
                </a:moveTo>
                <a:lnTo>
                  <a:pt x="518" y="442"/>
                </a:lnTo>
                <a:lnTo>
                  <a:pt x="518" y="445"/>
                </a:lnTo>
                <a:lnTo>
                  <a:pt x="520" y="448"/>
                </a:lnTo>
                <a:lnTo>
                  <a:pt x="523" y="452"/>
                </a:lnTo>
                <a:lnTo>
                  <a:pt x="523" y="452"/>
                </a:lnTo>
                <a:lnTo>
                  <a:pt x="524" y="446"/>
                </a:lnTo>
                <a:lnTo>
                  <a:pt x="524" y="443"/>
                </a:lnTo>
                <a:lnTo>
                  <a:pt x="521" y="440"/>
                </a:lnTo>
                <a:lnTo>
                  <a:pt x="521" y="440"/>
                </a:lnTo>
                <a:lnTo>
                  <a:pt x="520" y="442"/>
                </a:lnTo>
                <a:lnTo>
                  <a:pt x="518" y="442"/>
                </a:lnTo>
                <a:lnTo>
                  <a:pt x="518" y="442"/>
                </a:lnTo>
                <a:close/>
                <a:moveTo>
                  <a:pt x="128" y="446"/>
                </a:moveTo>
                <a:lnTo>
                  <a:pt x="128" y="446"/>
                </a:lnTo>
                <a:lnTo>
                  <a:pt x="131" y="445"/>
                </a:lnTo>
                <a:lnTo>
                  <a:pt x="131" y="445"/>
                </a:lnTo>
                <a:lnTo>
                  <a:pt x="130" y="443"/>
                </a:lnTo>
                <a:lnTo>
                  <a:pt x="128" y="442"/>
                </a:lnTo>
                <a:lnTo>
                  <a:pt x="128" y="442"/>
                </a:lnTo>
                <a:lnTo>
                  <a:pt x="128" y="446"/>
                </a:lnTo>
                <a:lnTo>
                  <a:pt x="128" y="446"/>
                </a:lnTo>
                <a:close/>
                <a:moveTo>
                  <a:pt x="598" y="448"/>
                </a:moveTo>
                <a:lnTo>
                  <a:pt x="598" y="448"/>
                </a:lnTo>
                <a:lnTo>
                  <a:pt x="599" y="446"/>
                </a:lnTo>
                <a:lnTo>
                  <a:pt x="601" y="443"/>
                </a:lnTo>
                <a:lnTo>
                  <a:pt x="601" y="443"/>
                </a:lnTo>
                <a:lnTo>
                  <a:pt x="599" y="442"/>
                </a:lnTo>
                <a:lnTo>
                  <a:pt x="598" y="442"/>
                </a:lnTo>
                <a:lnTo>
                  <a:pt x="598" y="442"/>
                </a:lnTo>
                <a:lnTo>
                  <a:pt x="598" y="445"/>
                </a:lnTo>
                <a:lnTo>
                  <a:pt x="598" y="448"/>
                </a:lnTo>
                <a:lnTo>
                  <a:pt x="598" y="448"/>
                </a:lnTo>
                <a:lnTo>
                  <a:pt x="598" y="448"/>
                </a:lnTo>
                <a:close/>
                <a:moveTo>
                  <a:pt x="105" y="451"/>
                </a:moveTo>
                <a:lnTo>
                  <a:pt x="105" y="451"/>
                </a:lnTo>
                <a:lnTo>
                  <a:pt x="105" y="448"/>
                </a:lnTo>
                <a:lnTo>
                  <a:pt x="105" y="446"/>
                </a:lnTo>
                <a:lnTo>
                  <a:pt x="107" y="445"/>
                </a:lnTo>
                <a:lnTo>
                  <a:pt x="105" y="443"/>
                </a:lnTo>
                <a:lnTo>
                  <a:pt x="105" y="443"/>
                </a:lnTo>
                <a:lnTo>
                  <a:pt x="104" y="448"/>
                </a:lnTo>
                <a:lnTo>
                  <a:pt x="104" y="449"/>
                </a:lnTo>
                <a:lnTo>
                  <a:pt x="105" y="451"/>
                </a:lnTo>
                <a:lnTo>
                  <a:pt x="105" y="451"/>
                </a:lnTo>
                <a:close/>
                <a:moveTo>
                  <a:pt x="373" y="446"/>
                </a:moveTo>
                <a:lnTo>
                  <a:pt x="373" y="446"/>
                </a:lnTo>
                <a:lnTo>
                  <a:pt x="375" y="454"/>
                </a:lnTo>
                <a:lnTo>
                  <a:pt x="375" y="454"/>
                </a:lnTo>
                <a:lnTo>
                  <a:pt x="378" y="451"/>
                </a:lnTo>
                <a:lnTo>
                  <a:pt x="380" y="449"/>
                </a:lnTo>
                <a:lnTo>
                  <a:pt x="380" y="446"/>
                </a:lnTo>
                <a:lnTo>
                  <a:pt x="378" y="443"/>
                </a:lnTo>
                <a:lnTo>
                  <a:pt x="378" y="443"/>
                </a:lnTo>
                <a:lnTo>
                  <a:pt x="377" y="443"/>
                </a:lnTo>
                <a:lnTo>
                  <a:pt x="375" y="445"/>
                </a:lnTo>
                <a:lnTo>
                  <a:pt x="373" y="446"/>
                </a:lnTo>
                <a:lnTo>
                  <a:pt x="373" y="446"/>
                </a:lnTo>
                <a:close/>
                <a:moveTo>
                  <a:pt x="271" y="454"/>
                </a:moveTo>
                <a:lnTo>
                  <a:pt x="271" y="454"/>
                </a:lnTo>
                <a:lnTo>
                  <a:pt x="271" y="452"/>
                </a:lnTo>
                <a:lnTo>
                  <a:pt x="271" y="449"/>
                </a:lnTo>
                <a:lnTo>
                  <a:pt x="268" y="445"/>
                </a:lnTo>
                <a:lnTo>
                  <a:pt x="268" y="445"/>
                </a:lnTo>
                <a:lnTo>
                  <a:pt x="265" y="445"/>
                </a:lnTo>
                <a:lnTo>
                  <a:pt x="264" y="443"/>
                </a:lnTo>
                <a:lnTo>
                  <a:pt x="264" y="443"/>
                </a:lnTo>
                <a:lnTo>
                  <a:pt x="262" y="445"/>
                </a:lnTo>
                <a:lnTo>
                  <a:pt x="262" y="448"/>
                </a:lnTo>
                <a:lnTo>
                  <a:pt x="264" y="451"/>
                </a:lnTo>
                <a:lnTo>
                  <a:pt x="268" y="452"/>
                </a:lnTo>
                <a:lnTo>
                  <a:pt x="271" y="454"/>
                </a:lnTo>
                <a:lnTo>
                  <a:pt x="271" y="454"/>
                </a:lnTo>
                <a:close/>
                <a:moveTo>
                  <a:pt x="412" y="449"/>
                </a:moveTo>
                <a:lnTo>
                  <a:pt x="412" y="449"/>
                </a:lnTo>
                <a:lnTo>
                  <a:pt x="410" y="446"/>
                </a:lnTo>
                <a:lnTo>
                  <a:pt x="410" y="445"/>
                </a:lnTo>
                <a:lnTo>
                  <a:pt x="409" y="443"/>
                </a:lnTo>
                <a:lnTo>
                  <a:pt x="409" y="443"/>
                </a:lnTo>
                <a:lnTo>
                  <a:pt x="409" y="446"/>
                </a:lnTo>
                <a:lnTo>
                  <a:pt x="412" y="449"/>
                </a:lnTo>
                <a:lnTo>
                  <a:pt x="412" y="449"/>
                </a:lnTo>
                <a:close/>
                <a:moveTo>
                  <a:pt x="549" y="448"/>
                </a:moveTo>
                <a:lnTo>
                  <a:pt x="549" y="448"/>
                </a:lnTo>
                <a:lnTo>
                  <a:pt x="552" y="448"/>
                </a:lnTo>
                <a:lnTo>
                  <a:pt x="552" y="445"/>
                </a:lnTo>
                <a:lnTo>
                  <a:pt x="552" y="445"/>
                </a:lnTo>
                <a:lnTo>
                  <a:pt x="550" y="443"/>
                </a:lnTo>
                <a:lnTo>
                  <a:pt x="549" y="443"/>
                </a:lnTo>
                <a:lnTo>
                  <a:pt x="547" y="445"/>
                </a:lnTo>
                <a:lnTo>
                  <a:pt x="547" y="445"/>
                </a:lnTo>
                <a:lnTo>
                  <a:pt x="549" y="445"/>
                </a:lnTo>
                <a:lnTo>
                  <a:pt x="549" y="446"/>
                </a:lnTo>
                <a:lnTo>
                  <a:pt x="547" y="448"/>
                </a:lnTo>
                <a:lnTo>
                  <a:pt x="549" y="448"/>
                </a:lnTo>
                <a:lnTo>
                  <a:pt x="549" y="448"/>
                </a:lnTo>
                <a:close/>
                <a:moveTo>
                  <a:pt x="653" y="449"/>
                </a:moveTo>
                <a:lnTo>
                  <a:pt x="653" y="449"/>
                </a:lnTo>
                <a:lnTo>
                  <a:pt x="654" y="446"/>
                </a:lnTo>
                <a:lnTo>
                  <a:pt x="654" y="445"/>
                </a:lnTo>
                <a:lnTo>
                  <a:pt x="653" y="445"/>
                </a:lnTo>
                <a:lnTo>
                  <a:pt x="653" y="445"/>
                </a:lnTo>
                <a:lnTo>
                  <a:pt x="653" y="446"/>
                </a:lnTo>
                <a:lnTo>
                  <a:pt x="653" y="448"/>
                </a:lnTo>
                <a:lnTo>
                  <a:pt x="653" y="449"/>
                </a:lnTo>
                <a:lnTo>
                  <a:pt x="653" y="449"/>
                </a:lnTo>
                <a:close/>
                <a:moveTo>
                  <a:pt x="681" y="451"/>
                </a:moveTo>
                <a:lnTo>
                  <a:pt x="681" y="451"/>
                </a:lnTo>
                <a:lnTo>
                  <a:pt x="685" y="448"/>
                </a:lnTo>
                <a:lnTo>
                  <a:pt x="685" y="445"/>
                </a:lnTo>
                <a:lnTo>
                  <a:pt x="685" y="445"/>
                </a:lnTo>
                <a:lnTo>
                  <a:pt x="685" y="445"/>
                </a:lnTo>
                <a:lnTo>
                  <a:pt x="683" y="446"/>
                </a:lnTo>
                <a:lnTo>
                  <a:pt x="681" y="451"/>
                </a:lnTo>
                <a:lnTo>
                  <a:pt x="681" y="451"/>
                </a:lnTo>
                <a:close/>
                <a:moveTo>
                  <a:pt x="67" y="469"/>
                </a:moveTo>
                <a:lnTo>
                  <a:pt x="67" y="469"/>
                </a:lnTo>
                <a:lnTo>
                  <a:pt x="69" y="463"/>
                </a:lnTo>
                <a:lnTo>
                  <a:pt x="69" y="459"/>
                </a:lnTo>
                <a:lnTo>
                  <a:pt x="69" y="445"/>
                </a:lnTo>
                <a:lnTo>
                  <a:pt x="69" y="445"/>
                </a:lnTo>
                <a:lnTo>
                  <a:pt x="65" y="446"/>
                </a:lnTo>
                <a:lnTo>
                  <a:pt x="64" y="446"/>
                </a:lnTo>
                <a:lnTo>
                  <a:pt x="62" y="445"/>
                </a:lnTo>
                <a:lnTo>
                  <a:pt x="62" y="445"/>
                </a:lnTo>
                <a:lnTo>
                  <a:pt x="62" y="445"/>
                </a:lnTo>
                <a:lnTo>
                  <a:pt x="62" y="445"/>
                </a:lnTo>
                <a:lnTo>
                  <a:pt x="61" y="451"/>
                </a:lnTo>
                <a:lnTo>
                  <a:pt x="61" y="459"/>
                </a:lnTo>
                <a:lnTo>
                  <a:pt x="62" y="466"/>
                </a:lnTo>
                <a:lnTo>
                  <a:pt x="64" y="468"/>
                </a:lnTo>
                <a:lnTo>
                  <a:pt x="67" y="469"/>
                </a:lnTo>
                <a:lnTo>
                  <a:pt x="67" y="469"/>
                </a:lnTo>
                <a:close/>
                <a:moveTo>
                  <a:pt x="113" y="457"/>
                </a:moveTo>
                <a:lnTo>
                  <a:pt x="113" y="457"/>
                </a:lnTo>
                <a:lnTo>
                  <a:pt x="116" y="456"/>
                </a:lnTo>
                <a:lnTo>
                  <a:pt x="117" y="454"/>
                </a:lnTo>
                <a:lnTo>
                  <a:pt x="117" y="454"/>
                </a:lnTo>
                <a:lnTo>
                  <a:pt x="114" y="449"/>
                </a:lnTo>
                <a:lnTo>
                  <a:pt x="111" y="445"/>
                </a:lnTo>
                <a:lnTo>
                  <a:pt x="111" y="445"/>
                </a:lnTo>
                <a:lnTo>
                  <a:pt x="111" y="451"/>
                </a:lnTo>
                <a:lnTo>
                  <a:pt x="113" y="457"/>
                </a:lnTo>
                <a:lnTo>
                  <a:pt x="113" y="457"/>
                </a:lnTo>
                <a:close/>
                <a:moveTo>
                  <a:pt x="244" y="446"/>
                </a:moveTo>
                <a:lnTo>
                  <a:pt x="244" y="446"/>
                </a:lnTo>
                <a:lnTo>
                  <a:pt x="247" y="451"/>
                </a:lnTo>
                <a:lnTo>
                  <a:pt x="250" y="452"/>
                </a:lnTo>
                <a:lnTo>
                  <a:pt x="253" y="454"/>
                </a:lnTo>
                <a:lnTo>
                  <a:pt x="253" y="454"/>
                </a:lnTo>
                <a:lnTo>
                  <a:pt x="255" y="451"/>
                </a:lnTo>
                <a:lnTo>
                  <a:pt x="255" y="449"/>
                </a:lnTo>
                <a:lnTo>
                  <a:pt x="253" y="445"/>
                </a:lnTo>
                <a:lnTo>
                  <a:pt x="253" y="445"/>
                </a:lnTo>
                <a:lnTo>
                  <a:pt x="248" y="445"/>
                </a:lnTo>
                <a:lnTo>
                  <a:pt x="244" y="446"/>
                </a:lnTo>
                <a:lnTo>
                  <a:pt x="244" y="446"/>
                </a:lnTo>
                <a:close/>
                <a:moveTo>
                  <a:pt x="87" y="454"/>
                </a:moveTo>
                <a:lnTo>
                  <a:pt x="87" y="454"/>
                </a:lnTo>
                <a:lnTo>
                  <a:pt x="88" y="452"/>
                </a:lnTo>
                <a:lnTo>
                  <a:pt x="88" y="449"/>
                </a:lnTo>
                <a:lnTo>
                  <a:pt x="88" y="446"/>
                </a:lnTo>
                <a:lnTo>
                  <a:pt x="87" y="445"/>
                </a:lnTo>
                <a:lnTo>
                  <a:pt x="87" y="445"/>
                </a:lnTo>
                <a:lnTo>
                  <a:pt x="87" y="454"/>
                </a:lnTo>
                <a:lnTo>
                  <a:pt x="87" y="454"/>
                </a:lnTo>
                <a:close/>
                <a:moveTo>
                  <a:pt x="215" y="452"/>
                </a:moveTo>
                <a:lnTo>
                  <a:pt x="215" y="452"/>
                </a:lnTo>
                <a:lnTo>
                  <a:pt x="219" y="465"/>
                </a:lnTo>
                <a:lnTo>
                  <a:pt x="219" y="465"/>
                </a:lnTo>
                <a:lnTo>
                  <a:pt x="224" y="462"/>
                </a:lnTo>
                <a:lnTo>
                  <a:pt x="227" y="457"/>
                </a:lnTo>
                <a:lnTo>
                  <a:pt x="227" y="457"/>
                </a:lnTo>
                <a:lnTo>
                  <a:pt x="224" y="446"/>
                </a:lnTo>
                <a:lnTo>
                  <a:pt x="224" y="446"/>
                </a:lnTo>
                <a:lnTo>
                  <a:pt x="218" y="449"/>
                </a:lnTo>
                <a:lnTo>
                  <a:pt x="215" y="452"/>
                </a:lnTo>
                <a:lnTo>
                  <a:pt x="215" y="452"/>
                </a:lnTo>
                <a:close/>
                <a:moveTo>
                  <a:pt x="503" y="449"/>
                </a:moveTo>
                <a:lnTo>
                  <a:pt x="503" y="449"/>
                </a:lnTo>
                <a:lnTo>
                  <a:pt x="503" y="459"/>
                </a:lnTo>
                <a:lnTo>
                  <a:pt x="505" y="463"/>
                </a:lnTo>
                <a:lnTo>
                  <a:pt x="506" y="466"/>
                </a:lnTo>
                <a:lnTo>
                  <a:pt x="506" y="466"/>
                </a:lnTo>
                <a:lnTo>
                  <a:pt x="511" y="465"/>
                </a:lnTo>
                <a:lnTo>
                  <a:pt x="514" y="462"/>
                </a:lnTo>
                <a:lnTo>
                  <a:pt x="520" y="454"/>
                </a:lnTo>
                <a:lnTo>
                  <a:pt x="520" y="454"/>
                </a:lnTo>
                <a:lnTo>
                  <a:pt x="517" y="449"/>
                </a:lnTo>
                <a:lnTo>
                  <a:pt x="514" y="448"/>
                </a:lnTo>
                <a:lnTo>
                  <a:pt x="509" y="448"/>
                </a:lnTo>
                <a:lnTo>
                  <a:pt x="503" y="449"/>
                </a:lnTo>
                <a:lnTo>
                  <a:pt x="503" y="449"/>
                </a:lnTo>
                <a:close/>
                <a:moveTo>
                  <a:pt x="146" y="451"/>
                </a:moveTo>
                <a:lnTo>
                  <a:pt x="146" y="451"/>
                </a:lnTo>
                <a:lnTo>
                  <a:pt x="149" y="451"/>
                </a:lnTo>
                <a:lnTo>
                  <a:pt x="149" y="449"/>
                </a:lnTo>
                <a:lnTo>
                  <a:pt x="149" y="448"/>
                </a:lnTo>
                <a:lnTo>
                  <a:pt x="149" y="446"/>
                </a:lnTo>
                <a:lnTo>
                  <a:pt x="149" y="446"/>
                </a:lnTo>
                <a:lnTo>
                  <a:pt x="146" y="451"/>
                </a:lnTo>
                <a:lnTo>
                  <a:pt x="146" y="451"/>
                </a:lnTo>
                <a:close/>
                <a:moveTo>
                  <a:pt x="230" y="454"/>
                </a:moveTo>
                <a:lnTo>
                  <a:pt x="230" y="454"/>
                </a:lnTo>
                <a:lnTo>
                  <a:pt x="233" y="451"/>
                </a:lnTo>
                <a:lnTo>
                  <a:pt x="235" y="449"/>
                </a:lnTo>
                <a:lnTo>
                  <a:pt x="235" y="449"/>
                </a:lnTo>
                <a:lnTo>
                  <a:pt x="233" y="448"/>
                </a:lnTo>
                <a:lnTo>
                  <a:pt x="230" y="446"/>
                </a:lnTo>
                <a:lnTo>
                  <a:pt x="230" y="446"/>
                </a:lnTo>
                <a:lnTo>
                  <a:pt x="230" y="448"/>
                </a:lnTo>
                <a:lnTo>
                  <a:pt x="230" y="449"/>
                </a:lnTo>
                <a:lnTo>
                  <a:pt x="230" y="454"/>
                </a:lnTo>
                <a:lnTo>
                  <a:pt x="230" y="454"/>
                </a:lnTo>
                <a:close/>
                <a:moveTo>
                  <a:pt x="277" y="457"/>
                </a:moveTo>
                <a:lnTo>
                  <a:pt x="277" y="457"/>
                </a:lnTo>
                <a:lnTo>
                  <a:pt x="280" y="457"/>
                </a:lnTo>
                <a:lnTo>
                  <a:pt x="282" y="459"/>
                </a:lnTo>
                <a:lnTo>
                  <a:pt x="282" y="459"/>
                </a:lnTo>
                <a:lnTo>
                  <a:pt x="279" y="451"/>
                </a:lnTo>
                <a:lnTo>
                  <a:pt x="277" y="448"/>
                </a:lnTo>
                <a:lnTo>
                  <a:pt x="274" y="446"/>
                </a:lnTo>
                <a:lnTo>
                  <a:pt x="274" y="446"/>
                </a:lnTo>
                <a:lnTo>
                  <a:pt x="276" y="452"/>
                </a:lnTo>
                <a:lnTo>
                  <a:pt x="277" y="457"/>
                </a:lnTo>
                <a:lnTo>
                  <a:pt x="277" y="457"/>
                </a:lnTo>
                <a:close/>
                <a:moveTo>
                  <a:pt x="168" y="456"/>
                </a:moveTo>
                <a:lnTo>
                  <a:pt x="168" y="456"/>
                </a:lnTo>
                <a:lnTo>
                  <a:pt x="169" y="454"/>
                </a:lnTo>
                <a:lnTo>
                  <a:pt x="169" y="452"/>
                </a:lnTo>
                <a:lnTo>
                  <a:pt x="169" y="448"/>
                </a:lnTo>
                <a:lnTo>
                  <a:pt x="169" y="448"/>
                </a:lnTo>
                <a:lnTo>
                  <a:pt x="166" y="448"/>
                </a:lnTo>
                <a:lnTo>
                  <a:pt x="166" y="448"/>
                </a:lnTo>
                <a:lnTo>
                  <a:pt x="166" y="452"/>
                </a:lnTo>
                <a:lnTo>
                  <a:pt x="168" y="456"/>
                </a:lnTo>
                <a:lnTo>
                  <a:pt x="168" y="456"/>
                </a:lnTo>
                <a:close/>
                <a:moveTo>
                  <a:pt x="442" y="452"/>
                </a:moveTo>
                <a:lnTo>
                  <a:pt x="442" y="452"/>
                </a:lnTo>
                <a:lnTo>
                  <a:pt x="444" y="454"/>
                </a:lnTo>
                <a:lnTo>
                  <a:pt x="444" y="454"/>
                </a:lnTo>
                <a:lnTo>
                  <a:pt x="444" y="449"/>
                </a:lnTo>
                <a:lnTo>
                  <a:pt x="444" y="448"/>
                </a:lnTo>
                <a:lnTo>
                  <a:pt x="442" y="448"/>
                </a:lnTo>
                <a:lnTo>
                  <a:pt x="442" y="448"/>
                </a:lnTo>
                <a:lnTo>
                  <a:pt x="442" y="449"/>
                </a:lnTo>
                <a:lnTo>
                  <a:pt x="442" y="452"/>
                </a:lnTo>
                <a:lnTo>
                  <a:pt x="442" y="452"/>
                </a:lnTo>
                <a:close/>
                <a:moveTo>
                  <a:pt x="177" y="468"/>
                </a:moveTo>
                <a:lnTo>
                  <a:pt x="177" y="468"/>
                </a:lnTo>
                <a:lnTo>
                  <a:pt x="184" y="469"/>
                </a:lnTo>
                <a:lnTo>
                  <a:pt x="187" y="469"/>
                </a:lnTo>
                <a:lnTo>
                  <a:pt x="189" y="468"/>
                </a:lnTo>
                <a:lnTo>
                  <a:pt x="189" y="468"/>
                </a:lnTo>
                <a:lnTo>
                  <a:pt x="187" y="463"/>
                </a:lnTo>
                <a:lnTo>
                  <a:pt x="187" y="459"/>
                </a:lnTo>
                <a:lnTo>
                  <a:pt x="186" y="454"/>
                </a:lnTo>
                <a:lnTo>
                  <a:pt x="186" y="448"/>
                </a:lnTo>
                <a:lnTo>
                  <a:pt x="186" y="448"/>
                </a:lnTo>
                <a:lnTo>
                  <a:pt x="180" y="451"/>
                </a:lnTo>
                <a:lnTo>
                  <a:pt x="177" y="456"/>
                </a:lnTo>
                <a:lnTo>
                  <a:pt x="175" y="462"/>
                </a:lnTo>
                <a:lnTo>
                  <a:pt x="177" y="468"/>
                </a:lnTo>
                <a:lnTo>
                  <a:pt x="177" y="468"/>
                </a:lnTo>
                <a:close/>
                <a:moveTo>
                  <a:pt x="395" y="465"/>
                </a:moveTo>
                <a:lnTo>
                  <a:pt x="395" y="465"/>
                </a:lnTo>
                <a:lnTo>
                  <a:pt x="399" y="462"/>
                </a:lnTo>
                <a:lnTo>
                  <a:pt x="404" y="457"/>
                </a:lnTo>
                <a:lnTo>
                  <a:pt x="404" y="457"/>
                </a:lnTo>
                <a:lnTo>
                  <a:pt x="389" y="448"/>
                </a:lnTo>
                <a:lnTo>
                  <a:pt x="389" y="448"/>
                </a:lnTo>
                <a:lnTo>
                  <a:pt x="389" y="449"/>
                </a:lnTo>
                <a:lnTo>
                  <a:pt x="389" y="452"/>
                </a:lnTo>
                <a:lnTo>
                  <a:pt x="390" y="456"/>
                </a:lnTo>
                <a:lnTo>
                  <a:pt x="393" y="460"/>
                </a:lnTo>
                <a:lnTo>
                  <a:pt x="395" y="465"/>
                </a:lnTo>
                <a:lnTo>
                  <a:pt x="395" y="465"/>
                </a:lnTo>
                <a:close/>
                <a:moveTo>
                  <a:pt x="476" y="452"/>
                </a:moveTo>
                <a:lnTo>
                  <a:pt x="476" y="452"/>
                </a:lnTo>
                <a:lnTo>
                  <a:pt x="476" y="449"/>
                </a:lnTo>
                <a:lnTo>
                  <a:pt x="473" y="448"/>
                </a:lnTo>
                <a:lnTo>
                  <a:pt x="473" y="448"/>
                </a:lnTo>
                <a:lnTo>
                  <a:pt x="474" y="451"/>
                </a:lnTo>
                <a:lnTo>
                  <a:pt x="474" y="452"/>
                </a:lnTo>
                <a:lnTo>
                  <a:pt x="476" y="452"/>
                </a:lnTo>
                <a:lnTo>
                  <a:pt x="476" y="452"/>
                </a:lnTo>
                <a:close/>
                <a:moveTo>
                  <a:pt x="540" y="459"/>
                </a:moveTo>
                <a:lnTo>
                  <a:pt x="540" y="459"/>
                </a:lnTo>
                <a:lnTo>
                  <a:pt x="543" y="457"/>
                </a:lnTo>
                <a:lnTo>
                  <a:pt x="544" y="454"/>
                </a:lnTo>
                <a:lnTo>
                  <a:pt x="543" y="451"/>
                </a:lnTo>
                <a:lnTo>
                  <a:pt x="541" y="449"/>
                </a:lnTo>
                <a:lnTo>
                  <a:pt x="540" y="448"/>
                </a:lnTo>
                <a:lnTo>
                  <a:pt x="540" y="448"/>
                </a:lnTo>
                <a:lnTo>
                  <a:pt x="538" y="451"/>
                </a:lnTo>
                <a:lnTo>
                  <a:pt x="538" y="452"/>
                </a:lnTo>
                <a:lnTo>
                  <a:pt x="540" y="459"/>
                </a:lnTo>
                <a:lnTo>
                  <a:pt x="540" y="459"/>
                </a:lnTo>
                <a:close/>
                <a:moveTo>
                  <a:pt x="685" y="459"/>
                </a:moveTo>
                <a:lnTo>
                  <a:pt x="685" y="459"/>
                </a:lnTo>
                <a:lnTo>
                  <a:pt x="686" y="460"/>
                </a:lnTo>
                <a:lnTo>
                  <a:pt x="689" y="460"/>
                </a:lnTo>
                <a:lnTo>
                  <a:pt x="689" y="460"/>
                </a:lnTo>
                <a:lnTo>
                  <a:pt x="691" y="456"/>
                </a:lnTo>
                <a:lnTo>
                  <a:pt x="691" y="452"/>
                </a:lnTo>
                <a:lnTo>
                  <a:pt x="689" y="448"/>
                </a:lnTo>
                <a:lnTo>
                  <a:pt x="689" y="448"/>
                </a:lnTo>
                <a:lnTo>
                  <a:pt x="688" y="454"/>
                </a:lnTo>
                <a:lnTo>
                  <a:pt x="685" y="459"/>
                </a:lnTo>
                <a:lnTo>
                  <a:pt x="685" y="459"/>
                </a:lnTo>
                <a:close/>
                <a:moveTo>
                  <a:pt x="191" y="449"/>
                </a:moveTo>
                <a:lnTo>
                  <a:pt x="191" y="449"/>
                </a:lnTo>
                <a:lnTo>
                  <a:pt x="192" y="469"/>
                </a:lnTo>
                <a:lnTo>
                  <a:pt x="192" y="469"/>
                </a:lnTo>
                <a:lnTo>
                  <a:pt x="198" y="466"/>
                </a:lnTo>
                <a:lnTo>
                  <a:pt x="203" y="462"/>
                </a:lnTo>
                <a:lnTo>
                  <a:pt x="204" y="456"/>
                </a:lnTo>
                <a:lnTo>
                  <a:pt x="204" y="452"/>
                </a:lnTo>
                <a:lnTo>
                  <a:pt x="204" y="449"/>
                </a:lnTo>
                <a:lnTo>
                  <a:pt x="204" y="449"/>
                </a:lnTo>
                <a:lnTo>
                  <a:pt x="197" y="449"/>
                </a:lnTo>
                <a:lnTo>
                  <a:pt x="191" y="449"/>
                </a:lnTo>
                <a:lnTo>
                  <a:pt x="191" y="449"/>
                </a:lnTo>
                <a:close/>
                <a:moveTo>
                  <a:pt x="427" y="449"/>
                </a:moveTo>
                <a:lnTo>
                  <a:pt x="427" y="449"/>
                </a:lnTo>
                <a:lnTo>
                  <a:pt x="428" y="452"/>
                </a:lnTo>
                <a:lnTo>
                  <a:pt x="430" y="456"/>
                </a:lnTo>
                <a:lnTo>
                  <a:pt x="431" y="457"/>
                </a:lnTo>
                <a:lnTo>
                  <a:pt x="433" y="460"/>
                </a:lnTo>
                <a:lnTo>
                  <a:pt x="433" y="460"/>
                </a:lnTo>
                <a:lnTo>
                  <a:pt x="436" y="459"/>
                </a:lnTo>
                <a:lnTo>
                  <a:pt x="439" y="457"/>
                </a:lnTo>
                <a:lnTo>
                  <a:pt x="439" y="457"/>
                </a:lnTo>
                <a:lnTo>
                  <a:pt x="438" y="456"/>
                </a:lnTo>
                <a:lnTo>
                  <a:pt x="438" y="452"/>
                </a:lnTo>
                <a:lnTo>
                  <a:pt x="438" y="452"/>
                </a:lnTo>
                <a:lnTo>
                  <a:pt x="427" y="449"/>
                </a:lnTo>
                <a:lnTo>
                  <a:pt x="427" y="449"/>
                </a:lnTo>
                <a:close/>
                <a:moveTo>
                  <a:pt x="572" y="449"/>
                </a:moveTo>
                <a:lnTo>
                  <a:pt x="572" y="449"/>
                </a:lnTo>
                <a:lnTo>
                  <a:pt x="572" y="454"/>
                </a:lnTo>
                <a:lnTo>
                  <a:pt x="572" y="460"/>
                </a:lnTo>
                <a:lnTo>
                  <a:pt x="572" y="460"/>
                </a:lnTo>
                <a:lnTo>
                  <a:pt x="575" y="460"/>
                </a:lnTo>
                <a:lnTo>
                  <a:pt x="576" y="462"/>
                </a:lnTo>
                <a:lnTo>
                  <a:pt x="576" y="462"/>
                </a:lnTo>
                <a:lnTo>
                  <a:pt x="578" y="452"/>
                </a:lnTo>
                <a:lnTo>
                  <a:pt x="576" y="449"/>
                </a:lnTo>
                <a:lnTo>
                  <a:pt x="572" y="449"/>
                </a:lnTo>
                <a:lnTo>
                  <a:pt x="572" y="449"/>
                </a:lnTo>
                <a:close/>
                <a:moveTo>
                  <a:pt x="128" y="463"/>
                </a:moveTo>
                <a:lnTo>
                  <a:pt x="128" y="463"/>
                </a:lnTo>
                <a:lnTo>
                  <a:pt x="134" y="460"/>
                </a:lnTo>
                <a:lnTo>
                  <a:pt x="139" y="454"/>
                </a:lnTo>
                <a:lnTo>
                  <a:pt x="139" y="454"/>
                </a:lnTo>
                <a:lnTo>
                  <a:pt x="137" y="452"/>
                </a:lnTo>
                <a:lnTo>
                  <a:pt x="136" y="451"/>
                </a:lnTo>
                <a:lnTo>
                  <a:pt x="133" y="451"/>
                </a:lnTo>
                <a:lnTo>
                  <a:pt x="131" y="451"/>
                </a:lnTo>
                <a:lnTo>
                  <a:pt x="128" y="454"/>
                </a:lnTo>
                <a:lnTo>
                  <a:pt x="128" y="456"/>
                </a:lnTo>
                <a:lnTo>
                  <a:pt x="126" y="459"/>
                </a:lnTo>
                <a:lnTo>
                  <a:pt x="128" y="463"/>
                </a:lnTo>
                <a:lnTo>
                  <a:pt x="128" y="463"/>
                </a:lnTo>
                <a:close/>
                <a:moveTo>
                  <a:pt x="634" y="456"/>
                </a:moveTo>
                <a:lnTo>
                  <a:pt x="634" y="456"/>
                </a:lnTo>
                <a:lnTo>
                  <a:pt x="634" y="457"/>
                </a:lnTo>
                <a:lnTo>
                  <a:pt x="633" y="457"/>
                </a:lnTo>
                <a:lnTo>
                  <a:pt x="631" y="457"/>
                </a:lnTo>
                <a:lnTo>
                  <a:pt x="631" y="457"/>
                </a:lnTo>
                <a:lnTo>
                  <a:pt x="631" y="474"/>
                </a:lnTo>
                <a:lnTo>
                  <a:pt x="631" y="483"/>
                </a:lnTo>
                <a:lnTo>
                  <a:pt x="631" y="491"/>
                </a:lnTo>
                <a:lnTo>
                  <a:pt x="631" y="491"/>
                </a:lnTo>
                <a:lnTo>
                  <a:pt x="637" y="481"/>
                </a:lnTo>
                <a:lnTo>
                  <a:pt x="642" y="471"/>
                </a:lnTo>
                <a:lnTo>
                  <a:pt x="646" y="460"/>
                </a:lnTo>
                <a:lnTo>
                  <a:pt x="648" y="456"/>
                </a:lnTo>
                <a:lnTo>
                  <a:pt x="648" y="449"/>
                </a:lnTo>
                <a:lnTo>
                  <a:pt x="648" y="449"/>
                </a:lnTo>
                <a:lnTo>
                  <a:pt x="645" y="456"/>
                </a:lnTo>
                <a:lnTo>
                  <a:pt x="642" y="459"/>
                </a:lnTo>
                <a:lnTo>
                  <a:pt x="637" y="459"/>
                </a:lnTo>
                <a:lnTo>
                  <a:pt x="636" y="459"/>
                </a:lnTo>
                <a:lnTo>
                  <a:pt x="634" y="456"/>
                </a:lnTo>
                <a:lnTo>
                  <a:pt x="634" y="456"/>
                </a:lnTo>
                <a:close/>
                <a:moveTo>
                  <a:pt x="730" y="480"/>
                </a:moveTo>
                <a:lnTo>
                  <a:pt x="730" y="480"/>
                </a:lnTo>
                <a:lnTo>
                  <a:pt x="733" y="481"/>
                </a:lnTo>
                <a:lnTo>
                  <a:pt x="733" y="481"/>
                </a:lnTo>
                <a:lnTo>
                  <a:pt x="736" y="474"/>
                </a:lnTo>
                <a:lnTo>
                  <a:pt x="736" y="466"/>
                </a:lnTo>
                <a:lnTo>
                  <a:pt x="735" y="449"/>
                </a:lnTo>
                <a:lnTo>
                  <a:pt x="735" y="449"/>
                </a:lnTo>
                <a:lnTo>
                  <a:pt x="733" y="457"/>
                </a:lnTo>
                <a:lnTo>
                  <a:pt x="732" y="465"/>
                </a:lnTo>
                <a:lnTo>
                  <a:pt x="730" y="480"/>
                </a:lnTo>
                <a:lnTo>
                  <a:pt x="730" y="480"/>
                </a:lnTo>
                <a:close/>
                <a:moveTo>
                  <a:pt x="23" y="452"/>
                </a:moveTo>
                <a:lnTo>
                  <a:pt x="23" y="452"/>
                </a:lnTo>
                <a:lnTo>
                  <a:pt x="26" y="452"/>
                </a:lnTo>
                <a:lnTo>
                  <a:pt x="27" y="454"/>
                </a:lnTo>
                <a:lnTo>
                  <a:pt x="27" y="454"/>
                </a:lnTo>
                <a:lnTo>
                  <a:pt x="27" y="451"/>
                </a:lnTo>
                <a:lnTo>
                  <a:pt x="24" y="451"/>
                </a:lnTo>
                <a:lnTo>
                  <a:pt x="24" y="451"/>
                </a:lnTo>
                <a:lnTo>
                  <a:pt x="23" y="452"/>
                </a:lnTo>
                <a:lnTo>
                  <a:pt x="23" y="452"/>
                </a:lnTo>
                <a:close/>
                <a:moveTo>
                  <a:pt x="341" y="454"/>
                </a:moveTo>
                <a:lnTo>
                  <a:pt x="341" y="454"/>
                </a:lnTo>
                <a:lnTo>
                  <a:pt x="343" y="454"/>
                </a:lnTo>
                <a:lnTo>
                  <a:pt x="343" y="454"/>
                </a:lnTo>
                <a:lnTo>
                  <a:pt x="341" y="451"/>
                </a:lnTo>
                <a:lnTo>
                  <a:pt x="340" y="451"/>
                </a:lnTo>
                <a:lnTo>
                  <a:pt x="340" y="451"/>
                </a:lnTo>
                <a:lnTo>
                  <a:pt x="340" y="452"/>
                </a:lnTo>
                <a:lnTo>
                  <a:pt x="340" y="454"/>
                </a:lnTo>
                <a:lnTo>
                  <a:pt x="341" y="454"/>
                </a:lnTo>
                <a:lnTo>
                  <a:pt x="341" y="454"/>
                </a:lnTo>
                <a:close/>
                <a:moveTo>
                  <a:pt x="416" y="460"/>
                </a:moveTo>
                <a:lnTo>
                  <a:pt x="416" y="460"/>
                </a:lnTo>
                <a:lnTo>
                  <a:pt x="413" y="456"/>
                </a:lnTo>
                <a:lnTo>
                  <a:pt x="412" y="451"/>
                </a:lnTo>
                <a:lnTo>
                  <a:pt x="412" y="451"/>
                </a:lnTo>
                <a:lnTo>
                  <a:pt x="412" y="457"/>
                </a:lnTo>
                <a:lnTo>
                  <a:pt x="413" y="459"/>
                </a:lnTo>
                <a:lnTo>
                  <a:pt x="416" y="460"/>
                </a:lnTo>
                <a:lnTo>
                  <a:pt x="416" y="460"/>
                </a:lnTo>
                <a:close/>
                <a:moveTo>
                  <a:pt x="495" y="462"/>
                </a:moveTo>
                <a:lnTo>
                  <a:pt x="495" y="462"/>
                </a:lnTo>
                <a:lnTo>
                  <a:pt x="497" y="463"/>
                </a:lnTo>
                <a:lnTo>
                  <a:pt x="499" y="463"/>
                </a:lnTo>
                <a:lnTo>
                  <a:pt x="500" y="463"/>
                </a:lnTo>
                <a:lnTo>
                  <a:pt x="500" y="463"/>
                </a:lnTo>
                <a:lnTo>
                  <a:pt x="499" y="460"/>
                </a:lnTo>
                <a:lnTo>
                  <a:pt x="499" y="457"/>
                </a:lnTo>
                <a:lnTo>
                  <a:pt x="499" y="452"/>
                </a:lnTo>
                <a:lnTo>
                  <a:pt x="497" y="451"/>
                </a:lnTo>
                <a:lnTo>
                  <a:pt x="497" y="451"/>
                </a:lnTo>
                <a:lnTo>
                  <a:pt x="495" y="452"/>
                </a:lnTo>
                <a:lnTo>
                  <a:pt x="495" y="454"/>
                </a:lnTo>
                <a:lnTo>
                  <a:pt x="495" y="462"/>
                </a:lnTo>
                <a:lnTo>
                  <a:pt x="495" y="462"/>
                </a:lnTo>
                <a:close/>
                <a:moveTo>
                  <a:pt x="659" y="481"/>
                </a:moveTo>
                <a:lnTo>
                  <a:pt x="659" y="481"/>
                </a:lnTo>
                <a:lnTo>
                  <a:pt x="662" y="480"/>
                </a:lnTo>
                <a:lnTo>
                  <a:pt x="665" y="477"/>
                </a:lnTo>
                <a:lnTo>
                  <a:pt x="668" y="468"/>
                </a:lnTo>
                <a:lnTo>
                  <a:pt x="669" y="459"/>
                </a:lnTo>
                <a:lnTo>
                  <a:pt x="668" y="451"/>
                </a:lnTo>
                <a:lnTo>
                  <a:pt x="668" y="451"/>
                </a:lnTo>
                <a:lnTo>
                  <a:pt x="666" y="460"/>
                </a:lnTo>
                <a:lnTo>
                  <a:pt x="663" y="466"/>
                </a:lnTo>
                <a:lnTo>
                  <a:pt x="660" y="474"/>
                </a:lnTo>
                <a:lnTo>
                  <a:pt x="659" y="481"/>
                </a:lnTo>
                <a:lnTo>
                  <a:pt x="659" y="481"/>
                </a:lnTo>
                <a:close/>
                <a:moveTo>
                  <a:pt x="677" y="463"/>
                </a:moveTo>
                <a:lnTo>
                  <a:pt x="677" y="463"/>
                </a:lnTo>
                <a:lnTo>
                  <a:pt x="678" y="460"/>
                </a:lnTo>
                <a:lnTo>
                  <a:pt x="677" y="457"/>
                </a:lnTo>
                <a:lnTo>
                  <a:pt x="677" y="454"/>
                </a:lnTo>
                <a:lnTo>
                  <a:pt x="678" y="451"/>
                </a:lnTo>
                <a:lnTo>
                  <a:pt x="678" y="451"/>
                </a:lnTo>
                <a:lnTo>
                  <a:pt x="675" y="451"/>
                </a:lnTo>
                <a:lnTo>
                  <a:pt x="675" y="451"/>
                </a:lnTo>
                <a:lnTo>
                  <a:pt x="675" y="459"/>
                </a:lnTo>
                <a:lnTo>
                  <a:pt x="675" y="462"/>
                </a:lnTo>
                <a:lnTo>
                  <a:pt x="677" y="463"/>
                </a:lnTo>
                <a:lnTo>
                  <a:pt x="677" y="463"/>
                </a:lnTo>
                <a:close/>
                <a:moveTo>
                  <a:pt x="157" y="460"/>
                </a:moveTo>
                <a:lnTo>
                  <a:pt x="157" y="460"/>
                </a:lnTo>
                <a:lnTo>
                  <a:pt x="157" y="456"/>
                </a:lnTo>
                <a:lnTo>
                  <a:pt x="157" y="452"/>
                </a:lnTo>
                <a:lnTo>
                  <a:pt x="157" y="452"/>
                </a:lnTo>
                <a:lnTo>
                  <a:pt x="157" y="452"/>
                </a:lnTo>
                <a:lnTo>
                  <a:pt x="154" y="454"/>
                </a:lnTo>
                <a:lnTo>
                  <a:pt x="154" y="456"/>
                </a:lnTo>
                <a:lnTo>
                  <a:pt x="154" y="459"/>
                </a:lnTo>
                <a:lnTo>
                  <a:pt x="157" y="460"/>
                </a:lnTo>
                <a:lnTo>
                  <a:pt x="157" y="460"/>
                </a:lnTo>
                <a:close/>
                <a:moveTo>
                  <a:pt x="232" y="465"/>
                </a:moveTo>
                <a:lnTo>
                  <a:pt x="232" y="465"/>
                </a:lnTo>
                <a:lnTo>
                  <a:pt x="238" y="466"/>
                </a:lnTo>
                <a:lnTo>
                  <a:pt x="244" y="465"/>
                </a:lnTo>
                <a:lnTo>
                  <a:pt x="244" y="465"/>
                </a:lnTo>
                <a:lnTo>
                  <a:pt x="242" y="457"/>
                </a:lnTo>
                <a:lnTo>
                  <a:pt x="238" y="452"/>
                </a:lnTo>
                <a:lnTo>
                  <a:pt x="238" y="452"/>
                </a:lnTo>
                <a:lnTo>
                  <a:pt x="233" y="457"/>
                </a:lnTo>
                <a:lnTo>
                  <a:pt x="232" y="460"/>
                </a:lnTo>
                <a:lnTo>
                  <a:pt x="232" y="465"/>
                </a:lnTo>
                <a:lnTo>
                  <a:pt x="232" y="465"/>
                </a:lnTo>
                <a:close/>
                <a:moveTo>
                  <a:pt x="332" y="466"/>
                </a:moveTo>
                <a:lnTo>
                  <a:pt x="332" y="466"/>
                </a:lnTo>
                <a:lnTo>
                  <a:pt x="331" y="459"/>
                </a:lnTo>
                <a:lnTo>
                  <a:pt x="329" y="454"/>
                </a:lnTo>
                <a:lnTo>
                  <a:pt x="326" y="452"/>
                </a:lnTo>
                <a:lnTo>
                  <a:pt x="326" y="452"/>
                </a:lnTo>
                <a:lnTo>
                  <a:pt x="326" y="462"/>
                </a:lnTo>
                <a:lnTo>
                  <a:pt x="328" y="466"/>
                </a:lnTo>
                <a:lnTo>
                  <a:pt x="329" y="466"/>
                </a:lnTo>
                <a:lnTo>
                  <a:pt x="332" y="466"/>
                </a:lnTo>
                <a:lnTo>
                  <a:pt x="332" y="466"/>
                </a:lnTo>
                <a:close/>
                <a:moveTo>
                  <a:pt x="592" y="456"/>
                </a:moveTo>
                <a:lnTo>
                  <a:pt x="592" y="456"/>
                </a:lnTo>
                <a:lnTo>
                  <a:pt x="592" y="452"/>
                </a:lnTo>
                <a:lnTo>
                  <a:pt x="590" y="452"/>
                </a:lnTo>
                <a:lnTo>
                  <a:pt x="590" y="452"/>
                </a:lnTo>
                <a:lnTo>
                  <a:pt x="588" y="452"/>
                </a:lnTo>
                <a:lnTo>
                  <a:pt x="588" y="454"/>
                </a:lnTo>
                <a:lnTo>
                  <a:pt x="592" y="456"/>
                </a:lnTo>
                <a:lnTo>
                  <a:pt x="592" y="456"/>
                </a:lnTo>
                <a:close/>
                <a:moveTo>
                  <a:pt x="259" y="459"/>
                </a:moveTo>
                <a:lnTo>
                  <a:pt x="259" y="459"/>
                </a:lnTo>
                <a:lnTo>
                  <a:pt x="273" y="465"/>
                </a:lnTo>
                <a:lnTo>
                  <a:pt x="273" y="465"/>
                </a:lnTo>
                <a:lnTo>
                  <a:pt x="271" y="460"/>
                </a:lnTo>
                <a:lnTo>
                  <a:pt x="267" y="457"/>
                </a:lnTo>
                <a:lnTo>
                  <a:pt x="262" y="456"/>
                </a:lnTo>
                <a:lnTo>
                  <a:pt x="259" y="452"/>
                </a:lnTo>
                <a:lnTo>
                  <a:pt x="259" y="452"/>
                </a:lnTo>
                <a:lnTo>
                  <a:pt x="259" y="459"/>
                </a:lnTo>
                <a:lnTo>
                  <a:pt x="259" y="459"/>
                </a:lnTo>
                <a:close/>
                <a:moveTo>
                  <a:pt x="340" y="468"/>
                </a:moveTo>
                <a:lnTo>
                  <a:pt x="340" y="468"/>
                </a:lnTo>
                <a:lnTo>
                  <a:pt x="343" y="466"/>
                </a:lnTo>
                <a:lnTo>
                  <a:pt x="346" y="463"/>
                </a:lnTo>
                <a:lnTo>
                  <a:pt x="352" y="459"/>
                </a:lnTo>
                <a:lnTo>
                  <a:pt x="352" y="459"/>
                </a:lnTo>
                <a:lnTo>
                  <a:pt x="352" y="457"/>
                </a:lnTo>
                <a:lnTo>
                  <a:pt x="351" y="454"/>
                </a:lnTo>
                <a:lnTo>
                  <a:pt x="346" y="452"/>
                </a:lnTo>
                <a:lnTo>
                  <a:pt x="346" y="452"/>
                </a:lnTo>
                <a:lnTo>
                  <a:pt x="345" y="456"/>
                </a:lnTo>
                <a:lnTo>
                  <a:pt x="341" y="460"/>
                </a:lnTo>
                <a:lnTo>
                  <a:pt x="340" y="463"/>
                </a:lnTo>
                <a:lnTo>
                  <a:pt x="340" y="468"/>
                </a:lnTo>
                <a:lnTo>
                  <a:pt x="340" y="468"/>
                </a:lnTo>
                <a:close/>
                <a:moveTo>
                  <a:pt x="367" y="456"/>
                </a:moveTo>
                <a:lnTo>
                  <a:pt x="367" y="456"/>
                </a:lnTo>
                <a:lnTo>
                  <a:pt x="367" y="454"/>
                </a:lnTo>
                <a:lnTo>
                  <a:pt x="366" y="452"/>
                </a:lnTo>
                <a:lnTo>
                  <a:pt x="366" y="452"/>
                </a:lnTo>
                <a:lnTo>
                  <a:pt x="364" y="456"/>
                </a:lnTo>
                <a:lnTo>
                  <a:pt x="366" y="456"/>
                </a:lnTo>
                <a:lnTo>
                  <a:pt x="367" y="456"/>
                </a:lnTo>
                <a:lnTo>
                  <a:pt x="367" y="456"/>
                </a:lnTo>
                <a:close/>
                <a:moveTo>
                  <a:pt x="582" y="465"/>
                </a:moveTo>
                <a:lnTo>
                  <a:pt x="582" y="465"/>
                </a:lnTo>
                <a:lnTo>
                  <a:pt x="585" y="463"/>
                </a:lnTo>
                <a:lnTo>
                  <a:pt x="587" y="462"/>
                </a:lnTo>
                <a:lnTo>
                  <a:pt x="588" y="459"/>
                </a:lnTo>
                <a:lnTo>
                  <a:pt x="588" y="459"/>
                </a:lnTo>
                <a:lnTo>
                  <a:pt x="582" y="454"/>
                </a:lnTo>
                <a:lnTo>
                  <a:pt x="582" y="454"/>
                </a:lnTo>
                <a:lnTo>
                  <a:pt x="581" y="459"/>
                </a:lnTo>
                <a:lnTo>
                  <a:pt x="582" y="465"/>
                </a:lnTo>
                <a:lnTo>
                  <a:pt x="582" y="465"/>
                </a:lnTo>
                <a:close/>
                <a:moveTo>
                  <a:pt x="598" y="459"/>
                </a:moveTo>
                <a:lnTo>
                  <a:pt x="598" y="459"/>
                </a:lnTo>
                <a:lnTo>
                  <a:pt x="602" y="459"/>
                </a:lnTo>
                <a:lnTo>
                  <a:pt x="604" y="457"/>
                </a:lnTo>
                <a:lnTo>
                  <a:pt x="604" y="454"/>
                </a:lnTo>
                <a:lnTo>
                  <a:pt x="604" y="454"/>
                </a:lnTo>
                <a:lnTo>
                  <a:pt x="601" y="454"/>
                </a:lnTo>
                <a:lnTo>
                  <a:pt x="599" y="454"/>
                </a:lnTo>
                <a:lnTo>
                  <a:pt x="598" y="456"/>
                </a:lnTo>
                <a:lnTo>
                  <a:pt x="598" y="459"/>
                </a:lnTo>
                <a:lnTo>
                  <a:pt x="598" y="459"/>
                </a:lnTo>
                <a:close/>
                <a:moveTo>
                  <a:pt x="627" y="457"/>
                </a:moveTo>
                <a:lnTo>
                  <a:pt x="627" y="457"/>
                </a:lnTo>
                <a:lnTo>
                  <a:pt x="628" y="456"/>
                </a:lnTo>
                <a:lnTo>
                  <a:pt x="628" y="454"/>
                </a:lnTo>
                <a:lnTo>
                  <a:pt x="627" y="454"/>
                </a:lnTo>
                <a:lnTo>
                  <a:pt x="627" y="454"/>
                </a:lnTo>
                <a:lnTo>
                  <a:pt x="627" y="456"/>
                </a:lnTo>
                <a:lnTo>
                  <a:pt x="627" y="457"/>
                </a:lnTo>
                <a:lnTo>
                  <a:pt x="627" y="457"/>
                </a:lnTo>
                <a:lnTo>
                  <a:pt x="627" y="457"/>
                </a:lnTo>
                <a:close/>
                <a:moveTo>
                  <a:pt x="552" y="466"/>
                </a:moveTo>
                <a:lnTo>
                  <a:pt x="552" y="466"/>
                </a:lnTo>
                <a:lnTo>
                  <a:pt x="553" y="465"/>
                </a:lnTo>
                <a:lnTo>
                  <a:pt x="553" y="460"/>
                </a:lnTo>
                <a:lnTo>
                  <a:pt x="553" y="457"/>
                </a:lnTo>
                <a:lnTo>
                  <a:pt x="550" y="454"/>
                </a:lnTo>
                <a:lnTo>
                  <a:pt x="550" y="454"/>
                </a:lnTo>
                <a:lnTo>
                  <a:pt x="549" y="457"/>
                </a:lnTo>
                <a:lnTo>
                  <a:pt x="549" y="462"/>
                </a:lnTo>
                <a:lnTo>
                  <a:pt x="552" y="466"/>
                </a:lnTo>
                <a:lnTo>
                  <a:pt x="552" y="466"/>
                </a:lnTo>
                <a:close/>
                <a:moveTo>
                  <a:pt x="753" y="474"/>
                </a:moveTo>
                <a:lnTo>
                  <a:pt x="753" y="474"/>
                </a:lnTo>
                <a:lnTo>
                  <a:pt x="753" y="469"/>
                </a:lnTo>
                <a:lnTo>
                  <a:pt x="755" y="465"/>
                </a:lnTo>
                <a:lnTo>
                  <a:pt x="756" y="454"/>
                </a:lnTo>
                <a:lnTo>
                  <a:pt x="756" y="454"/>
                </a:lnTo>
                <a:lnTo>
                  <a:pt x="753" y="456"/>
                </a:lnTo>
                <a:lnTo>
                  <a:pt x="752" y="457"/>
                </a:lnTo>
                <a:lnTo>
                  <a:pt x="750" y="462"/>
                </a:lnTo>
                <a:lnTo>
                  <a:pt x="752" y="469"/>
                </a:lnTo>
                <a:lnTo>
                  <a:pt x="753" y="474"/>
                </a:lnTo>
                <a:lnTo>
                  <a:pt x="753" y="474"/>
                </a:lnTo>
                <a:close/>
                <a:moveTo>
                  <a:pt x="377" y="459"/>
                </a:moveTo>
                <a:lnTo>
                  <a:pt x="377" y="459"/>
                </a:lnTo>
                <a:lnTo>
                  <a:pt x="378" y="462"/>
                </a:lnTo>
                <a:lnTo>
                  <a:pt x="380" y="463"/>
                </a:lnTo>
                <a:lnTo>
                  <a:pt x="384" y="466"/>
                </a:lnTo>
                <a:lnTo>
                  <a:pt x="384" y="466"/>
                </a:lnTo>
                <a:lnTo>
                  <a:pt x="384" y="463"/>
                </a:lnTo>
                <a:lnTo>
                  <a:pt x="384" y="460"/>
                </a:lnTo>
                <a:lnTo>
                  <a:pt x="383" y="457"/>
                </a:lnTo>
                <a:lnTo>
                  <a:pt x="381" y="454"/>
                </a:lnTo>
                <a:lnTo>
                  <a:pt x="381" y="454"/>
                </a:lnTo>
                <a:lnTo>
                  <a:pt x="380" y="457"/>
                </a:lnTo>
                <a:lnTo>
                  <a:pt x="377" y="459"/>
                </a:lnTo>
                <a:lnTo>
                  <a:pt x="377" y="459"/>
                </a:lnTo>
                <a:close/>
                <a:moveTo>
                  <a:pt x="215" y="468"/>
                </a:moveTo>
                <a:lnTo>
                  <a:pt x="215" y="468"/>
                </a:lnTo>
                <a:lnTo>
                  <a:pt x="213" y="462"/>
                </a:lnTo>
                <a:lnTo>
                  <a:pt x="212" y="456"/>
                </a:lnTo>
                <a:lnTo>
                  <a:pt x="212" y="456"/>
                </a:lnTo>
                <a:lnTo>
                  <a:pt x="212" y="463"/>
                </a:lnTo>
                <a:lnTo>
                  <a:pt x="213" y="466"/>
                </a:lnTo>
                <a:lnTo>
                  <a:pt x="215" y="468"/>
                </a:lnTo>
                <a:lnTo>
                  <a:pt x="215" y="468"/>
                </a:lnTo>
                <a:close/>
                <a:moveTo>
                  <a:pt x="656" y="483"/>
                </a:moveTo>
                <a:lnTo>
                  <a:pt x="656" y="483"/>
                </a:lnTo>
                <a:lnTo>
                  <a:pt x="656" y="477"/>
                </a:lnTo>
                <a:lnTo>
                  <a:pt x="657" y="469"/>
                </a:lnTo>
                <a:lnTo>
                  <a:pt x="657" y="462"/>
                </a:lnTo>
                <a:lnTo>
                  <a:pt x="657" y="459"/>
                </a:lnTo>
                <a:lnTo>
                  <a:pt x="656" y="456"/>
                </a:lnTo>
                <a:lnTo>
                  <a:pt x="656" y="456"/>
                </a:lnTo>
                <a:lnTo>
                  <a:pt x="653" y="462"/>
                </a:lnTo>
                <a:lnTo>
                  <a:pt x="653" y="469"/>
                </a:lnTo>
                <a:lnTo>
                  <a:pt x="653" y="477"/>
                </a:lnTo>
                <a:lnTo>
                  <a:pt x="656" y="483"/>
                </a:lnTo>
                <a:lnTo>
                  <a:pt x="656" y="483"/>
                </a:lnTo>
                <a:close/>
                <a:moveTo>
                  <a:pt x="105" y="460"/>
                </a:moveTo>
                <a:lnTo>
                  <a:pt x="105" y="460"/>
                </a:lnTo>
                <a:lnTo>
                  <a:pt x="105" y="457"/>
                </a:lnTo>
                <a:lnTo>
                  <a:pt x="102" y="457"/>
                </a:lnTo>
                <a:lnTo>
                  <a:pt x="102" y="457"/>
                </a:lnTo>
                <a:lnTo>
                  <a:pt x="104" y="459"/>
                </a:lnTo>
                <a:lnTo>
                  <a:pt x="105" y="460"/>
                </a:lnTo>
                <a:lnTo>
                  <a:pt x="105" y="460"/>
                </a:lnTo>
                <a:close/>
                <a:moveTo>
                  <a:pt x="163" y="460"/>
                </a:moveTo>
                <a:lnTo>
                  <a:pt x="163" y="460"/>
                </a:lnTo>
                <a:lnTo>
                  <a:pt x="163" y="459"/>
                </a:lnTo>
                <a:lnTo>
                  <a:pt x="163" y="457"/>
                </a:lnTo>
                <a:lnTo>
                  <a:pt x="163" y="457"/>
                </a:lnTo>
                <a:lnTo>
                  <a:pt x="162" y="457"/>
                </a:lnTo>
                <a:lnTo>
                  <a:pt x="162" y="457"/>
                </a:lnTo>
                <a:lnTo>
                  <a:pt x="162" y="459"/>
                </a:lnTo>
                <a:lnTo>
                  <a:pt x="163" y="460"/>
                </a:lnTo>
                <a:lnTo>
                  <a:pt x="163" y="460"/>
                </a:lnTo>
                <a:close/>
                <a:moveTo>
                  <a:pt x="248" y="462"/>
                </a:moveTo>
                <a:lnTo>
                  <a:pt x="248" y="462"/>
                </a:lnTo>
                <a:lnTo>
                  <a:pt x="248" y="460"/>
                </a:lnTo>
                <a:lnTo>
                  <a:pt x="250" y="459"/>
                </a:lnTo>
                <a:lnTo>
                  <a:pt x="250" y="459"/>
                </a:lnTo>
                <a:lnTo>
                  <a:pt x="248" y="457"/>
                </a:lnTo>
                <a:lnTo>
                  <a:pt x="247" y="457"/>
                </a:lnTo>
                <a:lnTo>
                  <a:pt x="247" y="457"/>
                </a:lnTo>
                <a:lnTo>
                  <a:pt x="247" y="459"/>
                </a:lnTo>
                <a:lnTo>
                  <a:pt x="248" y="462"/>
                </a:lnTo>
                <a:lnTo>
                  <a:pt x="248" y="462"/>
                </a:lnTo>
                <a:close/>
                <a:moveTo>
                  <a:pt x="422" y="462"/>
                </a:moveTo>
                <a:lnTo>
                  <a:pt x="422" y="462"/>
                </a:lnTo>
                <a:lnTo>
                  <a:pt x="424" y="462"/>
                </a:lnTo>
                <a:lnTo>
                  <a:pt x="424" y="462"/>
                </a:lnTo>
                <a:lnTo>
                  <a:pt x="424" y="460"/>
                </a:lnTo>
                <a:lnTo>
                  <a:pt x="424" y="459"/>
                </a:lnTo>
                <a:lnTo>
                  <a:pt x="422" y="459"/>
                </a:lnTo>
                <a:lnTo>
                  <a:pt x="421" y="459"/>
                </a:lnTo>
                <a:lnTo>
                  <a:pt x="421" y="459"/>
                </a:lnTo>
                <a:lnTo>
                  <a:pt x="422" y="459"/>
                </a:lnTo>
                <a:lnTo>
                  <a:pt x="422" y="460"/>
                </a:lnTo>
                <a:lnTo>
                  <a:pt x="422" y="462"/>
                </a:lnTo>
                <a:lnTo>
                  <a:pt x="422" y="462"/>
                </a:lnTo>
                <a:close/>
                <a:moveTo>
                  <a:pt x="146" y="465"/>
                </a:moveTo>
                <a:lnTo>
                  <a:pt x="146" y="465"/>
                </a:lnTo>
                <a:lnTo>
                  <a:pt x="149" y="465"/>
                </a:lnTo>
                <a:lnTo>
                  <a:pt x="151" y="463"/>
                </a:lnTo>
                <a:lnTo>
                  <a:pt x="151" y="463"/>
                </a:lnTo>
                <a:lnTo>
                  <a:pt x="148" y="460"/>
                </a:lnTo>
                <a:lnTo>
                  <a:pt x="145" y="459"/>
                </a:lnTo>
                <a:lnTo>
                  <a:pt x="145" y="459"/>
                </a:lnTo>
                <a:lnTo>
                  <a:pt x="145" y="462"/>
                </a:lnTo>
                <a:lnTo>
                  <a:pt x="146" y="465"/>
                </a:lnTo>
                <a:lnTo>
                  <a:pt x="146" y="465"/>
                </a:lnTo>
                <a:close/>
                <a:moveTo>
                  <a:pt x="361" y="465"/>
                </a:moveTo>
                <a:lnTo>
                  <a:pt x="361" y="465"/>
                </a:lnTo>
                <a:lnTo>
                  <a:pt x="364" y="463"/>
                </a:lnTo>
                <a:lnTo>
                  <a:pt x="364" y="462"/>
                </a:lnTo>
                <a:lnTo>
                  <a:pt x="364" y="460"/>
                </a:lnTo>
                <a:lnTo>
                  <a:pt x="364" y="460"/>
                </a:lnTo>
                <a:lnTo>
                  <a:pt x="360" y="459"/>
                </a:lnTo>
                <a:lnTo>
                  <a:pt x="360" y="459"/>
                </a:lnTo>
                <a:lnTo>
                  <a:pt x="360" y="462"/>
                </a:lnTo>
                <a:lnTo>
                  <a:pt x="361" y="465"/>
                </a:lnTo>
                <a:lnTo>
                  <a:pt x="361" y="465"/>
                </a:lnTo>
                <a:close/>
                <a:moveTo>
                  <a:pt x="470" y="462"/>
                </a:moveTo>
                <a:lnTo>
                  <a:pt x="470" y="462"/>
                </a:lnTo>
                <a:lnTo>
                  <a:pt x="470" y="459"/>
                </a:lnTo>
                <a:lnTo>
                  <a:pt x="470" y="459"/>
                </a:lnTo>
                <a:lnTo>
                  <a:pt x="468" y="459"/>
                </a:lnTo>
                <a:lnTo>
                  <a:pt x="468" y="459"/>
                </a:lnTo>
                <a:lnTo>
                  <a:pt x="466" y="460"/>
                </a:lnTo>
                <a:lnTo>
                  <a:pt x="468" y="462"/>
                </a:lnTo>
                <a:lnTo>
                  <a:pt x="470" y="462"/>
                </a:lnTo>
                <a:lnTo>
                  <a:pt x="470" y="462"/>
                </a:lnTo>
                <a:close/>
                <a:moveTo>
                  <a:pt x="474" y="460"/>
                </a:moveTo>
                <a:lnTo>
                  <a:pt x="474" y="460"/>
                </a:lnTo>
                <a:lnTo>
                  <a:pt x="474" y="463"/>
                </a:lnTo>
                <a:lnTo>
                  <a:pt x="476" y="465"/>
                </a:lnTo>
                <a:lnTo>
                  <a:pt x="476" y="465"/>
                </a:lnTo>
                <a:lnTo>
                  <a:pt x="480" y="465"/>
                </a:lnTo>
                <a:lnTo>
                  <a:pt x="480" y="465"/>
                </a:lnTo>
                <a:lnTo>
                  <a:pt x="480" y="463"/>
                </a:lnTo>
                <a:lnTo>
                  <a:pt x="480" y="462"/>
                </a:lnTo>
                <a:lnTo>
                  <a:pt x="480" y="462"/>
                </a:lnTo>
                <a:lnTo>
                  <a:pt x="477" y="460"/>
                </a:lnTo>
                <a:lnTo>
                  <a:pt x="474" y="460"/>
                </a:lnTo>
                <a:lnTo>
                  <a:pt x="474" y="460"/>
                </a:lnTo>
                <a:close/>
                <a:moveTo>
                  <a:pt x="514" y="468"/>
                </a:moveTo>
                <a:lnTo>
                  <a:pt x="514" y="468"/>
                </a:lnTo>
                <a:lnTo>
                  <a:pt x="515" y="469"/>
                </a:lnTo>
                <a:lnTo>
                  <a:pt x="518" y="469"/>
                </a:lnTo>
                <a:lnTo>
                  <a:pt x="518" y="469"/>
                </a:lnTo>
                <a:lnTo>
                  <a:pt x="521" y="465"/>
                </a:lnTo>
                <a:lnTo>
                  <a:pt x="524" y="460"/>
                </a:lnTo>
                <a:lnTo>
                  <a:pt x="524" y="460"/>
                </a:lnTo>
                <a:lnTo>
                  <a:pt x="521" y="460"/>
                </a:lnTo>
                <a:lnTo>
                  <a:pt x="518" y="462"/>
                </a:lnTo>
                <a:lnTo>
                  <a:pt x="514" y="468"/>
                </a:lnTo>
                <a:lnTo>
                  <a:pt x="514" y="468"/>
                </a:lnTo>
                <a:close/>
                <a:moveTo>
                  <a:pt x="404" y="463"/>
                </a:moveTo>
                <a:lnTo>
                  <a:pt x="404" y="463"/>
                </a:lnTo>
                <a:lnTo>
                  <a:pt x="407" y="463"/>
                </a:lnTo>
                <a:lnTo>
                  <a:pt x="407" y="462"/>
                </a:lnTo>
                <a:lnTo>
                  <a:pt x="407" y="462"/>
                </a:lnTo>
                <a:lnTo>
                  <a:pt x="407" y="460"/>
                </a:lnTo>
                <a:lnTo>
                  <a:pt x="406" y="460"/>
                </a:lnTo>
                <a:lnTo>
                  <a:pt x="406" y="460"/>
                </a:lnTo>
                <a:lnTo>
                  <a:pt x="404" y="462"/>
                </a:lnTo>
                <a:lnTo>
                  <a:pt x="404" y="463"/>
                </a:lnTo>
                <a:lnTo>
                  <a:pt x="404" y="463"/>
                </a:lnTo>
                <a:close/>
                <a:moveTo>
                  <a:pt x="67" y="506"/>
                </a:moveTo>
                <a:lnTo>
                  <a:pt x="67" y="506"/>
                </a:lnTo>
                <a:lnTo>
                  <a:pt x="61" y="481"/>
                </a:lnTo>
                <a:lnTo>
                  <a:pt x="56" y="471"/>
                </a:lnTo>
                <a:lnTo>
                  <a:pt x="50" y="460"/>
                </a:lnTo>
                <a:lnTo>
                  <a:pt x="50" y="460"/>
                </a:lnTo>
                <a:lnTo>
                  <a:pt x="55" y="472"/>
                </a:lnTo>
                <a:lnTo>
                  <a:pt x="58" y="486"/>
                </a:lnTo>
                <a:lnTo>
                  <a:pt x="61" y="498"/>
                </a:lnTo>
                <a:lnTo>
                  <a:pt x="64" y="503"/>
                </a:lnTo>
                <a:lnTo>
                  <a:pt x="67" y="506"/>
                </a:lnTo>
                <a:lnTo>
                  <a:pt x="67" y="506"/>
                </a:lnTo>
                <a:close/>
                <a:moveTo>
                  <a:pt x="171" y="466"/>
                </a:moveTo>
                <a:lnTo>
                  <a:pt x="171" y="466"/>
                </a:lnTo>
                <a:lnTo>
                  <a:pt x="172" y="463"/>
                </a:lnTo>
                <a:lnTo>
                  <a:pt x="171" y="462"/>
                </a:lnTo>
                <a:lnTo>
                  <a:pt x="169" y="460"/>
                </a:lnTo>
                <a:lnTo>
                  <a:pt x="169" y="460"/>
                </a:lnTo>
                <a:lnTo>
                  <a:pt x="169" y="463"/>
                </a:lnTo>
                <a:lnTo>
                  <a:pt x="169" y="465"/>
                </a:lnTo>
                <a:lnTo>
                  <a:pt x="171" y="466"/>
                </a:lnTo>
                <a:lnTo>
                  <a:pt x="171" y="466"/>
                </a:lnTo>
                <a:close/>
                <a:moveTo>
                  <a:pt x="250" y="465"/>
                </a:moveTo>
                <a:lnTo>
                  <a:pt x="250" y="465"/>
                </a:lnTo>
                <a:lnTo>
                  <a:pt x="255" y="465"/>
                </a:lnTo>
                <a:lnTo>
                  <a:pt x="256" y="465"/>
                </a:lnTo>
                <a:lnTo>
                  <a:pt x="256" y="463"/>
                </a:lnTo>
                <a:lnTo>
                  <a:pt x="256" y="463"/>
                </a:lnTo>
                <a:lnTo>
                  <a:pt x="255" y="462"/>
                </a:lnTo>
                <a:lnTo>
                  <a:pt x="253" y="460"/>
                </a:lnTo>
                <a:lnTo>
                  <a:pt x="253" y="460"/>
                </a:lnTo>
                <a:lnTo>
                  <a:pt x="252" y="462"/>
                </a:lnTo>
                <a:lnTo>
                  <a:pt x="250" y="465"/>
                </a:lnTo>
                <a:lnTo>
                  <a:pt x="250" y="465"/>
                </a:lnTo>
                <a:close/>
                <a:moveTo>
                  <a:pt x="392" y="465"/>
                </a:moveTo>
                <a:lnTo>
                  <a:pt x="392" y="465"/>
                </a:lnTo>
                <a:lnTo>
                  <a:pt x="390" y="463"/>
                </a:lnTo>
                <a:lnTo>
                  <a:pt x="389" y="462"/>
                </a:lnTo>
                <a:lnTo>
                  <a:pt x="387" y="462"/>
                </a:lnTo>
                <a:lnTo>
                  <a:pt x="387" y="462"/>
                </a:lnTo>
                <a:lnTo>
                  <a:pt x="389" y="465"/>
                </a:lnTo>
                <a:lnTo>
                  <a:pt x="390" y="466"/>
                </a:lnTo>
                <a:lnTo>
                  <a:pt x="392" y="465"/>
                </a:lnTo>
                <a:lnTo>
                  <a:pt x="392" y="465"/>
                </a:lnTo>
                <a:close/>
                <a:moveTo>
                  <a:pt x="94" y="483"/>
                </a:moveTo>
                <a:lnTo>
                  <a:pt x="94" y="483"/>
                </a:lnTo>
                <a:lnTo>
                  <a:pt x="94" y="477"/>
                </a:lnTo>
                <a:lnTo>
                  <a:pt x="94" y="472"/>
                </a:lnTo>
                <a:lnTo>
                  <a:pt x="93" y="466"/>
                </a:lnTo>
                <a:lnTo>
                  <a:pt x="91" y="462"/>
                </a:lnTo>
                <a:lnTo>
                  <a:pt x="91" y="462"/>
                </a:lnTo>
                <a:lnTo>
                  <a:pt x="90" y="468"/>
                </a:lnTo>
                <a:lnTo>
                  <a:pt x="91" y="472"/>
                </a:lnTo>
                <a:lnTo>
                  <a:pt x="94" y="483"/>
                </a:lnTo>
                <a:lnTo>
                  <a:pt x="94" y="483"/>
                </a:lnTo>
                <a:close/>
                <a:moveTo>
                  <a:pt x="541" y="475"/>
                </a:moveTo>
                <a:lnTo>
                  <a:pt x="541" y="475"/>
                </a:lnTo>
                <a:lnTo>
                  <a:pt x="544" y="475"/>
                </a:lnTo>
                <a:lnTo>
                  <a:pt x="544" y="474"/>
                </a:lnTo>
                <a:lnTo>
                  <a:pt x="546" y="469"/>
                </a:lnTo>
                <a:lnTo>
                  <a:pt x="546" y="465"/>
                </a:lnTo>
                <a:lnTo>
                  <a:pt x="543" y="462"/>
                </a:lnTo>
                <a:lnTo>
                  <a:pt x="543" y="462"/>
                </a:lnTo>
                <a:lnTo>
                  <a:pt x="541" y="465"/>
                </a:lnTo>
                <a:lnTo>
                  <a:pt x="541" y="468"/>
                </a:lnTo>
                <a:lnTo>
                  <a:pt x="541" y="472"/>
                </a:lnTo>
                <a:lnTo>
                  <a:pt x="541" y="475"/>
                </a:lnTo>
                <a:lnTo>
                  <a:pt x="541" y="475"/>
                </a:lnTo>
                <a:close/>
                <a:moveTo>
                  <a:pt x="701" y="480"/>
                </a:moveTo>
                <a:lnTo>
                  <a:pt x="701" y="480"/>
                </a:lnTo>
                <a:lnTo>
                  <a:pt x="704" y="478"/>
                </a:lnTo>
                <a:lnTo>
                  <a:pt x="707" y="478"/>
                </a:lnTo>
                <a:lnTo>
                  <a:pt x="707" y="478"/>
                </a:lnTo>
                <a:lnTo>
                  <a:pt x="707" y="474"/>
                </a:lnTo>
                <a:lnTo>
                  <a:pt x="707" y="469"/>
                </a:lnTo>
                <a:lnTo>
                  <a:pt x="707" y="465"/>
                </a:lnTo>
                <a:lnTo>
                  <a:pt x="706" y="462"/>
                </a:lnTo>
                <a:lnTo>
                  <a:pt x="706" y="462"/>
                </a:lnTo>
                <a:lnTo>
                  <a:pt x="703" y="471"/>
                </a:lnTo>
                <a:lnTo>
                  <a:pt x="701" y="475"/>
                </a:lnTo>
                <a:lnTo>
                  <a:pt x="701" y="480"/>
                </a:lnTo>
                <a:lnTo>
                  <a:pt x="701" y="480"/>
                </a:lnTo>
                <a:close/>
                <a:moveTo>
                  <a:pt x="30" y="481"/>
                </a:moveTo>
                <a:lnTo>
                  <a:pt x="30" y="481"/>
                </a:lnTo>
                <a:lnTo>
                  <a:pt x="33" y="480"/>
                </a:lnTo>
                <a:lnTo>
                  <a:pt x="35" y="481"/>
                </a:lnTo>
                <a:lnTo>
                  <a:pt x="35" y="481"/>
                </a:lnTo>
                <a:lnTo>
                  <a:pt x="35" y="475"/>
                </a:lnTo>
                <a:lnTo>
                  <a:pt x="33" y="471"/>
                </a:lnTo>
                <a:lnTo>
                  <a:pt x="29" y="463"/>
                </a:lnTo>
                <a:lnTo>
                  <a:pt x="29" y="463"/>
                </a:lnTo>
                <a:lnTo>
                  <a:pt x="30" y="472"/>
                </a:lnTo>
                <a:lnTo>
                  <a:pt x="30" y="481"/>
                </a:lnTo>
                <a:lnTo>
                  <a:pt x="30" y="481"/>
                </a:lnTo>
                <a:close/>
                <a:moveTo>
                  <a:pt x="201" y="469"/>
                </a:moveTo>
                <a:lnTo>
                  <a:pt x="201" y="469"/>
                </a:lnTo>
                <a:lnTo>
                  <a:pt x="204" y="469"/>
                </a:lnTo>
                <a:lnTo>
                  <a:pt x="206" y="469"/>
                </a:lnTo>
                <a:lnTo>
                  <a:pt x="206" y="469"/>
                </a:lnTo>
                <a:lnTo>
                  <a:pt x="207" y="465"/>
                </a:lnTo>
                <a:lnTo>
                  <a:pt x="207" y="463"/>
                </a:lnTo>
                <a:lnTo>
                  <a:pt x="206" y="463"/>
                </a:lnTo>
                <a:lnTo>
                  <a:pt x="206" y="463"/>
                </a:lnTo>
                <a:lnTo>
                  <a:pt x="204" y="465"/>
                </a:lnTo>
                <a:lnTo>
                  <a:pt x="203" y="466"/>
                </a:lnTo>
                <a:lnTo>
                  <a:pt x="201" y="468"/>
                </a:lnTo>
                <a:lnTo>
                  <a:pt x="201" y="469"/>
                </a:lnTo>
                <a:lnTo>
                  <a:pt x="201" y="469"/>
                </a:lnTo>
                <a:close/>
                <a:moveTo>
                  <a:pt x="285" y="465"/>
                </a:moveTo>
                <a:lnTo>
                  <a:pt x="285" y="465"/>
                </a:lnTo>
                <a:lnTo>
                  <a:pt x="284" y="465"/>
                </a:lnTo>
                <a:lnTo>
                  <a:pt x="284" y="463"/>
                </a:lnTo>
                <a:lnTo>
                  <a:pt x="280" y="463"/>
                </a:lnTo>
                <a:lnTo>
                  <a:pt x="280" y="463"/>
                </a:lnTo>
                <a:lnTo>
                  <a:pt x="282" y="465"/>
                </a:lnTo>
                <a:lnTo>
                  <a:pt x="285" y="465"/>
                </a:lnTo>
                <a:lnTo>
                  <a:pt x="285" y="465"/>
                </a:lnTo>
                <a:close/>
                <a:moveTo>
                  <a:pt x="351" y="466"/>
                </a:moveTo>
                <a:lnTo>
                  <a:pt x="351" y="466"/>
                </a:lnTo>
                <a:lnTo>
                  <a:pt x="355" y="466"/>
                </a:lnTo>
                <a:lnTo>
                  <a:pt x="357" y="466"/>
                </a:lnTo>
                <a:lnTo>
                  <a:pt x="357" y="466"/>
                </a:lnTo>
                <a:lnTo>
                  <a:pt x="357" y="466"/>
                </a:lnTo>
                <a:lnTo>
                  <a:pt x="357" y="466"/>
                </a:lnTo>
                <a:lnTo>
                  <a:pt x="355" y="465"/>
                </a:lnTo>
                <a:lnTo>
                  <a:pt x="355" y="463"/>
                </a:lnTo>
                <a:lnTo>
                  <a:pt x="354" y="463"/>
                </a:lnTo>
                <a:lnTo>
                  <a:pt x="354" y="463"/>
                </a:lnTo>
                <a:lnTo>
                  <a:pt x="352" y="465"/>
                </a:lnTo>
                <a:lnTo>
                  <a:pt x="351" y="466"/>
                </a:lnTo>
                <a:lnTo>
                  <a:pt x="351" y="466"/>
                </a:lnTo>
                <a:close/>
                <a:moveTo>
                  <a:pt x="470" y="472"/>
                </a:moveTo>
                <a:lnTo>
                  <a:pt x="470" y="472"/>
                </a:lnTo>
                <a:lnTo>
                  <a:pt x="470" y="469"/>
                </a:lnTo>
                <a:lnTo>
                  <a:pt x="470" y="466"/>
                </a:lnTo>
                <a:lnTo>
                  <a:pt x="470" y="466"/>
                </a:lnTo>
                <a:lnTo>
                  <a:pt x="466" y="465"/>
                </a:lnTo>
                <a:lnTo>
                  <a:pt x="466" y="465"/>
                </a:lnTo>
                <a:lnTo>
                  <a:pt x="466" y="468"/>
                </a:lnTo>
                <a:lnTo>
                  <a:pt x="470" y="472"/>
                </a:lnTo>
                <a:lnTo>
                  <a:pt x="470" y="472"/>
                </a:lnTo>
                <a:close/>
                <a:moveTo>
                  <a:pt x="598" y="474"/>
                </a:moveTo>
                <a:lnTo>
                  <a:pt x="598" y="474"/>
                </a:lnTo>
                <a:lnTo>
                  <a:pt x="601" y="469"/>
                </a:lnTo>
                <a:lnTo>
                  <a:pt x="602" y="468"/>
                </a:lnTo>
                <a:lnTo>
                  <a:pt x="604" y="465"/>
                </a:lnTo>
                <a:lnTo>
                  <a:pt x="604" y="465"/>
                </a:lnTo>
                <a:lnTo>
                  <a:pt x="602" y="465"/>
                </a:lnTo>
                <a:lnTo>
                  <a:pt x="598" y="465"/>
                </a:lnTo>
                <a:lnTo>
                  <a:pt x="598" y="465"/>
                </a:lnTo>
                <a:lnTo>
                  <a:pt x="596" y="469"/>
                </a:lnTo>
                <a:lnTo>
                  <a:pt x="596" y="472"/>
                </a:lnTo>
                <a:lnTo>
                  <a:pt x="598" y="474"/>
                </a:lnTo>
                <a:lnTo>
                  <a:pt x="598" y="474"/>
                </a:lnTo>
                <a:close/>
                <a:moveTo>
                  <a:pt x="611" y="472"/>
                </a:moveTo>
                <a:lnTo>
                  <a:pt x="611" y="472"/>
                </a:lnTo>
                <a:lnTo>
                  <a:pt x="614" y="468"/>
                </a:lnTo>
                <a:lnTo>
                  <a:pt x="616" y="465"/>
                </a:lnTo>
                <a:lnTo>
                  <a:pt x="614" y="465"/>
                </a:lnTo>
                <a:lnTo>
                  <a:pt x="614" y="465"/>
                </a:lnTo>
                <a:lnTo>
                  <a:pt x="611" y="468"/>
                </a:lnTo>
                <a:lnTo>
                  <a:pt x="611" y="469"/>
                </a:lnTo>
                <a:lnTo>
                  <a:pt x="611" y="472"/>
                </a:lnTo>
                <a:lnTo>
                  <a:pt x="611" y="472"/>
                </a:lnTo>
                <a:close/>
                <a:moveTo>
                  <a:pt x="611" y="483"/>
                </a:moveTo>
                <a:lnTo>
                  <a:pt x="611" y="483"/>
                </a:lnTo>
                <a:lnTo>
                  <a:pt x="614" y="488"/>
                </a:lnTo>
                <a:lnTo>
                  <a:pt x="617" y="492"/>
                </a:lnTo>
                <a:lnTo>
                  <a:pt x="616" y="497"/>
                </a:lnTo>
                <a:lnTo>
                  <a:pt x="614" y="498"/>
                </a:lnTo>
                <a:lnTo>
                  <a:pt x="611" y="500"/>
                </a:lnTo>
                <a:lnTo>
                  <a:pt x="611" y="500"/>
                </a:lnTo>
                <a:lnTo>
                  <a:pt x="616" y="504"/>
                </a:lnTo>
                <a:lnTo>
                  <a:pt x="619" y="510"/>
                </a:lnTo>
                <a:lnTo>
                  <a:pt x="619" y="510"/>
                </a:lnTo>
                <a:lnTo>
                  <a:pt x="622" y="506"/>
                </a:lnTo>
                <a:lnTo>
                  <a:pt x="624" y="501"/>
                </a:lnTo>
                <a:lnTo>
                  <a:pt x="625" y="489"/>
                </a:lnTo>
                <a:lnTo>
                  <a:pt x="624" y="477"/>
                </a:lnTo>
                <a:lnTo>
                  <a:pt x="620" y="465"/>
                </a:lnTo>
                <a:lnTo>
                  <a:pt x="620" y="465"/>
                </a:lnTo>
                <a:lnTo>
                  <a:pt x="611" y="483"/>
                </a:lnTo>
                <a:lnTo>
                  <a:pt x="611" y="483"/>
                </a:lnTo>
                <a:close/>
                <a:moveTo>
                  <a:pt x="572" y="478"/>
                </a:moveTo>
                <a:lnTo>
                  <a:pt x="572" y="478"/>
                </a:lnTo>
                <a:lnTo>
                  <a:pt x="573" y="477"/>
                </a:lnTo>
                <a:lnTo>
                  <a:pt x="576" y="474"/>
                </a:lnTo>
                <a:lnTo>
                  <a:pt x="578" y="471"/>
                </a:lnTo>
                <a:lnTo>
                  <a:pt x="578" y="468"/>
                </a:lnTo>
                <a:lnTo>
                  <a:pt x="578" y="468"/>
                </a:lnTo>
                <a:lnTo>
                  <a:pt x="575" y="466"/>
                </a:lnTo>
                <a:lnTo>
                  <a:pt x="572" y="465"/>
                </a:lnTo>
                <a:lnTo>
                  <a:pt x="572" y="465"/>
                </a:lnTo>
                <a:lnTo>
                  <a:pt x="572" y="471"/>
                </a:lnTo>
                <a:lnTo>
                  <a:pt x="572" y="478"/>
                </a:lnTo>
                <a:lnTo>
                  <a:pt x="572" y="478"/>
                </a:lnTo>
                <a:close/>
                <a:moveTo>
                  <a:pt x="450" y="475"/>
                </a:moveTo>
                <a:lnTo>
                  <a:pt x="450" y="475"/>
                </a:lnTo>
                <a:lnTo>
                  <a:pt x="448" y="471"/>
                </a:lnTo>
                <a:lnTo>
                  <a:pt x="447" y="466"/>
                </a:lnTo>
                <a:lnTo>
                  <a:pt x="447" y="466"/>
                </a:lnTo>
                <a:lnTo>
                  <a:pt x="447" y="472"/>
                </a:lnTo>
                <a:lnTo>
                  <a:pt x="447" y="474"/>
                </a:lnTo>
                <a:lnTo>
                  <a:pt x="450" y="475"/>
                </a:lnTo>
                <a:lnTo>
                  <a:pt x="450" y="475"/>
                </a:lnTo>
                <a:close/>
                <a:moveTo>
                  <a:pt x="694" y="471"/>
                </a:moveTo>
                <a:lnTo>
                  <a:pt x="694" y="471"/>
                </a:lnTo>
                <a:lnTo>
                  <a:pt x="695" y="471"/>
                </a:lnTo>
                <a:lnTo>
                  <a:pt x="695" y="468"/>
                </a:lnTo>
                <a:lnTo>
                  <a:pt x="695" y="466"/>
                </a:lnTo>
                <a:lnTo>
                  <a:pt x="694" y="466"/>
                </a:lnTo>
                <a:lnTo>
                  <a:pt x="694" y="466"/>
                </a:lnTo>
                <a:lnTo>
                  <a:pt x="694" y="468"/>
                </a:lnTo>
                <a:lnTo>
                  <a:pt x="694" y="471"/>
                </a:lnTo>
                <a:lnTo>
                  <a:pt x="694" y="471"/>
                </a:lnTo>
                <a:close/>
                <a:moveTo>
                  <a:pt x="410" y="477"/>
                </a:moveTo>
                <a:lnTo>
                  <a:pt x="410" y="477"/>
                </a:lnTo>
                <a:lnTo>
                  <a:pt x="409" y="468"/>
                </a:lnTo>
                <a:lnTo>
                  <a:pt x="409" y="468"/>
                </a:lnTo>
                <a:lnTo>
                  <a:pt x="404" y="468"/>
                </a:lnTo>
                <a:lnTo>
                  <a:pt x="399" y="468"/>
                </a:lnTo>
                <a:lnTo>
                  <a:pt x="399" y="468"/>
                </a:lnTo>
                <a:lnTo>
                  <a:pt x="401" y="472"/>
                </a:lnTo>
                <a:lnTo>
                  <a:pt x="402" y="475"/>
                </a:lnTo>
                <a:lnTo>
                  <a:pt x="406" y="477"/>
                </a:lnTo>
                <a:lnTo>
                  <a:pt x="410" y="477"/>
                </a:lnTo>
                <a:lnTo>
                  <a:pt x="410" y="477"/>
                </a:lnTo>
                <a:close/>
                <a:moveTo>
                  <a:pt x="502" y="472"/>
                </a:moveTo>
                <a:lnTo>
                  <a:pt x="502" y="472"/>
                </a:lnTo>
                <a:lnTo>
                  <a:pt x="500" y="471"/>
                </a:lnTo>
                <a:lnTo>
                  <a:pt x="500" y="469"/>
                </a:lnTo>
                <a:lnTo>
                  <a:pt x="497" y="468"/>
                </a:lnTo>
                <a:lnTo>
                  <a:pt x="497" y="468"/>
                </a:lnTo>
                <a:lnTo>
                  <a:pt x="497" y="471"/>
                </a:lnTo>
                <a:lnTo>
                  <a:pt x="499" y="472"/>
                </a:lnTo>
                <a:lnTo>
                  <a:pt x="502" y="472"/>
                </a:lnTo>
                <a:lnTo>
                  <a:pt x="502" y="472"/>
                </a:lnTo>
                <a:close/>
                <a:moveTo>
                  <a:pt x="713" y="488"/>
                </a:moveTo>
                <a:lnTo>
                  <a:pt x="713" y="488"/>
                </a:lnTo>
                <a:lnTo>
                  <a:pt x="715" y="486"/>
                </a:lnTo>
                <a:lnTo>
                  <a:pt x="717" y="483"/>
                </a:lnTo>
                <a:lnTo>
                  <a:pt x="717" y="477"/>
                </a:lnTo>
                <a:lnTo>
                  <a:pt x="713" y="472"/>
                </a:lnTo>
                <a:lnTo>
                  <a:pt x="710" y="468"/>
                </a:lnTo>
                <a:lnTo>
                  <a:pt x="710" y="468"/>
                </a:lnTo>
                <a:lnTo>
                  <a:pt x="712" y="477"/>
                </a:lnTo>
                <a:lnTo>
                  <a:pt x="712" y="483"/>
                </a:lnTo>
                <a:lnTo>
                  <a:pt x="713" y="488"/>
                </a:lnTo>
                <a:lnTo>
                  <a:pt x="713" y="488"/>
                </a:lnTo>
                <a:close/>
                <a:moveTo>
                  <a:pt x="523" y="471"/>
                </a:moveTo>
                <a:lnTo>
                  <a:pt x="523" y="471"/>
                </a:lnTo>
                <a:lnTo>
                  <a:pt x="524" y="472"/>
                </a:lnTo>
                <a:lnTo>
                  <a:pt x="524" y="472"/>
                </a:lnTo>
                <a:lnTo>
                  <a:pt x="524" y="469"/>
                </a:lnTo>
                <a:lnTo>
                  <a:pt x="524" y="468"/>
                </a:lnTo>
                <a:lnTo>
                  <a:pt x="523" y="468"/>
                </a:lnTo>
                <a:lnTo>
                  <a:pt x="523" y="468"/>
                </a:lnTo>
                <a:lnTo>
                  <a:pt x="523" y="471"/>
                </a:lnTo>
                <a:lnTo>
                  <a:pt x="523" y="471"/>
                </a:lnTo>
                <a:close/>
                <a:moveTo>
                  <a:pt x="69" y="474"/>
                </a:moveTo>
                <a:lnTo>
                  <a:pt x="69" y="474"/>
                </a:lnTo>
                <a:lnTo>
                  <a:pt x="67" y="481"/>
                </a:lnTo>
                <a:lnTo>
                  <a:pt x="69" y="488"/>
                </a:lnTo>
                <a:lnTo>
                  <a:pt x="72" y="503"/>
                </a:lnTo>
                <a:lnTo>
                  <a:pt x="72" y="503"/>
                </a:lnTo>
                <a:lnTo>
                  <a:pt x="76" y="494"/>
                </a:lnTo>
                <a:lnTo>
                  <a:pt x="78" y="486"/>
                </a:lnTo>
                <a:lnTo>
                  <a:pt x="79" y="469"/>
                </a:lnTo>
                <a:lnTo>
                  <a:pt x="79" y="469"/>
                </a:lnTo>
                <a:lnTo>
                  <a:pt x="76" y="469"/>
                </a:lnTo>
                <a:lnTo>
                  <a:pt x="75" y="471"/>
                </a:lnTo>
                <a:lnTo>
                  <a:pt x="69" y="474"/>
                </a:lnTo>
                <a:lnTo>
                  <a:pt x="69" y="474"/>
                </a:lnTo>
                <a:close/>
                <a:moveTo>
                  <a:pt x="139" y="480"/>
                </a:moveTo>
                <a:lnTo>
                  <a:pt x="139" y="480"/>
                </a:lnTo>
                <a:lnTo>
                  <a:pt x="142" y="477"/>
                </a:lnTo>
                <a:lnTo>
                  <a:pt x="142" y="475"/>
                </a:lnTo>
                <a:lnTo>
                  <a:pt x="142" y="469"/>
                </a:lnTo>
                <a:lnTo>
                  <a:pt x="142" y="469"/>
                </a:lnTo>
                <a:lnTo>
                  <a:pt x="131" y="469"/>
                </a:lnTo>
                <a:lnTo>
                  <a:pt x="131" y="469"/>
                </a:lnTo>
                <a:lnTo>
                  <a:pt x="133" y="472"/>
                </a:lnTo>
                <a:lnTo>
                  <a:pt x="134" y="475"/>
                </a:lnTo>
                <a:lnTo>
                  <a:pt x="136" y="478"/>
                </a:lnTo>
                <a:lnTo>
                  <a:pt x="139" y="480"/>
                </a:lnTo>
                <a:lnTo>
                  <a:pt x="139" y="480"/>
                </a:lnTo>
                <a:close/>
                <a:moveTo>
                  <a:pt x="146" y="472"/>
                </a:moveTo>
                <a:lnTo>
                  <a:pt x="146" y="472"/>
                </a:lnTo>
                <a:lnTo>
                  <a:pt x="149" y="472"/>
                </a:lnTo>
                <a:lnTo>
                  <a:pt x="149" y="469"/>
                </a:lnTo>
                <a:lnTo>
                  <a:pt x="149" y="469"/>
                </a:lnTo>
                <a:lnTo>
                  <a:pt x="146" y="469"/>
                </a:lnTo>
                <a:lnTo>
                  <a:pt x="146" y="469"/>
                </a:lnTo>
                <a:lnTo>
                  <a:pt x="146" y="472"/>
                </a:lnTo>
                <a:lnTo>
                  <a:pt x="146" y="472"/>
                </a:lnTo>
                <a:close/>
                <a:moveTo>
                  <a:pt x="252" y="469"/>
                </a:moveTo>
                <a:lnTo>
                  <a:pt x="252" y="469"/>
                </a:lnTo>
                <a:lnTo>
                  <a:pt x="252" y="472"/>
                </a:lnTo>
                <a:lnTo>
                  <a:pt x="253" y="475"/>
                </a:lnTo>
                <a:lnTo>
                  <a:pt x="253" y="475"/>
                </a:lnTo>
                <a:lnTo>
                  <a:pt x="255" y="474"/>
                </a:lnTo>
                <a:lnTo>
                  <a:pt x="256" y="474"/>
                </a:lnTo>
                <a:lnTo>
                  <a:pt x="256" y="474"/>
                </a:lnTo>
                <a:lnTo>
                  <a:pt x="256" y="472"/>
                </a:lnTo>
                <a:lnTo>
                  <a:pt x="256" y="469"/>
                </a:lnTo>
                <a:lnTo>
                  <a:pt x="256" y="469"/>
                </a:lnTo>
                <a:lnTo>
                  <a:pt x="255" y="469"/>
                </a:lnTo>
                <a:lnTo>
                  <a:pt x="252" y="469"/>
                </a:lnTo>
                <a:lnTo>
                  <a:pt x="252" y="469"/>
                </a:lnTo>
                <a:close/>
                <a:moveTo>
                  <a:pt x="262" y="469"/>
                </a:moveTo>
                <a:lnTo>
                  <a:pt x="262" y="469"/>
                </a:lnTo>
                <a:lnTo>
                  <a:pt x="262" y="474"/>
                </a:lnTo>
                <a:lnTo>
                  <a:pt x="262" y="474"/>
                </a:lnTo>
                <a:lnTo>
                  <a:pt x="267" y="477"/>
                </a:lnTo>
                <a:lnTo>
                  <a:pt x="270" y="478"/>
                </a:lnTo>
                <a:lnTo>
                  <a:pt x="276" y="484"/>
                </a:lnTo>
                <a:lnTo>
                  <a:pt x="276" y="484"/>
                </a:lnTo>
                <a:lnTo>
                  <a:pt x="276" y="477"/>
                </a:lnTo>
                <a:lnTo>
                  <a:pt x="274" y="469"/>
                </a:lnTo>
                <a:lnTo>
                  <a:pt x="274" y="469"/>
                </a:lnTo>
                <a:lnTo>
                  <a:pt x="268" y="469"/>
                </a:lnTo>
                <a:lnTo>
                  <a:pt x="262" y="469"/>
                </a:lnTo>
                <a:lnTo>
                  <a:pt x="262" y="469"/>
                </a:lnTo>
                <a:close/>
                <a:moveTo>
                  <a:pt x="389" y="469"/>
                </a:moveTo>
                <a:lnTo>
                  <a:pt x="389" y="469"/>
                </a:lnTo>
                <a:lnTo>
                  <a:pt x="389" y="472"/>
                </a:lnTo>
                <a:lnTo>
                  <a:pt x="389" y="472"/>
                </a:lnTo>
                <a:lnTo>
                  <a:pt x="392" y="471"/>
                </a:lnTo>
                <a:lnTo>
                  <a:pt x="392" y="469"/>
                </a:lnTo>
                <a:lnTo>
                  <a:pt x="392" y="469"/>
                </a:lnTo>
                <a:lnTo>
                  <a:pt x="392" y="469"/>
                </a:lnTo>
                <a:lnTo>
                  <a:pt x="390" y="469"/>
                </a:lnTo>
                <a:lnTo>
                  <a:pt x="389" y="469"/>
                </a:lnTo>
                <a:lnTo>
                  <a:pt x="389" y="469"/>
                </a:lnTo>
                <a:close/>
                <a:moveTo>
                  <a:pt x="233" y="471"/>
                </a:moveTo>
                <a:lnTo>
                  <a:pt x="233" y="471"/>
                </a:lnTo>
                <a:lnTo>
                  <a:pt x="233" y="477"/>
                </a:lnTo>
                <a:lnTo>
                  <a:pt x="235" y="478"/>
                </a:lnTo>
                <a:lnTo>
                  <a:pt x="236" y="480"/>
                </a:lnTo>
                <a:lnTo>
                  <a:pt x="236" y="480"/>
                </a:lnTo>
                <a:lnTo>
                  <a:pt x="238" y="477"/>
                </a:lnTo>
                <a:lnTo>
                  <a:pt x="239" y="475"/>
                </a:lnTo>
                <a:lnTo>
                  <a:pt x="242" y="471"/>
                </a:lnTo>
                <a:lnTo>
                  <a:pt x="242" y="471"/>
                </a:lnTo>
                <a:lnTo>
                  <a:pt x="238" y="471"/>
                </a:lnTo>
                <a:lnTo>
                  <a:pt x="233" y="471"/>
                </a:lnTo>
                <a:lnTo>
                  <a:pt x="233" y="471"/>
                </a:lnTo>
                <a:close/>
                <a:moveTo>
                  <a:pt x="241" y="481"/>
                </a:moveTo>
                <a:lnTo>
                  <a:pt x="241" y="481"/>
                </a:lnTo>
                <a:lnTo>
                  <a:pt x="247" y="483"/>
                </a:lnTo>
                <a:lnTo>
                  <a:pt x="252" y="484"/>
                </a:lnTo>
                <a:lnTo>
                  <a:pt x="252" y="484"/>
                </a:lnTo>
                <a:lnTo>
                  <a:pt x="248" y="477"/>
                </a:lnTo>
                <a:lnTo>
                  <a:pt x="247" y="474"/>
                </a:lnTo>
                <a:lnTo>
                  <a:pt x="245" y="471"/>
                </a:lnTo>
                <a:lnTo>
                  <a:pt x="245" y="471"/>
                </a:lnTo>
                <a:lnTo>
                  <a:pt x="244" y="471"/>
                </a:lnTo>
                <a:lnTo>
                  <a:pt x="244" y="471"/>
                </a:lnTo>
                <a:lnTo>
                  <a:pt x="244" y="474"/>
                </a:lnTo>
                <a:lnTo>
                  <a:pt x="244" y="475"/>
                </a:lnTo>
                <a:lnTo>
                  <a:pt x="242" y="478"/>
                </a:lnTo>
                <a:lnTo>
                  <a:pt x="241" y="481"/>
                </a:lnTo>
                <a:lnTo>
                  <a:pt x="241" y="481"/>
                </a:lnTo>
                <a:close/>
                <a:moveTo>
                  <a:pt x="341" y="474"/>
                </a:moveTo>
                <a:lnTo>
                  <a:pt x="341" y="474"/>
                </a:lnTo>
                <a:lnTo>
                  <a:pt x="343" y="475"/>
                </a:lnTo>
                <a:lnTo>
                  <a:pt x="346" y="475"/>
                </a:lnTo>
                <a:lnTo>
                  <a:pt x="351" y="471"/>
                </a:lnTo>
                <a:lnTo>
                  <a:pt x="351" y="471"/>
                </a:lnTo>
                <a:lnTo>
                  <a:pt x="348" y="471"/>
                </a:lnTo>
                <a:lnTo>
                  <a:pt x="346" y="471"/>
                </a:lnTo>
                <a:lnTo>
                  <a:pt x="341" y="474"/>
                </a:lnTo>
                <a:lnTo>
                  <a:pt x="341" y="474"/>
                </a:lnTo>
                <a:close/>
                <a:moveTo>
                  <a:pt x="373" y="478"/>
                </a:moveTo>
                <a:lnTo>
                  <a:pt x="373" y="478"/>
                </a:lnTo>
                <a:lnTo>
                  <a:pt x="372" y="475"/>
                </a:lnTo>
                <a:lnTo>
                  <a:pt x="372" y="472"/>
                </a:lnTo>
                <a:lnTo>
                  <a:pt x="372" y="471"/>
                </a:lnTo>
                <a:lnTo>
                  <a:pt x="372" y="471"/>
                </a:lnTo>
                <a:lnTo>
                  <a:pt x="366" y="471"/>
                </a:lnTo>
                <a:lnTo>
                  <a:pt x="366" y="471"/>
                </a:lnTo>
                <a:lnTo>
                  <a:pt x="369" y="475"/>
                </a:lnTo>
                <a:lnTo>
                  <a:pt x="373" y="478"/>
                </a:lnTo>
                <a:lnTo>
                  <a:pt x="373" y="478"/>
                </a:lnTo>
                <a:close/>
                <a:moveTo>
                  <a:pt x="474" y="483"/>
                </a:moveTo>
                <a:lnTo>
                  <a:pt x="474" y="483"/>
                </a:lnTo>
                <a:lnTo>
                  <a:pt x="479" y="483"/>
                </a:lnTo>
                <a:lnTo>
                  <a:pt x="483" y="483"/>
                </a:lnTo>
                <a:lnTo>
                  <a:pt x="483" y="483"/>
                </a:lnTo>
                <a:lnTo>
                  <a:pt x="483" y="475"/>
                </a:lnTo>
                <a:lnTo>
                  <a:pt x="482" y="471"/>
                </a:lnTo>
                <a:lnTo>
                  <a:pt x="482" y="471"/>
                </a:lnTo>
                <a:lnTo>
                  <a:pt x="477" y="472"/>
                </a:lnTo>
                <a:lnTo>
                  <a:pt x="476" y="475"/>
                </a:lnTo>
                <a:lnTo>
                  <a:pt x="474" y="483"/>
                </a:lnTo>
                <a:lnTo>
                  <a:pt x="474" y="483"/>
                </a:lnTo>
                <a:close/>
                <a:moveTo>
                  <a:pt x="639" y="488"/>
                </a:moveTo>
                <a:lnTo>
                  <a:pt x="639" y="488"/>
                </a:lnTo>
                <a:lnTo>
                  <a:pt x="643" y="486"/>
                </a:lnTo>
                <a:lnTo>
                  <a:pt x="649" y="486"/>
                </a:lnTo>
                <a:lnTo>
                  <a:pt x="649" y="486"/>
                </a:lnTo>
                <a:lnTo>
                  <a:pt x="649" y="478"/>
                </a:lnTo>
                <a:lnTo>
                  <a:pt x="649" y="474"/>
                </a:lnTo>
                <a:lnTo>
                  <a:pt x="648" y="471"/>
                </a:lnTo>
                <a:lnTo>
                  <a:pt x="648" y="471"/>
                </a:lnTo>
                <a:lnTo>
                  <a:pt x="643" y="480"/>
                </a:lnTo>
                <a:lnTo>
                  <a:pt x="639" y="488"/>
                </a:lnTo>
                <a:lnTo>
                  <a:pt x="639" y="488"/>
                </a:lnTo>
                <a:close/>
                <a:moveTo>
                  <a:pt x="229" y="477"/>
                </a:moveTo>
                <a:lnTo>
                  <a:pt x="229" y="477"/>
                </a:lnTo>
                <a:lnTo>
                  <a:pt x="229" y="475"/>
                </a:lnTo>
                <a:lnTo>
                  <a:pt x="229" y="472"/>
                </a:lnTo>
                <a:lnTo>
                  <a:pt x="229" y="472"/>
                </a:lnTo>
                <a:lnTo>
                  <a:pt x="223" y="471"/>
                </a:lnTo>
                <a:lnTo>
                  <a:pt x="223" y="471"/>
                </a:lnTo>
                <a:lnTo>
                  <a:pt x="224" y="475"/>
                </a:lnTo>
                <a:lnTo>
                  <a:pt x="226" y="477"/>
                </a:lnTo>
                <a:lnTo>
                  <a:pt x="229" y="477"/>
                </a:lnTo>
                <a:lnTo>
                  <a:pt x="229" y="477"/>
                </a:lnTo>
                <a:close/>
                <a:moveTo>
                  <a:pt x="378" y="477"/>
                </a:moveTo>
                <a:lnTo>
                  <a:pt x="378" y="477"/>
                </a:lnTo>
                <a:lnTo>
                  <a:pt x="378" y="474"/>
                </a:lnTo>
                <a:lnTo>
                  <a:pt x="375" y="471"/>
                </a:lnTo>
                <a:lnTo>
                  <a:pt x="375" y="471"/>
                </a:lnTo>
                <a:lnTo>
                  <a:pt x="377" y="474"/>
                </a:lnTo>
                <a:lnTo>
                  <a:pt x="377" y="475"/>
                </a:lnTo>
                <a:lnTo>
                  <a:pt x="378" y="477"/>
                </a:lnTo>
                <a:lnTo>
                  <a:pt x="378" y="477"/>
                </a:lnTo>
                <a:close/>
                <a:moveTo>
                  <a:pt x="438" y="474"/>
                </a:moveTo>
                <a:lnTo>
                  <a:pt x="438" y="474"/>
                </a:lnTo>
                <a:lnTo>
                  <a:pt x="439" y="471"/>
                </a:lnTo>
                <a:lnTo>
                  <a:pt x="439" y="471"/>
                </a:lnTo>
                <a:lnTo>
                  <a:pt x="436" y="471"/>
                </a:lnTo>
                <a:lnTo>
                  <a:pt x="436" y="471"/>
                </a:lnTo>
                <a:lnTo>
                  <a:pt x="436" y="474"/>
                </a:lnTo>
                <a:lnTo>
                  <a:pt x="438" y="474"/>
                </a:lnTo>
                <a:lnTo>
                  <a:pt x="438" y="474"/>
                </a:lnTo>
                <a:close/>
                <a:moveTo>
                  <a:pt x="759" y="488"/>
                </a:moveTo>
                <a:lnTo>
                  <a:pt x="759" y="488"/>
                </a:lnTo>
                <a:lnTo>
                  <a:pt x="764" y="484"/>
                </a:lnTo>
                <a:lnTo>
                  <a:pt x="765" y="480"/>
                </a:lnTo>
                <a:lnTo>
                  <a:pt x="764" y="475"/>
                </a:lnTo>
                <a:lnTo>
                  <a:pt x="761" y="471"/>
                </a:lnTo>
                <a:lnTo>
                  <a:pt x="761" y="471"/>
                </a:lnTo>
                <a:lnTo>
                  <a:pt x="761" y="480"/>
                </a:lnTo>
                <a:lnTo>
                  <a:pt x="759" y="488"/>
                </a:lnTo>
                <a:lnTo>
                  <a:pt x="759" y="488"/>
                </a:lnTo>
                <a:close/>
                <a:moveTo>
                  <a:pt x="155" y="481"/>
                </a:moveTo>
                <a:lnTo>
                  <a:pt x="155" y="481"/>
                </a:lnTo>
                <a:lnTo>
                  <a:pt x="157" y="480"/>
                </a:lnTo>
                <a:lnTo>
                  <a:pt x="157" y="480"/>
                </a:lnTo>
                <a:lnTo>
                  <a:pt x="157" y="480"/>
                </a:lnTo>
                <a:lnTo>
                  <a:pt x="159" y="475"/>
                </a:lnTo>
                <a:lnTo>
                  <a:pt x="159" y="472"/>
                </a:lnTo>
                <a:lnTo>
                  <a:pt x="159" y="472"/>
                </a:lnTo>
                <a:lnTo>
                  <a:pt x="155" y="472"/>
                </a:lnTo>
                <a:lnTo>
                  <a:pt x="154" y="475"/>
                </a:lnTo>
                <a:lnTo>
                  <a:pt x="154" y="478"/>
                </a:lnTo>
                <a:lnTo>
                  <a:pt x="155" y="481"/>
                </a:lnTo>
                <a:lnTo>
                  <a:pt x="155" y="481"/>
                </a:lnTo>
                <a:close/>
                <a:moveTo>
                  <a:pt x="166" y="477"/>
                </a:moveTo>
                <a:lnTo>
                  <a:pt x="166" y="477"/>
                </a:lnTo>
                <a:lnTo>
                  <a:pt x="166" y="475"/>
                </a:lnTo>
                <a:lnTo>
                  <a:pt x="166" y="472"/>
                </a:lnTo>
                <a:lnTo>
                  <a:pt x="166" y="472"/>
                </a:lnTo>
                <a:lnTo>
                  <a:pt x="163" y="472"/>
                </a:lnTo>
                <a:lnTo>
                  <a:pt x="163" y="472"/>
                </a:lnTo>
                <a:lnTo>
                  <a:pt x="163" y="475"/>
                </a:lnTo>
                <a:lnTo>
                  <a:pt x="165" y="477"/>
                </a:lnTo>
                <a:lnTo>
                  <a:pt x="166" y="477"/>
                </a:lnTo>
                <a:lnTo>
                  <a:pt x="166" y="477"/>
                </a:lnTo>
                <a:close/>
                <a:moveTo>
                  <a:pt x="305" y="474"/>
                </a:moveTo>
                <a:lnTo>
                  <a:pt x="305" y="474"/>
                </a:lnTo>
                <a:lnTo>
                  <a:pt x="308" y="474"/>
                </a:lnTo>
                <a:lnTo>
                  <a:pt x="309" y="474"/>
                </a:lnTo>
                <a:lnTo>
                  <a:pt x="311" y="474"/>
                </a:lnTo>
                <a:lnTo>
                  <a:pt x="311" y="474"/>
                </a:lnTo>
                <a:lnTo>
                  <a:pt x="309" y="474"/>
                </a:lnTo>
                <a:lnTo>
                  <a:pt x="308" y="472"/>
                </a:lnTo>
                <a:lnTo>
                  <a:pt x="306" y="472"/>
                </a:lnTo>
                <a:lnTo>
                  <a:pt x="305" y="474"/>
                </a:lnTo>
                <a:lnTo>
                  <a:pt x="305" y="474"/>
                </a:lnTo>
                <a:close/>
                <a:moveTo>
                  <a:pt x="553" y="472"/>
                </a:moveTo>
                <a:lnTo>
                  <a:pt x="553" y="472"/>
                </a:lnTo>
                <a:lnTo>
                  <a:pt x="550" y="474"/>
                </a:lnTo>
                <a:lnTo>
                  <a:pt x="550" y="478"/>
                </a:lnTo>
                <a:lnTo>
                  <a:pt x="550" y="478"/>
                </a:lnTo>
                <a:lnTo>
                  <a:pt x="552" y="480"/>
                </a:lnTo>
                <a:lnTo>
                  <a:pt x="555" y="480"/>
                </a:lnTo>
                <a:lnTo>
                  <a:pt x="555" y="480"/>
                </a:lnTo>
                <a:lnTo>
                  <a:pt x="555" y="475"/>
                </a:lnTo>
                <a:lnTo>
                  <a:pt x="555" y="472"/>
                </a:lnTo>
                <a:lnTo>
                  <a:pt x="553" y="472"/>
                </a:lnTo>
                <a:lnTo>
                  <a:pt x="553" y="472"/>
                </a:lnTo>
                <a:close/>
                <a:moveTo>
                  <a:pt x="744" y="498"/>
                </a:moveTo>
                <a:lnTo>
                  <a:pt x="744" y="498"/>
                </a:lnTo>
                <a:lnTo>
                  <a:pt x="746" y="495"/>
                </a:lnTo>
                <a:lnTo>
                  <a:pt x="747" y="492"/>
                </a:lnTo>
                <a:lnTo>
                  <a:pt x="746" y="484"/>
                </a:lnTo>
                <a:lnTo>
                  <a:pt x="746" y="484"/>
                </a:lnTo>
                <a:lnTo>
                  <a:pt x="744" y="472"/>
                </a:lnTo>
                <a:lnTo>
                  <a:pt x="744" y="472"/>
                </a:lnTo>
                <a:lnTo>
                  <a:pt x="742" y="472"/>
                </a:lnTo>
                <a:lnTo>
                  <a:pt x="742" y="472"/>
                </a:lnTo>
                <a:lnTo>
                  <a:pt x="741" y="478"/>
                </a:lnTo>
                <a:lnTo>
                  <a:pt x="741" y="486"/>
                </a:lnTo>
                <a:lnTo>
                  <a:pt x="742" y="492"/>
                </a:lnTo>
                <a:lnTo>
                  <a:pt x="744" y="498"/>
                </a:lnTo>
                <a:lnTo>
                  <a:pt x="744" y="498"/>
                </a:lnTo>
                <a:close/>
                <a:moveTo>
                  <a:pt x="84" y="472"/>
                </a:moveTo>
                <a:lnTo>
                  <a:pt x="84" y="472"/>
                </a:lnTo>
                <a:lnTo>
                  <a:pt x="82" y="483"/>
                </a:lnTo>
                <a:lnTo>
                  <a:pt x="81" y="491"/>
                </a:lnTo>
                <a:lnTo>
                  <a:pt x="78" y="500"/>
                </a:lnTo>
                <a:lnTo>
                  <a:pt x="75" y="507"/>
                </a:lnTo>
                <a:lnTo>
                  <a:pt x="75" y="507"/>
                </a:lnTo>
                <a:lnTo>
                  <a:pt x="75" y="512"/>
                </a:lnTo>
                <a:lnTo>
                  <a:pt x="78" y="517"/>
                </a:lnTo>
                <a:lnTo>
                  <a:pt x="81" y="521"/>
                </a:lnTo>
                <a:lnTo>
                  <a:pt x="84" y="524"/>
                </a:lnTo>
                <a:lnTo>
                  <a:pt x="91" y="530"/>
                </a:lnTo>
                <a:lnTo>
                  <a:pt x="99" y="535"/>
                </a:lnTo>
                <a:lnTo>
                  <a:pt x="99" y="535"/>
                </a:lnTo>
                <a:lnTo>
                  <a:pt x="98" y="529"/>
                </a:lnTo>
                <a:lnTo>
                  <a:pt x="96" y="524"/>
                </a:lnTo>
                <a:lnTo>
                  <a:pt x="93" y="520"/>
                </a:lnTo>
                <a:lnTo>
                  <a:pt x="90" y="513"/>
                </a:lnTo>
                <a:lnTo>
                  <a:pt x="90" y="513"/>
                </a:lnTo>
                <a:lnTo>
                  <a:pt x="91" y="509"/>
                </a:lnTo>
                <a:lnTo>
                  <a:pt x="91" y="503"/>
                </a:lnTo>
                <a:lnTo>
                  <a:pt x="88" y="492"/>
                </a:lnTo>
                <a:lnTo>
                  <a:pt x="88" y="492"/>
                </a:lnTo>
                <a:lnTo>
                  <a:pt x="90" y="492"/>
                </a:lnTo>
                <a:lnTo>
                  <a:pt x="91" y="492"/>
                </a:lnTo>
                <a:lnTo>
                  <a:pt x="91" y="492"/>
                </a:lnTo>
                <a:lnTo>
                  <a:pt x="91" y="492"/>
                </a:lnTo>
                <a:lnTo>
                  <a:pt x="90" y="489"/>
                </a:lnTo>
                <a:lnTo>
                  <a:pt x="88" y="486"/>
                </a:lnTo>
                <a:lnTo>
                  <a:pt x="88" y="486"/>
                </a:lnTo>
                <a:lnTo>
                  <a:pt x="88" y="486"/>
                </a:lnTo>
                <a:lnTo>
                  <a:pt x="88" y="488"/>
                </a:lnTo>
                <a:lnTo>
                  <a:pt x="88" y="489"/>
                </a:lnTo>
                <a:lnTo>
                  <a:pt x="87" y="491"/>
                </a:lnTo>
                <a:lnTo>
                  <a:pt x="87" y="491"/>
                </a:lnTo>
                <a:lnTo>
                  <a:pt x="87" y="480"/>
                </a:lnTo>
                <a:lnTo>
                  <a:pt x="85" y="475"/>
                </a:lnTo>
                <a:lnTo>
                  <a:pt x="85" y="474"/>
                </a:lnTo>
                <a:lnTo>
                  <a:pt x="84" y="472"/>
                </a:lnTo>
                <a:lnTo>
                  <a:pt x="84" y="472"/>
                </a:lnTo>
                <a:close/>
                <a:moveTo>
                  <a:pt x="390" y="480"/>
                </a:moveTo>
                <a:lnTo>
                  <a:pt x="390" y="480"/>
                </a:lnTo>
                <a:lnTo>
                  <a:pt x="396" y="480"/>
                </a:lnTo>
                <a:lnTo>
                  <a:pt x="401" y="478"/>
                </a:lnTo>
                <a:lnTo>
                  <a:pt x="401" y="478"/>
                </a:lnTo>
                <a:lnTo>
                  <a:pt x="398" y="474"/>
                </a:lnTo>
                <a:lnTo>
                  <a:pt x="395" y="474"/>
                </a:lnTo>
                <a:lnTo>
                  <a:pt x="392" y="475"/>
                </a:lnTo>
                <a:lnTo>
                  <a:pt x="390" y="480"/>
                </a:lnTo>
                <a:lnTo>
                  <a:pt x="390" y="480"/>
                </a:lnTo>
                <a:close/>
                <a:moveTo>
                  <a:pt x="505" y="477"/>
                </a:moveTo>
                <a:lnTo>
                  <a:pt x="505" y="477"/>
                </a:lnTo>
                <a:lnTo>
                  <a:pt x="509" y="480"/>
                </a:lnTo>
                <a:lnTo>
                  <a:pt x="509" y="480"/>
                </a:lnTo>
                <a:lnTo>
                  <a:pt x="511" y="477"/>
                </a:lnTo>
                <a:lnTo>
                  <a:pt x="512" y="474"/>
                </a:lnTo>
                <a:lnTo>
                  <a:pt x="512" y="474"/>
                </a:lnTo>
                <a:lnTo>
                  <a:pt x="511" y="472"/>
                </a:lnTo>
                <a:lnTo>
                  <a:pt x="508" y="472"/>
                </a:lnTo>
                <a:lnTo>
                  <a:pt x="506" y="474"/>
                </a:lnTo>
                <a:lnTo>
                  <a:pt x="505" y="477"/>
                </a:lnTo>
                <a:lnTo>
                  <a:pt x="505" y="477"/>
                </a:lnTo>
                <a:close/>
                <a:moveTo>
                  <a:pt x="581" y="488"/>
                </a:moveTo>
                <a:lnTo>
                  <a:pt x="581" y="488"/>
                </a:lnTo>
                <a:lnTo>
                  <a:pt x="584" y="489"/>
                </a:lnTo>
                <a:lnTo>
                  <a:pt x="584" y="489"/>
                </a:lnTo>
                <a:lnTo>
                  <a:pt x="587" y="481"/>
                </a:lnTo>
                <a:lnTo>
                  <a:pt x="587" y="474"/>
                </a:lnTo>
                <a:lnTo>
                  <a:pt x="587" y="474"/>
                </a:lnTo>
                <a:lnTo>
                  <a:pt x="585" y="472"/>
                </a:lnTo>
                <a:lnTo>
                  <a:pt x="582" y="474"/>
                </a:lnTo>
                <a:lnTo>
                  <a:pt x="581" y="478"/>
                </a:lnTo>
                <a:lnTo>
                  <a:pt x="581" y="488"/>
                </a:lnTo>
                <a:lnTo>
                  <a:pt x="581" y="488"/>
                </a:lnTo>
                <a:close/>
                <a:moveTo>
                  <a:pt x="288" y="483"/>
                </a:moveTo>
                <a:lnTo>
                  <a:pt x="288" y="483"/>
                </a:lnTo>
                <a:lnTo>
                  <a:pt x="290" y="478"/>
                </a:lnTo>
                <a:lnTo>
                  <a:pt x="288" y="474"/>
                </a:lnTo>
                <a:lnTo>
                  <a:pt x="288" y="474"/>
                </a:lnTo>
                <a:lnTo>
                  <a:pt x="287" y="474"/>
                </a:lnTo>
                <a:lnTo>
                  <a:pt x="285" y="474"/>
                </a:lnTo>
                <a:lnTo>
                  <a:pt x="285" y="474"/>
                </a:lnTo>
                <a:lnTo>
                  <a:pt x="285" y="478"/>
                </a:lnTo>
                <a:lnTo>
                  <a:pt x="287" y="481"/>
                </a:lnTo>
                <a:lnTo>
                  <a:pt x="288" y="483"/>
                </a:lnTo>
                <a:lnTo>
                  <a:pt x="288" y="483"/>
                </a:lnTo>
                <a:close/>
                <a:moveTo>
                  <a:pt x="351" y="478"/>
                </a:moveTo>
                <a:lnTo>
                  <a:pt x="351" y="478"/>
                </a:lnTo>
                <a:lnTo>
                  <a:pt x="355" y="478"/>
                </a:lnTo>
                <a:lnTo>
                  <a:pt x="358" y="478"/>
                </a:lnTo>
                <a:lnTo>
                  <a:pt x="358" y="478"/>
                </a:lnTo>
                <a:lnTo>
                  <a:pt x="358" y="475"/>
                </a:lnTo>
                <a:lnTo>
                  <a:pt x="358" y="474"/>
                </a:lnTo>
                <a:lnTo>
                  <a:pt x="358" y="474"/>
                </a:lnTo>
                <a:lnTo>
                  <a:pt x="355" y="474"/>
                </a:lnTo>
                <a:lnTo>
                  <a:pt x="354" y="475"/>
                </a:lnTo>
                <a:lnTo>
                  <a:pt x="351" y="478"/>
                </a:lnTo>
                <a:lnTo>
                  <a:pt x="351" y="478"/>
                </a:lnTo>
                <a:close/>
                <a:moveTo>
                  <a:pt x="489" y="483"/>
                </a:moveTo>
                <a:lnTo>
                  <a:pt x="489" y="483"/>
                </a:lnTo>
                <a:lnTo>
                  <a:pt x="492" y="481"/>
                </a:lnTo>
                <a:lnTo>
                  <a:pt x="492" y="480"/>
                </a:lnTo>
                <a:lnTo>
                  <a:pt x="492" y="474"/>
                </a:lnTo>
                <a:lnTo>
                  <a:pt x="492" y="474"/>
                </a:lnTo>
                <a:lnTo>
                  <a:pt x="489" y="474"/>
                </a:lnTo>
                <a:lnTo>
                  <a:pt x="489" y="474"/>
                </a:lnTo>
                <a:lnTo>
                  <a:pt x="489" y="483"/>
                </a:lnTo>
                <a:lnTo>
                  <a:pt x="489" y="483"/>
                </a:lnTo>
                <a:close/>
                <a:moveTo>
                  <a:pt x="194" y="475"/>
                </a:moveTo>
                <a:lnTo>
                  <a:pt x="194" y="475"/>
                </a:lnTo>
                <a:lnTo>
                  <a:pt x="194" y="478"/>
                </a:lnTo>
                <a:lnTo>
                  <a:pt x="197" y="480"/>
                </a:lnTo>
                <a:lnTo>
                  <a:pt x="201" y="481"/>
                </a:lnTo>
                <a:lnTo>
                  <a:pt x="201" y="481"/>
                </a:lnTo>
                <a:lnTo>
                  <a:pt x="201" y="477"/>
                </a:lnTo>
                <a:lnTo>
                  <a:pt x="201" y="474"/>
                </a:lnTo>
                <a:lnTo>
                  <a:pt x="201" y="474"/>
                </a:lnTo>
                <a:lnTo>
                  <a:pt x="194" y="475"/>
                </a:lnTo>
                <a:lnTo>
                  <a:pt x="194" y="475"/>
                </a:lnTo>
                <a:close/>
                <a:moveTo>
                  <a:pt x="384" y="478"/>
                </a:moveTo>
                <a:lnTo>
                  <a:pt x="384" y="478"/>
                </a:lnTo>
                <a:lnTo>
                  <a:pt x="386" y="477"/>
                </a:lnTo>
                <a:lnTo>
                  <a:pt x="386" y="475"/>
                </a:lnTo>
                <a:lnTo>
                  <a:pt x="384" y="475"/>
                </a:lnTo>
                <a:lnTo>
                  <a:pt x="384" y="475"/>
                </a:lnTo>
                <a:lnTo>
                  <a:pt x="384" y="477"/>
                </a:lnTo>
                <a:lnTo>
                  <a:pt x="384" y="478"/>
                </a:lnTo>
                <a:lnTo>
                  <a:pt x="384" y="478"/>
                </a:lnTo>
                <a:close/>
                <a:moveTo>
                  <a:pt x="439" y="480"/>
                </a:moveTo>
                <a:lnTo>
                  <a:pt x="439" y="480"/>
                </a:lnTo>
                <a:lnTo>
                  <a:pt x="444" y="484"/>
                </a:lnTo>
                <a:lnTo>
                  <a:pt x="444" y="484"/>
                </a:lnTo>
                <a:lnTo>
                  <a:pt x="444" y="480"/>
                </a:lnTo>
                <a:lnTo>
                  <a:pt x="442" y="477"/>
                </a:lnTo>
                <a:lnTo>
                  <a:pt x="441" y="475"/>
                </a:lnTo>
                <a:lnTo>
                  <a:pt x="441" y="475"/>
                </a:lnTo>
                <a:lnTo>
                  <a:pt x="439" y="480"/>
                </a:lnTo>
                <a:lnTo>
                  <a:pt x="439" y="480"/>
                </a:lnTo>
                <a:close/>
                <a:moveTo>
                  <a:pt x="605" y="480"/>
                </a:moveTo>
                <a:lnTo>
                  <a:pt x="605" y="480"/>
                </a:lnTo>
                <a:lnTo>
                  <a:pt x="605" y="477"/>
                </a:lnTo>
                <a:lnTo>
                  <a:pt x="605" y="475"/>
                </a:lnTo>
                <a:lnTo>
                  <a:pt x="604" y="475"/>
                </a:lnTo>
                <a:lnTo>
                  <a:pt x="604" y="475"/>
                </a:lnTo>
                <a:lnTo>
                  <a:pt x="604" y="478"/>
                </a:lnTo>
                <a:lnTo>
                  <a:pt x="605" y="480"/>
                </a:lnTo>
                <a:lnTo>
                  <a:pt x="605" y="480"/>
                </a:lnTo>
                <a:close/>
                <a:moveTo>
                  <a:pt x="300" y="481"/>
                </a:moveTo>
                <a:lnTo>
                  <a:pt x="300" y="481"/>
                </a:lnTo>
                <a:lnTo>
                  <a:pt x="306" y="480"/>
                </a:lnTo>
                <a:lnTo>
                  <a:pt x="308" y="480"/>
                </a:lnTo>
                <a:lnTo>
                  <a:pt x="309" y="478"/>
                </a:lnTo>
                <a:lnTo>
                  <a:pt x="309" y="478"/>
                </a:lnTo>
                <a:lnTo>
                  <a:pt x="300" y="477"/>
                </a:lnTo>
                <a:lnTo>
                  <a:pt x="300" y="477"/>
                </a:lnTo>
                <a:lnTo>
                  <a:pt x="300" y="481"/>
                </a:lnTo>
                <a:lnTo>
                  <a:pt x="300" y="481"/>
                </a:lnTo>
                <a:close/>
                <a:moveTo>
                  <a:pt x="146" y="480"/>
                </a:moveTo>
                <a:lnTo>
                  <a:pt x="146" y="480"/>
                </a:lnTo>
                <a:lnTo>
                  <a:pt x="148" y="481"/>
                </a:lnTo>
                <a:lnTo>
                  <a:pt x="148" y="483"/>
                </a:lnTo>
                <a:lnTo>
                  <a:pt x="149" y="483"/>
                </a:lnTo>
                <a:lnTo>
                  <a:pt x="149" y="483"/>
                </a:lnTo>
                <a:lnTo>
                  <a:pt x="151" y="480"/>
                </a:lnTo>
                <a:lnTo>
                  <a:pt x="151" y="478"/>
                </a:lnTo>
                <a:lnTo>
                  <a:pt x="149" y="478"/>
                </a:lnTo>
                <a:lnTo>
                  <a:pt x="149" y="478"/>
                </a:lnTo>
                <a:lnTo>
                  <a:pt x="148" y="478"/>
                </a:lnTo>
                <a:lnTo>
                  <a:pt x="146" y="480"/>
                </a:lnTo>
                <a:lnTo>
                  <a:pt x="146" y="480"/>
                </a:lnTo>
                <a:close/>
                <a:moveTo>
                  <a:pt x="284" y="488"/>
                </a:moveTo>
                <a:lnTo>
                  <a:pt x="284" y="488"/>
                </a:lnTo>
                <a:lnTo>
                  <a:pt x="284" y="484"/>
                </a:lnTo>
                <a:lnTo>
                  <a:pt x="282" y="481"/>
                </a:lnTo>
                <a:lnTo>
                  <a:pt x="282" y="480"/>
                </a:lnTo>
                <a:lnTo>
                  <a:pt x="280" y="478"/>
                </a:lnTo>
                <a:lnTo>
                  <a:pt x="280" y="478"/>
                </a:lnTo>
                <a:lnTo>
                  <a:pt x="280" y="481"/>
                </a:lnTo>
                <a:lnTo>
                  <a:pt x="280" y="483"/>
                </a:lnTo>
                <a:lnTo>
                  <a:pt x="282" y="486"/>
                </a:lnTo>
                <a:lnTo>
                  <a:pt x="284" y="488"/>
                </a:lnTo>
                <a:lnTo>
                  <a:pt x="284" y="488"/>
                </a:lnTo>
                <a:close/>
                <a:moveTo>
                  <a:pt x="428" y="480"/>
                </a:moveTo>
                <a:lnTo>
                  <a:pt x="428" y="480"/>
                </a:lnTo>
                <a:lnTo>
                  <a:pt x="428" y="481"/>
                </a:lnTo>
                <a:lnTo>
                  <a:pt x="430" y="484"/>
                </a:lnTo>
                <a:lnTo>
                  <a:pt x="430" y="484"/>
                </a:lnTo>
                <a:lnTo>
                  <a:pt x="431" y="483"/>
                </a:lnTo>
                <a:lnTo>
                  <a:pt x="431" y="480"/>
                </a:lnTo>
                <a:lnTo>
                  <a:pt x="431" y="478"/>
                </a:lnTo>
                <a:lnTo>
                  <a:pt x="428" y="480"/>
                </a:lnTo>
                <a:lnTo>
                  <a:pt x="428" y="480"/>
                </a:lnTo>
                <a:close/>
                <a:moveTo>
                  <a:pt x="117" y="486"/>
                </a:moveTo>
                <a:lnTo>
                  <a:pt x="117" y="486"/>
                </a:lnTo>
                <a:lnTo>
                  <a:pt x="117" y="484"/>
                </a:lnTo>
                <a:lnTo>
                  <a:pt x="119" y="481"/>
                </a:lnTo>
                <a:lnTo>
                  <a:pt x="119" y="481"/>
                </a:lnTo>
                <a:lnTo>
                  <a:pt x="117" y="480"/>
                </a:lnTo>
                <a:lnTo>
                  <a:pt x="116" y="478"/>
                </a:lnTo>
                <a:lnTo>
                  <a:pt x="116" y="478"/>
                </a:lnTo>
                <a:lnTo>
                  <a:pt x="116" y="483"/>
                </a:lnTo>
                <a:lnTo>
                  <a:pt x="116" y="486"/>
                </a:lnTo>
                <a:lnTo>
                  <a:pt x="117" y="486"/>
                </a:lnTo>
                <a:lnTo>
                  <a:pt x="117" y="486"/>
                </a:lnTo>
                <a:close/>
                <a:moveTo>
                  <a:pt x="181" y="486"/>
                </a:moveTo>
                <a:lnTo>
                  <a:pt x="181" y="486"/>
                </a:lnTo>
                <a:lnTo>
                  <a:pt x="184" y="480"/>
                </a:lnTo>
                <a:lnTo>
                  <a:pt x="184" y="480"/>
                </a:lnTo>
                <a:lnTo>
                  <a:pt x="186" y="481"/>
                </a:lnTo>
                <a:lnTo>
                  <a:pt x="187" y="483"/>
                </a:lnTo>
                <a:lnTo>
                  <a:pt x="187" y="483"/>
                </a:lnTo>
                <a:lnTo>
                  <a:pt x="187" y="483"/>
                </a:lnTo>
                <a:lnTo>
                  <a:pt x="183" y="489"/>
                </a:lnTo>
                <a:lnTo>
                  <a:pt x="181" y="492"/>
                </a:lnTo>
                <a:lnTo>
                  <a:pt x="183" y="494"/>
                </a:lnTo>
                <a:lnTo>
                  <a:pt x="184" y="495"/>
                </a:lnTo>
                <a:lnTo>
                  <a:pt x="184" y="495"/>
                </a:lnTo>
                <a:lnTo>
                  <a:pt x="187" y="492"/>
                </a:lnTo>
                <a:lnTo>
                  <a:pt x="191" y="488"/>
                </a:lnTo>
                <a:lnTo>
                  <a:pt x="191" y="488"/>
                </a:lnTo>
                <a:lnTo>
                  <a:pt x="189" y="484"/>
                </a:lnTo>
                <a:lnTo>
                  <a:pt x="187" y="480"/>
                </a:lnTo>
                <a:lnTo>
                  <a:pt x="187" y="480"/>
                </a:lnTo>
                <a:lnTo>
                  <a:pt x="184" y="478"/>
                </a:lnTo>
                <a:lnTo>
                  <a:pt x="180" y="478"/>
                </a:lnTo>
                <a:lnTo>
                  <a:pt x="180" y="478"/>
                </a:lnTo>
                <a:lnTo>
                  <a:pt x="180" y="483"/>
                </a:lnTo>
                <a:lnTo>
                  <a:pt x="181" y="486"/>
                </a:lnTo>
                <a:lnTo>
                  <a:pt x="181" y="486"/>
                </a:lnTo>
                <a:close/>
                <a:moveTo>
                  <a:pt x="218" y="489"/>
                </a:moveTo>
                <a:lnTo>
                  <a:pt x="218" y="489"/>
                </a:lnTo>
                <a:lnTo>
                  <a:pt x="221" y="489"/>
                </a:lnTo>
                <a:lnTo>
                  <a:pt x="224" y="491"/>
                </a:lnTo>
                <a:lnTo>
                  <a:pt x="224" y="491"/>
                </a:lnTo>
                <a:lnTo>
                  <a:pt x="221" y="483"/>
                </a:lnTo>
                <a:lnTo>
                  <a:pt x="219" y="481"/>
                </a:lnTo>
                <a:lnTo>
                  <a:pt x="216" y="480"/>
                </a:lnTo>
                <a:lnTo>
                  <a:pt x="216" y="480"/>
                </a:lnTo>
                <a:lnTo>
                  <a:pt x="218" y="489"/>
                </a:lnTo>
                <a:lnTo>
                  <a:pt x="218" y="489"/>
                </a:lnTo>
                <a:close/>
                <a:moveTo>
                  <a:pt x="502" y="491"/>
                </a:moveTo>
                <a:lnTo>
                  <a:pt x="502" y="491"/>
                </a:lnTo>
                <a:lnTo>
                  <a:pt x="502" y="484"/>
                </a:lnTo>
                <a:lnTo>
                  <a:pt x="500" y="481"/>
                </a:lnTo>
                <a:lnTo>
                  <a:pt x="499" y="480"/>
                </a:lnTo>
                <a:lnTo>
                  <a:pt x="499" y="480"/>
                </a:lnTo>
                <a:lnTo>
                  <a:pt x="499" y="486"/>
                </a:lnTo>
                <a:lnTo>
                  <a:pt x="500" y="489"/>
                </a:lnTo>
                <a:lnTo>
                  <a:pt x="502" y="491"/>
                </a:lnTo>
                <a:lnTo>
                  <a:pt x="502" y="491"/>
                </a:lnTo>
                <a:close/>
                <a:moveTo>
                  <a:pt x="177" y="492"/>
                </a:moveTo>
                <a:lnTo>
                  <a:pt x="177" y="492"/>
                </a:lnTo>
                <a:lnTo>
                  <a:pt x="175" y="484"/>
                </a:lnTo>
                <a:lnTo>
                  <a:pt x="175" y="481"/>
                </a:lnTo>
                <a:lnTo>
                  <a:pt x="174" y="481"/>
                </a:lnTo>
                <a:lnTo>
                  <a:pt x="174" y="481"/>
                </a:lnTo>
                <a:lnTo>
                  <a:pt x="175" y="488"/>
                </a:lnTo>
                <a:lnTo>
                  <a:pt x="175" y="489"/>
                </a:lnTo>
                <a:lnTo>
                  <a:pt x="177" y="492"/>
                </a:lnTo>
                <a:lnTo>
                  <a:pt x="177" y="492"/>
                </a:lnTo>
                <a:close/>
                <a:moveTo>
                  <a:pt x="573" y="484"/>
                </a:moveTo>
                <a:lnTo>
                  <a:pt x="573" y="484"/>
                </a:lnTo>
                <a:lnTo>
                  <a:pt x="575" y="486"/>
                </a:lnTo>
                <a:lnTo>
                  <a:pt x="576" y="486"/>
                </a:lnTo>
                <a:lnTo>
                  <a:pt x="576" y="486"/>
                </a:lnTo>
                <a:lnTo>
                  <a:pt x="576" y="483"/>
                </a:lnTo>
                <a:lnTo>
                  <a:pt x="578" y="481"/>
                </a:lnTo>
                <a:lnTo>
                  <a:pt x="578" y="481"/>
                </a:lnTo>
                <a:lnTo>
                  <a:pt x="575" y="483"/>
                </a:lnTo>
                <a:lnTo>
                  <a:pt x="573" y="484"/>
                </a:lnTo>
                <a:lnTo>
                  <a:pt x="573" y="484"/>
                </a:lnTo>
                <a:close/>
                <a:moveTo>
                  <a:pt x="163" y="483"/>
                </a:moveTo>
                <a:lnTo>
                  <a:pt x="163" y="483"/>
                </a:lnTo>
                <a:lnTo>
                  <a:pt x="163" y="489"/>
                </a:lnTo>
                <a:lnTo>
                  <a:pt x="165" y="495"/>
                </a:lnTo>
                <a:lnTo>
                  <a:pt x="165" y="495"/>
                </a:lnTo>
                <a:lnTo>
                  <a:pt x="168" y="495"/>
                </a:lnTo>
                <a:lnTo>
                  <a:pt x="172" y="495"/>
                </a:lnTo>
                <a:lnTo>
                  <a:pt x="172" y="495"/>
                </a:lnTo>
                <a:lnTo>
                  <a:pt x="171" y="491"/>
                </a:lnTo>
                <a:lnTo>
                  <a:pt x="169" y="486"/>
                </a:lnTo>
                <a:lnTo>
                  <a:pt x="168" y="483"/>
                </a:lnTo>
                <a:lnTo>
                  <a:pt x="166" y="481"/>
                </a:lnTo>
                <a:lnTo>
                  <a:pt x="163" y="483"/>
                </a:lnTo>
                <a:lnTo>
                  <a:pt x="163" y="483"/>
                </a:lnTo>
                <a:close/>
                <a:moveTo>
                  <a:pt x="264" y="489"/>
                </a:moveTo>
                <a:lnTo>
                  <a:pt x="264" y="489"/>
                </a:lnTo>
                <a:lnTo>
                  <a:pt x="267" y="488"/>
                </a:lnTo>
                <a:lnTo>
                  <a:pt x="271" y="489"/>
                </a:lnTo>
                <a:lnTo>
                  <a:pt x="271" y="489"/>
                </a:lnTo>
                <a:lnTo>
                  <a:pt x="267" y="484"/>
                </a:lnTo>
                <a:lnTo>
                  <a:pt x="262" y="481"/>
                </a:lnTo>
                <a:lnTo>
                  <a:pt x="262" y="481"/>
                </a:lnTo>
                <a:lnTo>
                  <a:pt x="262" y="484"/>
                </a:lnTo>
                <a:lnTo>
                  <a:pt x="264" y="489"/>
                </a:lnTo>
                <a:lnTo>
                  <a:pt x="264" y="489"/>
                </a:lnTo>
                <a:close/>
                <a:moveTo>
                  <a:pt x="518" y="484"/>
                </a:moveTo>
                <a:lnTo>
                  <a:pt x="518" y="484"/>
                </a:lnTo>
                <a:lnTo>
                  <a:pt x="518" y="483"/>
                </a:lnTo>
                <a:lnTo>
                  <a:pt x="515" y="481"/>
                </a:lnTo>
                <a:lnTo>
                  <a:pt x="515" y="481"/>
                </a:lnTo>
                <a:lnTo>
                  <a:pt x="515" y="483"/>
                </a:lnTo>
                <a:lnTo>
                  <a:pt x="517" y="483"/>
                </a:lnTo>
                <a:lnTo>
                  <a:pt x="518" y="484"/>
                </a:lnTo>
                <a:lnTo>
                  <a:pt x="518" y="484"/>
                </a:lnTo>
                <a:close/>
                <a:moveTo>
                  <a:pt x="599" y="491"/>
                </a:moveTo>
                <a:lnTo>
                  <a:pt x="599" y="491"/>
                </a:lnTo>
                <a:lnTo>
                  <a:pt x="602" y="488"/>
                </a:lnTo>
                <a:lnTo>
                  <a:pt x="604" y="484"/>
                </a:lnTo>
                <a:lnTo>
                  <a:pt x="604" y="484"/>
                </a:lnTo>
                <a:lnTo>
                  <a:pt x="601" y="483"/>
                </a:lnTo>
                <a:lnTo>
                  <a:pt x="599" y="481"/>
                </a:lnTo>
                <a:lnTo>
                  <a:pt x="599" y="481"/>
                </a:lnTo>
                <a:lnTo>
                  <a:pt x="598" y="483"/>
                </a:lnTo>
                <a:lnTo>
                  <a:pt x="598" y="486"/>
                </a:lnTo>
                <a:lnTo>
                  <a:pt x="599" y="491"/>
                </a:lnTo>
                <a:lnTo>
                  <a:pt x="599" y="491"/>
                </a:lnTo>
                <a:close/>
                <a:moveTo>
                  <a:pt x="680" y="488"/>
                </a:moveTo>
                <a:lnTo>
                  <a:pt x="680" y="488"/>
                </a:lnTo>
                <a:lnTo>
                  <a:pt x="680" y="484"/>
                </a:lnTo>
                <a:lnTo>
                  <a:pt x="678" y="481"/>
                </a:lnTo>
                <a:lnTo>
                  <a:pt x="678" y="481"/>
                </a:lnTo>
                <a:lnTo>
                  <a:pt x="678" y="484"/>
                </a:lnTo>
                <a:lnTo>
                  <a:pt x="680" y="488"/>
                </a:lnTo>
                <a:lnTo>
                  <a:pt x="680" y="488"/>
                </a:lnTo>
                <a:close/>
                <a:moveTo>
                  <a:pt x="409" y="489"/>
                </a:moveTo>
                <a:lnTo>
                  <a:pt x="409" y="489"/>
                </a:lnTo>
                <a:lnTo>
                  <a:pt x="407" y="488"/>
                </a:lnTo>
                <a:lnTo>
                  <a:pt x="406" y="486"/>
                </a:lnTo>
                <a:lnTo>
                  <a:pt x="404" y="484"/>
                </a:lnTo>
                <a:lnTo>
                  <a:pt x="404" y="483"/>
                </a:lnTo>
                <a:lnTo>
                  <a:pt x="404" y="483"/>
                </a:lnTo>
                <a:lnTo>
                  <a:pt x="401" y="484"/>
                </a:lnTo>
                <a:lnTo>
                  <a:pt x="396" y="484"/>
                </a:lnTo>
                <a:lnTo>
                  <a:pt x="390" y="484"/>
                </a:lnTo>
                <a:lnTo>
                  <a:pt x="390" y="484"/>
                </a:lnTo>
                <a:lnTo>
                  <a:pt x="398" y="488"/>
                </a:lnTo>
                <a:lnTo>
                  <a:pt x="409" y="489"/>
                </a:lnTo>
                <a:lnTo>
                  <a:pt x="409" y="489"/>
                </a:lnTo>
                <a:close/>
                <a:moveTo>
                  <a:pt x="99" y="483"/>
                </a:moveTo>
                <a:lnTo>
                  <a:pt x="99" y="483"/>
                </a:lnTo>
                <a:lnTo>
                  <a:pt x="99" y="488"/>
                </a:lnTo>
                <a:lnTo>
                  <a:pt x="98" y="491"/>
                </a:lnTo>
                <a:lnTo>
                  <a:pt x="96" y="492"/>
                </a:lnTo>
                <a:lnTo>
                  <a:pt x="93" y="494"/>
                </a:lnTo>
                <a:lnTo>
                  <a:pt x="93" y="494"/>
                </a:lnTo>
                <a:lnTo>
                  <a:pt x="94" y="495"/>
                </a:lnTo>
                <a:lnTo>
                  <a:pt x="96" y="495"/>
                </a:lnTo>
                <a:lnTo>
                  <a:pt x="96" y="494"/>
                </a:lnTo>
                <a:lnTo>
                  <a:pt x="96" y="494"/>
                </a:lnTo>
                <a:lnTo>
                  <a:pt x="98" y="498"/>
                </a:lnTo>
                <a:lnTo>
                  <a:pt x="99" y="503"/>
                </a:lnTo>
                <a:lnTo>
                  <a:pt x="99" y="503"/>
                </a:lnTo>
                <a:lnTo>
                  <a:pt x="107" y="501"/>
                </a:lnTo>
                <a:lnTo>
                  <a:pt x="110" y="500"/>
                </a:lnTo>
                <a:lnTo>
                  <a:pt x="111" y="497"/>
                </a:lnTo>
                <a:lnTo>
                  <a:pt x="111" y="497"/>
                </a:lnTo>
                <a:lnTo>
                  <a:pt x="110" y="497"/>
                </a:lnTo>
                <a:lnTo>
                  <a:pt x="108" y="497"/>
                </a:lnTo>
                <a:lnTo>
                  <a:pt x="108" y="498"/>
                </a:lnTo>
                <a:lnTo>
                  <a:pt x="107" y="497"/>
                </a:lnTo>
                <a:lnTo>
                  <a:pt x="107" y="497"/>
                </a:lnTo>
                <a:lnTo>
                  <a:pt x="105" y="491"/>
                </a:lnTo>
                <a:lnTo>
                  <a:pt x="105" y="483"/>
                </a:lnTo>
                <a:lnTo>
                  <a:pt x="105" y="483"/>
                </a:lnTo>
                <a:lnTo>
                  <a:pt x="102" y="483"/>
                </a:lnTo>
                <a:lnTo>
                  <a:pt x="99" y="483"/>
                </a:lnTo>
                <a:lnTo>
                  <a:pt x="99" y="483"/>
                </a:lnTo>
                <a:close/>
                <a:moveTo>
                  <a:pt x="529" y="488"/>
                </a:moveTo>
                <a:lnTo>
                  <a:pt x="529" y="488"/>
                </a:lnTo>
                <a:lnTo>
                  <a:pt x="531" y="488"/>
                </a:lnTo>
                <a:lnTo>
                  <a:pt x="532" y="486"/>
                </a:lnTo>
                <a:lnTo>
                  <a:pt x="532" y="484"/>
                </a:lnTo>
                <a:lnTo>
                  <a:pt x="531" y="483"/>
                </a:lnTo>
                <a:lnTo>
                  <a:pt x="531" y="483"/>
                </a:lnTo>
                <a:lnTo>
                  <a:pt x="529" y="488"/>
                </a:lnTo>
                <a:lnTo>
                  <a:pt x="529" y="488"/>
                </a:lnTo>
                <a:close/>
                <a:moveTo>
                  <a:pt x="329" y="484"/>
                </a:moveTo>
                <a:lnTo>
                  <a:pt x="329" y="484"/>
                </a:lnTo>
                <a:lnTo>
                  <a:pt x="328" y="488"/>
                </a:lnTo>
                <a:lnTo>
                  <a:pt x="329" y="489"/>
                </a:lnTo>
                <a:lnTo>
                  <a:pt x="332" y="492"/>
                </a:lnTo>
                <a:lnTo>
                  <a:pt x="332" y="492"/>
                </a:lnTo>
                <a:lnTo>
                  <a:pt x="343" y="489"/>
                </a:lnTo>
                <a:lnTo>
                  <a:pt x="343" y="489"/>
                </a:lnTo>
                <a:lnTo>
                  <a:pt x="341" y="486"/>
                </a:lnTo>
                <a:lnTo>
                  <a:pt x="340" y="483"/>
                </a:lnTo>
                <a:lnTo>
                  <a:pt x="340" y="483"/>
                </a:lnTo>
                <a:lnTo>
                  <a:pt x="334" y="486"/>
                </a:lnTo>
                <a:lnTo>
                  <a:pt x="331" y="486"/>
                </a:lnTo>
                <a:lnTo>
                  <a:pt x="329" y="484"/>
                </a:lnTo>
                <a:lnTo>
                  <a:pt x="329" y="484"/>
                </a:lnTo>
                <a:close/>
                <a:moveTo>
                  <a:pt x="346" y="488"/>
                </a:moveTo>
                <a:lnTo>
                  <a:pt x="346" y="488"/>
                </a:lnTo>
                <a:lnTo>
                  <a:pt x="349" y="488"/>
                </a:lnTo>
                <a:lnTo>
                  <a:pt x="351" y="486"/>
                </a:lnTo>
                <a:lnTo>
                  <a:pt x="351" y="486"/>
                </a:lnTo>
                <a:lnTo>
                  <a:pt x="348" y="484"/>
                </a:lnTo>
                <a:lnTo>
                  <a:pt x="345" y="483"/>
                </a:lnTo>
                <a:lnTo>
                  <a:pt x="345" y="483"/>
                </a:lnTo>
                <a:lnTo>
                  <a:pt x="346" y="486"/>
                </a:lnTo>
                <a:lnTo>
                  <a:pt x="346" y="488"/>
                </a:lnTo>
                <a:lnTo>
                  <a:pt x="346" y="488"/>
                </a:lnTo>
                <a:close/>
                <a:moveTo>
                  <a:pt x="424" y="483"/>
                </a:moveTo>
                <a:lnTo>
                  <a:pt x="424" y="483"/>
                </a:lnTo>
                <a:lnTo>
                  <a:pt x="422" y="484"/>
                </a:lnTo>
                <a:lnTo>
                  <a:pt x="421" y="488"/>
                </a:lnTo>
                <a:lnTo>
                  <a:pt x="421" y="494"/>
                </a:lnTo>
                <a:lnTo>
                  <a:pt x="421" y="494"/>
                </a:lnTo>
                <a:lnTo>
                  <a:pt x="422" y="494"/>
                </a:lnTo>
                <a:lnTo>
                  <a:pt x="424" y="494"/>
                </a:lnTo>
                <a:lnTo>
                  <a:pt x="427" y="491"/>
                </a:lnTo>
                <a:lnTo>
                  <a:pt x="427" y="486"/>
                </a:lnTo>
                <a:lnTo>
                  <a:pt x="425" y="484"/>
                </a:lnTo>
                <a:lnTo>
                  <a:pt x="424" y="483"/>
                </a:lnTo>
                <a:lnTo>
                  <a:pt x="424" y="483"/>
                </a:lnTo>
                <a:close/>
                <a:moveTo>
                  <a:pt x="431" y="489"/>
                </a:moveTo>
                <a:lnTo>
                  <a:pt x="431" y="489"/>
                </a:lnTo>
                <a:lnTo>
                  <a:pt x="433" y="494"/>
                </a:lnTo>
                <a:lnTo>
                  <a:pt x="434" y="497"/>
                </a:lnTo>
                <a:lnTo>
                  <a:pt x="434" y="497"/>
                </a:lnTo>
                <a:lnTo>
                  <a:pt x="438" y="498"/>
                </a:lnTo>
                <a:lnTo>
                  <a:pt x="442" y="500"/>
                </a:lnTo>
                <a:lnTo>
                  <a:pt x="442" y="500"/>
                </a:lnTo>
                <a:lnTo>
                  <a:pt x="439" y="491"/>
                </a:lnTo>
                <a:lnTo>
                  <a:pt x="438" y="486"/>
                </a:lnTo>
                <a:lnTo>
                  <a:pt x="434" y="483"/>
                </a:lnTo>
                <a:lnTo>
                  <a:pt x="434" y="483"/>
                </a:lnTo>
                <a:lnTo>
                  <a:pt x="431" y="489"/>
                </a:lnTo>
                <a:lnTo>
                  <a:pt x="431" y="489"/>
                </a:lnTo>
                <a:close/>
                <a:moveTo>
                  <a:pt x="451" y="492"/>
                </a:moveTo>
                <a:lnTo>
                  <a:pt x="451" y="492"/>
                </a:lnTo>
                <a:lnTo>
                  <a:pt x="451" y="488"/>
                </a:lnTo>
                <a:lnTo>
                  <a:pt x="451" y="484"/>
                </a:lnTo>
                <a:lnTo>
                  <a:pt x="450" y="483"/>
                </a:lnTo>
                <a:lnTo>
                  <a:pt x="450" y="483"/>
                </a:lnTo>
                <a:lnTo>
                  <a:pt x="451" y="492"/>
                </a:lnTo>
                <a:lnTo>
                  <a:pt x="451" y="492"/>
                </a:lnTo>
                <a:close/>
                <a:moveTo>
                  <a:pt x="154" y="486"/>
                </a:moveTo>
                <a:lnTo>
                  <a:pt x="154" y="486"/>
                </a:lnTo>
                <a:lnTo>
                  <a:pt x="154" y="494"/>
                </a:lnTo>
                <a:lnTo>
                  <a:pt x="154" y="494"/>
                </a:lnTo>
                <a:lnTo>
                  <a:pt x="157" y="494"/>
                </a:lnTo>
                <a:lnTo>
                  <a:pt x="160" y="494"/>
                </a:lnTo>
                <a:lnTo>
                  <a:pt x="160" y="494"/>
                </a:lnTo>
                <a:lnTo>
                  <a:pt x="160" y="489"/>
                </a:lnTo>
                <a:lnTo>
                  <a:pt x="160" y="484"/>
                </a:lnTo>
                <a:lnTo>
                  <a:pt x="160" y="484"/>
                </a:lnTo>
                <a:lnTo>
                  <a:pt x="157" y="484"/>
                </a:lnTo>
                <a:lnTo>
                  <a:pt x="154" y="486"/>
                </a:lnTo>
                <a:lnTo>
                  <a:pt x="154" y="486"/>
                </a:lnTo>
                <a:close/>
                <a:moveTo>
                  <a:pt x="555" y="489"/>
                </a:moveTo>
                <a:lnTo>
                  <a:pt x="555" y="489"/>
                </a:lnTo>
                <a:lnTo>
                  <a:pt x="555" y="484"/>
                </a:lnTo>
                <a:lnTo>
                  <a:pt x="555" y="484"/>
                </a:lnTo>
                <a:lnTo>
                  <a:pt x="553" y="484"/>
                </a:lnTo>
                <a:lnTo>
                  <a:pt x="552" y="484"/>
                </a:lnTo>
                <a:lnTo>
                  <a:pt x="552" y="484"/>
                </a:lnTo>
                <a:lnTo>
                  <a:pt x="553" y="488"/>
                </a:lnTo>
                <a:lnTo>
                  <a:pt x="555" y="489"/>
                </a:lnTo>
                <a:lnTo>
                  <a:pt x="555" y="489"/>
                </a:lnTo>
                <a:close/>
                <a:moveTo>
                  <a:pt x="245" y="489"/>
                </a:moveTo>
                <a:lnTo>
                  <a:pt x="245" y="489"/>
                </a:lnTo>
                <a:lnTo>
                  <a:pt x="244" y="488"/>
                </a:lnTo>
                <a:lnTo>
                  <a:pt x="242" y="486"/>
                </a:lnTo>
                <a:lnTo>
                  <a:pt x="241" y="486"/>
                </a:lnTo>
                <a:lnTo>
                  <a:pt x="238" y="484"/>
                </a:lnTo>
                <a:lnTo>
                  <a:pt x="238" y="484"/>
                </a:lnTo>
                <a:lnTo>
                  <a:pt x="239" y="488"/>
                </a:lnTo>
                <a:lnTo>
                  <a:pt x="241" y="488"/>
                </a:lnTo>
                <a:lnTo>
                  <a:pt x="245" y="489"/>
                </a:lnTo>
                <a:lnTo>
                  <a:pt x="245" y="489"/>
                </a:lnTo>
                <a:close/>
                <a:moveTo>
                  <a:pt x="300" y="491"/>
                </a:moveTo>
                <a:lnTo>
                  <a:pt x="300" y="491"/>
                </a:lnTo>
                <a:lnTo>
                  <a:pt x="305" y="491"/>
                </a:lnTo>
                <a:lnTo>
                  <a:pt x="308" y="491"/>
                </a:lnTo>
                <a:lnTo>
                  <a:pt x="314" y="484"/>
                </a:lnTo>
                <a:lnTo>
                  <a:pt x="314" y="484"/>
                </a:lnTo>
                <a:lnTo>
                  <a:pt x="312" y="486"/>
                </a:lnTo>
                <a:lnTo>
                  <a:pt x="312" y="486"/>
                </a:lnTo>
                <a:lnTo>
                  <a:pt x="306" y="488"/>
                </a:lnTo>
                <a:lnTo>
                  <a:pt x="303" y="489"/>
                </a:lnTo>
                <a:lnTo>
                  <a:pt x="300" y="491"/>
                </a:lnTo>
                <a:lnTo>
                  <a:pt x="300" y="491"/>
                </a:lnTo>
                <a:close/>
                <a:moveTo>
                  <a:pt x="491" y="486"/>
                </a:moveTo>
                <a:lnTo>
                  <a:pt x="491" y="486"/>
                </a:lnTo>
                <a:lnTo>
                  <a:pt x="492" y="488"/>
                </a:lnTo>
                <a:lnTo>
                  <a:pt x="492" y="488"/>
                </a:lnTo>
                <a:lnTo>
                  <a:pt x="492" y="489"/>
                </a:lnTo>
                <a:lnTo>
                  <a:pt x="494" y="489"/>
                </a:lnTo>
                <a:lnTo>
                  <a:pt x="494" y="489"/>
                </a:lnTo>
                <a:lnTo>
                  <a:pt x="494" y="488"/>
                </a:lnTo>
                <a:lnTo>
                  <a:pt x="494" y="484"/>
                </a:lnTo>
                <a:lnTo>
                  <a:pt x="494" y="484"/>
                </a:lnTo>
                <a:lnTo>
                  <a:pt x="492" y="486"/>
                </a:lnTo>
                <a:lnTo>
                  <a:pt x="491" y="486"/>
                </a:lnTo>
                <a:lnTo>
                  <a:pt x="491" y="486"/>
                </a:lnTo>
                <a:close/>
                <a:moveTo>
                  <a:pt x="704" y="492"/>
                </a:moveTo>
                <a:lnTo>
                  <a:pt x="704" y="492"/>
                </a:lnTo>
                <a:lnTo>
                  <a:pt x="704" y="489"/>
                </a:lnTo>
                <a:lnTo>
                  <a:pt x="704" y="488"/>
                </a:lnTo>
                <a:lnTo>
                  <a:pt x="703" y="486"/>
                </a:lnTo>
                <a:lnTo>
                  <a:pt x="701" y="486"/>
                </a:lnTo>
                <a:lnTo>
                  <a:pt x="698" y="491"/>
                </a:lnTo>
                <a:lnTo>
                  <a:pt x="697" y="494"/>
                </a:lnTo>
                <a:lnTo>
                  <a:pt x="698" y="497"/>
                </a:lnTo>
                <a:lnTo>
                  <a:pt x="698" y="497"/>
                </a:lnTo>
                <a:lnTo>
                  <a:pt x="703" y="495"/>
                </a:lnTo>
                <a:lnTo>
                  <a:pt x="704" y="494"/>
                </a:lnTo>
                <a:lnTo>
                  <a:pt x="704" y="492"/>
                </a:lnTo>
                <a:lnTo>
                  <a:pt x="704" y="492"/>
                </a:lnTo>
                <a:close/>
                <a:moveTo>
                  <a:pt x="730" y="494"/>
                </a:moveTo>
                <a:lnTo>
                  <a:pt x="730" y="494"/>
                </a:lnTo>
                <a:lnTo>
                  <a:pt x="732" y="489"/>
                </a:lnTo>
                <a:lnTo>
                  <a:pt x="732" y="486"/>
                </a:lnTo>
                <a:lnTo>
                  <a:pt x="730" y="484"/>
                </a:lnTo>
                <a:lnTo>
                  <a:pt x="730" y="484"/>
                </a:lnTo>
                <a:lnTo>
                  <a:pt x="730" y="489"/>
                </a:lnTo>
                <a:lnTo>
                  <a:pt x="730" y="492"/>
                </a:lnTo>
                <a:lnTo>
                  <a:pt x="730" y="494"/>
                </a:lnTo>
                <a:lnTo>
                  <a:pt x="730" y="494"/>
                </a:lnTo>
                <a:close/>
                <a:moveTo>
                  <a:pt x="195" y="494"/>
                </a:moveTo>
                <a:lnTo>
                  <a:pt x="195" y="494"/>
                </a:lnTo>
                <a:lnTo>
                  <a:pt x="198" y="494"/>
                </a:lnTo>
                <a:lnTo>
                  <a:pt x="201" y="494"/>
                </a:lnTo>
                <a:lnTo>
                  <a:pt x="203" y="492"/>
                </a:lnTo>
                <a:lnTo>
                  <a:pt x="203" y="492"/>
                </a:lnTo>
                <a:lnTo>
                  <a:pt x="201" y="492"/>
                </a:lnTo>
                <a:lnTo>
                  <a:pt x="201" y="491"/>
                </a:lnTo>
                <a:lnTo>
                  <a:pt x="201" y="488"/>
                </a:lnTo>
                <a:lnTo>
                  <a:pt x="201" y="488"/>
                </a:lnTo>
                <a:lnTo>
                  <a:pt x="197" y="489"/>
                </a:lnTo>
                <a:lnTo>
                  <a:pt x="197" y="491"/>
                </a:lnTo>
                <a:lnTo>
                  <a:pt x="195" y="494"/>
                </a:lnTo>
                <a:lnTo>
                  <a:pt x="195" y="494"/>
                </a:lnTo>
                <a:close/>
                <a:moveTo>
                  <a:pt x="474" y="492"/>
                </a:moveTo>
                <a:lnTo>
                  <a:pt x="474" y="492"/>
                </a:lnTo>
                <a:lnTo>
                  <a:pt x="479" y="491"/>
                </a:lnTo>
                <a:lnTo>
                  <a:pt x="482" y="488"/>
                </a:lnTo>
                <a:lnTo>
                  <a:pt x="482" y="488"/>
                </a:lnTo>
                <a:lnTo>
                  <a:pt x="477" y="489"/>
                </a:lnTo>
                <a:lnTo>
                  <a:pt x="474" y="492"/>
                </a:lnTo>
                <a:lnTo>
                  <a:pt x="474" y="492"/>
                </a:lnTo>
                <a:close/>
                <a:moveTo>
                  <a:pt x="506" y="498"/>
                </a:moveTo>
                <a:lnTo>
                  <a:pt x="506" y="498"/>
                </a:lnTo>
                <a:lnTo>
                  <a:pt x="509" y="497"/>
                </a:lnTo>
                <a:lnTo>
                  <a:pt x="509" y="494"/>
                </a:lnTo>
                <a:lnTo>
                  <a:pt x="509" y="491"/>
                </a:lnTo>
                <a:lnTo>
                  <a:pt x="508" y="488"/>
                </a:lnTo>
                <a:lnTo>
                  <a:pt x="508" y="488"/>
                </a:lnTo>
                <a:lnTo>
                  <a:pt x="506" y="489"/>
                </a:lnTo>
                <a:lnTo>
                  <a:pt x="506" y="492"/>
                </a:lnTo>
                <a:lnTo>
                  <a:pt x="506" y="498"/>
                </a:lnTo>
                <a:lnTo>
                  <a:pt x="506" y="498"/>
                </a:lnTo>
                <a:close/>
                <a:moveTo>
                  <a:pt x="44" y="504"/>
                </a:moveTo>
                <a:lnTo>
                  <a:pt x="44" y="504"/>
                </a:lnTo>
                <a:lnTo>
                  <a:pt x="49" y="503"/>
                </a:lnTo>
                <a:lnTo>
                  <a:pt x="49" y="503"/>
                </a:lnTo>
                <a:lnTo>
                  <a:pt x="49" y="500"/>
                </a:lnTo>
                <a:lnTo>
                  <a:pt x="47" y="495"/>
                </a:lnTo>
                <a:lnTo>
                  <a:pt x="47" y="495"/>
                </a:lnTo>
                <a:lnTo>
                  <a:pt x="46" y="495"/>
                </a:lnTo>
                <a:lnTo>
                  <a:pt x="43" y="495"/>
                </a:lnTo>
                <a:lnTo>
                  <a:pt x="43" y="495"/>
                </a:lnTo>
                <a:lnTo>
                  <a:pt x="41" y="492"/>
                </a:lnTo>
                <a:lnTo>
                  <a:pt x="38" y="489"/>
                </a:lnTo>
                <a:lnTo>
                  <a:pt x="38" y="489"/>
                </a:lnTo>
                <a:lnTo>
                  <a:pt x="38" y="494"/>
                </a:lnTo>
                <a:lnTo>
                  <a:pt x="40" y="497"/>
                </a:lnTo>
                <a:lnTo>
                  <a:pt x="44" y="504"/>
                </a:lnTo>
                <a:lnTo>
                  <a:pt x="44" y="504"/>
                </a:lnTo>
                <a:close/>
                <a:moveTo>
                  <a:pt x="659" y="501"/>
                </a:moveTo>
                <a:lnTo>
                  <a:pt x="659" y="501"/>
                </a:lnTo>
                <a:lnTo>
                  <a:pt x="660" y="504"/>
                </a:lnTo>
                <a:lnTo>
                  <a:pt x="660" y="509"/>
                </a:lnTo>
                <a:lnTo>
                  <a:pt x="662" y="513"/>
                </a:lnTo>
                <a:lnTo>
                  <a:pt x="663" y="517"/>
                </a:lnTo>
                <a:lnTo>
                  <a:pt x="663" y="517"/>
                </a:lnTo>
                <a:lnTo>
                  <a:pt x="668" y="510"/>
                </a:lnTo>
                <a:lnTo>
                  <a:pt x="671" y="503"/>
                </a:lnTo>
                <a:lnTo>
                  <a:pt x="671" y="495"/>
                </a:lnTo>
                <a:lnTo>
                  <a:pt x="671" y="492"/>
                </a:lnTo>
                <a:lnTo>
                  <a:pt x="668" y="489"/>
                </a:lnTo>
                <a:lnTo>
                  <a:pt x="668" y="489"/>
                </a:lnTo>
                <a:lnTo>
                  <a:pt x="659" y="501"/>
                </a:lnTo>
                <a:lnTo>
                  <a:pt x="659" y="501"/>
                </a:lnTo>
                <a:close/>
                <a:moveTo>
                  <a:pt x="399" y="498"/>
                </a:moveTo>
                <a:lnTo>
                  <a:pt x="399" y="498"/>
                </a:lnTo>
                <a:lnTo>
                  <a:pt x="402" y="495"/>
                </a:lnTo>
                <a:lnTo>
                  <a:pt x="404" y="494"/>
                </a:lnTo>
                <a:lnTo>
                  <a:pt x="404" y="494"/>
                </a:lnTo>
                <a:lnTo>
                  <a:pt x="399" y="491"/>
                </a:lnTo>
                <a:lnTo>
                  <a:pt x="393" y="489"/>
                </a:lnTo>
                <a:lnTo>
                  <a:pt x="393" y="489"/>
                </a:lnTo>
                <a:lnTo>
                  <a:pt x="393" y="492"/>
                </a:lnTo>
                <a:lnTo>
                  <a:pt x="395" y="494"/>
                </a:lnTo>
                <a:lnTo>
                  <a:pt x="398" y="495"/>
                </a:lnTo>
                <a:lnTo>
                  <a:pt x="399" y="498"/>
                </a:lnTo>
                <a:lnTo>
                  <a:pt x="399" y="498"/>
                </a:lnTo>
                <a:close/>
                <a:moveTo>
                  <a:pt x="518" y="492"/>
                </a:moveTo>
                <a:lnTo>
                  <a:pt x="518" y="492"/>
                </a:lnTo>
                <a:lnTo>
                  <a:pt x="520" y="492"/>
                </a:lnTo>
                <a:lnTo>
                  <a:pt x="521" y="494"/>
                </a:lnTo>
                <a:lnTo>
                  <a:pt x="521" y="494"/>
                </a:lnTo>
                <a:lnTo>
                  <a:pt x="521" y="491"/>
                </a:lnTo>
                <a:lnTo>
                  <a:pt x="520" y="489"/>
                </a:lnTo>
                <a:lnTo>
                  <a:pt x="520" y="489"/>
                </a:lnTo>
                <a:lnTo>
                  <a:pt x="518" y="492"/>
                </a:lnTo>
                <a:lnTo>
                  <a:pt x="518" y="492"/>
                </a:lnTo>
                <a:close/>
                <a:moveTo>
                  <a:pt x="570" y="500"/>
                </a:moveTo>
                <a:lnTo>
                  <a:pt x="570" y="500"/>
                </a:lnTo>
                <a:lnTo>
                  <a:pt x="573" y="500"/>
                </a:lnTo>
                <a:lnTo>
                  <a:pt x="576" y="500"/>
                </a:lnTo>
                <a:lnTo>
                  <a:pt x="576" y="500"/>
                </a:lnTo>
                <a:lnTo>
                  <a:pt x="576" y="495"/>
                </a:lnTo>
                <a:lnTo>
                  <a:pt x="576" y="491"/>
                </a:lnTo>
                <a:lnTo>
                  <a:pt x="576" y="491"/>
                </a:lnTo>
                <a:lnTo>
                  <a:pt x="570" y="489"/>
                </a:lnTo>
                <a:lnTo>
                  <a:pt x="570" y="489"/>
                </a:lnTo>
                <a:lnTo>
                  <a:pt x="570" y="495"/>
                </a:lnTo>
                <a:lnTo>
                  <a:pt x="570" y="500"/>
                </a:lnTo>
                <a:lnTo>
                  <a:pt x="570" y="500"/>
                </a:lnTo>
                <a:close/>
                <a:moveTo>
                  <a:pt x="349" y="494"/>
                </a:moveTo>
                <a:lnTo>
                  <a:pt x="349" y="494"/>
                </a:lnTo>
                <a:lnTo>
                  <a:pt x="351" y="498"/>
                </a:lnTo>
                <a:lnTo>
                  <a:pt x="354" y="503"/>
                </a:lnTo>
                <a:lnTo>
                  <a:pt x="357" y="506"/>
                </a:lnTo>
                <a:lnTo>
                  <a:pt x="363" y="506"/>
                </a:lnTo>
                <a:lnTo>
                  <a:pt x="363" y="506"/>
                </a:lnTo>
                <a:lnTo>
                  <a:pt x="361" y="500"/>
                </a:lnTo>
                <a:lnTo>
                  <a:pt x="360" y="494"/>
                </a:lnTo>
                <a:lnTo>
                  <a:pt x="357" y="492"/>
                </a:lnTo>
                <a:lnTo>
                  <a:pt x="355" y="491"/>
                </a:lnTo>
                <a:lnTo>
                  <a:pt x="352" y="491"/>
                </a:lnTo>
                <a:lnTo>
                  <a:pt x="349" y="494"/>
                </a:lnTo>
                <a:lnTo>
                  <a:pt x="349" y="494"/>
                </a:lnTo>
                <a:close/>
                <a:moveTo>
                  <a:pt x="116" y="498"/>
                </a:moveTo>
                <a:lnTo>
                  <a:pt x="116" y="498"/>
                </a:lnTo>
                <a:lnTo>
                  <a:pt x="119" y="498"/>
                </a:lnTo>
                <a:lnTo>
                  <a:pt x="123" y="498"/>
                </a:lnTo>
                <a:lnTo>
                  <a:pt x="123" y="498"/>
                </a:lnTo>
                <a:lnTo>
                  <a:pt x="123" y="494"/>
                </a:lnTo>
                <a:lnTo>
                  <a:pt x="122" y="492"/>
                </a:lnTo>
                <a:lnTo>
                  <a:pt x="120" y="491"/>
                </a:lnTo>
                <a:lnTo>
                  <a:pt x="120" y="491"/>
                </a:lnTo>
                <a:lnTo>
                  <a:pt x="117" y="494"/>
                </a:lnTo>
                <a:lnTo>
                  <a:pt x="116" y="495"/>
                </a:lnTo>
                <a:lnTo>
                  <a:pt x="116" y="498"/>
                </a:lnTo>
                <a:lnTo>
                  <a:pt x="116" y="498"/>
                </a:lnTo>
                <a:close/>
                <a:moveTo>
                  <a:pt x="477" y="498"/>
                </a:moveTo>
                <a:lnTo>
                  <a:pt x="477" y="498"/>
                </a:lnTo>
                <a:lnTo>
                  <a:pt x="479" y="506"/>
                </a:lnTo>
                <a:lnTo>
                  <a:pt x="482" y="513"/>
                </a:lnTo>
                <a:lnTo>
                  <a:pt x="482" y="513"/>
                </a:lnTo>
                <a:lnTo>
                  <a:pt x="485" y="512"/>
                </a:lnTo>
                <a:lnTo>
                  <a:pt x="486" y="510"/>
                </a:lnTo>
                <a:lnTo>
                  <a:pt x="488" y="504"/>
                </a:lnTo>
                <a:lnTo>
                  <a:pt x="488" y="497"/>
                </a:lnTo>
                <a:lnTo>
                  <a:pt x="485" y="492"/>
                </a:lnTo>
                <a:lnTo>
                  <a:pt x="485" y="492"/>
                </a:lnTo>
                <a:lnTo>
                  <a:pt x="483" y="494"/>
                </a:lnTo>
                <a:lnTo>
                  <a:pt x="482" y="495"/>
                </a:lnTo>
                <a:lnTo>
                  <a:pt x="477" y="498"/>
                </a:lnTo>
                <a:lnTo>
                  <a:pt x="477" y="498"/>
                </a:lnTo>
                <a:close/>
                <a:moveTo>
                  <a:pt x="448" y="500"/>
                </a:moveTo>
                <a:lnTo>
                  <a:pt x="448" y="500"/>
                </a:lnTo>
                <a:lnTo>
                  <a:pt x="447" y="495"/>
                </a:lnTo>
                <a:lnTo>
                  <a:pt x="445" y="494"/>
                </a:lnTo>
                <a:lnTo>
                  <a:pt x="444" y="492"/>
                </a:lnTo>
                <a:lnTo>
                  <a:pt x="444" y="492"/>
                </a:lnTo>
                <a:lnTo>
                  <a:pt x="445" y="497"/>
                </a:lnTo>
                <a:lnTo>
                  <a:pt x="448" y="500"/>
                </a:lnTo>
                <a:lnTo>
                  <a:pt x="448" y="500"/>
                </a:lnTo>
                <a:close/>
                <a:moveTo>
                  <a:pt x="547" y="503"/>
                </a:moveTo>
                <a:lnTo>
                  <a:pt x="547" y="503"/>
                </a:lnTo>
                <a:lnTo>
                  <a:pt x="547" y="497"/>
                </a:lnTo>
                <a:lnTo>
                  <a:pt x="547" y="495"/>
                </a:lnTo>
                <a:lnTo>
                  <a:pt x="546" y="492"/>
                </a:lnTo>
                <a:lnTo>
                  <a:pt x="546" y="492"/>
                </a:lnTo>
                <a:lnTo>
                  <a:pt x="544" y="498"/>
                </a:lnTo>
                <a:lnTo>
                  <a:pt x="546" y="501"/>
                </a:lnTo>
                <a:lnTo>
                  <a:pt x="547" y="503"/>
                </a:lnTo>
                <a:lnTo>
                  <a:pt x="547" y="503"/>
                </a:lnTo>
                <a:close/>
                <a:moveTo>
                  <a:pt x="631" y="510"/>
                </a:moveTo>
                <a:lnTo>
                  <a:pt x="631" y="510"/>
                </a:lnTo>
                <a:lnTo>
                  <a:pt x="640" y="503"/>
                </a:lnTo>
                <a:lnTo>
                  <a:pt x="648" y="494"/>
                </a:lnTo>
                <a:lnTo>
                  <a:pt x="648" y="494"/>
                </a:lnTo>
                <a:lnTo>
                  <a:pt x="645" y="494"/>
                </a:lnTo>
                <a:lnTo>
                  <a:pt x="642" y="494"/>
                </a:lnTo>
                <a:lnTo>
                  <a:pt x="640" y="495"/>
                </a:lnTo>
                <a:lnTo>
                  <a:pt x="637" y="498"/>
                </a:lnTo>
                <a:lnTo>
                  <a:pt x="631" y="510"/>
                </a:lnTo>
                <a:lnTo>
                  <a:pt x="631" y="510"/>
                </a:lnTo>
                <a:close/>
                <a:moveTo>
                  <a:pt x="686" y="506"/>
                </a:moveTo>
                <a:lnTo>
                  <a:pt x="686" y="506"/>
                </a:lnTo>
                <a:lnTo>
                  <a:pt x="689" y="504"/>
                </a:lnTo>
                <a:lnTo>
                  <a:pt x="691" y="500"/>
                </a:lnTo>
                <a:lnTo>
                  <a:pt x="692" y="492"/>
                </a:lnTo>
                <a:lnTo>
                  <a:pt x="692" y="492"/>
                </a:lnTo>
                <a:lnTo>
                  <a:pt x="688" y="498"/>
                </a:lnTo>
                <a:lnTo>
                  <a:pt x="688" y="503"/>
                </a:lnTo>
                <a:lnTo>
                  <a:pt x="686" y="506"/>
                </a:lnTo>
                <a:lnTo>
                  <a:pt x="686" y="506"/>
                </a:lnTo>
                <a:close/>
                <a:moveTo>
                  <a:pt x="713" y="498"/>
                </a:moveTo>
                <a:lnTo>
                  <a:pt x="713" y="498"/>
                </a:lnTo>
                <a:lnTo>
                  <a:pt x="715" y="495"/>
                </a:lnTo>
                <a:lnTo>
                  <a:pt x="715" y="494"/>
                </a:lnTo>
                <a:lnTo>
                  <a:pt x="713" y="492"/>
                </a:lnTo>
                <a:lnTo>
                  <a:pt x="713" y="492"/>
                </a:lnTo>
                <a:lnTo>
                  <a:pt x="712" y="495"/>
                </a:lnTo>
                <a:lnTo>
                  <a:pt x="713" y="497"/>
                </a:lnTo>
                <a:lnTo>
                  <a:pt x="713" y="498"/>
                </a:lnTo>
                <a:lnTo>
                  <a:pt x="713" y="498"/>
                </a:lnTo>
                <a:close/>
                <a:moveTo>
                  <a:pt x="332" y="497"/>
                </a:moveTo>
                <a:lnTo>
                  <a:pt x="332" y="497"/>
                </a:lnTo>
                <a:lnTo>
                  <a:pt x="340" y="500"/>
                </a:lnTo>
                <a:lnTo>
                  <a:pt x="348" y="501"/>
                </a:lnTo>
                <a:lnTo>
                  <a:pt x="348" y="501"/>
                </a:lnTo>
                <a:lnTo>
                  <a:pt x="346" y="497"/>
                </a:lnTo>
                <a:lnTo>
                  <a:pt x="345" y="494"/>
                </a:lnTo>
                <a:lnTo>
                  <a:pt x="345" y="494"/>
                </a:lnTo>
                <a:lnTo>
                  <a:pt x="338" y="494"/>
                </a:lnTo>
                <a:lnTo>
                  <a:pt x="332" y="497"/>
                </a:lnTo>
                <a:lnTo>
                  <a:pt x="332" y="497"/>
                </a:lnTo>
                <a:close/>
                <a:moveTo>
                  <a:pt x="288" y="498"/>
                </a:moveTo>
                <a:lnTo>
                  <a:pt x="288" y="498"/>
                </a:lnTo>
                <a:lnTo>
                  <a:pt x="287" y="495"/>
                </a:lnTo>
                <a:lnTo>
                  <a:pt x="287" y="494"/>
                </a:lnTo>
                <a:lnTo>
                  <a:pt x="285" y="495"/>
                </a:lnTo>
                <a:lnTo>
                  <a:pt x="285" y="495"/>
                </a:lnTo>
                <a:lnTo>
                  <a:pt x="287" y="495"/>
                </a:lnTo>
                <a:lnTo>
                  <a:pt x="287" y="497"/>
                </a:lnTo>
                <a:lnTo>
                  <a:pt x="287" y="498"/>
                </a:lnTo>
                <a:lnTo>
                  <a:pt x="288" y="498"/>
                </a:lnTo>
                <a:lnTo>
                  <a:pt x="288" y="498"/>
                </a:lnTo>
                <a:close/>
                <a:moveTo>
                  <a:pt x="404" y="501"/>
                </a:moveTo>
                <a:lnTo>
                  <a:pt x="404" y="501"/>
                </a:lnTo>
                <a:lnTo>
                  <a:pt x="404" y="503"/>
                </a:lnTo>
                <a:lnTo>
                  <a:pt x="404" y="503"/>
                </a:lnTo>
                <a:lnTo>
                  <a:pt x="407" y="503"/>
                </a:lnTo>
                <a:lnTo>
                  <a:pt x="410" y="501"/>
                </a:lnTo>
                <a:lnTo>
                  <a:pt x="413" y="498"/>
                </a:lnTo>
                <a:lnTo>
                  <a:pt x="413" y="494"/>
                </a:lnTo>
                <a:lnTo>
                  <a:pt x="413" y="494"/>
                </a:lnTo>
                <a:lnTo>
                  <a:pt x="407" y="497"/>
                </a:lnTo>
                <a:lnTo>
                  <a:pt x="404" y="501"/>
                </a:lnTo>
                <a:lnTo>
                  <a:pt x="404" y="501"/>
                </a:lnTo>
                <a:close/>
                <a:moveTo>
                  <a:pt x="515" y="500"/>
                </a:moveTo>
                <a:lnTo>
                  <a:pt x="515" y="500"/>
                </a:lnTo>
                <a:lnTo>
                  <a:pt x="517" y="498"/>
                </a:lnTo>
                <a:lnTo>
                  <a:pt x="518" y="498"/>
                </a:lnTo>
                <a:lnTo>
                  <a:pt x="518" y="497"/>
                </a:lnTo>
                <a:lnTo>
                  <a:pt x="518" y="497"/>
                </a:lnTo>
                <a:lnTo>
                  <a:pt x="515" y="494"/>
                </a:lnTo>
                <a:lnTo>
                  <a:pt x="515" y="494"/>
                </a:lnTo>
                <a:lnTo>
                  <a:pt x="514" y="497"/>
                </a:lnTo>
                <a:lnTo>
                  <a:pt x="514" y="498"/>
                </a:lnTo>
                <a:lnTo>
                  <a:pt x="515" y="500"/>
                </a:lnTo>
                <a:lnTo>
                  <a:pt x="515" y="500"/>
                </a:lnTo>
                <a:close/>
                <a:moveTo>
                  <a:pt x="27" y="495"/>
                </a:moveTo>
                <a:lnTo>
                  <a:pt x="27" y="495"/>
                </a:lnTo>
                <a:lnTo>
                  <a:pt x="29" y="501"/>
                </a:lnTo>
                <a:lnTo>
                  <a:pt x="29" y="503"/>
                </a:lnTo>
                <a:lnTo>
                  <a:pt x="32" y="503"/>
                </a:lnTo>
                <a:lnTo>
                  <a:pt x="32" y="503"/>
                </a:lnTo>
                <a:lnTo>
                  <a:pt x="32" y="500"/>
                </a:lnTo>
                <a:lnTo>
                  <a:pt x="32" y="495"/>
                </a:lnTo>
                <a:lnTo>
                  <a:pt x="32" y="495"/>
                </a:lnTo>
                <a:lnTo>
                  <a:pt x="30" y="495"/>
                </a:lnTo>
                <a:lnTo>
                  <a:pt x="27" y="495"/>
                </a:lnTo>
                <a:lnTo>
                  <a:pt x="27" y="495"/>
                </a:lnTo>
                <a:close/>
                <a:moveTo>
                  <a:pt x="584" y="509"/>
                </a:moveTo>
                <a:lnTo>
                  <a:pt x="584" y="509"/>
                </a:lnTo>
                <a:lnTo>
                  <a:pt x="592" y="503"/>
                </a:lnTo>
                <a:lnTo>
                  <a:pt x="593" y="500"/>
                </a:lnTo>
                <a:lnTo>
                  <a:pt x="593" y="495"/>
                </a:lnTo>
                <a:lnTo>
                  <a:pt x="593" y="495"/>
                </a:lnTo>
                <a:lnTo>
                  <a:pt x="590" y="497"/>
                </a:lnTo>
                <a:lnTo>
                  <a:pt x="587" y="500"/>
                </a:lnTo>
                <a:lnTo>
                  <a:pt x="584" y="509"/>
                </a:lnTo>
                <a:lnTo>
                  <a:pt x="584" y="509"/>
                </a:lnTo>
                <a:close/>
                <a:moveTo>
                  <a:pt x="212" y="498"/>
                </a:moveTo>
                <a:lnTo>
                  <a:pt x="212" y="498"/>
                </a:lnTo>
                <a:lnTo>
                  <a:pt x="215" y="498"/>
                </a:lnTo>
                <a:lnTo>
                  <a:pt x="215" y="497"/>
                </a:lnTo>
                <a:lnTo>
                  <a:pt x="215" y="497"/>
                </a:lnTo>
                <a:lnTo>
                  <a:pt x="213" y="495"/>
                </a:lnTo>
                <a:lnTo>
                  <a:pt x="212" y="497"/>
                </a:lnTo>
                <a:lnTo>
                  <a:pt x="212" y="498"/>
                </a:lnTo>
                <a:lnTo>
                  <a:pt x="212" y="498"/>
                </a:lnTo>
                <a:close/>
                <a:moveTo>
                  <a:pt x="303" y="498"/>
                </a:moveTo>
                <a:lnTo>
                  <a:pt x="303" y="498"/>
                </a:lnTo>
                <a:lnTo>
                  <a:pt x="305" y="498"/>
                </a:lnTo>
                <a:lnTo>
                  <a:pt x="306" y="498"/>
                </a:lnTo>
                <a:lnTo>
                  <a:pt x="306" y="497"/>
                </a:lnTo>
                <a:lnTo>
                  <a:pt x="306" y="497"/>
                </a:lnTo>
                <a:lnTo>
                  <a:pt x="305" y="497"/>
                </a:lnTo>
                <a:lnTo>
                  <a:pt x="303" y="498"/>
                </a:lnTo>
                <a:lnTo>
                  <a:pt x="303" y="498"/>
                </a:lnTo>
                <a:close/>
                <a:moveTo>
                  <a:pt x="459" y="503"/>
                </a:moveTo>
                <a:lnTo>
                  <a:pt x="459" y="503"/>
                </a:lnTo>
                <a:lnTo>
                  <a:pt x="459" y="500"/>
                </a:lnTo>
                <a:lnTo>
                  <a:pt x="459" y="497"/>
                </a:lnTo>
                <a:lnTo>
                  <a:pt x="457" y="497"/>
                </a:lnTo>
                <a:lnTo>
                  <a:pt x="457" y="497"/>
                </a:lnTo>
                <a:lnTo>
                  <a:pt x="457" y="500"/>
                </a:lnTo>
                <a:lnTo>
                  <a:pt x="457" y="501"/>
                </a:lnTo>
                <a:lnTo>
                  <a:pt x="459" y="503"/>
                </a:lnTo>
                <a:lnTo>
                  <a:pt x="459" y="503"/>
                </a:lnTo>
                <a:close/>
                <a:moveTo>
                  <a:pt x="366" y="501"/>
                </a:moveTo>
                <a:lnTo>
                  <a:pt x="366" y="501"/>
                </a:lnTo>
                <a:lnTo>
                  <a:pt x="367" y="500"/>
                </a:lnTo>
                <a:lnTo>
                  <a:pt x="369" y="498"/>
                </a:lnTo>
                <a:lnTo>
                  <a:pt x="369" y="498"/>
                </a:lnTo>
                <a:lnTo>
                  <a:pt x="366" y="497"/>
                </a:lnTo>
                <a:lnTo>
                  <a:pt x="366" y="497"/>
                </a:lnTo>
                <a:lnTo>
                  <a:pt x="366" y="501"/>
                </a:lnTo>
                <a:lnTo>
                  <a:pt x="366" y="501"/>
                </a:lnTo>
                <a:close/>
                <a:moveTo>
                  <a:pt x="383" y="503"/>
                </a:moveTo>
                <a:lnTo>
                  <a:pt x="383" y="503"/>
                </a:lnTo>
                <a:lnTo>
                  <a:pt x="386" y="504"/>
                </a:lnTo>
                <a:lnTo>
                  <a:pt x="387" y="506"/>
                </a:lnTo>
                <a:lnTo>
                  <a:pt x="389" y="506"/>
                </a:lnTo>
                <a:lnTo>
                  <a:pt x="389" y="506"/>
                </a:lnTo>
                <a:lnTo>
                  <a:pt x="387" y="500"/>
                </a:lnTo>
                <a:lnTo>
                  <a:pt x="386" y="498"/>
                </a:lnTo>
                <a:lnTo>
                  <a:pt x="384" y="497"/>
                </a:lnTo>
                <a:lnTo>
                  <a:pt x="384" y="497"/>
                </a:lnTo>
                <a:lnTo>
                  <a:pt x="383" y="503"/>
                </a:lnTo>
                <a:lnTo>
                  <a:pt x="383" y="503"/>
                </a:lnTo>
                <a:close/>
                <a:moveTo>
                  <a:pt x="297" y="500"/>
                </a:moveTo>
                <a:lnTo>
                  <a:pt x="297" y="500"/>
                </a:lnTo>
                <a:lnTo>
                  <a:pt x="296" y="498"/>
                </a:lnTo>
                <a:lnTo>
                  <a:pt x="294" y="498"/>
                </a:lnTo>
                <a:lnTo>
                  <a:pt x="294" y="500"/>
                </a:lnTo>
                <a:lnTo>
                  <a:pt x="294" y="500"/>
                </a:lnTo>
                <a:lnTo>
                  <a:pt x="296" y="500"/>
                </a:lnTo>
                <a:lnTo>
                  <a:pt x="297" y="500"/>
                </a:lnTo>
                <a:lnTo>
                  <a:pt x="297" y="500"/>
                </a:lnTo>
                <a:lnTo>
                  <a:pt x="297" y="500"/>
                </a:lnTo>
                <a:close/>
                <a:moveTo>
                  <a:pt x="320" y="515"/>
                </a:moveTo>
                <a:lnTo>
                  <a:pt x="320" y="515"/>
                </a:lnTo>
                <a:lnTo>
                  <a:pt x="323" y="515"/>
                </a:lnTo>
                <a:lnTo>
                  <a:pt x="325" y="513"/>
                </a:lnTo>
                <a:lnTo>
                  <a:pt x="325" y="513"/>
                </a:lnTo>
                <a:lnTo>
                  <a:pt x="325" y="500"/>
                </a:lnTo>
                <a:lnTo>
                  <a:pt x="325" y="500"/>
                </a:lnTo>
                <a:lnTo>
                  <a:pt x="322" y="498"/>
                </a:lnTo>
                <a:lnTo>
                  <a:pt x="320" y="500"/>
                </a:lnTo>
                <a:lnTo>
                  <a:pt x="319" y="501"/>
                </a:lnTo>
                <a:lnTo>
                  <a:pt x="319" y="503"/>
                </a:lnTo>
                <a:lnTo>
                  <a:pt x="320" y="515"/>
                </a:lnTo>
                <a:lnTo>
                  <a:pt x="320" y="515"/>
                </a:lnTo>
                <a:close/>
                <a:moveTo>
                  <a:pt x="268" y="503"/>
                </a:moveTo>
                <a:lnTo>
                  <a:pt x="268" y="503"/>
                </a:lnTo>
                <a:lnTo>
                  <a:pt x="276" y="504"/>
                </a:lnTo>
                <a:lnTo>
                  <a:pt x="277" y="504"/>
                </a:lnTo>
                <a:lnTo>
                  <a:pt x="279" y="501"/>
                </a:lnTo>
                <a:lnTo>
                  <a:pt x="279" y="501"/>
                </a:lnTo>
                <a:lnTo>
                  <a:pt x="276" y="500"/>
                </a:lnTo>
                <a:lnTo>
                  <a:pt x="273" y="500"/>
                </a:lnTo>
                <a:lnTo>
                  <a:pt x="268" y="503"/>
                </a:lnTo>
                <a:lnTo>
                  <a:pt x="268" y="503"/>
                </a:lnTo>
                <a:close/>
                <a:moveTo>
                  <a:pt x="239" y="512"/>
                </a:moveTo>
                <a:lnTo>
                  <a:pt x="239" y="512"/>
                </a:lnTo>
                <a:lnTo>
                  <a:pt x="247" y="510"/>
                </a:lnTo>
                <a:lnTo>
                  <a:pt x="250" y="509"/>
                </a:lnTo>
                <a:lnTo>
                  <a:pt x="252" y="507"/>
                </a:lnTo>
                <a:lnTo>
                  <a:pt x="252" y="507"/>
                </a:lnTo>
                <a:lnTo>
                  <a:pt x="250" y="504"/>
                </a:lnTo>
                <a:lnTo>
                  <a:pt x="247" y="501"/>
                </a:lnTo>
                <a:lnTo>
                  <a:pt x="242" y="500"/>
                </a:lnTo>
                <a:lnTo>
                  <a:pt x="238" y="500"/>
                </a:lnTo>
                <a:lnTo>
                  <a:pt x="238" y="500"/>
                </a:lnTo>
                <a:lnTo>
                  <a:pt x="238" y="507"/>
                </a:lnTo>
                <a:lnTo>
                  <a:pt x="239" y="512"/>
                </a:lnTo>
                <a:lnTo>
                  <a:pt x="239" y="512"/>
                </a:lnTo>
                <a:close/>
                <a:moveTo>
                  <a:pt x="521" y="520"/>
                </a:moveTo>
                <a:lnTo>
                  <a:pt x="521" y="520"/>
                </a:lnTo>
                <a:lnTo>
                  <a:pt x="523" y="515"/>
                </a:lnTo>
                <a:lnTo>
                  <a:pt x="523" y="510"/>
                </a:lnTo>
                <a:lnTo>
                  <a:pt x="523" y="500"/>
                </a:lnTo>
                <a:lnTo>
                  <a:pt x="523" y="500"/>
                </a:lnTo>
                <a:lnTo>
                  <a:pt x="520" y="501"/>
                </a:lnTo>
                <a:lnTo>
                  <a:pt x="518" y="504"/>
                </a:lnTo>
                <a:lnTo>
                  <a:pt x="515" y="509"/>
                </a:lnTo>
                <a:lnTo>
                  <a:pt x="517" y="515"/>
                </a:lnTo>
                <a:lnTo>
                  <a:pt x="518" y="518"/>
                </a:lnTo>
                <a:lnTo>
                  <a:pt x="521" y="520"/>
                </a:lnTo>
                <a:lnTo>
                  <a:pt x="521" y="520"/>
                </a:lnTo>
                <a:close/>
                <a:moveTo>
                  <a:pt x="305" y="503"/>
                </a:moveTo>
                <a:lnTo>
                  <a:pt x="305" y="503"/>
                </a:lnTo>
                <a:lnTo>
                  <a:pt x="308" y="507"/>
                </a:lnTo>
                <a:lnTo>
                  <a:pt x="309" y="512"/>
                </a:lnTo>
                <a:lnTo>
                  <a:pt x="309" y="512"/>
                </a:lnTo>
                <a:lnTo>
                  <a:pt x="314" y="513"/>
                </a:lnTo>
                <a:lnTo>
                  <a:pt x="314" y="513"/>
                </a:lnTo>
                <a:lnTo>
                  <a:pt x="314" y="507"/>
                </a:lnTo>
                <a:lnTo>
                  <a:pt x="312" y="501"/>
                </a:lnTo>
                <a:lnTo>
                  <a:pt x="312" y="501"/>
                </a:lnTo>
                <a:lnTo>
                  <a:pt x="308" y="501"/>
                </a:lnTo>
                <a:lnTo>
                  <a:pt x="305" y="503"/>
                </a:lnTo>
                <a:lnTo>
                  <a:pt x="305" y="503"/>
                </a:lnTo>
                <a:close/>
                <a:moveTo>
                  <a:pt x="436" y="512"/>
                </a:moveTo>
                <a:lnTo>
                  <a:pt x="436" y="512"/>
                </a:lnTo>
                <a:lnTo>
                  <a:pt x="436" y="509"/>
                </a:lnTo>
                <a:lnTo>
                  <a:pt x="434" y="507"/>
                </a:lnTo>
                <a:lnTo>
                  <a:pt x="433" y="504"/>
                </a:lnTo>
                <a:lnTo>
                  <a:pt x="433" y="503"/>
                </a:lnTo>
                <a:lnTo>
                  <a:pt x="433" y="503"/>
                </a:lnTo>
                <a:lnTo>
                  <a:pt x="428" y="501"/>
                </a:lnTo>
                <a:lnTo>
                  <a:pt x="424" y="501"/>
                </a:lnTo>
                <a:lnTo>
                  <a:pt x="424" y="501"/>
                </a:lnTo>
                <a:lnTo>
                  <a:pt x="427" y="504"/>
                </a:lnTo>
                <a:lnTo>
                  <a:pt x="430" y="507"/>
                </a:lnTo>
                <a:lnTo>
                  <a:pt x="436" y="512"/>
                </a:lnTo>
                <a:lnTo>
                  <a:pt x="436" y="512"/>
                </a:lnTo>
                <a:close/>
                <a:moveTo>
                  <a:pt x="532" y="515"/>
                </a:moveTo>
                <a:lnTo>
                  <a:pt x="532" y="515"/>
                </a:lnTo>
                <a:lnTo>
                  <a:pt x="532" y="507"/>
                </a:lnTo>
                <a:lnTo>
                  <a:pt x="532" y="501"/>
                </a:lnTo>
                <a:lnTo>
                  <a:pt x="532" y="501"/>
                </a:lnTo>
                <a:lnTo>
                  <a:pt x="529" y="501"/>
                </a:lnTo>
                <a:lnTo>
                  <a:pt x="529" y="501"/>
                </a:lnTo>
                <a:lnTo>
                  <a:pt x="529" y="507"/>
                </a:lnTo>
                <a:lnTo>
                  <a:pt x="531" y="512"/>
                </a:lnTo>
                <a:lnTo>
                  <a:pt x="532" y="515"/>
                </a:lnTo>
                <a:lnTo>
                  <a:pt x="532" y="515"/>
                </a:lnTo>
                <a:close/>
                <a:moveTo>
                  <a:pt x="223" y="507"/>
                </a:moveTo>
                <a:lnTo>
                  <a:pt x="223" y="507"/>
                </a:lnTo>
                <a:lnTo>
                  <a:pt x="226" y="504"/>
                </a:lnTo>
                <a:lnTo>
                  <a:pt x="226" y="501"/>
                </a:lnTo>
                <a:lnTo>
                  <a:pt x="226" y="501"/>
                </a:lnTo>
                <a:lnTo>
                  <a:pt x="223" y="501"/>
                </a:lnTo>
                <a:lnTo>
                  <a:pt x="223" y="501"/>
                </a:lnTo>
                <a:lnTo>
                  <a:pt x="223" y="504"/>
                </a:lnTo>
                <a:lnTo>
                  <a:pt x="223" y="507"/>
                </a:lnTo>
                <a:lnTo>
                  <a:pt x="223" y="507"/>
                </a:lnTo>
                <a:close/>
                <a:moveTo>
                  <a:pt x="184" y="503"/>
                </a:moveTo>
                <a:lnTo>
                  <a:pt x="184" y="503"/>
                </a:lnTo>
                <a:lnTo>
                  <a:pt x="187" y="504"/>
                </a:lnTo>
                <a:lnTo>
                  <a:pt x="189" y="504"/>
                </a:lnTo>
                <a:lnTo>
                  <a:pt x="191" y="503"/>
                </a:lnTo>
                <a:lnTo>
                  <a:pt x="191" y="503"/>
                </a:lnTo>
                <a:lnTo>
                  <a:pt x="186" y="503"/>
                </a:lnTo>
                <a:lnTo>
                  <a:pt x="184" y="503"/>
                </a:lnTo>
                <a:lnTo>
                  <a:pt x="184" y="503"/>
                </a:lnTo>
                <a:lnTo>
                  <a:pt x="184" y="503"/>
                </a:lnTo>
                <a:close/>
                <a:moveTo>
                  <a:pt x="212" y="503"/>
                </a:moveTo>
                <a:lnTo>
                  <a:pt x="212" y="503"/>
                </a:lnTo>
                <a:lnTo>
                  <a:pt x="212" y="506"/>
                </a:lnTo>
                <a:lnTo>
                  <a:pt x="212" y="506"/>
                </a:lnTo>
                <a:lnTo>
                  <a:pt x="216" y="509"/>
                </a:lnTo>
                <a:lnTo>
                  <a:pt x="219" y="513"/>
                </a:lnTo>
                <a:lnTo>
                  <a:pt x="219" y="513"/>
                </a:lnTo>
                <a:lnTo>
                  <a:pt x="219" y="510"/>
                </a:lnTo>
                <a:lnTo>
                  <a:pt x="218" y="507"/>
                </a:lnTo>
                <a:lnTo>
                  <a:pt x="216" y="503"/>
                </a:lnTo>
                <a:lnTo>
                  <a:pt x="216" y="503"/>
                </a:lnTo>
                <a:lnTo>
                  <a:pt x="215" y="503"/>
                </a:lnTo>
                <a:lnTo>
                  <a:pt x="212" y="503"/>
                </a:lnTo>
                <a:lnTo>
                  <a:pt x="212" y="503"/>
                </a:lnTo>
                <a:close/>
                <a:moveTo>
                  <a:pt x="558" y="521"/>
                </a:moveTo>
                <a:lnTo>
                  <a:pt x="558" y="521"/>
                </a:lnTo>
                <a:lnTo>
                  <a:pt x="558" y="510"/>
                </a:lnTo>
                <a:lnTo>
                  <a:pt x="556" y="506"/>
                </a:lnTo>
                <a:lnTo>
                  <a:pt x="553" y="503"/>
                </a:lnTo>
                <a:lnTo>
                  <a:pt x="553" y="503"/>
                </a:lnTo>
                <a:lnTo>
                  <a:pt x="555" y="512"/>
                </a:lnTo>
                <a:lnTo>
                  <a:pt x="555" y="517"/>
                </a:lnTo>
                <a:lnTo>
                  <a:pt x="558" y="521"/>
                </a:lnTo>
                <a:lnTo>
                  <a:pt x="558" y="521"/>
                </a:lnTo>
                <a:close/>
                <a:moveTo>
                  <a:pt x="130" y="513"/>
                </a:moveTo>
                <a:lnTo>
                  <a:pt x="130" y="513"/>
                </a:lnTo>
                <a:lnTo>
                  <a:pt x="136" y="510"/>
                </a:lnTo>
                <a:lnTo>
                  <a:pt x="136" y="510"/>
                </a:lnTo>
                <a:lnTo>
                  <a:pt x="136" y="507"/>
                </a:lnTo>
                <a:lnTo>
                  <a:pt x="134" y="503"/>
                </a:lnTo>
                <a:lnTo>
                  <a:pt x="134" y="503"/>
                </a:lnTo>
                <a:lnTo>
                  <a:pt x="128" y="503"/>
                </a:lnTo>
                <a:lnTo>
                  <a:pt x="128" y="503"/>
                </a:lnTo>
                <a:lnTo>
                  <a:pt x="130" y="507"/>
                </a:lnTo>
                <a:lnTo>
                  <a:pt x="130" y="513"/>
                </a:lnTo>
                <a:lnTo>
                  <a:pt x="130" y="513"/>
                </a:lnTo>
                <a:close/>
                <a:moveTo>
                  <a:pt x="142" y="509"/>
                </a:moveTo>
                <a:lnTo>
                  <a:pt x="142" y="509"/>
                </a:lnTo>
                <a:lnTo>
                  <a:pt x="143" y="507"/>
                </a:lnTo>
                <a:lnTo>
                  <a:pt x="145" y="507"/>
                </a:lnTo>
                <a:lnTo>
                  <a:pt x="145" y="507"/>
                </a:lnTo>
                <a:lnTo>
                  <a:pt x="143" y="503"/>
                </a:lnTo>
                <a:lnTo>
                  <a:pt x="143" y="503"/>
                </a:lnTo>
                <a:lnTo>
                  <a:pt x="140" y="503"/>
                </a:lnTo>
                <a:lnTo>
                  <a:pt x="140" y="503"/>
                </a:lnTo>
                <a:lnTo>
                  <a:pt x="140" y="506"/>
                </a:lnTo>
                <a:lnTo>
                  <a:pt x="142" y="509"/>
                </a:lnTo>
                <a:lnTo>
                  <a:pt x="142" y="509"/>
                </a:lnTo>
                <a:close/>
                <a:moveTo>
                  <a:pt x="232" y="513"/>
                </a:moveTo>
                <a:lnTo>
                  <a:pt x="232" y="513"/>
                </a:lnTo>
                <a:lnTo>
                  <a:pt x="232" y="510"/>
                </a:lnTo>
                <a:lnTo>
                  <a:pt x="232" y="507"/>
                </a:lnTo>
                <a:lnTo>
                  <a:pt x="229" y="503"/>
                </a:lnTo>
                <a:lnTo>
                  <a:pt x="229" y="503"/>
                </a:lnTo>
                <a:lnTo>
                  <a:pt x="229" y="510"/>
                </a:lnTo>
                <a:lnTo>
                  <a:pt x="229" y="512"/>
                </a:lnTo>
                <a:lnTo>
                  <a:pt x="232" y="513"/>
                </a:lnTo>
                <a:lnTo>
                  <a:pt x="232" y="513"/>
                </a:lnTo>
                <a:close/>
                <a:moveTo>
                  <a:pt x="633" y="529"/>
                </a:moveTo>
                <a:lnTo>
                  <a:pt x="633" y="529"/>
                </a:lnTo>
                <a:lnTo>
                  <a:pt x="642" y="517"/>
                </a:lnTo>
                <a:lnTo>
                  <a:pt x="646" y="510"/>
                </a:lnTo>
                <a:lnTo>
                  <a:pt x="649" y="503"/>
                </a:lnTo>
                <a:lnTo>
                  <a:pt x="649" y="503"/>
                </a:lnTo>
                <a:lnTo>
                  <a:pt x="649" y="503"/>
                </a:lnTo>
                <a:lnTo>
                  <a:pt x="649" y="503"/>
                </a:lnTo>
                <a:lnTo>
                  <a:pt x="640" y="515"/>
                </a:lnTo>
                <a:lnTo>
                  <a:pt x="636" y="521"/>
                </a:lnTo>
                <a:lnTo>
                  <a:pt x="633" y="529"/>
                </a:lnTo>
                <a:lnTo>
                  <a:pt x="633" y="529"/>
                </a:lnTo>
                <a:close/>
                <a:moveTo>
                  <a:pt x="117" y="521"/>
                </a:moveTo>
                <a:lnTo>
                  <a:pt x="117" y="521"/>
                </a:lnTo>
                <a:lnTo>
                  <a:pt x="120" y="520"/>
                </a:lnTo>
                <a:lnTo>
                  <a:pt x="122" y="517"/>
                </a:lnTo>
                <a:lnTo>
                  <a:pt x="122" y="517"/>
                </a:lnTo>
                <a:lnTo>
                  <a:pt x="119" y="510"/>
                </a:lnTo>
                <a:lnTo>
                  <a:pt x="117" y="503"/>
                </a:lnTo>
                <a:lnTo>
                  <a:pt x="117" y="503"/>
                </a:lnTo>
                <a:lnTo>
                  <a:pt x="117" y="507"/>
                </a:lnTo>
                <a:lnTo>
                  <a:pt x="116" y="512"/>
                </a:lnTo>
                <a:lnTo>
                  <a:pt x="117" y="521"/>
                </a:lnTo>
                <a:lnTo>
                  <a:pt x="117" y="521"/>
                </a:lnTo>
                <a:close/>
                <a:moveTo>
                  <a:pt x="297" y="504"/>
                </a:moveTo>
                <a:lnTo>
                  <a:pt x="297" y="504"/>
                </a:lnTo>
                <a:lnTo>
                  <a:pt x="299" y="506"/>
                </a:lnTo>
                <a:lnTo>
                  <a:pt x="302" y="507"/>
                </a:lnTo>
                <a:lnTo>
                  <a:pt x="302" y="507"/>
                </a:lnTo>
                <a:lnTo>
                  <a:pt x="302" y="506"/>
                </a:lnTo>
                <a:lnTo>
                  <a:pt x="302" y="506"/>
                </a:lnTo>
                <a:lnTo>
                  <a:pt x="300" y="504"/>
                </a:lnTo>
                <a:lnTo>
                  <a:pt x="300" y="503"/>
                </a:lnTo>
                <a:lnTo>
                  <a:pt x="300" y="503"/>
                </a:lnTo>
                <a:lnTo>
                  <a:pt x="299" y="504"/>
                </a:lnTo>
                <a:lnTo>
                  <a:pt x="297" y="504"/>
                </a:lnTo>
                <a:lnTo>
                  <a:pt x="297" y="504"/>
                </a:lnTo>
                <a:close/>
                <a:moveTo>
                  <a:pt x="343" y="510"/>
                </a:moveTo>
                <a:lnTo>
                  <a:pt x="343" y="510"/>
                </a:lnTo>
                <a:lnTo>
                  <a:pt x="348" y="509"/>
                </a:lnTo>
                <a:lnTo>
                  <a:pt x="349" y="509"/>
                </a:lnTo>
                <a:lnTo>
                  <a:pt x="351" y="507"/>
                </a:lnTo>
                <a:lnTo>
                  <a:pt x="351" y="507"/>
                </a:lnTo>
                <a:lnTo>
                  <a:pt x="348" y="506"/>
                </a:lnTo>
                <a:lnTo>
                  <a:pt x="343" y="506"/>
                </a:lnTo>
                <a:lnTo>
                  <a:pt x="341" y="504"/>
                </a:lnTo>
                <a:lnTo>
                  <a:pt x="338" y="504"/>
                </a:lnTo>
                <a:lnTo>
                  <a:pt x="338" y="504"/>
                </a:lnTo>
                <a:lnTo>
                  <a:pt x="340" y="507"/>
                </a:lnTo>
                <a:lnTo>
                  <a:pt x="343" y="510"/>
                </a:lnTo>
                <a:lnTo>
                  <a:pt x="343" y="510"/>
                </a:lnTo>
                <a:close/>
                <a:moveTo>
                  <a:pt x="706" y="503"/>
                </a:moveTo>
                <a:lnTo>
                  <a:pt x="706" y="503"/>
                </a:lnTo>
                <a:lnTo>
                  <a:pt x="703" y="512"/>
                </a:lnTo>
                <a:lnTo>
                  <a:pt x="700" y="520"/>
                </a:lnTo>
                <a:lnTo>
                  <a:pt x="692" y="533"/>
                </a:lnTo>
                <a:lnTo>
                  <a:pt x="692" y="533"/>
                </a:lnTo>
                <a:lnTo>
                  <a:pt x="700" y="529"/>
                </a:lnTo>
                <a:lnTo>
                  <a:pt x="704" y="521"/>
                </a:lnTo>
                <a:lnTo>
                  <a:pt x="709" y="513"/>
                </a:lnTo>
                <a:lnTo>
                  <a:pt x="710" y="509"/>
                </a:lnTo>
                <a:lnTo>
                  <a:pt x="709" y="503"/>
                </a:lnTo>
                <a:lnTo>
                  <a:pt x="709" y="503"/>
                </a:lnTo>
                <a:lnTo>
                  <a:pt x="706" y="503"/>
                </a:lnTo>
                <a:lnTo>
                  <a:pt x="706" y="503"/>
                </a:lnTo>
                <a:close/>
                <a:moveTo>
                  <a:pt x="742" y="510"/>
                </a:moveTo>
                <a:lnTo>
                  <a:pt x="742" y="510"/>
                </a:lnTo>
                <a:lnTo>
                  <a:pt x="744" y="509"/>
                </a:lnTo>
                <a:lnTo>
                  <a:pt x="744" y="507"/>
                </a:lnTo>
                <a:lnTo>
                  <a:pt x="744" y="504"/>
                </a:lnTo>
                <a:lnTo>
                  <a:pt x="742" y="503"/>
                </a:lnTo>
                <a:lnTo>
                  <a:pt x="742" y="503"/>
                </a:lnTo>
                <a:lnTo>
                  <a:pt x="742" y="507"/>
                </a:lnTo>
                <a:lnTo>
                  <a:pt x="742" y="510"/>
                </a:lnTo>
                <a:lnTo>
                  <a:pt x="742" y="510"/>
                </a:lnTo>
                <a:close/>
                <a:moveTo>
                  <a:pt x="768" y="512"/>
                </a:moveTo>
                <a:lnTo>
                  <a:pt x="768" y="512"/>
                </a:lnTo>
                <a:lnTo>
                  <a:pt x="770" y="507"/>
                </a:lnTo>
                <a:lnTo>
                  <a:pt x="770" y="506"/>
                </a:lnTo>
                <a:lnTo>
                  <a:pt x="770" y="503"/>
                </a:lnTo>
                <a:lnTo>
                  <a:pt x="770" y="503"/>
                </a:lnTo>
                <a:lnTo>
                  <a:pt x="768" y="507"/>
                </a:lnTo>
                <a:lnTo>
                  <a:pt x="767" y="509"/>
                </a:lnTo>
                <a:lnTo>
                  <a:pt x="768" y="512"/>
                </a:lnTo>
                <a:lnTo>
                  <a:pt x="768" y="512"/>
                </a:lnTo>
                <a:close/>
                <a:moveTo>
                  <a:pt x="40" y="513"/>
                </a:moveTo>
                <a:lnTo>
                  <a:pt x="40" y="513"/>
                </a:lnTo>
                <a:lnTo>
                  <a:pt x="40" y="507"/>
                </a:lnTo>
                <a:lnTo>
                  <a:pt x="38" y="506"/>
                </a:lnTo>
                <a:lnTo>
                  <a:pt x="37" y="504"/>
                </a:lnTo>
                <a:lnTo>
                  <a:pt x="37" y="504"/>
                </a:lnTo>
                <a:lnTo>
                  <a:pt x="38" y="510"/>
                </a:lnTo>
                <a:lnTo>
                  <a:pt x="38" y="512"/>
                </a:lnTo>
                <a:lnTo>
                  <a:pt x="40" y="513"/>
                </a:lnTo>
                <a:lnTo>
                  <a:pt x="40" y="513"/>
                </a:lnTo>
                <a:close/>
                <a:moveTo>
                  <a:pt x="495" y="509"/>
                </a:moveTo>
                <a:lnTo>
                  <a:pt x="495" y="509"/>
                </a:lnTo>
                <a:lnTo>
                  <a:pt x="497" y="506"/>
                </a:lnTo>
                <a:lnTo>
                  <a:pt x="497" y="506"/>
                </a:lnTo>
                <a:lnTo>
                  <a:pt x="495" y="504"/>
                </a:lnTo>
                <a:lnTo>
                  <a:pt x="495" y="504"/>
                </a:lnTo>
                <a:lnTo>
                  <a:pt x="494" y="506"/>
                </a:lnTo>
                <a:lnTo>
                  <a:pt x="494" y="507"/>
                </a:lnTo>
                <a:lnTo>
                  <a:pt x="495" y="509"/>
                </a:lnTo>
                <a:lnTo>
                  <a:pt x="495" y="509"/>
                </a:lnTo>
                <a:close/>
                <a:moveTo>
                  <a:pt x="602" y="518"/>
                </a:moveTo>
                <a:lnTo>
                  <a:pt x="602" y="518"/>
                </a:lnTo>
                <a:lnTo>
                  <a:pt x="604" y="510"/>
                </a:lnTo>
                <a:lnTo>
                  <a:pt x="604" y="507"/>
                </a:lnTo>
                <a:lnTo>
                  <a:pt x="602" y="504"/>
                </a:lnTo>
                <a:lnTo>
                  <a:pt x="602" y="504"/>
                </a:lnTo>
                <a:lnTo>
                  <a:pt x="601" y="507"/>
                </a:lnTo>
                <a:lnTo>
                  <a:pt x="599" y="510"/>
                </a:lnTo>
                <a:lnTo>
                  <a:pt x="601" y="515"/>
                </a:lnTo>
                <a:lnTo>
                  <a:pt x="602" y="518"/>
                </a:lnTo>
                <a:lnTo>
                  <a:pt x="602" y="518"/>
                </a:lnTo>
                <a:close/>
                <a:moveTo>
                  <a:pt x="407" y="507"/>
                </a:moveTo>
                <a:lnTo>
                  <a:pt x="407" y="507"/>
                </a:lnTo>
                <a:lnTo>
                  <a:pt x="409" y="512"/>
                </a:lnTo>
                <a:lnTo>
                  <a:pt x="412" y="513"/>
                </a:lnTo>
                <a:lnTo>
                  <a:pt x="412" y="513"/>
                </a:lnTo>
                <a:lnTo>
                  <a:pt x="413" y="509"/>
                </a:lnTo>
                <a:lnTo>
                  <a:pt x="413" y="507"/>
                </a:lnTo>
                <a:lnTo>
                  <a:pt x="413" y="504"/>
                </a:lnTo>
                <a:lnTo>
                  <a:pt x="413" y="504"/>
                </a:lnTo>
                <a:lnTo>
                  <a:pt x="410" y="506"/>
                </a:lnTo>
                <a:lnTo>
                  <a:pt x="407" y="507"/>
                </a:lnTo>
                <a:lnTo>
                  <a:pt x="407" y="507"/>
                </a:lnTo>
                <a:close/>
                <a:moveTo>
                  <a:pt x="101" y="507"/>
                </a:moveTo>
                <a:lnTo>
                  <a:pt x="101" y="507"/>
                </a:lnTo>
                <a:lnTo>
                  <a:pt x="104" y="520"/>
                </a:lnTo>
                <a:lnTo>
                  <a:pt x="107" y="524"/>
                </a:lnTo>
                <a:lnTo>
                  <a:pt x="111" y="527"/>
                </a:lnTo>
                <a:lnTo>
                  <a:pt x="111" y="527"/>
                </a:lnTo>
                <a:lnTo>
                  <a:pt x="113" y="523"/>
                </a:lnTo>
                <a:lnTo>
                  <a:pt x="113" y="517"/>
                </a:lnTo>
                <a:lnTo>
                  <a:pt x="111" y="510"/>
                </a:lnTo>
                <a:lnTo>
                  <a:pt x="108" y="506"/>
                </a:lnTo>
                <a:lnTo>
                  <a:pt x="108" y="506"/>
                </a:lnTo>
                <a:lnTo>
                  <a:pt x="101" y="507"/>
                </a:lnTo>
                <a:lnTo>
                  <a:pt x="101" y="507"/>
                </a:lnTo>
                <a:close/>
                <a:moveTo>
                  <a:pt x="165" y="509"/>
                </a:moveTo>
                <a:lnTo>
                  <a:pt x="165" y="509"/>
                </a:lnTo>
                <a:lnTo>
                  <a:pt x="168" y="509"/>
                </a:lnTo>
                <a:lnTo>
                  <a:pt x="171" y="509"/>
                </a:lnTo>
                <a:lnTo>
                  <a:pt x="175" y="512"/>
                </a:lnTo>
                <a:lnTo>
                  <a:pt x="175" y="512"/>
                </a:lnTo>
                <a:lnTo>
                  <a:pt x="175" y="510"/>
                </a:lnTo>
                <a:lnTo>
                  <a:pt x="175" y="507"/>
                </a:lnTo>
                <a:lnTo>
                  <a:pt x="175" y="507"/>
                </a:lnTo>
                <a:lnTo>
                  <a:pt x="172" y="509"/>
                </a:lnTo>
                <a:lnTo>
                  <a:pt x="171" y="507"/>
                </a:lnTo>
                <a:lnTo>
                  <a:pt x="168" y="506"/>
                </a:lnTo>
                <a:lnTo>
                  <a:pt x="165" y="506"/>
                </a:lnTo>
                <a:lnTo>
                  <a:pt x="165" y="506"/>
                </a:lnTo>
                <a:lnTo>
                  <a:pt x="165" y="509"/>
                </a:lnTo>
                <a:lnTo>
                  <a:pt x="165" y="509"/>
                </a:lnTo>
                <a:close/>
                <a:moveTo>
                  <a:pt x="393" y="506"/>
                </a:moveTo>
                <a:lnTo>
                  <a:pt x="393" y="506"/>
                </a:lnTo>
                <a:lnTo>
                  <a:pt x="396" y="513"/>
                </a:lnTo>
                <a:lnTo>
                  <a:pt x="401" y="518"/>
                </a:lnTo>
                <a:lnTo>
                  <a:pt x="401" y="518"/>
                </a:lnTo>
                <a:lnTo>
                  <a:pt x="404" y="518"/>
                </a:lnTo>
                <a:lnTo>
                  <a:pt x="404" y="517"/>
                </a:lnTo>
                <a:lnTo>
                  <a:pt x="406" y="517"/>
                </a:lnTo>
                <a:lnTo>
                  <a:pt x="406" y="517"/>
                </a:lnTo>
                <a:lnTo>
                  <a:pt x="402" y="509"/>
                </a:lnTo>
                <a:lnTo>
                  <a:pt x="399" y="506"/>
                </a:lnTo>
                <a:lnTo>
                  <a:pt x="393" y="506"/>
                </a:lnTo>
                <a:lnTo>
                  <a:pt x="393" y="506"/>
                </a:lnTo>
                <a:close/>
                <a:moveTo>
                  <a:pt x="590" y="513"/>
                </a:moveTo>
                <a:lnTo>
                  <a:pt x="590" y="513"/>
                </a:lnTo>
                <a:lnTo>
                  <a:pt x="590" y="513"/>
                </a:lnTo>
                <a:lnTo>
                  <a:pt x="592" y="513"/>
                </a:lnTo>
                <a:lnTo>
                  <a:pt x="592" y="513"/>
                </a:lnTo>
                <a:lnTo>
                  <a:pt x="593" y="513"/>
                </a:lnTo>
                <a:lnTo>
                  <a:pt x="593" y="510"/>
                </a:lnTo>
                <a:lnTo>
                  <a:pt x="595" y="507"/>
                </a:lnTo>
                <a:lnTo>
                  <a:pt x="593" y="506"/>
                </a:lnTo>
                <a:lnTo>
                  <a:pt x="593" y="506"/>
                </a:lnTo>
                <a:lnTo>
                  <a:pt x="593" y="507"/>
                </a:lnTo>
                <a:lnTo>
                  <a:pt x="592" y="509"/>
                </a:lnTo>
                <a:lnTo>
                  <a:pt x="590" y="510"/>
                </a:lnTo>
                <a:lnTo>
                  <a:pt x="590" y="513"/>
                </a:lnTo>
                <a:lnTo>
                  <a:pt x="590" y="513"/>
                </a:lnTo>
                <a:close/>
                <a:moveTo>
                  <a:pt x="367" y="509"/>
                </a:moveTo>
                <a:lnTo>
                  <a:pt x="367" y="509"/>
                </a:lnTo>
                <a:lnTo>
                  <a:pt x="375" y="515"/>
                </a:lnTo>
                <a:lnTo>
                  <a:pt x="375" y="515"/>
                </a:lnTo>
                <a:lnTo>
                  <a:pt x="375" y="510"/>
                </a:lnTo>
                <a:lnTo>
                  <a:pt x="373" y="506"/>
                </a:lnTo>
                <a:lnTo>
                  <a:pt x="373" y="506"/>
                </a:lnTo>
                <a:lnTo>
                  <a:pt x="370" y="507"/>
                </a:lnTo>
                <a:lnTo>
                  <a:pt x="367" y="509"/>
                </a:lnTo>
                <a:lnTo>
                  <a:pt x="367" y="509"/>
                </a:lnTo>
                <a:close/>
                <a:moveTo>
                  <a:pt x="424" y="521"/>
                </a:moveTo>
                <a:lnTo>
                  <a:pt x="424" y="521"/>
                </a:lnTo>
                <a:lnTo>
                  <a:pt x="431" y="521"/>
                </a:lnTo>
                <a:lnTo>
                  <a:pt x="434" y="520"/>
                </a:lnTo>
                <a:lnTo>
                  <a:pt x="436" y="517"/>
                </a:lnTo>
                <a:lnTo>
                  <a:pt x="436" y="517"/>
                </a:lnTo>
                <a:lnTo>
                  <a:pt x="433" y="515"/>
                </a:lnTo>
                <a:lnTo>
                  <a:pt x="430" y="512"/>
                </a:lnTo>
                <a:lnTo>
                  <a:pt x="422" y="506"/>
                </a:lnTo>
                <a:lnTo>
                  <a:pt x="422" y="506"/>
                </a:lnTo>
                <a:lnTo>
                  <a:pt x="424" y="521"/>
                </a:lnTo>
                <a:lnTo>
                  <a:pt x="424" y="521"/>
                </a:lnTo>
                <a:close/>
                <a:moveTo>
                  <a:pt x="67" y="512"/>
                </a:moveTo>
                <a:lnTo>
                  <a:pt x="67" y="512"/>
                </a:lnTo>
                <a:lnTo>
                  <a:pt x="67" y="512"/>
                </a:lnTo>
                <a:lnTo>
                  <a:pt x="69" y="513"/>
                </a:lnTo>
                <a:lnTo>
                  <a:pt x="69" y="513"/>
                </a:lnTo>
                <a:lnTo>
                  <a:pt x="69" y="510"/>
                </a:lnTo>
                <a:lnTo>
                  <a:pt x="69" y="509"/>
                </a:lnTo>
                <a:lnTo>
                  <a:pt x="67" y="509"/>
                </a:lnTo>
                <a:lnTo>
                  <a:pt x="67" y="509"/>
                </a:lnTo>
                <a:lnTo>
                  <a:pt x="69" y="510"/>
                </a:lnTo>
                <a:lnTo>
                  <a:pt x="67" y="512"/>
                </a:lnTo>
                <a:lnTo>
                  <a:pt x="67" y="512"/>
                </a:lnTo>
                <a:close/>
                <a:moveTo>
                  <a:pt x="152" y="509"/>
                </a:moveTo>
                <a:lnTo>
                  <a:pt x="152" y="509"/>
                </a:lnTo>
                <a:lnTo>
                  <a:pt x="152" y="515"/>
                </a:lnTo>
                <a:lnTo>
                  <a:pt x="154" y="517"/>
                </a:lnTo>
                <a:lnTo>
                  <a:pt x="155" y="518"/>
                </a:lnTo>
                <a:lnTo>
                  <a:pt x="155" y="518"/>
                </a:lnTo>
                <a:lnTo>
                  <a:pt x="157" y="515"/>
                </a:lnTo>
                <a:lnTo>
                  <a:pt x="157" y="510"/>
                </a:lnTo>
                <a:lnTo>
                  <a:pt x="157" y="510"/>
                </a:lnTo>
                <a:lnTo>
                  <a:pt x="155" y="509"/>
                </a:lnTo>
                <a:lnTo>
                  <a:pt x="152" y="509"/>
                </a:lnTo>
                <a:lnTo>
                  <a:pt x="152" y="509"/>
                </a:lnTo>
                <a:close/>
                <a:moveTo>
                  <a:pt x="746" y="517"/>
                </a:moveTo>
                <a:lnTo>
                  <a:pt x="746" y="517"/>
                </a:lnTo>
                <a:lnTo>
                  <a:pt x="747" y="515"/>
                </a:lnTo>
                <a:lnTo>
                  <a:pt x="749" y="513"/>
                </a:lnTo>
                <a:lnTo>
                  <a:pt x="750" y="510"/>
                </a:lnTo>
                <a:lnTo>
                  <a:pt x="749" y="509"/>
                </a:lnTo>
                <a:lnTo>
                  <a:pt x="749" y="509"/>
                </a:lnTo>
                <a:lnTo>
                  <a:pt x="747" y="513"/>
                </a:lnTo>
                <a:lnTo>
                  <a:pt x="746" y="517"/>
                </a:lnTo>
                <a:lnTo>
                  <a:pt x="746" y="517"/>
                </a:lnTo>
                <a:close/>
                <a:moveTo>
                  <a:pt x="50" y="513"/>
                </a:moveTo>
                <a:lnTo>
                  <a:pt x="50" y="513"/>
                </a:lnTo>
                <a:lnTo>
                  <a:pt x="50" y="512"/>
                </a:lnTo>
                <a:lnTo>
                  <a:pt x="50" y="510"/>
                </a:lnTo>
                <a:lnTo>
                  <a:pt x="49" y="509"/>
                </a:lnTo>
                <a:lnTo>
                  <a:pt x="49" y="509"/>
                </a:lnTo>
                <a:lnTo>
                  <a:pt x="49" y="510"/>
                </a:lnTo>
                <a:lnTo>
                  <a:pt x="49" y="512"/>
                </a:lnTo>
                <a:lnTo>
                  <a:pt x="50" y="513"/>
                </a:lnTo>
                <a:lnTo>
                  <a:pt x="50" y="513"/>
                </a:lnTo>
                <a:close/>
                <a:moveTo>
                  <a:pt x="271" y="510"/>
                </a:moveTo>
                <a:lnTo>
                  <a:pt x="271" y="510"/>
                </a:lnTo>
                <a:lnTo>
                  <a:pt x="276" y="513"/>
                </a:lnTo>
                <a:lnTo>
                  <a:pt x="279" y="515"/>
                </a:lnTo>
                <a:lnTo>
                  <a:pt x="282" y="513"/>
                </a:lnTo>
                <a:lnTo>
                  <a:pt x="282" y="513"/>
                </a:lnTo>
                <a:lnTo>
                  <a:pt x="280" y="513"/>
                </a:lnTo>
                <a:lnTo>
                  <a:pt x="280" y="512"/>
                </a:lnTo>
                <a:lnTo>
                  <a:pt x="280" y="510"/>
                </a:lnTo>
                <a:lnTo>
                  <a:pt x="280" y="510"/>
                </a:lnTo>
                <a:lnTo>
                  <a:pt x="276" y="509"/>
                </a:lnTo>
                <a:lnTo>
                  <a:pt x="273" y="509"/>
                </a:lnTo>
                <a:lnTo>
                  <a:pt x="271" y="510"/>
                </a:lnTo>
                <a:lnTo>
                  <a:pt x="271" y="510"/>
                </a:lnTo>
                <a:close/>
                <a:moveTo>
                  <a:pt x="567" y="529"/>
                </a:moveTo>
                <a:lnTo>
                  <a:pt x="567" y="529"/>
                </a:lnTo>
                <a:lnTo>
                  <a:pt x="573" y="520"/>
                </a:lnTo>
                <a:lnTo>
                  <a:pt x="576" y="515"/>
                </a:lnTo>
                <a:lnTo>
                  <a:pt x="576" y="512"/>
                </a:lnTo>
                <a:lnTo>
                  <a:pt x="575" y="509"/>
                </a:lnTo>
                <a:lnTo>
                  <a:pt x="575" y="509"/>
                </a:lnTo>
                <a:lnTo>
                  <a:pt x="572" y="513"/>
                </a:lnTo>
                <a:lnTo>
                  <a:pt x="569" y="518"/>
                </a:lnTo>
                <a:lnTo>
                  <a:pt x="567" y="523"/>
                </a:lnTo>
                <a:lnTo>
                  <a:pt x="567" y="529"/>
                </a:lnTo>
                <a:lnTo>
                  <a:pt x="567" y="529"/>
                </a:lnTo>
                <a:close/>
                <a:moveTo>
                  <a:pt x="782" y="527"/>
                </a:moveTo>
                <a:lnTo>
                  <a:pt x="782" y="527"/>
                </a:lnTo>
                <a:lnTo>
                  <a:pt x="785" y="524"/>
                </a:lnTo>
                <a:lnTo>
                  <a:pt x="787" y="520"/>
                </a:lnTo>
                <a:lnTo>
                  <a:pt x="787" y="513"/>
                </a:lnTo>
                <a:lnTo>
                  <a:pt x="785" y="509"/>
                </a:lnTo>
                <a:lnTo>
                  <a:pt x="785" y="509"/>
                </a:lnTo>
                <a:lnTo>
                  <a:pt x="784" y="518"/>
                </a:lnTo>
                <a:lnTo>
                  <a:pt x="782" y="527"/>
                </a:lnTo>
                <a:lnTo>
                  <a:pt x="782" y="527"/>
                </a:lnTo>
                <a:close/>
                <a:moveTo>
                  <a:pt x="357" y="512"/>
                </a:moveTo>
                <a:lnTo>
                  <a:pt x="357" y="512"/>
                </a:lnTo>
                <a:lnTo>
                  <a:pt x="358" y="515"/>
                </a:lnTo>
                <a:lnTo>
                  <a:pt x="358" y="515"/>
                </a:lnTo>
                <a:lnTo>
                  <a:pt x="360" y="513"/>
                </a:lnTo>
                <a:lnTo>
                  <a:pt x="360" y="513"/>
                </a:lnTo>
                <a:lnTo>
                  <a:pt x="360" y="512"/>
                </a:lnTo>
                <a:lnTo>
                  <a:pt x="360" y="512"/>
                </a:lnTo>
                <a:lnTo>
                  <a:pt x="358" y="510"/>
                </a:lnTo>
                <a:lnTo>
                  <a:pt x="357" y="512"/>
                </a:lnTo>
                <a:lnTo>
                  <a:pt x="357" y="512"/>
                </a:lnTo>
                <a:close/>
                <a:moveTo>
                  <a:pt x="287" y="518"/>
                </a:moveTo>
                <a:lnTo>
                  <a:pt x="287" y="518"/>
                </a:lnTo>
                <a:lnTo>
                  <a:pt x="291" y="518"/>
                </a:lnTo>
                <a:lnTo>
                  <a:pt x="296" y="520"/>
                </a:lnTo>
                <a:lnTo>
                  <a:pt x="296" y="520"/>
                </a:lnTo>
                <a:lnTo>
                  <a:pt x="294" y="517"/>
                </a:lnTo>
                <a:lnTo>
                  <a:pt x="293" y="513"/>
                </a:lnTo>
                <a:lnTo>
                  <a:pt x="290" y="512"/>
                </a:lnTo>
                <a:lnTo>
                  <a:pt x="285" y="512"/>
                </a:lnTo>
                <a:lnTo>
                  <a:pt x="285" y="512"/>
                </a:lnTo>
                <a:lnTo>
                  <a:pt x="287" y="518"/>
                </a:lnTo>
                <a:lnTo>
                  <a:pt x="287" y="518"/>
                </a:lnTo>
                <a:close/>
                <a:moveTo>
                  <a:pt x="453" y="515"/>
                </a:moveTo>
                <a:lnTo>
                  <a:pt x="453" y="515"/>
                </a:lnTo>
                <a:lnTo>
                  <a:pt x="454" y="515"/>
                </a:lnTo>
                <a:lnTo>
                  <a:pt x="456" y="515"/>
                </a:lnTo>
                <a:lnTo>
                  <a:pt x="456" y="515"/>
                </a:lnTo>
                <a:lnTo>
                  <a:pt x="456" y="515"/>
                </a:lnTo>
                <a:lnTo>
                  <a:pt x="456" y="515"/>
                </a:lnTo>
                <a:lnTo>
                  <a:pt x="459" y="523"/>
                </a:lnTo>
                <a:lnTo>
                  <a:pt x="459" y="523"/>
                </a:lnTo>
                <a:lnTo>
                  <a:pt x="462" y="523"/>
                </a:lnTo>
                <a:lnTo>
                  <a:pt x="462" y="521"/>
                </a:lnTo>
                <a:lnTo>
                  <a:pt x="462" y="517"/>
                </a:lnTo>
                <a:lnTo>
                  <a:pt x="457" y="512"/>
                </a:lnTo>
                <a:lnTo>
                  <a:pt x="457" y="512"/>
                </a:lnTo>
                <a:lnTo>
                  <a:pt x="456" y="512"/>
                </a:lnTo>
                <a:lnTo>
                  <a:pt x="454" y="513"/>
                </a:lnTo>
                <a:lnTo>
                  <a:pt x="453" y="513"/>
                </a:lnTo>
                <a:lnTo>
                  <a:pt x="453" y="515"/>
                </a:lnTo>
                <a:lnTo>
                  <a:pt x="453" y="515"/>
                </a:lnTo>
                <a:close/>
                <a:moveTo>
                  <a:pt x="620" y="521"/>
                </a:moveTo>
                <a:lnTo>
                  <a:pt x="620" y="521"/>
                </a:lnTo>
                <a:lnTo>
                  <a:pt x="624" y="515"/>
                </a:lnTo>
                <a:lnTo>
                  <a:pt x="622" y="512"/>
                </a:lnTo>
                <a:lnTo>
                  <a:pt x="622" y="512"/>
                </a:lnTo>
                <a:lnTo>
                  <a:pt x="620" y="515"/>
                </a:lnTo>
                <a:lnTo>
                  <a:pt x="620" y="518"/>
                </a:lnTo>
                <a:lnTo>
                  <a:pt x="620" y="521"/>
                </a:lnTo>
                <a:lnTo>
                  <a:pt x="620" y="521"/>
                </a:lnTo>
                <a:close/>
                <a:moveTo>
                  <a:pt x="631" y="520"/>
                </a:moveTo>
                <a:lnTo>
                  <a:pt x="631" y="520"/>
                </a:lnTo>
                <a:lnTo>
                  <a:pt x="634" y="515"/>
                </a:lnTo>
                <a:lnTo>
                  <a:pt x="636" y="513"/>
                </a:lnTo>
                <a:lnTo>
                  <a:pt x="636" y="512"/>
                </a:lnTo>
                <a:lnTo>
                  <a:pt x="636" y="512"/>
                </a:lnTo>
                <a:lnTo>
                  <a:pt x="634" y="513"/>
                </a:lnTo>
                <a:lnTo>
                  <a:pt x="633" y="515"/>
                </a:lnTo>
                <a:lnTo>
                  <a:pt x="631" y="517"/>
                </a:lnTo>
                <a:lnTo>
                  <a:pt x="631" y="520"/>
                </a:lnTo>
                <a:lnTo>
                  <a:pt x="631" y="520"/>
                </a:lnTo>
                <a:close/>
                <a:moveTo>
                  <a:pt x="142" y="513"/>
                </a:moveTo>
                <a:lnTo>
                  <a:pt x="142" y="513"/>
                </a:lnTo>
                <a:lnTo>
                  <a:pt x="142" y="517"/>
                </a:lnTo>
                <a:lnTo>
                  <a:pt x="142" y="517"/>
                </a:lnTo>
                <a:lnTo>
                  <a:pt x="148" y="518"/>
                </a:lnTo>
                <a:lnTo>
                  <a:pt x="148" y="518"/>
                </a:lnTo>
                <a:lnTo>
                  <a:pt x="146" y="512"/>
                </a:lnTo>
                <a:lnTo>
                  <a:pt x="146" y="512"/>
                </a:lnTo>
                <a:lnTo>
                  <a:pt x="143" y="512"/>
                </a:lnTo>
                <a:lnTo>
                  <a:pt x="142" y="513"/>
                </a:lnTo>
                <a:lnTo>
                  <a:pt x="142" y="513"/>
                </a:lnTo>
                <a:close/>
                <a:moveTo>
                  <a:pt x="197" y="518"/>
                </a:moveTo>
                <a:lnTo>
                  <a:pt x="197" y="518"/>
                </a:lnTo>
                <a:lnTo>
                  <a:pt x="201" y="517"/>
                </a:lnTo>
                <a:lnTo>
                  <a:pt x="204" y="517"/>
                </a:lnTo>
                <a:lnTo>
                  <a:pt x="206" y="515"/>
                </a:lnTo>
                <a:lnTo>
                  <a:pt x="206" y="515"/>
                </a:lnTo>
                <a:lnTo>
                  <a:pt x="197" y="512"/>
                </a:lnTo>
                <a:lnTo>
                  <a:pt x="197" y="512"/>
                </a:lnTo>
                <a:lnTo>
                  <a:pt x="195" y="515"/>
                </a:lnTo>
                <a:lnTo>
                  <a:pt x="197" y="518"/>
                </a:lnTo>
                <a:lnTo>
                  <a:pt x="197" y="518"/>
                </a:lnTo>
                <a:close/>
                <a:moveTo>
                  <a:pt x="384" y="515"/>
                </a:moveTo>
                <a:lnTo>
                  <a:pt x="384" y="515"/>
                </a:lnTo>
                <a:lnTo>
                  <a:pt x="386" y="521"/>
                </a:lnTo>
                <a:lnTo>
                  <a:pt x="386" y="521"/>
                </a:lnTo>
                <a:lnTo>
                  <a:pt x="393" y="521"/>
                </a:lnTo>
                <a:lnTo>
                  <a:pt x="393" y="521"/>
                </a:lnTo>
                <a:lnTo>
                  <a:pt x="393" y="517"/>
                </a:lnTo>
                <a:lnTo>
                  <a:pt x="390" y="513"/>
                </a:lnTo>
                <a:lnTo>
                  <a:pt x="386" y="513"/>
                </a:lnTo>
                <a:lnTo>
                  <a:pt x="384" y="513"/>
                </a:lnTo>
                <a:lnTo>
                  <a:pt x="384" y="515"/>
                </a:lnTo>
                <a:lnTo>
                  <a:pt x="384" y="515"/>
                </a:lnTo>
                <a:close/>
                <a:moveTo>
                  <a:pt x="488" y="515"/>
                </a:moveTo>
                <a:lnTo>
                  <a:pt x="488" y="515"/>
                </a:lnTo>
                <a:lnTo>
                  <a:pt x="489" y="515"/>
                </a:lnTo>
                <a:lnTo>
                  <a:pt x="491" y="512"/>
                </a:lnTo>
                <a:lnTo>
                  <a:pt x="491" y="512"/>
                </a:lnTo>
                <a:lnTo>
                  <a:pt x="488" y="513"/>
                </a:lnTo>
                <a:lnTo>
                  <a:pt x="488" y="515"/>
                </a:lnTo>
                <a:lnTo>
                  <a:pt x="488" y="515"/>
                </a:lnTo>
                <a:close/>
                <a:moveTo>
                  <a:pt x="509" y="521"/>
                </a:moveTo>
                <a:lnTo>
                  <a:pt x="509" y="521"/>
                </a:lnTo>
                <a:lnTo>
                  <a:pt x="511" y="521"/>
                </a:lnTo>
                <a:lnTo>
                  <a:pt x="512" y="521"/>
                </a:lnTo>
                <a:lnTo>
                  <a:pt x="512" y="521"/>
                </a:lnTo>
                <a:lnTo>
                  <a:pt x="511" y="515"/>
                </a:lnTo>
                <a:lnTo>
                  <a:pt x="508" y="512"/>
                </a:lnTo>
                <a:lnTo>
                  <a:pt x="508" y="512"/>
                </a:lnTo>
                <a:lnTo>
                  <a:pt x="508" y="515"/>
                </a:lnTo>
                <a:lnTo>
                  <a:pt x="508" y="517"/>
                </a:lnTo>
                <a:lnTo>
                  <a:pt x="509" y="521"/>
                </a:lnTo>
                <a:lnTo>
                  <a:pt x="509" y="521"/>
                </a:lnTo>
                <a:close/>
                <a:moveTo>
                  <a:pt x="30" y="518"/>
                </a:moveTo>
                <a:lnTo>
                  <a:pt x="30" y="518"/>
                </a:lnTo>
                <a:lnTo>
                  <a:pt x="32" y="517"/>
                </a:lnTo>
                <a:lnTo>
                  <a:pt x="33" y="513"/>
                </a:lnTo>
                <a:lnTo>
                  <a:pt x="33" y="513"/>
                </a:lnTo>
                <a:lnTo>
                  <a:pt x="29" y="513"/>
                </a:lnTo>
                <a:lnTo>
                  <a:pt x="29" y="513"/>
                </a:lnTo>
                <a:lnTo>
                  <a:pt x="30" y="517"/>
                </a:lnTo>
                <a:lnTo>
                  <a:pt x="30" y="518"/>
                </a:lnTo>
                <a:lnTo>
                  <a:pt x="30" y="518"/>
                </a:lnTo>
                <a:close/>
                <a:moveTo>
                  <a:pt x="346" y="513"/>
                </a:moveTo>
                <a:lnTo>
                  <a:pt x="346" y="513"/>
                </a:lnTo>
                <a:lnTo>
                  <a:pt x="348" y="517"/>
                </a:lnTo>
                <a:lnTo>
                  <a:pt x="349" y="518"/>
                </a:lnTo>
                <a:lnTo>
                  <a:pt x="352" y="518"/>
                </a:lnTo>
                <a:lnTo>
                  <a:pt x="354" y="517"/>
                </a:lnTo>
                <a:lnTo>
                  <a:pt x="354" y="517"/>
                </a:lnTo>
                <a:lnTo>
                  <a:pt x="352" y="513"/>
                </a:lnTo>
                <a:lnTo>
                  <a:pt x="352" y="513"/>
                </a:lnTo>
                <a:lnTo>
                  <a:pt x="346" y="513"/>
                </a:lnTo>
                <a:lnTo>
                  <a:pt x="346" y="513"/>
                </a:lnTo>
                <a:close/>
                <a:moveTo>
                  <a:pt x="361" y="518"/>
                </a:moveTo>
                <a:lnTo>
                  <a:pt x="361" y="518"/>
                </a:lnTo>
                <a:lnTo>
                  <a:pt x="363" y="518"/>
                </a:lnTo>
                <a:lnTo>
                  <a:pt x="363" y="517"/>
                </a:lnTo>
                <a:lnTo>
                  <a:pt x="363" y="513"/>
                </a:lnTo>
                <a:lnTo>
                  <a:pt x="361" y="513"/>
                </a:lnTo>
                <a:lnTo>
                  <a:pt x="361" y="513"/>
                </a:lnTo>
                <a:lnTo>
                  <a:pt x="361" y="515"/>
                </a:lnTo>
                <a:lnTo>
                  <a:pt x="361" y="518"/>
                </a:lnTo>
                <a:lnTo>
                  <a:pt x="361" y="518"/>
                </a:lnTo>
                <a:close/>
                <a:moveTo>
                  <a:pt x="241" y="521"/>
                </a:moveTo>
                <a:lnTo>
                  <a:pt x="241" y="521"/>
                </a:lnTo>
                <a:lnTo>
                  <a:pt x="242" y="521"/>
                </a:lnTo>
                <a:lnTo>
                  <a:pt x="244" y="523"/>
                </a:lnTo>
                <a:lnTo>
                  <a:pt x="244" y="523"/>
                </a:lnTo>
                <a:lnTo>
                  <a:pt x="245" y="524"/>
                </a:lnTo>
                <a:lnTo>
                  <a:pt x="245" y="524"/>
                </a:lnTo>
                <a:lnTo>
                  <a:pt x="247" y="524"/>
                </a:lnTo>
                <a:lnTo>
                  <a:pt x="248" y="524"/>
                </a:lnTo>
                <a:lnTo>
                  <a:pt x="248" y="524"/>
                </a:lnTo>
                <a:lnTo>
                  <a:pt x="252" y="524"/>
                </a:lnTo>
                <a:lnTo>
                  <a:pt x="253" y="523"/>
                </a:lnTo>
                <a:lnTo>
                  <a:pt x="256" y="523"/>
                </a:lnTo>
                <a:lnTo>
                  <a:pt x="259" y="523"/>
                </a:lnTo>
                <a:lnTo>
                  <a:pt x="259" y="523"/>
                </a:lnTo>
                <a:lnTo>
                  <a:pt x="259" y="520"/>
                </a:lnTo>
                <a:lnTo>
                  <a:pt x="258" y="517"/>
                </a:lnTo>
                <a:lnTo>
                  <a:pt x="256" y="513"/>
                </a:lnTo>
                <a:lnTo>
                  <a:pt x="256" y="513"/>
                </a:lnTo>
                <a:lnTo>
                  <a:pt x="252" y="515"/>
                </a:lnTo>
                <a:lnTo>
                  <a:pt x="247" y="517"/>
                </a:lnTo>
                <a:lnTo>
                  <a:pt x="241" y="521"/>
                </a:lnTo>
                <a:lnTo>
                  <a:pt x="241" y="521"/>
                </a:lnTo>
                <a:close/>
                <a:moveTo>
                  <a:pt x="552" y="527"/>
                </a:moveTo>
                <a:lnTo>
                  <a:pt x="552" y="527"/>
                </a:lnTo>
                <a:lnTo>
                  <a:pt x="552" y="520"/>
                </a:lnTo>
                <a:lnTo>
                  <a:pt x="549" y="513"/>
                </a:lnTo>
                <a:lnTo>
                  <a:pt x="549" y="513"/>
                </a:lnTo>
                <a:lnTo>
                  <a:pt x="549" y="521"/>
                </a:lnTo>
                <a:lnTo>
                  <a:pt x="550" y="526"/>
                </a:lnTo>
                <a:lnTo>
                  <a:pt x="552" y="527"/>
                </a:lnTo>
                <a:lnTo>
                  <a:pt x="552" y="527"/>
                </a:lnTo>
                <a:close/>
                <a:moveTo>
                  <a:pt x="64" y="521"/>
                </a:moveTo>
                <a:lnTo>
                  <a:pt x="64" y="521"/>
                </a:lnTo>
                <a:lnTo>
                  <a:pt x="62" y="517"/>
                </a:lnTo>
                <a:lnTo>
                  <a:pt x="59" y="513"/>
                </a:lnTo>
                <a:lnTo>
                  <a:pt x="59" y="513"/>
                </a:lnTo>
                <a:lnTo>
                  <a:pt x="61" y="518"/>
                </a:lnTo>
                <a:lnTo>
                  <a:pt x="61" y="520"/>
                </a:lnTo>
                <a:lnTo>
                  <a:pt x="64" y="521"/>
                </a:lnTo>
                <a:lnTo>
                  <a:pt x="64" y="521"/>
                </a:lnTo>
                <a:close/>
                <a:moveTo>
                  <a:pt x="169" y="520"/>
                </a:moveTo>
                <a:lnTo>
                  <a:pt x="169" y="520"/>
                </a:lnTo>
                <a:lnTo>
                  <a:pt x="175" y="520"/>
                </a:lnTo>
                <a:lnTo>
                  <a:pt x="175" y="520"/>
                </a:lnTo>
                <a:lnTo>
                  <a:pt x="175" y="517"/>
                </a:lnTo>
                <a:lnTo>
                  <a:pt x="172" y="517"/>
                </a:lnTo>
                <a:lnTo>
                  <a:pt x="166" y="513"/>
                </a:lnTo>
                <a:lnTo>
                  <a:pt x="166" y="513"/>
                </a:lnTo>
                <a:lnTo>
                  <a:pt x="168" y="517"/>
                </a:lnTo>
                <a:lnTo>
                  <a:pt x="169" y="520"/>
                </a:lnTo>
                <a:lnTo>
                  <a:pt x="169" y="520"/>
                </a:lnTo>
                <a:close/>
                <a:moveTo>
                  <a:pt x="306" y="518"/>
                </a:moveTo>
                <a:lnTo>
                  <a:pt x="306" y="518"/>
                </a:lnTo>
                <a:lnTo>
                  <a:pt x="305" y="515"/>
                </a:lnTo>
                <a:lnTo>
                  <a:pt x="302" y="513"/>
                </a:lnTo>
                <a:lnTo>
                  <a:pt x="302" y="513"/>
                </a:lnTo>
                <a:lnTo>
                  <a:pt x="302" y="518"/>
                </a:lnTo>
                <a:lnTo>
                  <a:pt x="303" y="518"/>
                </a:lnTo>
                <a:lnTo>
                  <a:pt x="306" y="518"/>
                </a:lnTo>
                <a:lnTo>
                  <a:pt x="306" y="518"/>
                </a:lnTo>
                <a:close/>
                <a:moveTo>
                  <a:pt x="663" y="529"/>
                </a:moveTo>
                <a:lnTo>
                  <a:pt x="663" y="529"/>
                </a:lnTo>
                <a:lnTo>
                  <a:pt x="669" y="523"/>
                </a:lnTo>
                <a:lnTo>
                  <a:pt x="671" y="518"/>
                </a:lnTo>
                <a:lnTo>
                  <a:pt x="671" y="513"/>
                </a:lnTo>
                <a:lnTo>
                  <a:pt x="671" y="513"/>
                </a:lnTo>
                <a:lnTo>
                  <a:pt x="669" y="518"/>
                </a:lnTo>
                <a:lnTo>
                  <a:pt x="666" y="523"/>
                </a:lnTo>
                <a:lnTo>
                  <a:pt x="665" y="526"/>
                </a:lnTo>
                <a:lnTo>
                  <a:pt x="663" y="529"/>
                </a:lnTo>
                <a:lnTo>
                  <a:pt x="663" y="529"/>
                </a:lnTo>
                <a:close/>
                <a:moveTo>
                  <a:pt x="270" y="520"/>
                </a:moveTo>
                <a:lnTo>
                  <a:pt x="270" y="520"/>
                </a:lnTo>
                <a:lnTo>
                  <a:pt x="274" y="520"/>
                </a:lnTo>
                <a:lnTo>
                  <a:pt x="276" y="518"/>
                </a:lnTo>
                <a:lnTo>
                  <a:pt x="276" y="518"/>
                </a:lnTo>
                <a:lnTo>
                  <a:pt x="273" y="517"/>
                </a:lnTo>
                <a:lnTo>
                  <a:pt x="270" y="515"/>
                </a:lnTo>
                <a:lnTo>
                  <a:pt x="268" y="515"/>
                </a:lnTo>
                <a:lnTo>
                  <a:pt x="268" y="515"/>
                </a:lnTo>
                <a:lnTo>
                  <a:pt x="270" y="518"/>
                </a:lnTo>
                <a:lnTo>
                  <a:pt x="270" y="520"/>
                </a:lnTo>
                <a:lnTo>
                  <a:pt x="270" y="520"/>
                </a:lnTo>
                <a:close/>
                <a:moveTo>
                  <a:pt x="656" y="526"/>
                </a:moveTo>
                <a:lnTo>
                  <a:pt x="656" y="526"/>
                </a:lnTo>
                <a:lnTo>
                  <a:pt x="657" y="524"/>
                </a:lnTo>
                <a:lnTo>
                  <a:pt x="657" y="521"/>
                </a:lnTo>
                <a:lnTo>
                  <a:pt x="657" y="515"/>
                </a:lnTo>
                <a:lnTo>
                  <a:pt x="657" y="515"/>
                </a:lnTo>
                <a:lnTo>
                  <a:pt x="656" y="517"/>
                </a:lnTo>
                <a:lnTo>
                  <a:pt x="656" y="520"/>
                </a:lnTo>
                <a:lnTo>
                  <a:pt x="656" y="526"/>
                </a:lnTo>
                <a:lnTo>
                  <a:pt x="656" y="526"/>
                </a:lnTo>
                <a:close/>
                <a:moveTo>
                  <a:pt x="541" y="530"/>
                </a:moveTo>
                <a:lnTo>
                  <a:pt x="541" y="530"/>
                </a:lnTo>
                <a:lnTo>
                  <a:pt x="541" y="523"/>
                </a:lnTo>
                <a:lnTo>
                  <a:pt x="541" y="520"/>
                </a:lnTo>
                <a:lnTo>
                  <a:pt x="538" y="517"/>
                </a:lnTo>
                <a:lnTo>
                  <a:pt x="538" y="517"/>
                </a:lnTo>
                <a:lnTo>
                  <a:pt x="537" y="524"/>
                </a:lnTo>
                <a:lnTo>
                  <a:pt x="537" y="529"/>
                </a:lnTo>
                <a:lnTo>
                  <a:pt x="538" y="529"/>
                </a:lnTo>
                <a:lnTo>
                  <a:pt x="541" y="530"/>
                </a:lnTo>
                <a:lnTo>
                  <a:pt x="541" y="530"/>
                </a:lnTo>
                <a:close/>
                <a:moveTo>
                  <a:pt x="578" y="541"/>
                </a:moveTo>
                <a:lnTo>
                  <a:pt x="578" y="541"/>
                </a:lnTo>
                <a:lnTo>
                  <a:pt x="582" y="541"/>
                </a:lnTo>
                <a:lnTo>
                  <a:pt x="588" y="542"/>
                </a:lnTo>
                <a:lnTo>
                  <a:pt x="588" y="542"/>
                </a:lnTo>
                <a:lnTo>
                  <a:pt x="588" y="530"/>
                </a:lnTo>
                <a:lnTo>
                  <a:pt x="592" y="520"/>
                </a:lnTo>
                <a:lnTo>
                  <a:pt x="592" y="520"/>
                </a:lnTo>
                <a:lnTo>
                  <a:pt x="587" y="518"/>
                </a:lnTo>
                <a:lnTo>
                  <a:pt x="585" y="518"/>
                </a:lnTo>
                <a:lnTo>
                  <a:pt x="582" y="520"/>
                </a:lnTo>
                <a:lnTo>
                  <a:pt x="581" y="523"/>
                </a:lnTo>
                <a:lnTo>
                  <a:pt x="579" y="532"/>
                </a:lnTo>
                <a:lnTo>
                  <a:pt x="578" y="541"/>
                </a:lnTo>
                <a:lnTo>
                  <a:pt x="578" y="541"/>
                </a:lnTo>
                <a:close/>
                <a:moveTo>
                  <a:pt x="607" y="524"/>
                </a:moveTo>
                <a:lnTo>
                  <a:pt x="607" y="524"/>
                </a:lnTo>
                <a:lnTo>
                  <a:pt x="608" y="521"/>
                </a:lnTo>
                <a:lnTo>
                  <a:pt x="608" y="518"/>
                </a:lnTo>
                <a:lnTo>
                  <a:pt x="608" y="517"/>
                </a:lnTo>
                <a:lnTo>
                  <a:pt x="608" y="517"/>
                </a:lnTo>
                <a:lnTo>
                  <a:pt x="607" y="521"/>
                </a:lnTo>
                <a:lnTo>
                  <a:pt x="607" y="524"/>
                </a:lnTo>
                <a:lnTo>
                  <a:pt x="607" y="524"/>
                </a:lnTo>
                <a:close/>
                <a:moveTo>
                  <a:pt x="688" y="524"/>
                </a:moveTo>
                <a:lnTo>
                  <a:pt x="688" y="524"/>
                </a:lnTo>
                <a:lnTo>
                  <a:pt x="689" y="524"/>
                </a:lnTo>
                <a:lnTo>
                  <a:pt x="691" y="521"/>
                </a:lnTo>
                <a:lnTo>
                  <a:pt x="689" y="517"/>
                </a:lnTo>
                <a:lnTo>
                  <a:pt x="689" y="517"/>
                </a:lnTo>
                <a:lnTo>
                  <a:pt x="688" y="520"/>
                </a:lnTo>
                <a:lnTo>
                  <a:pt x="688" y="524"/>
                </a:lnTo>
                <a:lnTo>
                  <a:pt x="688" y="524"/>
                </a:lnTo>
                <a:close/>
                <a:moveTo>
                  <a:pt x="636" y="550"/>
                </a:moveTo>
                <a:lnTo>
                  <a:pt x="636" y="550"/>
                </a:lnTo>
                <a:lnTo>
                  <a:pt x="639" y="549"/>
                </a:lnTo>
                <a:lnTo>
                  <a:pt x="642" y="544"/>
                </a:lnTo>
                <a:lnTo>
                  <a:pt x="645" y="536"/>
                </a:lnTo>
                <a:lnTo>
                  <a:pt x="648" y="517"/>
                </a:lnTo>
                <a:lnTo>
                  <a:pt x="648" y="517"/>
                </a:lnTo>
                <a:lnTo>
                  <a:pt x="642" y="524"/>
                </a:lnTo>
                <a:lnTo>
                  <a:pt x="637" y="532"/>
                </a:lnTo>
                <a:lnTo>
                  <a:pt x="634" y="535"/>
                </a:lnTo>
                <a:lnTo>
                  <a:pt x="634" y="539"/>
                </a:lnTo>
                <a:lnTo>
                  <a:pt x="634" y="544"/>
                </a:lnTo>
                <a:lnTo>
                  <a:pt x="636" y="550"/>
                </a:lnTo>
                <a:lnTo>
                  <a:pt x="636" y="550"/>
                </a:lnTo>
                <a:close/>
                <a:moveTo>
                  <a:pt x="444" y="520"/>
                </a:moveTo>
                <a:lnTo>
                  <a:pt x="444" y="520"/>
                </a:lnTo>
                <a:lnTo>
                  <a:pt x="444" y="521"/>
                </a:lnTo>
                <a:lnTo>
                  <a:pt x="445" y="524"/>
                </a:lnTo>
                <a:lnTo>
                  <a:pt x="447" y="526"/>
                </a:lnTo>
                <a:lnTo>
                  <a:pt x="447" y="527"/>
                </a:lnTo>
                <a:lnTo>
                  <a:pt x="447" y="527"/>
                </a:lnTo>
                <a:lnTo>
                  <a:pt x="453" y="527"/>
                </a:lnTo>
                <a:lnTo>
                  <a:pt x="453" y="527"/>
                </a:lnTo>
                <a:lnTo>
                  <a:pt x="451" y="523"/>
                </a:lnTo>
                <a:lnTo>
                  <a:pt x="450" y="518"/>
                </a:lnTo>
                <a:lnTo>
                  <a:pt x="450" y="518"/>
                </a:lnTo>
                <a:lnTo>
                  <a:pt x="447" y="518"/>
                </a:lnTo>
                <a:lnTo>
                  <a:pt x="444" y="520"/>
                </a:lnTo>
                <a:lnTo>
                  <a:pt x="444" y="520"/>
                </a:lnTo>
                <a:close/>
                <a:moveTo>
                  <a:pt x="73" y="526"/>
                </a:moveTo>
                <a:lnTo>
                  <a:pt x="73" y="526"/>
                </a:lnTo>
                <a:lnTo>
                  <a:pt x="72" y="521"/>
                </a:lnTo>
                <a:lnTo>
                  <a:pt x="69" y="520"/>
                </a:lnTo>
                <a:lnTo>
                  <a:pt x="69" y="520"/>
                </a:lnTo>
                <a:lnTo>
                  <a:pt x="70" y="523"/>
                </a:lnTo>
                <a:lnTo>
                  <a:pt x="72" y="524"/>
                </a:lnTo>
                <a:lnTo>
                  <a:pt x="73" y="526"/>
                </a:lnTo>
                <a:lnTo>
                  <a:pt x="73" y="526"/>
                </a:lnTo>
                <a:close/>
                <a:moveTo>
                  <a:pt x="58" y="539"/>
                </a:moveTo>
                <a:lnTo>
                  <a:pt x="58" y="539"/>
                </a:lnTo>
                <a:lnTo>
                  <a:pt x="56" y="533"/>
                </a:lnTo>
                <a:lnTo>
                  <a:pt x="55" y="527"/>
                </a:lnTo>
                <a:lnTo>
                  <a:pt x="52" y="521"/>
                </a:lnTo>
                <a:lnTo>
                  <a:pt x="49" y="520"/>
                </a:lnTo>
                <a:lnTo>
                  <a:pt x="46" y="520"/>
                </a:lnTo>
                <a:lnTo>
                  <a:pt x="46" y="520"/>
                </a:lnTo>
                <a:lnTo>
                  <a:pt x="46" y="524"/>
                </a:lnTo>
                <a:lnTo>
                  <a:pt x="46" y="527"/>
                </a:lnTo>
                <a:lnTo>
                  <a:pt x="49" y="532"/>
                </a:lnTo>
                <a:lnTo>
                  <a:pt x="53" y="536"/>
                </a:lnTo>
                <a:lnTo>
                  <a:pt x="58" y="539"/>
                </a:lnTo>
                <a:lnTo>
                  <a:pt x="58" y="539"/>
                </a:lnTo>
                <a:close/>
                <a:moveTo>
                  <a:pt x="195" y="523"/>
                </a:moveTo>
                <a:lnTo>
                  <a:pt x="195" y="523"/>
                </a:lnTo>
                <a:lnTo>
                  <a:pt x="197" y="527"/>
                </a:lnTo>
                <a:lnTo>
                  <a:pt x="200" y="530"/>
                </a:lnTo>
                <a:lnTo>
                  <a:pt x="203" y="533"/>
                </a:lnTo>
                <a:lnTo>
                  <a:pt x="207" y="535"/>
                </a:lnTo>
                <a:lnTo>
                  <a:pt x="207" y="535"/>
                </a:lnTo>
                <a:lnTo>
                  <a:pt x="207" y="527"/>
                </a:lnTo>
                <a:lnTo>
                  <a:pt x="207" y="521"/>
                </a:lnTo>
                <a:lnTo>
                  <a:pt x="207" y="521"/>
                </a:lnTo>
                <a:lnTo>
                  <a:pt x="201" y="521"/>
                </a:lnTo>
                <a:lnTo>
                  <a:pt x="198" y="521"/>
                </a:lnTo>
                <a:lnTo>
                  <a:pt x="195" y="523"/>
                </a:lnTo>
                <a:lnTo>
                  <a:pt x="195" y="523"/>
                </a:lnTo>
                <a:close/>
                <a:moveTo>
                  <a:pt x="213" y="533"/>
                </a:moveTo>
                <a:lnTo>
                  <a:pt x="213" y="533"/>
                </a:lnTo>
                <a:lnTo>
                  <a:pt x="216" y="533"/>
                </a:lnTo>
                <a:lnTo>
                  <a:pt x="219" y="533"/>
                </a:lnTo>
                <a:lnTo>
                  <a:pt x="219" y="533"/>
                </a:lnTo>
                <a:lnTo>
                  <a:pt x="216" y="527"/>
                </a:lnTo>
                <a:lnTo>
                  <a:pt x="213" y="521"/>
                </a:lnTo>
                <a:lnTo>
                  <a:pt x="213" y="521"/>
                </a:lnTo>
                <a:lnTo>
                  <a:pt x="212" y="527"/>
                </a:lnTo>
                <a:lnTo>
                  <a:pt x="213" y="533"/>
                </a:lnTo>
                <a:lnTo>
                  <a:pt x="213" y="533"/>
                </a:lnTo>
                <a:close/>
                <a:moveTo>
                  <a:pt x="345" y="523"/>
                </a:moveTo>
                <a:lnTo>
                  <a:pt x="345" y="523"/>
                </a:lnTo>
                <a:lnTo>
                  <a:pt x="343" y="521"/>
                </a:lnTo>
                <a:lnTo>
                  <a:pt x="340" y="521"/>
                </a:lnTo>
                <a:lnTo>
                  <a:pt x="340" y="521"/>
                </a:lnTo>
                <a:lnTo>
                  <a:pt x="340" y="523"/>
                </a:lnTo>
                <a:lnTo>
                  <a:pt x="341" y="523"/>
                </a:lnTo>
                <a:lnTo>
                  <a:pt x="345" y="523"/>
                </a:lnTo>
                <a:lnTo>
                  <a:pt x="345" y="523"/>
                </a:lnTo>
                <a:lnTo>
                  <a:pt x="345" y="523"/>
                </a:lnTo>
                <a:close/>
                <a:moveTo>
                  <a:pt x="120" y="524"/>
                </a:moveTo>
                <a:lnTo>
                  <a:pt x="120" y="524"/>
                </a:lnTo>
                <a:lnTo>
                  <a:pt x="123" y="533"/>
                </a:lnTo>
                <a:lnTo>
                  <a:pt x="123" y="533"/>
                </a:lnTo>
                <a:lnTo>
                  <a:pt x="126" y="535"/>
                </a:lnTo>
                <a:lnTo>
                  <a:pt x="130" y="535"/>
                </a:lnTo>
                <a:lnTo>
                  <a:pt x="130" y="535"/>
                </a:lnTo>
                <a:lnTo>
                  <a:pt x="130" y="529"/>
                </a:lnTo>
                <a:lnTo>
                  <a:pt x="128" y="524"/>
                </a:lnTo>
                <a:lnTo>
                  <a:pt x="126" y="523"/>
                </a:lnTo>
                <a:lnTo>
                  <a:pt x="125" y="523"/>
                </a:lnTo>
                <a:lnTo>
                  <a:pt x="123" y="523"/>
                </a:lnTo>
                <a:lnTo>
                  <a:pt x="120" y="524"/>
                </a:lnTo>
                <a:lnTo>
                  <a:pt x="120" y="524"/>
                </a:lnTo>
                <a:close/>
                <a:moveTo>
                  <a:pt x="137" y="536"/>
                </a:moveTo>
                <a:lnTo>
                  <a:pt x="137" y="536"/>
                </a:lnTo>
                <a:lnTo>
                  <a:pt x="137" y="530"/>
                </a:lnTo>
                <a:lnTo>
                  <a:pt x="137" y="523"/>
                </a:lnTo>
                <a:lnTo>
                  <a:pt x="137" y="523"/>
                </a:lnTo>
                <a:lnTo>
                  <a:pt x="136" y="521"/>
                </a:lnTo>
                <a:lnTo>
                  <a:pt x="133" y="521"/>
                </a:lnTo>
                <a:lnTo>
                  <a:pt x="133" y="521"/>
                </a:lnTo>
                <a:lnTo>
                  <a:pt x="134" y="530"/>
                </a:lnTo>
                <a:lnTo>
                  <a:pt x="134" y="533"/>
                </a:lnTo>
                <a:lnTo>
                  <a:pt x="137" y="536"/>
                </a:lnTo>
                <a:lnTo>
                  <a:pt x="137" y="536"/>
                </a:lnTo>
                <a:close/>
                <a:moveTo>
                  <a:pt x="235" y="530"/>
                </a:moveTo>
                <a:lnTo>
                  <a:pt x="235" y="530"/>
                </a:lnTo>
                <a:lnTo>
                  <a:pt x="235" y="529"/>
                </a:lnTo>
                <a:lnTo>
                  <a:pt x="235" y="527"/>
                </a:lnTo>
                <a:lnTo>
                  <a:pt x="235" y="523"/>
                </a:lnTo>
                <a:lnTo>
                  <a:pt x="235" y="523"/>
                </a:lnTo>
                <a:lnTo>
                  <a:pt x="232" y="523"/>
                </a:lnTo>
                <a:lnTo>
                  <a:pt x="229" y="521"/>
                </a:lnTo>
                <a:lnTo>
                  <a:pt x="229" y="521"/>
                </a:lnTo>
                <a:lnTo>
                  <a:pt x="229" y="524"/>
                </a:lnTo>
                <a:lnTo>
                  <a:pt x="230" y="527"/>
                </a:lnTo>
                <a:lnTo>
                  <a:pt x="232" y="529"/>
                </a:lnTo>
                <a:lnTo>
                  <a:pt x="235" y="530"/>
                </a:lnTo>
                <a:lnTo>
                  <a:pt x="235" y="530"/>
                </a:lnTo>
                <a:close/>
                <a:moveTo>
                  <a:pt x="532" y="527"/>
                </a:moveTo>
                <a:lnTo>
                  <a:pt x="532" y="527"/>
                </a:lnTo>
                <a:lnTo>
                  <a:pt x="534" y="526"/>
                </a:lnTo>
                <a:lnTo>
                  <a:pt x="534" y="524"/>
                </a:lnTo>
                <a:lnTo>
                  <a:pt x="534" y="524"/>
                </a:lnTo>
                <a:lnTo>
                  <a:pt x="532" y="524"/>
                </a:lnTo>
                <a:lnTo>
                  <a:pt x="532" y="523"/>
                </a:lnTo>
                <a:lnTo>
                  <a:pt x="532" y="521"/>
                </a:lnTo>
                <a:lnTo>
                  <a:pt x="531" y="521"/>
                </a:lnTo>
                <a:lnTo>
                  <a:pt x="531" y="521"/>
                </a:lnTo>
                <a:lnTo>
                  <a:pt x="531" y="524"/>
                </a:lnTo>
                <a:lnTo>
                  <a:pt x="532" y="527"/>
                </a:lnTo>
                <a:lnTo>
                  <a:pt x="532" y="527"/>
                </a:lnTo>
                <a:close/>
                <a:moveTo>
                  <a:pt x="357" y="526"/>
                </a:moveTo>
                <a:lnTo>
                  <a:pt x="357" y="526"/>
                </a:lnTo>
                <a:lnTo>
                  <a:pt x="357" y="524"/>
                </a:lnTo>
                <a:lnTo>
                  <a:pt x="355" y="523"/>
                </a:lnTo>
                <a:lnTo>
                  <a:pt x="352" y="523"/>
                </a:lnTo>
                <a:lnTo>
                  <a:pt x="352" y="523"/>
                </a:lnTo>
                <a:lnTo>
                  <a:pt x="352" y="524"/>
                </a:lnTo>
                <a:lnTo>
                  <a:pt x="354" y="526"/>
                </a:lnTo>
                <a:lnTo>
                  <a:pt x="357" y="526"/>
                </a:lnTo>
                <a:lnTo>
                  <a:pt x="357" y="526"/>
                </a:lnTo>
                <a:close/>
                <a:moveTo>
                  <a:pt x="474" y="524"/>
                </a:moveTo>
                <a:lnTo>
                  <a:pt x="474" y="524"/>
                </a:lnTo>
                <a:lnTo>
                  <a:pt x="476" y="523"/>
                </a:lnTo>
                <a:lnTo>
                  <a:pt x="476" y="523"/>
                </a:lnTo>
                <a:lnTo>
                  <a:pt x="474" y="523"/>
                </a:lnTo>
                <a:lnTo>
                  <a:pt x="473" y="523"/>
                </a:lnTo>
                <a:lnTo>
                  <a:pt x="473" y="523"/>
                </a:lnTo>
                <a:lnTo>
                  <a:pt x="473" y="524"/>
                </a:lnTo>
                <a:lnTo>
                  <a:pt x="474" y="524"/>
                </a:lnTo>
                <a:lnTo>
                  <a:pt x="474" y="524"/>
                </a:lnTo>
                <a:close/>
                <a:moveTo>
                  <a:pt x="142" y="535"/>
                </a:moveTo>
                <a:lnTo>
                  <a:pt x="142" y="535"/>
                </a:lnTo>
                <a:lnTo>
                  <a:pt x="145" y="533"/>
                </a:lnTo>
                <a:lnTo>
                  <a:pt x="146" y="530"/>
                </a:lnTo>
                <a:lnTo>
                  <a:pt x="146" y="523"/>
                </a:lnTo>
                <a:lnTo>
                  <a:pt x="146" y="523"/>
                </a:lnTo>
                <a:lnTo>
                  <a:pt x="142" y="523"/>
                </a:lnTo>
                <a:lnTo>
                  <a:pt x="142" y="523"/>
                </a:lnTo>
                <a:lnTo>
                  <a:pt x="142" y="535"/>
                </a:lnTo>
                <a:lnTo>
                  <a:pt x="142" y="535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49" y="555"/>
                </a:lnTo>
                <a:lnTo>
                  <a:pt x="52" y="550"/>
                </a:lnTo>
                <a:lnTo>
                  <a:pt x="52" y="550"/>
                </a:lnTo>
                <a:lnTo>
                  <a:pt x="47" y="544"/>
                </a:lnTo>
                <a:lnTo>
                  <a:pt x="43" y="538"/>
                </a:lnTo>
                <a:lnTo>
                  <a:pt x="37" y="523"/>
                </a:lnTo>
                <a:lnTo>
                  <a:pt x="37" y="523"/>
                </a:lnTo>
                <a:lnTo>
                  <a:pt x="35" y="529"/>
                </a:lnTo>
                <a:lnTo>
                  <a:pt x="35" y="535"/>
                </a:lnTo>
                <a:lnTo>
                  <a:pt x="38" y="545"/>
                </a:lnTo>
                <a:lnTo>
                  <a:pt x="43" y="555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174" y="524"/>
                </a:moveTo>
                <a:lnTo>
                  <a:pt x="174" y="524"/>
                </a:lnTo>
                <a:lnTo>
                  <a:pt x="175" y="530"/>
                </a:lnTo>
                <a:lnTo>
                  <a:pt x="178" y="536"/>
                </a:lnTo>
                <a:lnTo>
                  <a:pt x="178" y="536"/>
                </a:lnTo>
                <a:lnTo>
                  <a:pt x="181" y="536"/>
                </a:lnTo>
                <a:lnTo>
                  <a:pt x="186" y="536"/>
                </a:lnTo>
                <a:lnTo>
                  <a:pt x="186" y="536"/>
                </a:lnTo>
                <a:lnTo>
                  <a:pt x="183" y="530"/>
                </a:lnTo>
                <a:lnTo>
                  <a:pt x="180" y="523"/>
                </a:lnTo>
                <a:lnTo>
                  <a:pt x="180" y="523"/>
                </a:lnTo>
                <a:lnTo>
                  <a:pt x="177" y="524"/>
                </a:lnTo>
                <a:lnTo>
                  <a:pt x="174" y="524"/>
                </a:lnTo>
                <a:lnTo>
                  <a:pt x="174" y="524"/>
                </a:lnTo>
                <a:close/>
                <a:moveTo>
                  <a:pt x="369" y="527"/>
                </a:moveTo>
                <a:lnTo>
                  <a:pt x="369" y="527"/>
                </a:lnTo>
                <a:lnTo>
                  <a:pt x="372" y="526"/>
                </a:lnTo>
                <a:lnTo>
                  <a:pt x="373" y="523"/>
                </a:lnTo>
                <a:lnTo>
                  <a:pt x="373" y="523"/>
                </a:lnTo>
                <a:lnTo>
                  <a:pt x="369" y="523"/>
                </a:lnTo>
                <a:lnTo>
                  <a:pt x="369" y="523"/>
                </a:lnTo>
                <a:lnTo>
                  <a:pt x="369" y="527"/>
                </a:lnTo>
                <a:lnTo>
                  <a:pt x="369" y="527"/>
                </a:lnTo>
                <a:close/>
                <a:moveTo>
                  <a:pt x="593" y="539"/>
                </a:moveTo>
                <a:lnTo>
                  <a:pt x="593" y="539"/>
                </a:lnTo>
                <a:lnTo>
                  <a:pt x="598" y="536"/>
                </a:lnTo>
                <a:lnTo>
                  <a:pt x="599" y="533"/>
                </a:lnTo>
                <a:lnTo>
                  <a:pt x="598" y="527"/>
                </a:lnTo>
                <a:lnTo>
                  <a:pt x="595" y="523"/>
                </a:lnTo>
                <a:lnTo>
                  <a:pt x="595" y="523"/>
                </a:lnTo>
                <a:lnTo>
                  <a:pt x="593" y="532"/>
                </a:lnTo>
                <a:lnTo>
                  <a:pt x="593" y="535"/>
                </a:lnTo>
                <a:lnTo>
                  <a:pt x="593" y="539"/>
                </a:lnTo>
                <a:lnTo>
                  <a:pt x="593" y="539"/>
                </a:lnTo>
                <a:close/>
                <a:moveTo>
                  <a:pt x="166" y="536"/>
                </a:moveTo>
                <a:lnTo>
                  <a:pt x="166" y="536"/>
                </a:lnTo>
                <a:lnTo>
                  <a:pt x="168" y="536"/>
                </a:lnTo>
                <a:lnTo>
                  <a:pt x="171" y="536"/>
                </a:lnTo>
                <a:lnTo>
                  <a:pt x="171" y="536"/>
                </a:lnTo>
                <a:lnTo>
                  <a:pt x="169" y="529"/>
                </a:lnTo>
                <a:lnTo>
                  <a:pt x="168" y="526"/>
                </a:lnTo>
                <a:lnTo>
                  <a:pt x="165" y="524"/>
                </a:lnTo>
                <a:lnTo>
                  <a:pt x="165" y="524"/>
                </a:lnTo>
                <a:lnTo>
                  <a:pt x="165" y="530"/>
                </a:lnTo>
                <a:lnTo>
                  <a:pt x="166" y="536"/>
                </a:lnTo>
                <a:lnTo>
                  <a:pt x="166" y="536"/>
                </a:lnTo>
                <a:close/>
                <a:moveTo>
                  <a:pt x="226" y="533"/>
                </a:moveTo>
                <a:lnTo>
                  <a:pt x="226" y="533"/>
                </a:lnTo>
                <a:lnTo>
                  <a:pt x="224" y="527"/>
                </a:lnTo>
                <a:lnTo>
                  <a:pt x="221" y="524"/>
                </a:lnTo>
                <a:lnTo>
                  <a:pt x="221" y="524"/>
                </a:lnTo>
                <a:lnTo>
                  <a:pt x="223" y="529"/>
                </a:lnTo>
                <a:lnTo>
                  <a:pt x="226" y="533"/>
                </a:lnTo>
                <a:lnTo>
                  <a:pt x="226" y="533"/>
                </a:lnTo>
                <a:close/>
                <a:moveTo>
                  <a:pt x="287" y="526"/>
                </a:moveTo>
                <a:lnTo>
                  <a:pt x="287" y="526"/>
                </a:lnTo>
                <a:lnTo>
                  <a:pt x="288" y="529"/>
                </a:lnTo>
                <a:lnTo>
                  <a:pt x="287" y="532"/>
                </a:lnTo>
                <a:lnTo>
                  <a:pt x="287" y="532"/>
                </a:lnTo>
                <a:lnTo>
                  <a:pt x="305" y="535"/>
                </a:lnTo>
                <a:lnTo>
                  <a:pt x="305" y="535"/>
                </a:lnTo>
                <a:lnTo>
                  <a:pt x="302" y="529"/>
                </a:lnTo>
                <a:lnTo>
                  <a:pt x="299" y="526"/>
                </a:lnTo>
                <a:lnTo>
                  <a:pt x="294" y="524"/>
                </a:lnTo>
                <a:lnTo>
                  <a:pt x="287" y="526"/>
                </a:lnTo>
                <a:lnTo>
                  <a:pt x="287" y="526"/>
                </a:lnTo>
                <a:close/>
                <a:moveTo>
                  <a:pt x="675" y="526"/>
                </a:moveTo>
                <a:lnTo>
                  <a:pt x="675" y="526"/>
                </a:lnTo>
                <a:lnTo>
                  <a:pt x="674" y="530"/>
                </a:lnTo>
                <a:lnTo>
                  <a:pt x="672" y="535"/>
                </a:lnTo>
                <a:lnTo>
                  <a:pt x="672" y="545"/>
                </a:lnTo>
                <a:lnTo>
                  <a:pt x="672" y="545"/>
                </a:lnTo>
                <a:lnTo>
                  <a:pt x="675" y="533"/>
                </a:lnTo>
                <a:lnTo>
                  <a:pt x="675" y="529"/>
                </a:lnTo>
                <a:lnTo>
                  <a:pt x="675" y="526"/>
                </a:lnTo>
                <a:lnTo>
                  <a:pt x="675" y="526"/>
                </a:lnTo>
                <a:close/>
                <a:moveTo>
                  <a:pt x="706" y="529"/>
                </a:moveTo>
                <a:lnTo>
                  <a:pt x="706" y="529"/>
                </a:lnTo>
                <a:lnTo>
                  <a:pt x="709" y="529"/>
                </a:lnTo>
                <a:lnTo>
                  <a:pt x="710" y="527"/>
                </a:lnTo>
                <a:lnTo>
                  <a:pt x="710" y="526"/>
                </a:lnTo>
                <a:lnTo>
                  <a:pt x="710" y="526"/>
                </a:lnTo>
                <a:lnTo>
                  <a:pt x="709" y="526"/>
                </a:lnTo>
                <a:lnTo>
                  <a:pt x="707" y="526"/>
                </a:lnTo>
                <a:lnTo>
                  <a:pt x="706" y="529"/>
                </a:lnTo>
                <a:lnTo>
                  <a:pt x="706" y="529"/>
                </a:lnTo>
                <a:close/>
                <a:moveTo>
                  <a:pt x="398" y="529"/>
                </a:moveTo>
                <a:lnTo>
                  <a:pt x="398" y="529"/>
                </a:lnTo>
                <a:lnTo>
                  <a:pt x="396" y="527"/>
                </a:lnTo>
                <a:lnTo>
                  <a:pt x="395" y="526"/>
                </a:lnTo>
                <a:lnTo>
                  <a:pt x="389" y="526"/>
                </a:lnTo>
                <a:lnTo>
                  <a:pt x="389" y="526"/>
                </a:lnTo>
                <a:lnTo>
                  <a:pt x="390" y="529"/>
                </a:lnTo>
                <a:lnTo>
                  <a:pt x="392" y="532"/>
                </a:lnTo>
                <a:lnTo>
                  <a:pt x="393" y="530"/>
                </a:lnTo>
                <a:lnTo>
                  <a:pt x="398" y="529"/>
                </a:lnTo>
                <a:lnTo>
                  <a:pt x="398" y="529"/>
                </a:lnTo>
                <a:close/>
                <a:moveTo>
                  <a:pt x="79" y="532"/>
                </a:moveTo>
                <a:lnTo>
                  <a:pt x="79" y="532"/>
                </a:lnTo>
                <a:lnTo>
                  <a:pt x="84" y="533"/>
                </a:lnTo>
                <a:lnTo>
                  <a:pt x="87" y="535"/>
                </a:lnTo>
                <a:lnTo>
                  <a:pt x="90" y="538"/>
                </a:lnTo>
                <a:lnTo>
                  <a:pt x="93" y="539"/>
                </a:lnTo>
                <a:lnTo>
                  <a:pt x="93" y="539"/>
                </a:lnTo>
                <a:lnTo>
                  <a:pt x="99" y="545"/>
                </a:lnTo>
                <a:lnTo>
                  <a:pt x="99" y="545"/>
                </a:lnTo>
                <a:lnTo>
                  <a:pt x="102" y="549"/>
                </a:lnTo>
                <a:lnTo>
                  <a:pt x="104" y="550"/>
                </a:lnTo>
                <a:lnTo>
                  <a:pt x="105" y="549"/>
                </a:lnTo>
                <a:lnTo>
                  <a:pt x="105" y="549"/>
                </a:lnTo>
                <a:lnTo>
                  <a:pt x="99" y="542"/>
                </a:lnTo>
                <a:lnTo>
                  <a:pt x="93" y="536"/>
                </a:lnTo>
                <a:lnTo>
                  <a:pt x="87" y="530"/>
                </a:lnTo>
                <a:lnTo>
                  <a:pt x="78" y="526"/>
                </a:lnTo>
                <a:lnTo>
                  <a:pt x="78" y="526"/>
                </a:lnTo>
                <a:lnTo>
                  <a:pt x="79" y="529"/>
                </a:lnTo>
                <a:lnTo>
                  <a:pt x="79" y="532"/>
                </a:lnTo>
                <a:lnTo>
                  <a:pt x="79" y="532"/>
                </a:lnTo>
                <a:close/>
                <a:moveTo>
                  <a:pt x="502" y="530"/>
                </a:moveTo>
                <a:lnTo>
                  <a:pt x="502" y="530"/>
                </a:lnTo>
                <a:lnTo>
                  <a:pt x="500" y="527"/>
                </a:lnTo>
                <a:lnTo>
                  <a:pt x="499" y="526"/>
                </a:lnTo>
                <a:lnTo>
                  <a:pt x="499" y="526"/>
                </a:lnTo>
                <a:lnTo>
                  <a:pt x="499" y="529"/>
                </a:lnTo>
                <a:lnTo>
                  <a:pt x="500" y="530"/>
                </a:lnTo>
                <a:lnTo>
                  <a:pt x="502" y="530"/>
                </a:lnTo>
                <a:lnTo>
                  <a:pt x="502" y="530"/>
                </a:lnTo>
                <a:close/>
                <a:moveTo>
                  <a:pt x="75" y="550"/>
                </a:moveTo>
                <a:lnTo>
                  <a:pt x="75" y="550"/>
                </a:lnTo>
                <a:lnTo>
                  <a:pt x="73" y="542"/>
                </a:lnTo>
                <a:lnTo>
                  <a:pt x="72" y="536"/>
                </a:lnTo>
                <a:lnTo>
                  <a:pt x="64" y="527"/>
                </a:lnTo>
                <a:lnTo>
                  <a:pt x="64" y="527"/>
                </a:lnTo>
                <a:lnTo>
                  <a:pt x="69" y="539"/>
                </a:lnTo>
                <a:lnTo>
                  <a:pt x="72" y="545"/>
                </a:lnTo>
                <a:lnTo>
                  <a:pt x="75" y="550"/>
                </a:lnTo>
                <a:lnTo>
                  <a:pt x="75" y="550"/>
                </a:lnTo>
                <a:close/>
                <a:moveTo>
                  <a:pt x="430" y="529"/>
                </a:moveTo>
                <a:lnTo>
                  <a:pt x="430" y="529"/>
                </a:lnTo>
                <a:lnTo>
                  <a:pt x="433" y="529"/>
                </a:lnTo>
                <a:lnTo>
                  <a:pt x="433" y="527"/>
                </a:lnTo>
                <a:lnTo>
                  <a:pt x="433" y="527"/>
                </a:lnTo>
                <a:lnTo>
                  <a:pt x="431" y="527"/>
                </a:lnTo>
                <a:lnTo>
                  <a:pt x="430" y="529"/>
                </a:lnTo>
                <a:lnTo>
                  <a:pt x="430" y="529"/>
                </a:lnTo>
                <a:close/>
                <a:moveTo>
                  <a:pt x="512" y="530"/>
                </a:moveTo>
                <a:lnTo>
                  <a:pt x="512" y="530"/>
                </a:lnTo>
                <a:lnTo>
                  <a:pt x="514" y="529"/>
                </a:lnTo>
                <a:lnTo>
                  <a:pt x="515" y="527"/>
                </a:lnTo>
                <a:lnTo>
                  <a:pt x="515" y="527"/>
                </a:lnTo>
                <a:lnTo>
                  <a:pt x="511" y="527"/>
                </a:lnTo>
                <a:lnTo>
                  <a:pt x="511" y="527"/>
                </a:lnTo>
                <a:lnTo>
                  <a:pt x="512" y="530"/>
                </a:lnTo>
                <a:lnTo>
                  <a:pt x="512" y="530"/>
                </a:lnTo>
                <a:close/>
                <a:moveTo>
                  <a:pt x="276" y="529"/>
                </a:moveTo>
                <a:lnTo>
                  <a:pt x="276" y="529"/>
                </a:lnTo>
                <a:lnTo>
                  <a:pt x="279" y="530"/>
                </a:lnTo>
                <a:lnTo>
                  <a:pt x="282" y="530"/>
                </a:lnTo>
                <a:lnTo>
                  <a:pt x="282" y="530"/>
                </a:lnTo>
                <a:lnTo>
                  <a:pt x="282" y="527"/>
                </a:lnTo>
                <a:lnTo>
                  <a:pt x="282" y="527"/>
                </a:lnTo>
                <a:lnTo>
                  <a:pt x="279" y="527"/>
                </a:lnTo>
                <a:lnTo>
                  <a:pt x="276" y="529"/>
                </a:lnTo>
                <a:lnTo>
                  <a:pt x="276" y="529"/>
                </a:lnTo>
                <a:close/>
                <a:moveTo>
                  <a:pt x="683" y="536"/>
                </a:moveTo>
                <a:lnTo>
                  <a:pt x="683" y="536"/>
                </a:lnTo>
                <a:lnTo>
                  <a:pt x="685" y="535"/>
                </a:lnTo>
                <a:lnTo>
                  <a:pt x="685" y="532"/>
                </a:lnTo>
                <a:lnTo>
                  <a:pt x="685" y="529"/>
                </a:lnTo>
                <a:lnTo>
                  <a:pt x="683" y="527"/>
                </a:lnTo>
                <a:lnTo>
                  <a:pt x="683" y="527"/>
                </a:lnTo>
                <a:lnTo>
                  <a:pt x="683" y="532"/>
                </a:lnTo>
                <a:lnTo>
                  <a:pt x="683" y="536"/>
                </a:lnTo>
                <a:lnTo>
                  <a:pt x="683" y="536"/>
                </a:lnTo>
                <a:close/>
                <a:moveTo>
                  <a:pt x="316" y="539"/>
                </a:moveTo>
                <a:lnTo>
                  <a:pt x="316" y="539"/>
                </a:lnTo>
                <a:lnTo>
                  <a:pt x="316" y="535"/>
                </a:lnTo>
                <a:lnTo>
                  <a:pt x="314" y="532"/>
                </a:lnTo>
                <a:lnTo>
                  <a:pt x="312" y="530"/>
                </a:lnTo>
                <a:lnTo>
                  <a:pt x="308" y="529"/>
                </a:lnTo>
                <a:lnTo>
                  <a:pt x="308" y="529"/>
                </a:lnTo>
                <a:lnTo>
                  <a:pt x="311" y="535"/>
                </a:lnTo>
                <a:lnTo>
                  <a:pt x="312" y="538"/>
                </a:lnTo>
                <a:lnTo>
                  <a:pt x="316" y="539"/>
                </a:lnTo>
                <a:lnTo>
                  <a:pt x="316" y="539"/>
                </a:lnTo>
                <a:close/>
                <a:moveTo>
                  <a:pt x="491" y="545"/>
                </a:moveTo>
                <a:lnTo>
                  <a:pt x="491" y="545"/>
                </a:lnTo>
                <a:lnTo>
                  <a:pt x="492" y="544"/>
                </a:lnTo>
                <a:lnTo>
                  <a:pt x="494" y="542"/>
                </a:lnTo>
                <a:lnTo>
                  <a:pt x="494" y="538"/>
                </a:lnTo>
                <a:lnTo>
                  <a:pt x="494" y="532"/>
                </a:lnTo>
                <a:lnTo>
                  <a:pt x="491" y="529"/>
                </a:lnTo>
                <a:lnTo>
                  <a:pt x="491" y="529"/>
                </a:lnTo>
                <a:lnTo>
                  <a:pt x="489" y="532"/>
                </a:lnTo>
                <a:lnTo>
                  <a:pt x="488" y="536"/>
                </a:lnTo>
                <a:lnTo>
                  <a:pt x="488" y="541"/>
                </a:lnTo>
                <a:lnTo>
                  <a:pt x="491" y="545"/>
                </a:lnTo>
                <a:lnTo>
                  <a:pt x="491" y="545"/>
                </a:lnTo>
                <a:close/>
                <a:moveTo>
                  <a:pt x="148" y="536"/>
                </a:moveTo>
                <a:lnTo>
                  <a:pt x="148" y="536"/>
                </a:lnTo>
                <a:lnTo>
                  <a:pt x="152" y="536"/>
                </a:lnTo>
                <a:lnTo>
                  <a:pt x="152" y="536"/>
                </a:lnTo>
                <a:lnTo>
                  <a:pt x="152" y="532"/>
                </a:lnTo>
                <a:lnTo>
                  <a:pt x="151" y="530"/>
                </a:lnTo>
                <a:lnTo>
                  <a:pt x="149" y="529"/>
                </a:lnTo>
                <a:lnTo>
                  <a:pt x="149" y="529"/>
                </a:lnTo>
                <a:lnTo>
                  <a:pt x="148" y="533"/>
                </a:lnTo>
                <a:lnTo>
                  <a:pt x="148" y="536"/>
                </a:lnTo>
                <a:lnTo>
                  <a:pt x="148" y="536"/>
                </a:lnTo>
                <a:close/>
                <a:moveTo>
                  <a:pt x="566" y="533"/>
                </a:moveTo>
                <a:lnTo>
                  <a:pt x="566" y="533"/>
                </a:lnTo>
                <a:lnTo>
                  <a:pt x="567" y="536"/>
                </a:lnTo>
                <a:lnTo>
                  <a:pt x="567" y="538"/>
                </a:lnTo>
                <a:lnTo>
                  <a:pt x="569" y="538"/>
                </a:lnTo>
                <a:lnTo>
                  <a:pt x="569" y="538"/>
                </a:lnTo>
                <a:lnTo>
                  <a:pt x="570" y="533"/>
                </a:lnTo>
                <a:lnTo>
                  <a:pt x="572" y="532"/>
                </a:lnTo>
                <a:lnTo>
                  <a:pt x="572" y="530"/>
                </a:lnTo>
                <a:lnTo>
                  <a:pt x="572" y="530"/>
                </a:lnTo>
                <a:lnTo>
                  <a:pt x="569" y="532"/>
                </a:lnTo>
                <a:lnTo>
                  <a:pt x="567" y="533"/>
                </a:lnTo>
                <a:lnTo>
                  <a:pt x="566" y="533"/>
                </a:lnTo>
                <a:lnTo>
                  <a:pt x="566" y="533"/>
                </a:lnTo>
                <a:close/>
                <a:moveTo>
                  <a:pt x="474" y="533"/>
                </a:moveTo>
                <a:lnTo>
                  <a:pt x="474" y="533"/>
                </a:lnTo>
                <a:lnTo>
                  <a:pt x="476" y="536"/>
                </a:lnTo>
                <a:lnTo>
                  <a:pt x="476" y="538"/>
                </a:lnTo>
                <a:lnTo>
                  <a:pt x="477" y="539"/>
                </a:lnTo>
                <a:lnTo>
                  <a:pt x="477" y="539"/>
                </a:lnTo>
                <a:lnTo>
                  <a:pt x="479" y="536"/>
                </a:lnTo>
                <a:lnTo>
                  <a:pt x="480" y="533"/>
                </a:lnTo>
                <a:lnTo>
                  <a:pt x="480" y="532"/>
                </a:lnTo>
                <a:lnTo>
                  <a:pt x="480" y="532"/>
                </a:lnTo>
                <a:lnTo>
                  <a:pt x="479" y="530"/>
                </a:lnTo>
                <a:lnTo>
                  <a:pt x="477" y="532"/>
                </a:lnTo>
                <a:lnTo>
                  <a:pt x="474" y="533"/>
                </a:lnTo>
                <a:lnTo>
                  <a:pt x="474" y="533"/>
                </a:lnTo>
                <a:close/>
                <a:moveTo>
                  <a:pt x="527" y="542"/>
                </a:moveTo>
                <a:lnTo>
                  <a:pt x="527" y="542"/>
                </a:lnTo>
                <a:lnTo>
                  <a:pt x="527" y="536"/>
                </a:lnTo>
                <a:lnTo>
                  <a:pt x="526" y="532"/>
                </a:lnTo>
                <a:lnTo>
                  <a:pt x="526" y="532"/>
                </a:lnTo>
                <a:lnTo>
                  <a:pt x="524" y="538"/>
                </a:lnTo>
                <a:lnTo>
                  <a:pt x="526" y="541"/>
                </a:lnTo>
                <a:lnTo>
                  <a:pt x="527" y="542"/>
                </a:lnTo>
                <a:lnTo>
                  <a:pt x="527" y="542"/>
                </a:lnTo>
                <a:close/>
                <a:moveTo>
                  <a:pt x="110" y="536"/>
                </a:moveTo>
                <a:lnTo>
                  <a:pt x="110" y="536"/>
                </a:lnTo>
                <a:lnTo>
                  <a:pt x="110" y="533"/>
                </a:lnTo>
                <a:lnTo>
                  <a:pt x="108" y="532"/>
                </a:lnTo>
                <a:lnTo>
                  <a:pt x="108" y="532"/>
                </a:lnTo>
                <a:lnTo>
                  <a:pt x="108" y="535"/>
                </a:lnTo>
                <a:lnTo>
                  <a:pt x="110" y="536"/>
                </a:lnTo>
                <a:lnTo>
                  <a:pt x="110" y="536"/>
                </a:lnTo>
                <a:lnTo>
                  <a:pt x="110" y="536"/>
                </a:lnTo>
                <a:close/>
                <a:moveTo>
                  <a:pt x="450" y="533"/>
                </a:moveTo>
                <a:lnTo>
                  <a:pt x="450" y="533"/>
                </a:lnTo>
                <a:lnTo>
                  <a:pt x="451" y="535"/>
                </a:lnTo>
                <a:lnTo>
                  <a:pt x="451" y="538"/>
                </a:lnTo>
                <a:lnTo>
                  <a:pt x="451" y="538"/>
                </a:lnTo>
                <a:lnTo>
                  <a:pt x="456" y="536"/>
                </a:lnTo>
                <a:lnTo>
                  <a:pt x="456" y="536"/>
                </a:lnTo>
                <a:lnTo>
                  <a:pt x="454" y="533"/>
                </a:lnTo>
                <a:lnTo>
                  <a:pt x="453" y="532"/>
                </a:lnTo>
                <a:lnTo>
                  <a:pt x="450" y="533"/>
                </a:lnTo>
                <a:lnTo>
                  <a:pt x="450" y="533"/>
                </a:lnTo>
                <a:close/>
                <a:moveTo>
                  <a:pt x="463" y="532"/>
                </a:moveTo>
                <a:lnTo>
                  <a:pt x="463" y="532"/>
                </a:lnTo>
                <a:lnTo>
                  <a:pt x="460" y="532"/>
                </a:lnTo>
                <a:lnTo>
                  <a:pt x="460" y="532"/>
                </a:lnTo>
                <a:lnTo>
                  <a:pt x="460" y="533"/>
                </a:lnTo>
                <a:lnTo>
                  <a:pt x="462" y="535"/>
                </a:lnTo>
                <a:lnTo>
                  <a:pt x="463" y="533"/>
                </a:lnTo>
                <a:lnTo>
                  <a:pt x="463" y="532"/>
                </a:lnTo>
                <a:lnTo>
                  <a:pt x="463" y="532"/>
                </a:lnTo>
                <a:close/>
                <a:moveTo>
                  <a:pt x="616" y="536"/>
                </a:moveTo>
                <a:lnTo>
                  <a:pt x="616" y="536"/>
                </a:lnTo>
                <a:lnTo>
                  <a:pt x="617" y="536"/>
                </a:lnTo>
                <a:lnTo>
                  <a:pt x="617" y="535"/>
                </a:lnTo>
                <a:lnTo>
                  <a:pt x="617" y="532"/>
                </a:lnTo>
                <a:lnTo>
                  <a:pt x="616" y="532"/>
                </a:lnTo>
                <a:lnTo>
                  <a:pt x="616" y="532"/>
                </a:lnTo>
                <a:lnTo>
                  <a:pt x="616" y="536"/>
                </a:lnTo>
                <a:lnTo>
                  <a:pt x="616" y="536"/>
                </a:lnTo>
                <a:close/>
                <a:moveTo>
                  <a:pt x="334" y="535"/>
                </a:moveTo>
                <a:lnTo>
                  <a:pt x="334" y="535"/>
                </a:lnTo>
                <a:lnTo>
                  <a:pt x="337" y="535"/>
                </a:lnTo>
                <a:lnTo>
                  <a:pt x="338" y="535"/>
                </a:lnTo>
                <a:lnTo>
                  <a:pt x="340" y="533"/>
                </a:lnTo>
                <a:lnTo>
                  <a:pt x="340" y="533"/>
                </a:lnTo>
                <a:lnTo>
                  <a:pt x="338" y="533"/>
                </a:lnTo>
                <a:lnTo>
                  <a:pt x="337" y="532"/>
                </a:lnTo>
                <a:lnTo>
                  <a:pt x="334" y="533"/>
                </a:lnTo>
                <a:lnTo>
                  <a:pt x="334" y="533"/>
                </a:lnTo>
                <a:lnTo>
                  <a:pt x="334" y="535"/>
                </a:lnTo>
                <a:lnTo>
                  <a:pt x="334" y="535"/>
                </a:lnTo>
                <a:close/>
                <a:moveTo>
                  <a:pt x="441" y="538"/>
                </a:moveTo>
                <a:lnTo>
                  <a:pt x="441" y="538"/>
                </a:lnTo>
                <a:lnTo>
                  <a:pt x="444" y="539"/>
                </a:lnTo>
                <a:lnTo>
                  <a:pt x="447" y="539"/>
                </a:lnTo>
                <a:lnTo>
                  <a:pt x="447" y="539"/>
                </a:lnTo>
                <a:lnTo>
                  <a:pt x="447" y="536"/>
                </a:lnTo>
                <a:lnTo>
                  <a:pt x="445" y="533"/>
                </a:lnTo>
                <a:lnTo>
                  <a:pt x="445" y="533"/>
                </a:lnTo>
                <a:lnTo>
                  <a:pt x="442" y="532"/>
                </a:lnTo>
                <a:lnTo>
                  <a:pt x="441" y="533"/>
                </a:lnTo>
                <a:lnTo>
                  <a:pt x="441" y="538"/>
                </a:lnTo>
                <a:lnTo>
                  <a:pt x="441" y="538"/>
                </a:lnTo>
                <a:close/>
                <a:moveTo>
                  <a:pt x="512" y="536"/>
                </a:moveTo>
                <a:lnTo>
                  <a:pt x="512" y="536"/>
                </a:lnTo>
                <a:lnTo>
                  <a:pt x="515" y="538"/>
                </a:lnTo>
                <a:lnTo>
                  <a:pt x="518" y="538"/>
                </a:lnTo>
                <a:lnTo>
                  <a:pt x="518" y="538"/>
                </a:lnTo>
                <a:lnTo>
                  <a:pt x="518" y="535"/>
                </a:lnTo>
                <a:lnTo>
                  <a:pt x="517" y="533"/>
                </a:lnTo>
                <a:lnTo>
                  <a:pt x="514" y="535"/>
                </a:lnTo>
                <a:lnTo>
                  <a:pt x="512" y="536"/>
                </a:lnTo>
                <a:lnTo>
                  <a:pt x="512" y="536"/>
                </a:lnTo>
                <a:close/>
                <a:moveTo>
                  <a:pt x="537" y="541"/>
                </a:moveTo>
                <a:lnTo>
                  <a:pt x="537" y="541"/>
                </a:lnTo>
                <a:lnTo>
                  <a:pt x="538" y="539"/>
                </a:lnTo>
                <a:lnTo>
                  <a:pt x="540" y="539"/>
                </a:lnTo>
                <a:lnTo>
                  <a:pt x="540" y="535"/>
                </a:lnTo>
                <a:lnTo>
                  <a:pt x="540" y="535"/>
                </a:lnTo>
                <a:lnTo>
                  <a:pt x="538" y="535"/>
                </a:lnTo>
                <a:lnTo>
                  <a:pt x="537" y="533"/>
                </a:lnTo>
                <a:lnTo>
                  <a:pt x="537" y="533"/>
                </a:lnTo>
                <a:lnTo>
                  <a:pt x="537" y="541"/>
                </a:lnTo>
                <a:lnTo>
                  <a:pt x="537" y="541"/>
                </a:lnTo>
                <a:close/>
                <a:moveTo>
                  <a:pt x="700" y="542"/>
                </a:moveTo>
                <a:lnTo>
                  <a:pt x="700" y="542"/>
                </a:lnTo>
                <a:lnTo>
                  <a:pt x="703" y="538"/>
                </a:lnTo>
                <a:lnTo>
                  <a:pt x="704" y="536"/>
                </a:lnTo>
                <a:lnTo>
                  <a:pt x="704" y="535"/>
                </a:lnTo>
                <a:lnTo>
                  <a:pt x="704" y="535"/>
                </a:lnTo>
                <a:lnTo>
                  <a:pt x="701" y="539"/>
                </a:lnTo>
                <a:lnTo>
                  <a:pt x="700" y="541"/>
                </a:lnTo>
                <a:lnTo>
                  <a:pt x="700" y="542"/>
                </a:lnTo>
                <a:lnTo>
                  <a:pt x="700" y="542"/>
                </a:lnTo>
                <a:close/>
                <a:moveTo>
                  <a:pt x="380" y="542"/>
                </a:moveTo>
                <a:lnTo>
                  <a:pt x="380" y="542"/>
                </a:lnTo>
                <a:lnTo>
                  <a:pt x="378" y="539"/>
                </a:lnTo>
                <a:lnTo>
                  <a:pt x="375" y="538"/>
                </a:lnTo>
                <a:lnTo>
                  <a:pt x="370" y="536"/>
                </a:lnTo>
                <a:lnTo>
                  <a:pt x="370" y="536"/>
                </a:lnTo>
                <a:lnTo>
                  <a:pt x="372" y="538"/>
                </a:lnTo>
                <a:lnTo>
                  <a:pt x="373" y="539"/>
                </a:lnTo>
                <a:lnTo>
                  <a:pt x="380" y="542"/>
                </a:lnTo>
                <a:lnTo>
                  <a:pt x="380" y="542"/>
                </a:lnTo>
                <a:close/>
                <a:moveTo>
                  <a:pt x="255" y="549"/>
                </a:moveTo>
                <a:lnTo>
                  <a:pt x="255" y="549"/>
                </a:lnTo>
                <a:lnTo>
                  <a:pt x="258" y="549"/>
                </a:lnTo>
                <a:lnTo>
                  <a:pt x="259" y="545"/>
                </a:lnTo>
                <a:lnTo>
                  <a:pt x="259" y="538"/>
                </a:lnTo>
                <a:lnTo>
                  <a:pt x="259" y="538"/>
                </a:lnTo>
                <a:lnTo>
                  <a:pt x="248" y="536"/>
                </a:lnTo>
                <a:lnTo>
                  <a:pt x="248" y="536"/>
                </a:lnTo>
                <a:lnTo>
                  <a:pt x="255" y="549"/>
                </a:lnTo>
                <a:lnTo>
                  <a:pt x="255" y="549"/>
                </a:lnTo>
                <a:close/>
                <a:moveTo>
                  <a:pt x="418" y="539"/>
                </a:moveTo>
                <a:lnTo>
                  <a:pt x="418" y="539"/>
                </a:lnTo>
                <a:lnTo>
                  <a:pt x="416" y="538"/>
                </a:lnTo>
                <a:lnTo>
                  <a:pt x="415" y="536"/>
                </a:lnTo>
                <a:lnTo>
                  <a:pt x="415" y="536"/>
                </a:lnTo>
                <a:lnTo>
                  <a:pt x="413" y="538"/>
                </a:lnTo>
                <a:lnTo>
                  <a:pt x="415" y="541"/>
                </a:lnTo>
                <a:lnTo>
                  <a:pt x="416" y="541"/>
                </a:lnTo>
                <a:lnTo>
                  <a:pt x="418" y="539"/>
                </a:lnTo>
                <a:lnTo>
                  <a:pt x="418" y="539"/>
                </a:lnTo>
                <a:close/>
                <a:moveTo>
                  <a:pt x="596" y="542"/>
                </a:moveTo>
                <a:lnTo>
                  <a:pt x="596" y="542"/>
                </a:lnTo>
                <a:lnTo>
                  <a:pt x="601" y="539"/>
                </a:lnTo>
                <a:lnTo>
                  <a:pt x="602" y="538"/>
                </a:lnTo>
                <a:lnTo>
                  <a:pt x="602" y="536"/>
                </a:lnTo>
                <a:lnTo>
                  <a:pt x="602" y="536"/>
                </a:lnTo>
                <a:lnTo>
                  <a:pt x="599" y="539"/>
                </a:lnTo>
                <a:lnTo>
                  <a:pt x="596" y="542"/>
                </a:lnTo>
                <a:lnTo>
                  <a:pt x="596" y="542"/>
                </a:lnTo>
                <a:close/>
                <a:moveTo>
                  <a:pt x="131" y="587"/>
                </a:moveTo>
                <a:lnTo>
                  <a:pt x="131" y="587"/>
                </a:lnTo>
                <a:lnTo>
                  <a:pt x="134" y="579"/>
                </a:lnTo>
                <a:lnTo>
                  <a:pt x="134" y="574"/>
                </a:lnTo>
                <a:lnTo>
                  <a:pt x="134" y="571"/>
                </a:lnTo>
                <a:lnTo>
                  <a:pt x="134" y="571"/>
                </a:lnTo>
                <a:lnTo>
                  <a:pt x="133" y="565"/>
                </a:lnTo>
                <a:lnTo>
                  <a:pt x="128" y="561"/>
                </a:lnTo>
                <a:lnTo>
                  <a:pt x="120" y="555"/>
                </a:lnTo>
                <a:lnTo>
                  <a:pt x="120" y="555"/>
                </a:lnTo>
                <a:lnTo>
                  <a:pt x="122" y="552"/>
                </a:lnTo>
                <a:lnTo>
                  <a:pt x="125" y="550"/>
                </a:lnTo>
                <a:lnTo>
                  <a:pt x="125" y="550"/>
                </a:lnTo>
                <a:lnTo>
                  <a:pt x="122" y="542"/>
                </a:lnTo>
                <a:lnTo>
                  <a:pt x="120" y="539"/>
                </a:lnTo>
                <a:lnTo>
                  <a:pt x="117" y="538"/>
                </a:lnTo>
                <a:lnTo>
                  <a:pt x="116" y="538"/>
                </a:lnTo>
                <a:lnTo>
                  <a:pt x="116" y="538"/>
                </a:lnTo>
                <a:lnTo>
                  <a:pt x="114" y="544"/>
                </a:lnTo>
                <a:lnTo>
                  <a:pt x="114" y="550"/>
                </a:lnTo>
                <a:lnTo>
                  <a:pt x="116" y="558"/>
                </a:lnTo>
                <a:lnTo>
                  <a:pt x="119" y="564"/>
                </a:lnTo>
                <a:lnTo>
                  <a:pt x="131" y="587"/>
                </a:lnTo>
                <a:lnTo>
                  <a:pt x="131" y="587"/>
                </a:lnTo>
                <a:close/>
                <a:moveTo>
                  <a:pt x="248" y="550"/>
                </a:moveTo>
                <a:lnTo>
                  <a:pt x="248" y="550"/>
                </a:lnTo>
                <a:lnTo>
                  <a:pt x="247" y="542"/>
                </a:lnTo>
                <a:lnTo>
                  <a:pt x="244" y="539"/>
                </a:lnTo>
                <a:lnTo>
                  <a:pt x="241" y="538"/>
                </a:lnTo>
                <a:lnTo>
                  <a:pt x="241" y="538"/>
                </a:lnTo>
                <a:lnTo>
                  <a:pt x="241" y="542"/>
                </a:lnTo>
                <a:lnTo>
                  <a:pt x="242" y="545"/>
                </a:lnTo>
                <a:lnTo>
                  <a:pt x="245" y="549"/>
                </a:lnTo>
                <a:lnTo>
                  <a:pt x="248" y="550"/>
                </a:lnTo>
                <a:lnTo>
                  <a:pt x="248" y="550"/>
                </a:lnTo>
                <a:close/>
                <a:moveTo>
                  <a:pt x="605" y="544"/>
                </a:moveTo>
                <a:lnTo>
                  <a:pt x="605" y="544"/>
                </a:lnTo>
                <a:lnTo>
                  <a:pt x="608" y="544"/>
                </a:lnTo>
                <a:lnTo>
                  <a:pt x="610" y="541"/>
                </a:lnTo>
                <a:lnTo>
                  <a:pt x="610" y="539"/>
                </a:lnTo>
                <a:lnTo>
                  <a:pt x="608" y="538"/>
                </a:lnTo>
                <a:lnTo>
                  <a:pt x="608" y="538"/>
                </a:lnTo>
                <a:lnTo>
                  <a:pt x="605" y="541"/>
                </a:lnTo>
                <a:lnTo>
                  <a:pt x="605" y="542"/>
                </a:lnTo>
                <a:lnTo>
                  <a:pt x="605" y="544"/>
                </a:lnTo>
                <a:lnTo>
                  <a:pt x="605" y="544"/>
                </a:lnTo>
                <a:close/>
                <a:moveTo>
                  <a:pt x="704" y="544"/>
                </a:moveTo>
                <a:lnTo>
                  <a:pt x="704" y="544"/>
                </a:lnTo>
                <a:lnTo>
                  <a:pt x="706" y="544"/>
                </a:lnTo>
                <a:lnTo>
                  <a:pt x="707" y="541"/>
                </a:lnTo>
                <a:lnTo>
                  <a:pt x="709" y="539"/>
                </a:lnTo>
                <a:lnTo>
                  <a:pt x="709" y="538"/>
                </a:lnTo>
                <a:lnTo>
                  <a:pt x="709" y="538"/>
                </a:lnTo>
                <a:lnTo>
                  <a:pt x="706" y="541"/>
                </a:lnTo>
                <a:lnTo>
                  <a:pt x="704" y="542"/>
                </a:lnTo>
                <a:lnTo>
                  <a:pt x="704" y="544"/>
                </a:lnTo>
                <a:lnTo>
                  <a:pt x="704" y="544"/>
                </a:lnTo>
                <a:close/>
                <a:moveTo>
                  <a:pt x="218" y="553"/>
                </a:moveTo>
                <a:lnTo>
                  <a:pt x="218" y="553"/>
                </a:lnTo>
                <a:lnTo>
                  <a:pt x="221" y="553"/>
                </a:lnTo>
                <a:lnTo>
                  <a:pt x="224" y="553"/>
                </a:lnTo>
                <a:lnTo>
                  <a:pt x="227" y="552"/>
                </a:lnTo>
                <a:lnTo>
                  <a:pt x="232" y="552"/>
                </a:lnTo>
                <a:lnTo>
                  <a:pt x="232" y="552"/>
                </a:lnTo>
                <a:lnTo>
                  <a:pt x="227" y="549"/>
                </a:lnTo>
                <a:lnTo>
                  <a:pt x="221" y="547"/>
                </a:lnTo>
                <a:lnTo>
                  <a:pt x="219" y="545"/>
                </a:lnTo>
                <a:lnTo>
                  <a:pt x="216" y="544"/>
                </a:lnTo>
                <a:lnTo>
                  <a:pt x="216" y="541"/>
                </a:lnTo>
                <a:lnTo>
                  <a:pt x="216" y="538"/>
                </a:lnTo>
                <a:lnTo>
                  <a:pt x="216" y="538"/>
                </a:lnTo>
                <a:lnTo>
                  <a:pt x="215" y="539"/>
                </a:lnTo>
                <a:lnTo>
                  <a:pt x="213" y="541"/>
                </a:lnTo>
                <a:lnTo>
                  <a:pt x="212" y="545"/>
                </a:lnTo>
                <a:lnTo>
                  <a:pt x="215" y="552"/>
                </a:lnTo>
                <a:lnTo>
                  <a:pt x="218" y="553"/>
                </a:lnTo>
                <a:lnTo>
                  <a:pt x="218" y="553"/>
                </a:lnTo>
                <a:close/>
                <a:moveTo>
                  <a:pt x="264" y="547"/>
                </a:moveTo>
                <a:lnTo>
                  <a:pt x="264" y="547"/>
                </a:lnTo>
                <a:lnTo>
                  <a:pt x="267" y="547"/>
                </a:lnTo>
                <a:lnTo>
                  <a:pt x="270" y="547"/>
                </a:lnTo>
                <a:lnTo>
                  <a:pt x="270" y="547"/>
                </a:lnTo>
                <a:lnTo>
                  <a:pt x="268" y="542"/>
                </a:lnTo>
                <a:lnTo>
                  <a:pt x="265" y="538"/>
                </a:lnTo>
                <a:lnTo>
                  <a:pt x="265" y="538"/>
                </a:lnTo>
                <a:lnTo>
                  <a:pt x="264" y="542"/>
                </a:lnTo>
                <a:lnTo>
                  <a:pt x="264" y="547"/>
                </a:lnTo>
                <a:lnTo>
                  <a:pt x="264" y="547"/>
                </a:lnTo>
                <a:close/>
                <a:moveTo>
                  <a:pt x="401" y="541"/>
                </a:moveTo>
                <a:lnTo>
                  <a:pt x="401" y="541"/>
                </a:lnTo>
                <a:lnTo>
                  <a:pt x="401" y="538"/>
                </a:lnTo>
                <a:lnTo>
                  <a:pt x="401" y="538"/>
                </a:lnTo>
                <a:lnTo>
                  <a:pt x="398" y="538"/>
                </a:lnTo>
                <a:lnTo>
                  <a:pt x="398" y="538"/>
                </a:lnTo>
                <a:lnTo>
                  <a:pt x="398" y="539"/>
                </a:lnTo>
                <a:lnTo>
                  <a:pt x="399" y="541"/>
                </a:lnTo>
                <a:lnTo>
                  <a:pt x="401" y="541"/>
                </a:lnTo>
                <a:lnTo>
                  <a:pt x="401" y="541"/>
                </a:lnTo>
                <a:close/>
                <a:moveTo>
                  <a:pt x="87" y="555"/>
                </a:moveTo>
                <a:lnTo>
                  <a:pt x="87" y="555"/>
                </a:lnTo>
                <a:lnTo>
                  <a:pt x="96" y="558"/>
                </a:lnTo>
                <a:lnTo>
                  <a:pt x="101" y="558"/>
                </a:lnTo>
                <a:lnTo>
                  <a:pt x="105" y="558"/>
                </a:lnTo>
                <a:lnTo>
                  <a:pt x="105" y="558"/>
                </a:lnTo>
                <a:lnTo>
                  <a:pt x="101" y="552"/>
                </a:lnTo>
                <a:lnTo>
                  <a:pt x="94" y="547"/>
                </a:lnTo>
                <a:lnTo>
                  <a:pt x="88" y="542"/>
                </a:lnTo>
                <a:lnTo>
                  <a:pt x="82" y="539"/>
                </a:lnTo>
                <a:lnTo>
                  <a:pt x="82" y="539"/>
                </a:lnTo>
                <a:lnTo>
                  <a:pt x="85" y="547"/>
                </a:lnTo>
                <a:lnTo>
                  <a:pt x="87" y="555"/>
                </a:lnTo>
                <a:lnTo>
                  <a:pt x="87" y="555"/>
                </a:lnTo>
                <a:close/>
                <a:moveTo>
                  <a:pt x="285" y="544"/>
                </a:moveTo>
                <a:lnTo>
                  <a:pt x="285" y="544"/>
                </a:lnTo>
                <a:lnTo>
                  <a:pt x="293" y="542"/>
                </a:lnTo>
                <a:lnTo>
                  <a:pt x="296" y="542"/>
                </a:lnTo>
                <a:lnTo>
                  <a:pt x="297" y="541"/>
                </a:lnTo>
                <a:lnTo>
                  <a:pt x="297" y="541"/>
                </a:lnTo>
                <a:lnTo>
                  <a:pt x="296" y="541"/>
                </a:lnTo>
                <a:lnTo>
                  <a:pt x="293" y="539"/>
                </a:lnTo>
                <a:lnTo>
                  <a:pt x="291" y="539"/>
                </a:lnTo>
                <a:lnTo>
                  <a:pt x="287" y="539"/>
                </a:lnTo>
                <a:lnTo>
                  <a:pt x="287" y="539"/>
                </a:lnTo>
                <a:lnTo>
                  <a:pt x="285" y="544"/>
                </a:lnTo>
                <a:lnTo>
                  <a:pt x="285" y="544"/>
                </a:lnTo>
                <a:close/>
                <a:moveTo>
                  <a:pt x="334" y="541"/>
                </a:moveTo>
                <a:lnTo>
                  <a:pt x="334" y="541"/>
                </a:lnTo>
                <a:lnTo>
                  <a:pt x="334" y="542"/>
                </a:lnTo>
                <a:lnTo>
                  <a:pt x="335" y="542"/>
                </a:lnTo>
                <a:lnTo>
                  <a:pt x="335" y="542"/>
                </a:lnTo>
                <a:lnTo>
                  <a:pt x="335" y="541"/>
                </a:lnTo>
                <a:lnTo>
                  <a:pt x="337" y="541"/>
                </a:lnTo>
                <a:lnTo>
                  <a:pt x="340" y="542"/>
                </a:lnTo>
                <a:lnTo>
                  <a:pt x="343" y="542"/>
                </a:lnTo>
                <a:lnTo>
                  <a:pt x="343" y="542"/>
                </a:lnTo>
                <a:lnTo>
                  <a:pt x="341" y="539"/>
                </a:lnTo>
                <a:lnTo>
                  <a:pt x="341" y="539"/>
                </a:lnTo>
                <a:lnTo>
                  <a:pt x="334" y="541"/>
                </a:lnTo>
                <a:lnTo>
                  <a:pt x="334" y="541"/>
                </a:lnTo>
                <a:close/>
                <a:moveTo>
                  <a:pt x="364" y="545"/>
                </a:moveTo>
                <a:lnTo>
                  <a:pt x="364" y="545"/>
                </a:lnTo>
                <a:lnTo>
                  <a:pt x="364" y="541"/>
                </a:lnTo>
                <a:lnTo>
                  <a:pt x="364" y="541"/>
                </a:lnTo>
                <a:lnTo>
                  <a:pt x="361" y="539"/>
                </a:lnTo>
                <a:lnTo>
                  <a:pt x="361" y="539"/>
                </a:lnTo>
                <a:lnTo>
                  <a:pt x="363" y="542"/>
                </a:lnTo>
                <a:lnTo>
                  <a:pt x="364" y="545"/>
                </a:lnTo>
                <a:lnTo>
                  <a:pt x="364" y="545"/>
                </a:lnTo>
                <a:close/>
                <a:moveTo>
                  <a:pt x="430" y="542"/>
                </a:moveTo>
                <a:lnTo>
                  <a:pt x="430" y="542"/>
                </a:lnTo>
                <a:lnTo>
                  <a:pt x="430" y="541"/>
                </a:lnTo>
                <a:lnTo>
                  <a:pt x="428" y="539"/>
                </a:lnTo>
                <a:lnTo>
                  <a:pt x="428" y="539"/>
                </a:lnTo>
                <a:lnTo>
                  <a:pt x="428" y="539"/>
                </a:lnTo>
                <a:lnTo>
                  <a:pt x="428" y="541"/>
                </a:lnTo>
                <a:lnTo>
                  <a:pt x="430" y="542"/>
                </a:lnTo>
                <a:lnTo>
                  <a:pt x="430" y="542"/>
                </a:lnTo>
                <a:close/>
                <a:moveTo>
                  <a:pt x="206" y="555"/>
                </a:moveTo>
                <a:lnTo>
                  <a:pt x="206" y="555"/>
                </a:lnTo>
                <a:lnTo>
                  <a:pt x="207" y="550"/>
                </a:lnTo>
                <a:lnTo>
                  <a:pt x="206" y="545"/>
                </a:lnTo>
                <a:lnTo>
                  <a:pt x="203" y="542"/>
                </a:lnTo>
                <a:lnTo>
                  <a:pt x="200" y="539"/>
                </a:lnTo>
                <a:lnTo>
                  <a:pt x="200" y="539"/>
                </a:lnTo>
                <a:lnTo>
                  <a:pt x="200" y="544"/>
                </a:lnTo>
                <a:lnTo>
                  <a:pt x="200" y="549"/>
                </a:lnTo>
                <a:lnTo>
                  <a:pt x="203" y="553"/>
                </a:lnTo>
                <a:lnTo>
                  <a:pt x="206" y="555"/>
                </a:lnTo>
                <a:lnTo>
                  <a:pt x="206" y="555"/>
                </a:lnTo>
                <a:close/>
                <a:moveTo>
                  <a:pt x="349" y="544"/>
                </a:moveTo>
                <a:lnTo>
                  <a:pt x="349" y="544"/>
                </a:lnTo>
                <a:lnTo>
                  <a:pt x="352" y="544"/>
                </a:lnTo>
                <a:lnTo>
                  <a:pt x="355" y="544"/>
                </a:lnTo>
                <a:lnTo>
                  <a:pt x="355" y="544"/>
                </a:lnTo>
                <a:lnTo>
                  <a:pt x="352" y="542"/>
                </a:lnTo>
                <a:lnTo>
                  <a:pt x="348" y="539"/>
                </a:lnTo>
                <a:lnTo>
                  <a:pt x="348" y="539"/>
                </a:lnTo>
                <a:lnTo>
                  <a:pt x="349" y="544"/>
                </a:lnTo>
                <a:lnTo>
                  <a:pt x="349" y="544"/>
                </a:lnTo>
                <a:close/>
                <a:moveTo>
                  <a:pt x="128" y="549"/>
                </a:moveTo>
                <a:lnTo>
                  <a:pt x="128" y="549"/>
                </a:lnTo>
                <a:lnTo>
                  <a:pt x="131" y="547"/>
                </a:lnTo>
                <a:lnTo>
                  <a:pt x="134" y="547"/>
                </a:lnTo>
                <a:lnTo>
                  <a:pt x="134" y="547"/>
                </a:lnTo>
                <a:lnTo>
                  <a:pt x="134" y="544"/>
                </a:lnTo>
                <a:lnTo>
                  <a:pt x="131" y="542"/>
                </a:lnTo>
                <a:lnTo>
                  <a:pt x="126" y="541"/>
                </a:lnTo>
                <a:lnTo>
                  <a:pt x="126" y="541"/>
                </a:lnTo>
                <a:lnTo>
                  <a:pt x="126" y="544"/>
                </a:lnTo>
                <a:lnTo>
                  <a:pt x="128" y="549"/>
                </a:lnTo>
                <a:lnTo>
                  <a:pt x="128" y="549"/>
                </a:lnTo>
                <a:close/>
                <a:moveTo>
                  <a:pt x="223" y="541"/>
                </a:moveTo>
                <a:lnTo>
                  <a:pt x="223" y="541"/>
                </a:lnTo>
                <a:lnTo>
                  <a:pt x="224" y="544"/>
                </a:lnTo>
                <a:lnTo>
                  <a:pt x="226" y="544"/>
                </a:lnTo>
                <a:lnTo>
                  <a:pt x="226" y="542"/>
                </a:lnTo>
                <a:lnTo>
                  <a:pt x="226" y="542"/>
                </a:lnTo>
                <a:lnTo>
                  <a:pt x="226" y="542"/>
                </a:lnTo>
                <a:lnTo>
                  <a:pt x="224" y="541"/>
                </a:lnTo>
                <a:lnTo>
                  <a:pt x="224" y="541"/>
                </a:lnTo>
                <a:lnTo>
                  <a:pt x="223" y="541"/>
                </a:lnTo>
                <a:lnTo>
                  <a:pt x="223" y="541"/>
                </a:lnTo>
                <a:close/>
                <a:moveTo>
                  <a:pt x="662" y="552"/>
                </a:moveTo>
                <a:lnTo>
                  <a:pt x="662" y="552"/>
                </a:lnTo>
                <a:lnTo>
                  <a:pt x="665" y="550"/>
                </a:lnTo>
                <a:lnTo>
                  <a:pt x="666" y="547"/>
                </a:lnTo>
                <a:lnTo>
                  <a:pt x="666" y="542"/>
                </a:lnTo>
                <a:lnTo>
                  <a:pt x="666" y="541"/>
                </a:lnTo>
                <a:lnTo>
                  <a:pt x="666" y="541"/>
                </a:lnTo>
                <a:lnTo>
                  <a:pt x="663" y="545"/>
                </a:lnTo>
                <a:lnTo>
                  <a:pt x="662" y="549"/>
                </a:lnTo>
                <a:lnTo>
                  <a:pt x="662" y="552"/>
                </a:lnTo>
                <a:lnTo>
                  <a:pt x="662" y="552"/>
                </a:lnTo>
                <a:close/>
                <a:moveTo>
                  <a:pt x="152" y="541"/>
                </a:moveTo>
                <a:lnTo>
                  <a:pt x="152" y="541"/>
                </a:lnTo>
                <a:lnTo>
                  <a:pt x="146" y="541"/>
                </a:lnTo>
                <a:lnTo>
                  <a:pt x="146" y="541"/>
                </a:lnTo>
                <a:lnTo>
                  <a:pt x="146" y="542"/>
                </a:lnTo>
                <a:lnTo>
                  <a:pt x="149" y="544"/>
                </a:lnTo>
                <a:lnTo>
                  <a:pt x="151" y="542"/>
                </a:lnTo>
                <a:lnTo>
                  <a:pt x="152" y="541"/>
                </a:lnTo>
                <a:lnTo>
                  <a:pt x="152" y="541"/>
                </a:lnTo>
                <a:close/>
                <a:moveTo>
                  <a:pt x="181" y="542"/>
                </a:moveTo>
                <a:lnTo>
                  <a:pt x="181" y="542"/>
                </a:lnTo>
                <a:lnTo>
                  <a:pt x="184" y="555"/>
                </a:lnTo>
                <a:lnTo>
                  <a:pt x="184" y="555"/>
                </a:lnTo>
                <a:lnTo>
                  <a:pt x="189" y="556"/>
                </a:lnTo>
                <a:lnTo>
                  <a:pt x="192" y="555"/>
                </a:lnTo>
                <a:lnTo>
                  <a:pt x="192" y="555"/>
                </a:lnTo>
                <a:lnTo>
                  <a:pt x="189" y="544"/>
                </a:lnTo>
                <a:lnTo>
                  <a:pt x="187" y="542"/>
                </a:lnTo>
                <a:lnTo>
                  <a:pt x="186" y="541"/>
                </a:lnTo>
                <a:lnTo>
                  <a:pt x="184" y="541"/>
                </a:lnTo>
                <a:lnTo>
                  <a:pt x="181" y="542"/>
                </a:lnTo>
                <a:lnTo>
                  <a:pt x="181" y="542"/>
                </a:lnTo>
                <a:close/>
                <a:moveTo>
                  <a:pt x="389" y="547"/>
                </a:moveTo>
                <a:lnTo>
                  <a:pt x="389" y="547"/>
                </a:lnTo>
                <a:lnTo>
                  <a:pt x="390" y="544"/>
                </a:lnTo>
                <a:lnTo>
                  <a:pt x="390" y="542"/>
                </a:lnTo>
                <a:lnTo>
                  <a:pt x="390" y="542"/>
                </a:lnTo>
                <a:lnTo>
                  <a:pt x="389" y="541"/>
                </a:lnTo>
                <a:lnTo>
                  <a:pt x="386" y="541"/>
                </a:lnTo>
                <a:lnTo>
                  <a:pt x="386" y="541"/>
                </a:lnTo>
                <a:lnTo>
                  <a:pt x="386" y="545"/>
                </a:lnTo>
                <a:lnTo>
                  <a:pt x="387" y="547"/>
                </a:lnTo>
                <a:lnTo>
                  <a:pt x="389" y="547"/>
                </a:lnTo>
                <a:lnTo>
                  <a:pt x="389" y="547"/>
                </a:lnTo>
                <a:close/>
                <a:moveTo>
                  <a:pt x="622" y="573"/>
                </a:moveTo>
                <a:lnTo>
                  <a:pt x="622" y="573"/>
                </a:lnTo>
                <a:lnTo>
                  <a:pt x="630" y="567"/>
                </a:lnTo>
                <a:lnTo>
                  <a:pt x="633" y="564"/>
                </a:lnTo>
                <a:lnTo>
                  <a:pt x="634" y="559"/>
                </a:lnTo>
                <a:lnTo>
                  <a:pt x="634" y="559"/>
                </a:lnTo>
                <a:lnTo>
                  <a:pt x="633" y="555"/>
                </a:lnTo>
                <a:lnTo>
                  <a:pt x="631" y="550"/>
                </a:lnTo>
                <a:lnTo>
                  <a:pt x="630" y="545"/>
                </a:lnTo>
                <a:lnTo>
                  <a:pt x="628" y="541"/>
                </a:lnTo>
                <a:lnTo>
                  <a:pt x="628" y="541"/>
                </a:lnTo>
                <a:lnTo>
                  <a:pt x="625" y="544"/>
                </a:lnTo>
                <a:lnTo>
                  <a:pt x="622" y="547"/>
                </a:lnTo>
                <a:lnTo>
                  <a:pt x="620" y="555"/>
                </a:lnTo>
                <a:lnTo>
                  <a:pt x="622" y="562"/>
                </a:lnTo>
                <a:lnTo>
                  <a:pt x="622" y="573"/>
                </a:lnTo>
                <a:lnTo>
                  <a:pt x="622" y="573"/>
                </a:lnTo>
                <a:close/>
                <a:moveTo>
                  <a:pt x="453" y="542"/>
                </a:moveTo>
                <a:lnTo>
                  <a:pt x="453" y="542"/>
                </a:lnTo>
                <a:lnTo>
                  <a:pt x="454" y="544"/>
                </a:lnTo>
                <a:lnTo>
                  <a:pt x="454" y="545"/>
                </a:lnTo>
                <a:lnTo>
                  <a:pt x="454" y="545"/>
                </a:lnTo>
                <a:lnTo>
                  <a:pt x="456" y="544"/>
                </a:lnTo>
                <a:lnTo>
                  <a:pt x="456" y="542"/>
                </a:lnTo>
                <a:lnTo>
                  <a:pt x="454" y="542"/>
                </a:lnTo>
                <a:lnTo>
                  <a:pt x="454" y="542"/>
                </a:lnTo>
                <a:lnTo>
                  <a:pt x="453" y="542"/>
                </a:lnTo>
                <a:lnTo>
                  <a:pt x="453" y="542"/>
                </a:lnTo>
                <a:close/>
                <a:moveTo>
                  <a:pt x="436" y="545"/>
                </a:moveTo>
                <a:lnTo>
                  <a:pt x="436" y="545"/>
                </a:lnTo>
                <a:lnTo>
                  <a:pt x="436" y="544"/>
                </a:lnTo>
                <a:lnTo>
                  <a:pt x="434" y="542"/>
                </a:lnTo>
                <a:lnTo>
                  <a:pt x="434" y="542"/>
                </a:lnTo>
                <a:lnTo>
                  <a:pt x="433" y="542"/>
                </a:lnTo>
                <a:lnTo>
                  <a:pt x="433" y="542"/>
                </a:lnTo>
                <a:lnTo>
                  <a:pt x="433" y="542"/>
                </a:lnTo>
                <a:lnTo>
                  <a:pt x="433" y="545"/>
                </a:lnTo>
                <a:lnTo>
                  <a:pt x="434" y="545"/>
                </a:lnTo>
                <a:lnTo>
                  <a:pt x="436" y="545"/>
                </a:lnTo>
                <a:lnTo>
                  <a:pt x="436" y="545"/>
                </a:lnTo>
                <a:close/>
                <a:moveTo>
                  <a:pt x="515" y="550"/>
                </a:moveTo>
                <a:lnTo>
                  <a:pt x="515" y="550"/>
                </a:lnTo>
                <a:lnTo>
                  <a:pt x="517" y="550"/>
                </a:lnTo>
                <a:lnTo>
                  <a:pt x="518" y="549"/>
                </a:lnTo>
                <a:lnTo>
                  <a:pt x="518" y="544"/>
                </a:lnTo>
                <a:lnTo>
                  <a:pt x="518" y="544"/>
                </a:lnTo>
                <a:lnTo>
                  <a:pt x="517" y="544"/>
                </a:lnTo>
                <a:lnTo>
                  <a:pt x="517" y="542"/>
                </a:lnTo>
                <a:lnTo>
                  <a:pt x="515" y="542"/>
                </a:lnTo>
                <a:lnTo>
                  <a:pt x="514" y="542"/>
                </a:lnTo>
                <a:lnTo>
                  <a:pt x="514" y="542"/>
                </a:lnTo>
                <a:lnTo>
                  <a:pt x="515" y="547"/>
                </a:lnTo>
                <a:lnTo>
                  <a:pt x="515" y="550"/>
                </a:lnTo>
                <a:lnTo>
                  <a:pt x="515" y="550"/>
                </a:lnTo>
                <a:close/>
                <a:moveTo>
                  <a:pt x="59" y="549"/>
                </a:moveTo>
                <a:lnTo>
                  <a:pt x="59" y="549"/>
                </a:lnTo>
                <a:lnTo>
                  <a:pt x="58" y="545"/>
                </a:lnTo>
                <a:lnTo>
                  <a:pt x="56" y="545"/>
                </a:lnTo>
                <a:lnTo>
                  <a:pt x="53" y="542"/>
                </a:lnTo>
                <a:lnTo>
                  <a:pt x="53" y="542"/>
                </a:lnTo>
                <a:lnTo>
                  <a:pt x="55" y="547"/>
                </a:lnTo>
                <a:lnTo>
                  <a:pt x="59" y="549"/>
                </a:lnTo>
                <a:lnTo>
                  <a:pt x="59" y="549"/>
                </a:lnTo>
                <a:close/>
                <a:moveTo>
                  <a:pt x="165" y="544"/>
                </a:moveTo>
                <a:lnTo>
                  <a:pt x="165" y="544"/>
                </a:lnTo>
                <a:lnTo>
                  <a:pt x="166" y="549"/>
                </a:lnTo>
                <a:lnTo>
                  <a:pt x="169" y="550"/>
                </a:lnTo>
                <a:lnTo>
                  <a:pt x="174" y="552"/>
                </a:lnTo>
                <a:lnTo>
                  <a:pt x="178" y="553"/>
                </a:lnTo>
                <a:lnTo>
                  <a:pt x="178" y="553"/>
                </a:lnTo>
                <a:lnTo>
                  <a:pt x="175" y="542"/>
                </a:lnTo>
                <a:lnTo>
                  <a:pt x="175" y="542"/>
                </a:lnTo>
                <a:lnTo>
                  <a:pt x="165" y="544"/>
                </a:lnTo>
                <a:lnTo>
                  <a:pt x="165" y="544"/>
                </a:lnTo>
                <a:close/>
                <a:moveTo>
                  <a:pt x="401" y="547"/>
                </a:moveTo>
                <a:lnTo>
                  <a:pt x="401" y="547"/>
                </a:lnTo>
                <a:lnTo>
                  <a:pt x="401" y="544"/>
                </a:lnTo>
                <a:lnTo>
                  <a:pt x="401" y="544"/>
                </a:lnTo>
                <a:lnTo>
                  <a:pt x="399" y="544"/>
                </a:lnTo>
                <a:lnTo>
                  <a:pt x="396" y="542"/>
                </a:lnTo>
                <a:lnTo>
                  <a:pt x="396" y="542"/>
                </a:lnTo>
                <a:lnTo>
                  <a:pt x="398" y="547"/>
                </a:lnTo>
                <a:lnTo>
                  <a:pt x="399" y="547"/>
                </a:lnTo>
                <a:lnTo>
                  <a:pt x="401" y="547"/>
                </a:lnTo>
                <a:lnTo>
                  <a:pt x="401" y="547"/>
                </a:lnTo>
                <a:close/>
                <a:moveTo>
                  <a:pt x="570" y="550"/>
                </a:moveTo>
                <a:lnTo>
                  <a:pt x="570" y="550"/>
                </a:lnTo>
                <a:lnTo>
                  <a:pt x="570" y="549"/>
                </a:lnTo>
                <a:lnTo>
                  <a:pt x="570" y="547"/>
                </a:lnTo>
                <a:lnTo>
                  <a:pt x="572" y="545"/>
                </a:lnTo>
                <a:lnTo>
                  <a:pt x="572" y="544"/>
                </a:lnTo>
                <a:lnTo>
                  <a:pt x="572" y="544"/>
                </a:lnTo>
                <a:lnTo>
                  <a:pt x="570" y="544"/>
                </a:lnTo>
                <a:lnTo>
                  <a:pt x="569" y="542"/>
                </a:lnTo>
                <a:lnTo>
                  <a:pt x="569" y="542"/>
                </a:lnTo>
                <a:lnTo>
                  <a:pt x="569" y="547"/>
                </a:lnTo>
                <a:lnTo>
                  <a:pt x="570" y="550"/>
                </a:lnTo>
                <a:lnTo>
                  <a:pt x="570" y="550"/>
                </a:lnTo>
                <a:close/>
                <a:moveTo>
                  <a:pt x="291" y="547"/>
                </a:moveTo>
                <a:lnTo>
                  <a:pt x="291" y="547"/>
                </a:lnTo>
                <a:lnTo>
                  <a:pt x="293" y="549"/>
                </a:lnTo>
                <a:lnTo>
                  <a:pt x="296" y="550"/>
                </a:lnTo>
                <a:lnTo>
                  <a:pt x="300" y="550"/>
                </a:lnTo>
                <a:lnTo>
                  <a:pt x="306" y="550"/>
                </a:lnTo>
                <a:lnTo>
                  <a:pt x="312" y="550"/>
                </a:lnTo>
                <a:lnTo>
                  <a:pt x="312" y="550"/>
                </a:lnTo>
                <a:lnTo>
                  <a:pt x="311" y="547"/>
                </a:lnTo>
                <a:lnTo>
                  <a:pt x="309" y="545"/>
                </a:lnTo>
                <a:lnTo>
                  <a:pt x="308" y="544"/>
                </a:lnTo>
                <a:lnTo>
                  <a:pt x="305" y="544"/>
                </a:lnTo>
                <a:lnTo>
                  <a:pt x="297" y="547"/>
                </a:lnTo>
                <a:lnTo>
                  <a:pt x="291" y="547"/>
                </a:lnTo>
                <a:lnTo>
                  <a:pt x="291" y="547"/>
                </a:lnTo>
                <a:close/>
                <a:moveTo>
                  <a:pt x="317" y="550"/>
                </a:moveTo>
                <a:lnTo>
                  <a:pt x="317" y="550"/>
                </a:lnTo>
                <a:lnTo>
                  <a:pt x="323" y="550"/>
                </a:lnTo>
                <a:lnTo>
                  <a:pt x="326" y="550"/>
                </a:lnTo>
                <a:lnTo>
                  <a:pt x="328" y="550"/>
                </a:lnTo>
                <a:lnTo>
                  <a:pt x="328" y="550"/>
                </a:lnTo>
                <a:lnTo>
                  <a:pt x="328" y="547"/>
                </a:lnTo>
                <a:lnTo>
                  <a:pt x="326" y="545"/>
                </a:lnTo>
                <a:lnTo>
                  <a:pt x="326" y="545"/>
                </a:lnTo>
                <a:lnTo>
                  <a:pt x="322" y="545"/>
                </a:lnTo>
                <a:lnTo>
                  <a:pt x="316" y="544"/>
                </a:lnTo>
                <a:lnTo>
                  <a:pt x="316" y="544"/>
                </a:lnTo>
                <a:lnTo>
                  <a:pt x="317" y="547"/>
                </a:lnTo>
                <a:lnTo>
                  <a:pt x="317" y="550"/>
                </a:lnTo>
                <a:lnTo>
                  <a:pt x="317" y="550"/>
                </a:lnTo>
                <a:close/>
                <a:moveTo>
                  <a:pt x="373" y="549"/>
                </a:moveTo>
                <a:lnTo>
                  <a:pt x="373" y="549"/>
                </a:lnTo>
                <a:lnTo>
                  <a:pt x="373" y="547"/>
                </a:lnTo>
                <a:lnTo>
                  <a:pt x="375" y="547"/>
                </a:lnTo>
                <a:lnTo>
                  <a:pt x="377" y="547"/>
                </a:lnTo>
                <a:lnTo>
                  <a:pt x="378" y="547"/>
                </a:lnTo>
                <a:lnTo>
                  <a:pt x="378" y="547"/>
                </a:lnTo>
                <a:lnTo>
                  <a:pt x="375" y="545"/>
                </a:lnTo>
                <a:lnTo>
                  <a:pt x="370" y="544"/>
                </a:lnTo>
                <a:lnTo>
                  <a:pt x="370" y="544"/>
                </a:lnTo>
                <a:lnTo>
                  <a:pt x="370" y="545"/>
                </a:lnTo>
                <a:lnTo>
                  <a:pt x="372" y="547"/>
                </a:lnTo>
                <a:lnTo>
                  <a:pt x="373" y="549"/>
                </a:lnTo>
                <a:lnTo>
                  <a:pt x="373" y="549"/>
                </a:lnTo>
                <a:close/>
                <a:moveTo>
                  <a:pt x="453" y="552"/>
                </a:moveTo>
                <a:lnTo>
                  <a:pt x="453" y="552"/>
                </a:lnTo>
                <a:lnTo>
                  <a:pt x="450" y="544"/>
                </a:lnTo>
                <a:lnTo>
                  <a:pt x="450" y="544"/>
                </a:lnTo>
                <a:lnTo>
                  <a:pt x="447" y="544"/>
                </a:lnTo>
                <a:lnTo>
                  <a:pt x="447" y="544"/>
                </a:lnTo>
                <a:lnTo>
                  <a:pt x="448" y="549"/>
                </a:lnTo>
                <a:lnTo>
                  <a:pt x="451" y="550"/>
                </a:lnTo>
                <a:lnTo>
                  <a:pt x="453" y="552"/>
                </a:lnTo>
                <a:lnTo>
                  <a:pt x="453" y="552"/>
                </a:lnTo>
                <a:close/>
                <a:moveTo>
                  <a:pt x="575" y="555"/>
                </a:moveTo>
                <a:lnTo>
                  <a:pt x="575" y="555"/>
                </a:lnTo>
                <a:lnTo>
                  <a:pt x="581" y="552"/>
                </a:lnTo>
                <a:lnTo>
                  <a:pt x="584" y="547"/>
                </a:lnTo>
                <a:lnTo>
                  <a:pt x="584" y="547"/>
                </a:lnTo>
                <a:lnTo>
                  <a:pt x="578" y="545"/>
                </a:lnTo>
                <a:lnTo>
                  <a:pt x="578" y="545"/>
                </a:lnTo>
                <a:lnTo>
                  <a:pt x="575" y="555"/>
                </a:lnTo>
                <a:lnTo>
                  <a:pt x="575" y="555"/>
                </a:lnTo>
                <a:close/>
                <a:moveTo>
                  <a:pt x="733" y="550"/>
                </a:moveTo>
                <a:lnTo>
                  <a:pt x="733" y="550"/>
                </a:lnTo>
                <a:lnTo>
                  <a:pt x="735" y="549"/>
                </a:lnTo>
                <a:lnTo>
                  <a:pt x="736" y="545"/>
                </a:lnTo>
                <a:lnTo>
                  <a:pt x="736" y="545"/>
                </a:lnTo>
                <a:lnTo>
                  <a:pt x="733" y="545"/>
                </a:lnTo>
                <a:lnTo>
                  <a:pt x="733" y="545"/>
                </a:lnTo>
                <a:lnTo>
                  <a:pt x="733" y="549"/>
                </a:lnTo>
                <a:lnTo>
                  <a:pt x="733" y="550"/>
                </a:lnTo>
                <a:lnTo>
                  <a:pt x="733" y="550"/>
                </a:lnTo>
                <a:lnTo>
                  <a:pt x="733" y="550"/>
                </a:lnTo>
                <a:close/>
                <a:moveTo>
                  <a:pt x="598" y="549"/>
                </a:moveTo>
                <a:lnTo>
                  <a:pt x="598" y="549"/>
                </a:lnTo>
                <a:lnTo>
                  <a:pt x="595" y="553"/>
                </a:lnTo>
                <a:lnTo>
                  <a:pt x="593" y="556"/>
                </a:lnTo>
                <a:lnTo>
                  <a:pt x="595" y="561"/>
                </a:lnTo>
                <a:lnTo>
                  <a:pt x="596" y="565"/>
                </a:lnTo>
                <a:lnTo>
                  <a:pt x="596" y="565"/>
                </a:lnTo>
                <a:lnTo>
                  <a:pt x="601" y="561"/>
                </a:lnTo>
                <a:lnTo>
                  <a:pt x="605" y="558"/>
                </a:lnTo>
                <a:lnTo>
                  <a:pt x="610" y="552"/>
                </a:lnTo>
                <a:lnTo>
                  <a:pt x="611" y="549"/>
                </a:lnTo>
                <a:lnTo>
                  <a:pt x="611" y="545"/>
                </a:lnTo>
                <a:lnTo>
                  <a:pt x="611" y="545"/>
                </a:lnTo>
                <a:lnTo>
                  <a:pt x="610" y="549"/>
                </a:lnTo>
                <a:lnTo>
                  <a:pt x="605" y="550"/>
                </a:lnTo>
                <a:lnTo>
                  <a:pt x="598" y="549"/>
                </a:lnTo>
                <a:lnTo>
                  <a:pt x="598" y="549"/>
                </a:lnTo>
                <a:close/>
                <a:moveTo>
                  <a:pt x="753" y="558"/>
                </a:moveTo>
                <a:lnTo>
                  <a:pt x="753" y="558"/>
                </a:lnTo>
                <a:lnTo>
                  <a:pt x="758" y="553"/>
                </a:lnTo>
                <a:lnTo>
                  <a:pt x="761" y="550"/>
                </a:lnTo>
                <a:lnTo>
                  <a:pt x="759" y="545"/>
                </a:lnTo>
                <a:lnTo>
                  <a:pt x="759" y="545"/>
                </a:lnTo>
                <a:lnTo>
                  <a:pt x="753" y="558"/>
                </a:lnTo>
                <a:lnTo>
                  <a:pt x="753" y="558"/>
                </a:lnTo>
                <a:close/>
                <a:moveTo>
                  <a:pt x="502" y="552"/>
                </a:moveTo>
                <a:lnTo>
                  <a:pt x="502" y="552"/>
                </a:lnTo>
                <a:lnTo>
                  <a:pt x="502" y="553"/>
                </a:lnTo>
                <a:lnTo>
                  <a:pt x="502" y="552"/>
                </a:lnTo>
                <a:lnTo>
                  <a:pt x="502" y="549"/>
                </a:lnTo>
                <a:lnTo>
                  <a:pt x="502" y="547"/>
                </a:lnTo>
                <a:lnTo>
                  <a:pt x="502" y="547"/>
                </a:lnTo>
                <a:lnTo>
                  <a:pt x="500" y="549"/>
                </a:lnTo>
                <a:lnTo>
                  <a:pt x="502" y="552"/>
                </a:lnTo>
                <a:lnTo>
                  <a:pt x="502" y="552"/>
                </a:lnTo>
                <a:close/>
                <a:moveTo>
                  <a:pt x="334" y="552"/>
                </a:moveTo>
                <a:lnTo>
                  <a:pt x="334" y="552"/>
                </a:lnTo>
                <a:lnTo>
                  <a:pt x="341" y="552"/>
                </a:lnTo>
                <a:lnTo>
                  <a:pt x="345" y="552"/>
                </a:lnTo>
                <a:lnTo>
                  <a:pt x="346" y="552"/>
                </a:lnTo>
                <a:lnTo>
                  <a:pt x="346" y="552"/>
                </a:lnTo>
                <a:lnTo>
                  <a:pt x="334" y="547"/>
                </a:lnTo>
                <a:lnTo>
                  <a:pt x="334" y="547"/>
                </a:lnTo>
                <a:lnTo>
                  <a:pt x="334" y="552"/>
                </a:lnTo>
                <a:lnTo>
                  <a:pt x="334" y="552"/>
                </a:lnTo>
                <a:close/>
                <a:moveTo>
                  <a:pt x="637" y="568"/>
                </a:moveTo>
                <a:lnTo>
                  <a:pt x="637" y="568"/>
                </a:lnTo>
                <a:lnTo>
                  <a:pt x="646" y="559"/>
                </a:lnTo>
                <a:lnTo>
                  <a:pt x="651" y="553"/>
                </a:lnTo>
                <a:lnTo>
                  <a:pt x="651" y="550"/>
                </a:lnTo>
                <a:lnTo>
                  <a:pt x="651" y="547"/>
                </a:lnTo>
                <a:lnTo>
                  <a:pt x="651" y="547"/>
                </a:lnTo>
                <a:lnTo>
                  <a:pt x="643" y="558"/>
                </a:lnTo>
                <a:lnTo>
                  <a:pt x="640" y="562"/>
                </a:lnTo>
                <a:lnTo>
                  <a:pt x="637" y="568"/>
                </a:lnTo>
                <a:lnTo>
                  <a:pt x="637" y="568"/>
                </a:lnTo>
                <a:close/>
                <a:moveTo>
                  <a:pt x="142" y="550"/>
                </a:moveTo>
                <a:lnTo>
                  <a:pt x="142" y="550"/>
                </a:lnTo>
                <a:lnTo>
                  <a:pt x="142" y="553"/>
                </a:lnTo>
                <a:lnTo>
                  <a:pt x="142" y="556"/>
                </a:lnTo>
                <a:lnTo>
                  <a:pt x="142" y="556"/>
                </a:lnTo>
                <a:lnTo>
                  <a:pt x="155" y="558"/>
                </a:lnTo>
                <a:lnTo>
                  <a:pt x="155" y="558"/>
                </a:lnTo>
                <a:lnTo>
                  <a:pt x="155" y="553"/>
                </a:lnTo>
                <a:lnTo>
                  <a:pt x="154" y="549"/>
                </a:lnTo>
                <a:lnTo>
                  <a:pt x="154" y="549"/>
                </a:lnTo>
                <a:lnTo>
                  <a:pt x="148" y="549"/>
                </a:lnTo>
                <a:lnTo>
                  <a:pt x="142" y="550"/>
                </a:lnTo>
                <a:lnTo>
                  <a:pt x="142" y="550"/>
                </a:lnTo>
                <a:close/>
                <a:moveTo>
                  <a:pt x="279" y="552"/>
                </a:moveTo>
                <a:lnTo>
                  <a:pt x="279" y="552"/>
                </a:lnTo>
                <a:lnTo>
                  <a:pt x="284" y="552"/>
                </a:lnTo>
                <a:lnTo>
                  <a:pt x="290" y="550"/>
                </a:lnTo>
                <a:lnTo>
                  <a:pt x="290" y="550"/>
                </a:lnTo>
                <a:lnTo>
                  <a:pt x="284" y="549"/>
                </a:lnTo>
                <a:lnTo>
                  <a:pt x="282" y="549"/>
                </a:lnTo>
                <a:lnTo>
                  <a:pt x="279" y="552"/>
                </a:lnTo>
                <a:lnTo>
                  <a:pt x="279" y="552"/>
                </a:lnTo>
                <a:close/>
                <a:moveTo>
                  <a:pt x="524" y="552"/>
                </a:moveTo>
                <a:lnTo>
                  <a:pt x="524" y="552"/>
                </a:lnTo>
                <a:lnTo>
                  <a:pt x="524" y="553"/>
                </a:lnTo>
                <a:lnTo>
                  <a:pt x="524" y="553"/>
                </a:lnTo>
                <a:lnTo>
                  <a:pt x="527" y="553"/>
                </a:lnTo>
                <a:lnTo>
                  <a:pt x="527" y="552"/>
                </a:lnTo>
                <a:lnTo>
                  <a:pt x="524" y="549"/>
                </a:lnTo>
                <a:lnTo>
                  <a:pt x="524" y="549"/>
                </a:lnTo>
                <a:lnTo>
                  <a:pt x="526" y="550"/>
                </a:lnTo>
                <a:lnTo>
                  <a:pt x="527" y="553"/>
                </a:lnTo>
                <a:lnTo>
                  <a:pt x="527" y="553"/>
                </a:lnTo>
                <a:lnTo>
                  <a:pt x="524" y="552"/>
                </a:lnTo>
                <a:lnTo>
                  <a:pt x="524" y="552"/>
                </a:lnTo>
                <a:close/>
                <a:moveTo>
                  <a:pt x="694" y="558"/>
                </a:moveTo>
                <a:lnTo>
                  <a:pt x="694" y="558"/>
                </a:lnTo>
                <a:lnTo>
                  <a:pt x="695" y="558"/>
                </a:lnTo>
                <a:lnTo>
                  <a:pt x="698" y="556"/>
                </a:lnTo>
                <a:lnTo>
                  <a:pt x="700" y="555"/>
                </a:lnTo>
                <a:lnTo>
                  <a:pt x="701" y="553"/>
                </a:lnTo>
                <a:lnTo>
                  <a:pt x="701" y="553"/>
                </a:lnTo>
                <a:lnTo>
                  <a:pt x="700" y="553"/>
                </a:lnTo>
                <a:lnTo>
                  <a:pt x="700" y="552"/>
                </a:lnTo>
                <a:lnTo>
                  <a:pt x="700" y="549"/>
                </a:lnTo>
                <a:lnTo>
                  <a:pt x="700" y="549"/>
                </a:lnTo>
                <a:lnTo>
                  <a:pt x="700" y="549"/>
                </a:lnTo>
                <a:lnTo>
                  <a:pt x="698" y="552"/>
                </a:lnTo>
                <a:lnTo>
                  <a:pt x="695" y="553"/>
                </a:lnTo>
                <a:lnTo>
                  <a:pt x="695" y="555"/>
                </a:lnTo>
                <a:lnTo>
                  <a:pt x="694" y="558"/>
                </a:lnTo>
                <a:lnTo>
                  <a:pt x="694" y="558"/>
                </a:lnTo>
                <a:close/>
                <a:moveTo>
                  <a:pt x="492" y="550"/>
                </a:moveTo>
                <a:lnTo>
                  <a:pt x="492" y="550"/>
                </a:lnTo>
                <a:lnTo>
                  <a:pt x="492" y="556"/>
                </a:lnTo>
                <a:lnTo>
                  <a:pt x="495" y="561"/>
                </a:lnTo>
                <a:lnTo>
                  <a:pt x="495" y="561"/>
                </a:lnTo>
                <a:lnTo>
                  <a:pt x="495" y="555"/>
                </a:lnTo>
                <a:lnTo>
                  <a:pt x="495" y="550"/>
                </a:lnTo>
                <a:lnTo>
                  <a:pt x="495" y="550"/>
                </a:lnTo>
                <a:lnTo>
                  <a:pt x="494" y="550"/>
                </a:lnTo>
                <a:lnTo>
                  <a:pt x="492" y="550"/>
                </a:lnTo>
                <a:lnTo>
                  <a:pt x="492" y="550"/>
                </a:lnTo>
                <a:close/>
                <a:moveTo>
                  <a:pt x="415" y="553"/>
                </a:moveTo>
                <a:lnTo>
                  <a:pt x="415" y="553"/>
                </a:lnTo>
                <a:lnTo>
                  <a:pt x="410" y="550"/>
                </a:lnTo>
                <a:lnTo>
                  <a:pt x="410" y="550"/>
                </a:lnTo>
                <a:lnTo>
                  <a:pt x="412" y="555"/>
                </a:lnTo>
                <a:lnTo>
                  <a:pt x="413" y="555"/>
                </a:lnTo>
                <a:lnTo>
                  <a:pt x="415" y="553"/>
                </a:lnTo>
                <a:lnTo>
                  <a:pt x="415" y="553"/>
                </a:lnTo>
                <a:close/>
                <a:moveTo>
                  <a:pt x="704" y="562"/>
                </a:moveTo>
                <a:lnTo>
                  <a:pt x="704" y="562"/>
                </a:lnTo>
                <a:lnTo>
                  <a:pt x="707" y="559"/>
                </a:lnTo>
                <a:lnTo>
                  <a:pt x="710" y="556"/>
                </a:lnTo>
                <a:lnTo>
                  <a:pt x="712" y="553"/>
                </a:lnTo>
                <a:lnTo>
                  <a:pt x="712" y="550"/>
                </a:lnTo>
                <a:lnTo>
                  <a:pt x="712" y="550"/>
                </a:lnTo>
                <a:lnTo>
                  <a:pt x="707" y="555"/>
                </a:lnTo>
                <a:lnTo>
                  <a:pt x="704" y="558"/>
                </a:lnTo>
                <a:lnTo>
                  <a:pt x="704" y="562"/>
                </a:lnTo>
                <a:lnTo>
                  <a:pt x="704" y="562"/>
                </a:lnTo>
                <a:close/>
                <a:moveTo>
                  <a:pt x="131" y="555"/>
                </a:moveTo>
                <a:lnTo>
                  <a:pt x="131" y="555"/>
                </a:lnTo>
                <a:lnTo>
                  <a:pt x="131" y="556"/>
                </a:lnTo>
                <a:lnTo>
                  <a:pt x="131" y="556"/>
                </a:lnTo>
                <a:lnTo>
                  <a:pt x="137" y="556"/>
                </a:lnTo>
                <a:lnTo>
                  <a:pt x="137" y="556"/>
                </a:lnTo>
                <a:lnTo>
                  <a:pt x="137" y="553"/>
                </a:lnTo>
                <a:lnTo>
                  <a:pt x="136" y="552"/>
                </a:lnTo>
                <a:lnTo>
                  <a:pt x="136" y="552"/>
                </a:lnTo>
                <a:lnTo>
                  <a:pt x="136" y="552"/>
                </a:lnTo>
                <a:lnTo>
                  <a:pt x="134" y="552"/>
                </a:lnTo>
                <a:lnTo>
                  <a:pt x="133" y="552"/>
                </a:lnTo>
                <a:lnTo>
                  <a:pt x="131" y="553"/>
                </a:lnTo>
                <a:lnTo>
                  <a:pt x="131" y="555"/>
                </a:lnTo>
                <a:lnTo>
                  <a:pt x="131" y="555"/>
                </a:lnTo>
                <a:close/>
                <a:moveTo>
                  <a:pt x="267" y="553"/>
                </a:moveTo>
                <a:lnTo>
                  <a:pt x="267" y="553"/>
                </a:lnTo>
                <a:lnTo>
                  <a:pt x="268" y="552"/>
                </a:lnTo>
                <a:lnTo>
                  <a:pt x="270" y="553"/>
                </a:lnTo>
                <a:lnTo>
                  <a:pt x="271" y="553"/>
                </a:lnTo>
                <a:lnTo>
                  <a:pt x="273" y="552"/>
                </a:lnTo>
                <a:lnTo>
                  <a:pt x="273" y="552"/>
                </a:lnTo>
                <a:lnTo>
                  <a:pt x="271" y="552"/>
                </a:lnTo>
                <a:lnTo>
                  <a:pt x="270" y="552"/>
                </a:lnTo>
                <a:lnTo>
                  <a:pt x="267" y="553"/>
                </a:lnTo>
                <a:lnTo>
                  <a:pt x="267" y="553"/>
                </a:lnTo>
                <a:close/>
                <a:moveTo>
                  <a:pt x="569" y="567"/>
                </a:moveTo>
                <a:lnTo>
                  <a:pt x="569" y="567"/>
                </a:lnTo>
                <a:lnTo>
                  <a:pt x="572" y="567"/>
                </a:lnTo>
                <a:lnTo>
                  <a:pt x="575" y="567"/>
                </a:lnTo>
                <a:lnTo>
                  <a:pt x="579" y="562"/>
                </a:lnTo>
                <a:lnTo>
                  <a:pt x="584" y="558"/>
                </a:lnTo>
                <a:lnTo>
                  <a:pt x="588" y="553"/>
                </a:lnTo>
                <a:lnTo>
                  <a:pt x="588" y="553"/>
                </a:lnTo>
                <a:lnTo>
                  <a:pt x="588" y="552"/>
                </a:lnTo>
                <a:lnTo>
                  <a:pt x="587" y="552"/>
                </a:lnTo>
                <a:lnTo>
                  <a:pt x="587" y="552"/>
                </a:lnTo>
                <a:lnTo>
                  <a:pt x="582" y="555"/>
                </a:lnTo>
                <a:lnTo>
                  <a:pt x="578" y="559"/>
                </a:lnTo>
                <a:lnTo>
                  <a:pt x="569" y="567"/>
                </a:lnTo>
                <a:lnTo>
                  <a:pt x="569" y="567"/>
                </a:lnTo>
                <a:close/>
                <a:moveTo>
                  <a:pt x="680" y="555"/>
                </a:moveTo>
                <a:lnTo>
                  <a:pt x="680" y="555"/>
                </a:lnTo>
                <a:lnTo>
                  <a:pt x="678" y="559"/>
                </a:lnTo>
                <a:lnTo>
                  <a:pt x="678" y="564"/>
                </a:lnTo>
                <a:lnTo>
                  <a:pt x="678" y="564"/>
                </a:lnTo>
                <a:lnTo>
                  <a:pt x="683" y="559"/>
                </a:lnTo>
                <a:lnTo>
                  <a:pt x="688" y="552"/>
                </a:lnTo>
                <a:lnTo>
                  <a:pt x="688" y="552"/>
                </a:lnTo>
                <a:lnTo>
                  <a:pt x="683" y="552"/>
                </a:lnTo>
                <a:lnTo>
                  <a:pt x="680" y="555"/>
                </a:lnTo>
                <a:lnTo>
                  <a:pt x="680" y="555"/>
                </a:lnTo>
                <a:close/>
                <a:moveTo>
                  <a:pt x="377" y="558"/>
                </a:moveTo>
                <a:lnTo>
                  <a:pt x="377" y="558"/>
                </a:lnTo>
                <a:lnTo>
                  <a:pt x="378" y="556"/>
                </a:lnTo>
                <a:lnTo>
                  <a:pt x="380" y="556"/>
                </a:lnTo>
                <a:lnTo>
                  <a:pt x="380" y="553"/>
                </a:lnTo>
                <a:lnTo>
                  <a:pt x="380" y="553"/>
                </a:lnTo>
                <a:lnTo>
                  <a:pt x="378" y="552"/>
                </a:lnTo>
                <a:lnTo>
                  <a:pt x="375" y="552"/>
                </a:lnTo>
                <a:lnTo>
                  <a:pt x="375" y="552"/>
                </a:lnTo>
                <a:lnTo>
                  <a:pt x="377" y="555"/>
                </a:lnTo>
                <a:lnTo>
                  <a:pt x="377" y="558"/>
                </a:lnTo>
                <a:lnTo>
                  <a:pt x="377" y="558"/>
                </a:lnTo>
                <a:close/>
                <a:moveTo>
                  <a:pt x="390" y="556"/>
                </a:moveTo>
                <a:lnTo>
                  <a:pt x="390" y="556"/>
                </a:lnTo>
                <a:lnTo>
                  <a:pt x="390" y="553"/>
                </a:lnTo>
                <a:lnTo>
                  <a:pt x="389" y="552"/>
                </a:lnTo>
                <a:lnTo>
                  <a:pt x="387" y="552"/>
                </a:lnTo>
                <a:lnTo>
                  <a:pt x="387" y="552"/>
                </a:lnTo>
                <a:lnTo>
                  <a:pt x="387" y="553"/>
                </a:lnTo>
                <a:lnTo>
                  <a:pt x="387" y="555"/>
                </a:lnTo>
                <a:lnTo>
                  <a:pt x="389" y="556"/>
                </a:lnTo>
                <a:lnTo>
                  <a:pt x="390" y="556"/>
                </a:lnTo>
                <a:lnTo>
                  <a:pt x="390" y="556"/>
                </a:lnTo>
                <a:close/>
                <a:moveTo>
                  <a:pt x="303" y="555"/>
                </a:moveTo>
                <a:lnTo>
                  <a:pt x="303" y="555"/>
                </a:lnTo>
                <a:lnTo>
                  <a:pt x="314" y="556"/>
                </a:lnTo>
                <a:lnTo>
                  <a:pt x="314" y="556"/>
                </a:lnTo>
                <a:lnTo>
                  <a:pt x="312" y="553"/>
                </a:lnTo>
                <a:lnTo>
                  <a:pt x="309" y="553"/>
                </a:lnTo>
                <a:lnTo>
                  <a:pt x="303" y="555"/>
                </a:lnTo>
                <a:lnTo>
                  <a:pt x="303" y="555"/>
                </a:lnTo>
                <a:close/>
                <a:moveTo>
                  <a:pt x="322" y="555"/>
                </a:moveTo>
                <a:lnTo>
                  <a:pt x="322" y="555"/>
                </a:lnTo>
                <a:lnTo>
                  <a:pt x="322" y="556"/>
                </a:lnTo>
                <a:lnTo>
                  <a:pt x="325" y="556"/>
                </a:lnTo>
                <a:lnTo>
                  <a:pt x="326" y="556"/>
                </a:lnTo>
                <a:lnTo>
                  <a:pt x="326" y="555"/>
                </a:lnTo>
                <a:lnTo>
                  <a:pt x="326" y="555"/>
                </a:lnTo>
                <a:lnTo>
                  <a:pt x="323" y="555"/>
                </a:lnTo>
                <a:lnTo>
                  <a:pt x="322" y="555"/>
                </a:lnTo>
                <a:lnTo>
                  <a:pt x="322" y="555"/>
                </a:lnTo>
                <a:close/>
                <a:moveTo>
                  <a:pt x="602" y="573"/>
                </a:moveTo>
                <a:lnTo>
                  <a:pt x="602" y="573"/>
                </a:lnTo>
                <a:lnTo>
                  <a:pt x="605" y="576"/>
                </a:lnTo>
                <a:lnTo>
                  <a:pt x="607" y="579"/>
                </a:lnTo>
                <a:lnTo>
                  <a:pt x="608" y="582"/>
                </a:lnTo>
                <a:lnTo>
                  <a:pt x="611" y="585"/>
                </a:lnTo>
                <a:lnTo>
                  <a:pt x="611" y="585"/>
                </a:lnTo>
                <a:lnTo>
                  <a:pt x="614" y="570"/>
                </a:lnTo>
                <a:lnTo>
                  <a:pt x="614" y="562"/>
                </a:lnTo>
                <a:lnTo>
                  <a:pt x="614" y="555"/>
                </a:lnTo>
                <a:lnTo>
                  <a:pt x="614" y="555"/>
                </a:lnTo>
                <a:lnTo>
                  <a:pt x="602" y="573"/>
                </a:lnTo>
                <a:lnTo>
                  <a:pt x="602" y="573"/>
                </a:lnTo>
                <a:close/>
                <a:moveTo>
                  <a:pt x="76" y="588"/>
                </a:moveTo>
                <a:lnTo>
                  <a:pt x="76" y="588"/>
                </a:lnTo>
                <a:lnTo>
                  <a:pt x="82" y="587"/>
                </a:lnTo>
                <a:lnTo>
                  <a:pt x="88" y="588"/>
                </a:lnTo>
                <a:lnTo>
                  <a:pt x="102" y="593"/>
                </a:lnTo>
                <a:lnTo>
                  <a:pt x="102" y="593"/>
                </a:lnTo>
                <a:lnTo>
                  <a:pt x="101" y="588"/>
                </a:lnTo>
                <a:lnTo>
                  <a:pt x="99" y="587"/>
                </a:lnTo>
                <a:lnTo>
                  <a:pt x="91" y="582"/>
                </a:lnTo>
                <a:lnTo>
                  <a:pt x="91" y="582"/>
                </a:lnTo>
                <a:lnTo>
                  <a:pt x="87" y="585"/>
                </a:lnTo>
                <a:lnTo>
                  <a:pt x="84" y="587"/>
                </a:lnTo>
                <a:lnTo>
                  <a:pt x="81" y="585"/>
                </a:lnTo>
                <a:lnTo>
                  <a:pt x="78" y="582"/>
                </a:lnTo>
                <a:lnTo>
                  <a:pt x="73" y="573"/>
                </a:lnTo>
                <a:lnTo>
                  <a:pt x="69" y="565"/>
                </a:lnTo>
                <a:lnTo>
                  <a:pt x="69" y="565"/>
                </a:lnTo>
                <a:lnTo>
                  <a:pt x="61" y="559"/>
                </a:lnTo>
                <a:lnTo>
                  <a:pt x="55" y="556"/>
                </a:lnTo>
                <a:lnTo>
                  <a:pt x="55" y="556"/>
                </a:lnTo>
                <a:lnTo>
                  <a:pt x="55" y="562"/>
                </a:lnTo>
                <a:lnTo>
                  <a:pt x="56" y="567"/>
                </a:lnTo>
                <a:lnTo>
                  <a:pt x="58" y="571"/>
                </a:lnTo>
                <a:lnTo>
                  <a:pt x="61" y="574"/>
                </a:lnTo>
                <a:lnTo>
                  <a:pt x="69" y="582"/>
                </a:lnTo>
                <a:lnTo>
                  <a:pt x="76" y="588"/>
                </a:lnTo>
                <a:lnTo>
                  <a:pt x="76" y="588"/>
                </a:lnTo>
                <a:close/>
                <a:moveTo>
                  <a:pt x="73" y="562"/>
                </a:moveTo>
                <a:lnTo>
                  <a:pt x="73" y="562"/>
                </a:lnTo>
                <a:lnTo>
                  <a:pt x="78" y="565"/>
                </a:lnTo>
                <a:lnTo>
                  <a:pt x="82" y="570"/>
                </a:lnTo>
                <a:lnTo>
                  <a:pt x="87" y="573"/>
                </a:lnTo>
                <a:lnTo>
                  <a:pt x="93" y="574"/>
                </a:lnTo>
                <a:lnTo>
                  <a:pt x="93" y="574"/>
                </a:lnTo>
                <a:lnTo>
                  <a:pt x="88" y="568"/>
                </a:lnTo>
                <a:lnTo>
                  <a:pt x="84" y="564"/>
                </a:lnTo>
                <a:lnTo>
                  <a:pt x="70" y="556"/>
                </a:lnTo>
                <a:lnTo>
                  <a:pt x="70" y="556"/>
                </a:lnTo>
                <a:lnTo>
                  <a:pt x="70" y="558"/>
                </a:lnTo>
                <a:lnTo>
                  <a:pt x="72" y="559"/>
                </a:lnTo>
                <a:lnTo>
                  <a:pt x="73" y="562"/>
                </a:lnTo>
                <a:lnTo>
                  <a:pt x="73" y="562"/>
                </a:lnTo>
                <a:close/>
                <a:moveTo>
                  <a:pt x="442" y="558"/>
                </a:moveTo>
                <a:lnTo>
                  <a:pt x="442" y="558"/>
                </a:lnTo>
                <a:lnTo>
                  <a:pt x="444" y="571"/>
                </a:lnTo>
                <a:lnTo>
                  <a:pt x="444" y="571"/>
                </a:lnTo>
                <a:lnTo>
                  <a:pt x="451" y="573"/>
                </a:lnTo>
                <a:lnTo>
                  <a:pt x="457" y="576"/>
                </a:lnTo>
                <a:lnTo>
                  <a:pt x="457" y="576"/>
                </a:lnTo>
                <a:lnTo>
                  <a:pt x="454" y="571"/>
                </a:lnTo>
                <a:lnTo>
                  <a:pt x="451" y="567"/>
                </a:lnTo>
                <a:lnTo>
                  <a:pt x="447" y="556"/>
                </a:lnTo>
                <a:lnTo>
                  <a:pt x="447" y="556"/>
                </a:lnTo>
                <a:lnTo>
                  <a:pt x="444" y="556"/>
                </a:lnTo>
                <a:lnTo>
                  <a:pt x="442" y="558"/>
                </a:lnTo>
                <a:lnTo>
                  <a:pt x="442" y="558"/>
                </a:lnTo>
                <a:close/>
                <a:moveTo>
                  <a:pt x="564" y="562"/>
                </a:moveTo>
                <a:lnTo>
                  <a:pt x="564" y="562"/>
                </a:lnTo>
                <a:lnTo>
                  <a:pt x="567" y="562"/>
                </a:lnTo>
                <a:lnTo>
                  <a:pt x="569" y="562"/>
                </a:lnTo>
                <a:lnTo>
                  <a:pt x="569" y="562"/>
                </a:lnTo>
                <a:lnTo>
                  <a:pt x="567" y="559"/>
                </a:lnTo>
                <a:lnTo>
                  <a:pt x="566" y="558"/>
                </a:lnTo>
                <a:lnTo>
                  <a:pt x="566" y="558"/>
                </a:lnTo>
                <a:lnTo>
                  <a:pt x="566" y="561"/>
                </a:lnTo>
                <a:lnTo>
                  <a:pt x="564" y="562"/>
                </a:lnTo>
                <a:lnTo>
                  <a:pt x="564" y="562"/>
                </a:lnTo>
                <a:close/>
                <a:moveTo>
                  <a:pt x="253" y="564"/>
                </a:moveTo>
                <a:lnTo>
                  <a:pt x="253" y="564"/>
                </a:lnTo>
                <a:lnTo>
                  <a:pt x="253" y="565"/>
                </a:lnTo>
                <a:lnTo>
                  <a:pt x="255" y="570"/>
                </a:lnTo>
                <a:lnTo>
                  <a:pt x="255" y="570"/>
                </a:lnTo>
                <a:lnTo>
                  <a:pt x="267" y="571"/>
                </a:lnTo>
                <a:lnTo>
                  <a:pt x="273" y="573"/>
                </a:lnTo>
                <a:lnTo>
                  <a:pt x="279" y="573"/>
                </a:lnTo>
                <a:lnTo>
                  <a:pt x="279" y="573"/>
                </a:lnTo>
                <a:lnTo>
                  <a:pt x="279" y="565"/>
                </a:lnTo>
                <a:lnTo>
                  <a:pt x="277" y="562"/>
                </a:lnTo>
                <a:lnTo>
                  <a:pt x="274" y="559"/>
                </a:lnTo>
                <a:lnTo>
                  <a:pt x="270" y="559"/>
                </a:lnTo>
                <a:lnTo>
                  <a:pt x="261" y="561"/>
                </a:lnTo>
                <a:lnTo>
                  <a:pt x="253" y="564"/>
                </a:lnTo>
                <a:lnTo>
                  <a:pt x="253" y="564"/>
                </a:lnTo>
                <a:close/>
                <a:moveTo>
                  <a:pt x="505" y="565"/>
                </a:moveTo>
                <a:lnTo>
                  <a:pt x="505" y="565"/>
                </a:lnTo>
                <a:lnTo>
                  <a:pt x="508" y="567"/>
                </a:lnTo>
                <a:lnTo>
                  <a:pt x="512" y="567"/>
                </a:lnTo>
                <a:lnTo>
                  <a:pt x="512" y="567"/>
                </a:lnTo>
                <a:lnTo>
                  <a:pt x="509" y="562"/>
                </a:lnTo>
                <a:lnTo>
                  <a:pt x="508" y="559"/>
                </a:lnTo>
                <a:lnTo>
                  <a:pt x="506" y="558"/>
                </a:lnTo>
                <a:lnTo>
                  <a:pt x="506" y="558"/>
                </a:lnTo>
                <a:lnTo>
                  <a:pt x="506" y="562"/>
                </a:lnTo>
                <a:lnTo>
                  <a:pt x="505" y="565"/>
                </a:lnTo>
                <a:lnTo>
                  <a:pt x="505" y="565"/>
                </a:lnTo>
                <a:close/>
                <a:moveTo>
                  <a:pt x="221" y="562"/>
                </a:moveTo>
                <a:lnTo>
                  <a:pt x="221" y="562"/>
                </a:lnTo>
                <a:lnTo>
                  <a:pt x="224" y="564"/>
                </a:lnTo>
                <a:lnTo>
                  <a:pt x="229" y="565"/>
                </a:lnTo>
                <a:lnTo>
                  <a:pt x="233" y="564"/>
                </a:lnTo>
                <a:lnTo>
                  <a:pt x="235" y="564"/>
                </a:lnTo>
                <a:lnTo>
                  <a:pt x="235" y="562"/>
                </a:lnTo>
                <a:lnTo>
                  <a:pt x="235" y="562"/>
                </a:lnTo>
                <a:lnTo>
                  <a:pt x="235" y="559"/>
                </a:lnTo>
                <a:lnTo>
                  <a:pt x="235" y="559"/>
                </a:lnTo>
                <a:lnTo>
                  <a:pt x="227" y="559"/>
                </a:lnTo>
                <a:lnTo>
                  <a:pt x="224" y="559"/>
                </a:lnTo>
                <a:lnTo>
                  <a:pt x="221" y="562"/>
                </a:lnTo>
                <a:lnTo>
                  <a:pt x="221" y="562"/>
                </a:lnTo>
                <a:close/>
                <a:moveTo>
                  <a:pt x="284" y="570"/>
                </a:moveTo>
                <a:lnTo>
                  <a:pt x="284" y="570"/>
                </a:lnTo>
                <a:lnTo>
                  <a:pt x="287" y="570"/>
                </a:lnTo>
                <a:lnTo>
                  <a:pt x="288" y="570"/>
                </a:lnTo>
                <a:lnTo>
                  <a:pt x="288" y="570"/>
                </a:lnTo>
                <a:lnTo>
                  <a:pt x="288" y="571"/>
                </a:lnTo>
                <a:lnTo>
                  <a:pt x="290" y="573"/>
                </a:lnTo>
                <a:lnTo>
                  <a:pt x="290" y="573"/>
                </a:lnTo>
                <a:lnTo>
                  <a:pt x="305" y="574"/>
                </a:lnTo>
                <a:lnTo>
                  <a:pt x="320" y="576"/>
                </a:lnTo>
                <a:lnTo>
                  <a:pt x="320" y="576"/>
                </a:lnTo>
                <a:lnTo>
                  <a:pt x="319" y="571"/>
                </a:lnTo>
                <a:lnTo>
                  <a:pt x="314" y="567"/>
                </a:lnTo>
                <a:lnTo>
                  <a:pt x="309" y="564"/>
                </a:lnTo>
                <a:lnTo>
                  <a:pt x="303" y="562"/>
                </a:lnTo>
                <a:lnTo>
                  <a:pt x="293" y="561"/>
                </a:lnTo>
                <a:lnTo>
                  <a:pt x="282" y="559"/>
                </a:lnTo>
                <a:lnTo>
                  <a:pt x="282" y="559"/>
                </a:lnTo>
                <a:lnTo>
                  <a:pt x="284" y="564"/>
                </a:lnTo>
                <a:lnTo>
                  <a:pt x="284" y="570"/>
                </a:lnTo>
                <a:lnTo>
                  <a:pt x="284" y="570"/>
                </a:lnTo>
                <a:close/>
                <a:moveTo>
                  <a:pt x="576" y="571"/>
                </a:moveTo>
                <a:lnTo>
                  <a:pt x="576" y="571"/>
                </a:lnTo>
                <a:lnTo>
                  <a:pt x="578" y="574"/>
                </a:lnTo>
                <a:lnTo>
                  <a:pt x="576" y="579"/>
                </a:lnTo>
                <a:lnTo>
                  <a:pt x="576" y="579"/>
                </a:lnTo>
                <a:lnTo>
                  <a:pt x="582" y="576"/>
                </a:lnTo>
                <a:lnTo>
                  <a:pt x="588" y="571"/>
                </a:lnTo>
                <a:lnTo>
                  <a:pt x="590" y="568"/>
                </a:lnTo>
                <a:lnTo>
                  <a:pt x="590" y="567"/>
                </a:lnTo>
                <a:lnTo>
                  <a:pt x="590" y="562"/>
                </a:lnTo>
                <a:lnTo>
                  <a:pt x="587" y="559"/>
                </a:lnTo>
                <a:lnTo>
                  <a:pt x="587" y="559"/>
                </a:lnTo>
                <a:lnTo>
                  <a:pt x="576" y="571"/>
                </a:lnTo>
                <a:lnTo>
                  <a:pt x="576" y="571"/>
                </a:lnTo>
                <a:close/>
                <a:moveTo>
                  <a:pt x="357" y="561"/>
                </a:moveTo>
                <a:lnTo>
                  <a:pt x="357" y="561"/>
                </a:lnTo>
                <a:lnTo>
                  <a:pt x="358" y="567"/>
                </a:lnTo>
                <a:lnTo>
                  <a:pt x="361" y="573"/>
                </a:lnTo>
                <a:lnTo>
                  <a:pt x="361" y="573"/>
                </a:lnTo>
                <a:lnTo>
                  <a:pt x="364" y="571"/>
                </a:lnTo>
                <a:lnTo>
                  <a:pt x="366" y="568"/>
                </a:lnTo>
                <a:lnTo>
                  <a:pt x="366" y="561"/>
                </a:lnTo>
                <a:lnTo>
                  <a:pt x="366" y="561"/>
                </a:lnTo>
                <a:lnTo>
                  <a:pt x="361" y="561"/>
                </a:lnTo>
                <a:lnTo>
                  <a:pt x="357" y="561"/>
                </a:lnTo>
                <a:lnTo>
                  <a:pt x="357" y="561"/>
                </a:lnTo>
                <a:close/>
                <a:moveTo>
                  <a:pt x="395" y="565"/>
                </a:moveTo>
                <a:lnTo>
                  <a:pt x="395" y="565"/>
                </a:lnTo>
                <a:lnTo>
                  <a:pt x="393" y="561"/>
                </a:lnTo>
                <a:lnTo>
                  <a:pt x="393" y="561"/>
                </a:lnTo>
                <a:lnTo>
                  <a:pt x="390" y="561"/>
                </a:lnTo>
                <a:lnTo>
                  <a:pt x="390" y="561"/>
                </a:lnTo>
                <a:lnTo>
                  <a:pt x="392" y="564"/>
                </a:lnTo>
                <a:lnTo>
                  <a:pt x="395" y="565"/>
                </a:lnTo>
                <a:lnTo>
                  <a:pt x="395" y="565"/>
                </a:lnTo>
                <a:close/>
                <a:moveTo>
                  <a:pt x="172" y="562"/>
                </a:moveTo>
                <a:lnTo>
                  <a:pt x="172" y="562"/>
                </a:lnTo>
                <a:lnTo>
                  <a:pt x="174" y="564"/>
                </a:lnTo>
                <a:lnTo>
                  <a:pt x="177" y="564"/>
                </a:lnTo>
                <a:lnTo>
                  <a:pt x="178" y="564"/>
                </a:lnTo>
                <a:lnTo>
                  <a:pt x="180" y="562"/>
                </a:lnTo>
                <a:lnTo>
                  <a:pt x="180" y="562"/>
                </a:lnTo>
                <a:lnTo>
                  <a:pt x="175" y="561"/>
                </a:lnTo>
                <a:lnTo>
                  <a:pt x="174" y="562"/>
                </a:lnTo>
                <a:lnTo>
                  <a:pt x="172" y="562"/>
                </a:lnTo>
                <a:lnTo>
                  <a:pt x="172" y="562"/>
                </a:lnTo>
                <a:close/>
                <a:moveTo>
                  <a:pt x="332" y="564"/>
                </a:moveTo>
                <a:lnTo>
                  <a:pt x="332" y="564"/>
                </a:lnTo>
                <a:lnTo>
                  <a:pt x="334" y="565"/>
                </a:lnTo>
                <a:lnTo>
                  <a:pt x="337" y="565"/>
                </a:lnTo>
                <a:lnTo>
                  <a:pt x="337" y="565"/>
                </a:lnTo>
                <a:lnTo>
                  <a:pt x="335" y="562"/>
                </a:lnTo>
                <a:lnTo>
                  <a:pt x="335" y="561"/>
                </a:lnTo>
                <a:lnTo>
                  <a:pt x="334" y="561"/>
                </a:lnTo>
                <a:lnTo>
                  <a:pt x="334" y="561"/>
                </a:lnTo>
                <a:lnTo>
                  <a:pt x="332" y="562"/>
                </a:lnTo>
                <a:lnTo>
                  <a:pt x="332" y="564"/>
                </a:lnTo>
                <a:lnTo>
                  <a:pt x="332" y="564"/>
                </a:lnTo>
                <a:close/>
                <a:moveTo>
                  <a:pt x="355" y="573"/>
                </a:moveTo>
                <a:lnTo>
                  <a:pt x="355" y="573"/>
                </a:lnTo>
                <a:lnTo>
                  <a:pt x="354" y="567"/>
                </a:lnTo>
                <a:lnTo>
                  <a:pt x="351" y="562"/>
                </a:lnTo>
                <a:lnTo>
                  <a:pt x="351" y="562"/>
                </a:lnTo>
                <a:lnTo>
                  <a:pt x="346" y="561"/>
                </a:lnTo>
                <a:lnTo>
                  <a:pt x="341" y="561"/>
                </a:lnTo>
                <a:lnTo>
                  <a:pt x="341" y="561"/>
                </a:lnTo>
                <a:lnTo>
                  <a:pt x="343" y="565"/>
                </a:lnTo>
                <a:lnTo>
                  <a:pt x="346" y="568"/>
                </a:lnTo>
                <a:lnTo>
                  <a:pt x="355" y="573"/>
                </a:lnTo>
                <a:lnTo>
                  <a:pt x="355" y="573"/>
                </a:lnTo>
                <a:close/>
                <a:moveTo>
                  <a:pt x="404" y="567"/>
                </a:moveTo>
                <a:lnTo>
                  <a:pt x="404" y="567"/>
                </a:lnTo>
                <a:lnTo>
                  <a:pt x="402" y="564"/>
                </a:lnTo>
                <a:lnTo>
                  <a:pt x="399" y="561"/>
                </a:lnTo>
                <a:lnTo>
                  <a:pt x="399" y="561"/>
                </a:lnTo>
                <a:lnTo>
                  <a:pt x="401" y="565"/>
                </a:lnTo>
                <a:lnTo>
                  <a:pt x="401" y="567"/>
                </a:lnTo>
                <a:lnTo>
                  <a:pt x="404" y="567"/>
                </a:lnTo>
                <a:lnTo>
                  <a:pt x="404" y="567"/>
                </a:lnTo>
                <a:close/>
                <a:moveTo>
                  <a:pt x="140" y="577"/>
                </a:moveTo>
                <a:lnTo>
                  <a:pt x="140" y="577"/>
                </a:lnTo>
                <a:lnTo>
                  <a:pt x="142" y="577"/>
                </a:lnTo>
                <a:lnTo>
                  <a:pt x="143" y="579"/>
                </a:lnTo>
                <a:lnTo>
                  <a:pt x="143" y="579"/>
                </a:lnTo>
                <a:lnTo>
                  <a:pt x="148" y="574"/>
                </a:lnTo>
                <a:lnTo>
                  <a:pt x="152" y="573"/>
                </a:lnTo>
                <a:lnTo>
                  <a:pt x="157" y="570"/>
                </a:lnTo>
                <a:lnTo>
                  <a:pt x="160" y="567"/>
                </a:lnTo>
                <a:lnTo>
                  <a:pt x="160" y="567"/>
                </a:lnTo>
                <a:lnTo>
                  <a:pt x="159" y="565"/>
                </a:lnTo>
                <a:lnTo>
                  <a:pt x="159" y="562"/>
                </a:lnTo>
                <a:lnTo>
                  <a:pt x="159" y="562"/>
                </a:lnTo>
                <a:lnTo>
                  <a:pt x="151" y="562"/>
                </a:lnTo>
                <a:lnTo>
                  <a:pt x="142" y="562"/>
                </a:lnTo>
                <a:lnTo>
                  <a:pt x="142" y="562"/>
                </a:lnTo>
                <a:lnTo>
                  <a:pt x="140" y="570"/>
                </a:lnTo>
                <a:lnTo>
                  <a:pt x="140" y="577"/>
                </a:lnTo>
                <a:lnTo>
                  <a:pt x="140" y="577"/>
                </a:lnTo>
                <a:close/>
                <a:moveTo>
                  <a:pt x="165" y="567"/>
                </a:moveTo>
                <a:lnTo>
                  <a:pt x="165" y="567"/>
                </a:lnTo>
                <a:lnTo>
                  <a:pt x="166" y="567"/>
                </a:lnTo>
                <a:lnTo>
                  <a:pt x="168" y="567"/>
                </a:lnTo>
                <a:lnTo>
                  <a:pt x="168" y="567"/>
                </a:lnTo>
                <a:lnTo>
                  <a:pt x="166" y="562"/>
                </a:lnTo>
                <a:lnTo>
                  <a:pt x="166" y="562"/>
                </a:lnTo>
                <a:lnTo>
                  <a:pt x="165" y="562"/>
                </a:lnTo>
                <a:lnTo>
                  <a:pt x="165" y="562"/>
                </a:lnTo>
                <a:lnTo>
                  <a:pt x="165" y="567"/>
                </a:lnTo>
                <a:lnTo>
                  <a:pt x="165" y="567"/>
                </a:lnTo>
                <a:close/>
                <a:moveTo>
                  <a:pt x="378" y="571"/>
                </a:moveTo>
                <a:lnTo>
                  <a:pt x="378" y="571"/>
                </a:lnTo>
                <a:lnTo>
                  <a:pt x="378" y="570"/>
                </a:lnTo>
                <a:lnTo>
                  <a:pt x="378" y="568"/>
                </a:lnTo>
                <a:lnTo>
                  <a:pt x="377" y="567"/>
                </a:lnTo>
                <a:lnTo>
                  <a:pt x="377" y="564"/>
                </a:lnTo>
                <a:lnTo>
                  <a:pt x="377" y="564"/>
                </a:lnTo>
                <a:lnTo>
                  <a:pt x="375" y="562"/>
                </a:lnTo>
                <a:lnTo>
                  <a:pt x="373" y="562"/>
                </a:lnTo>
                <a:lnTo>
                  <a:pt x="372" y="562"/>
                </a:lnTo>
                <a:lnTo>
                  <a:pt x="372" y="562"/>
                </a:lnTo>
                <a:lnTo>
                  <a:pt x="373" y="565"/>
                </a:lnTo>
                <a:lnTo>
                  <a:pt x="375" y="568"/>
                </a:lnTo>
                <a:lnTo>
                  <a:pt x="375" y="570"/>
                </a:lnTo>
                <a:lnTo>
                  <a:pt x="378" y="571"/>
                </a:lnTo>
                <a:lnTo>
                  <a:pt x="378" y="571"/>
                </a:lnTo>
                <a:close/>
                <a:moveTo>
                  <a:pt x="526" y="564"/>
                </a:moveTo>
                <a:lnTo>
                  <a:pt x="526" y="564"/>
                </a:lnTo>
                <a:lnTo>
                  <a:pt x="526" y="571"/>
                </a:lnTo>
                <a:lnTo>
                  <a:pt x="526" y="571"/>
                </a:lnTo>
                <a:lnTo>
                  <a:pt x="527" y="570"/>
                </a:lnTo>
                <a:lnTo>
                  <a:pt x="529" y="567"/>
                </a:lnTo>
                <a:lnTo>
                  <a:pt x="529" y="565"/>
                </a:lnTo>
                <a:lnTo>
                  <a:pt x="527" y="562"/>
                </a:lnTo>
                <a:lnTo>
                  <a:pt x="527" y="562"/>
                </a:lnTo>
                <a:lnTo>
                  <a:pt x="527" y="564"/>
                </a:lnTo>
                <a:lnTo>
                  <a:pt x="526" y="564"/>
                </a:lnTo>
                <a:lnTo>
                  <a:pt x="526" y="564"/>
                </a:lnTo>
                <a:close/>
                <a:moveTo>
                  <a:pt x="552" y="567"/>
                </a:moveTo>
                <a:lnTo>
                  <a:pt x="552" y="567"/>
                </a:lnTo>
                <a:lnTo>
                  <a:pt x="553" y="565"/>
                </a:lnTo>
                <a:lnTo>
                  <a:pt x="553" y="562"/>
                </a:lnTo>
                <a:lnTo>
                  <a:pt x="553" y="562"/>
                </a:lnTo>
                <a:lnTo>
                  <a:pt x="552" y="562"/>
                </a:lnTo>
                <a:lnTo>
                  <a:pt x="552" y="562"/>
                </a:lnTo>
                <a:lnTo>
                  <a:pt x="552" y="564"/>
                </a:lnTo>
                <a:lnTo>
                  <a:pt x="552" y="567"/>
                </a:lnTo>
                <a:lnTo>
                  <a:pt x="552" y="567"/>
                </a:lnTo>
                <a:close/>
                <a:moveTo>
                  <a:pt x="686" y="568"/>
                </a:moveTo>
                <a:lnTo>
                  <a:pt x="686" y="568"/>
                </a:lnTo>
                <a:lnTo>
                  <a:pt x="689" y="565"/>
                </a:lnTo>
                <a:lnTo>
                  <a:pt x="689" y="564"/>
                </a:lnTo>
                <a:lnTo>
                  <a:pt x="688" y="562"/>
                </a:lnTo>
                <a:lnTo>
                  <a:pt x="688" y="562"/>
                </a:lnTo>
                <a:lnTo>
                  <a:pt x="688" y="564"/>
                </a:lnTo>
                <a:lnTo>
                  <a:pt x="686" y="565"/>
                </a:lnTo>
                <a:lnTo>
                  <a:pt x="685" y="567"/>
                </a:lnTo>
                <a:lnTo>
                  <a:pt x="686" y="568"/>
                </a:lnTo>
                <a:lnTo>
                  <a:pt x="686" y="568"/>
                </a:lnTo>
                <a:close/>
                <a:moveTo>
                  <a:pt x="96" y="567"/>
                </a:moveTo>
                <a:lnTo>
                  <a:pt x="96" y="567"/>
                </a:lnTo>
                <a:lnTo>
                  <a:pt x="107" y="577"/>
                </a:lnTo>
                <a:lnTo>
                  <a:pt x="113" y="584"/>
                </a:lnTo>
                <a:lnTo>
                  <a:pt x="119" y="587"/>
                </a:lnTo>
                <a:lnTo>
                  <a:pt x="119" y="587"/>
                </a:lnTo>
                <a:lnTo>
                  <a:pt x="114" y="574"/>
                </a:lnTo>
                <a:lnTo>
                  <a:pt x="111" y="562"/>
                </a:lnTo>
                <a:lnTo>
                  <a:pt x="111" y="562"/>
                </a:lnTo>
                <a:lnTo>
                  <a:pt x="107" y="564"/>
                </a:lnTo>
                <a:lnTo>
                  <a:pt x="104" y="565"/>
                </a:lnTo>
                <a:lnTo>
                  <a:pt x="101" y="565"/>
                </a:lnTo>
                <a:lnTo>
                  <a:pt x="96" y="567"/>
                </a:lnTo>
                <a:lnTo>
                  <a:pt x="96" y="567"/>
                </a:lnTo>
                <a:close/>
                <a:moveTo>
                  <a:pt x="203" y="570"/>
                </a:moveTo>
                <a:lnTo>
                  <a:pt x="203" y="570"/>
                </a:lnTo>
                <a:lnTo>
                  <a:pt x="204" y="568"/>
                </a:lnTo>
                <a:lnTo>
                  <a:pt x="204" y="567"/>
                </a:lnTo>
                <a:lnTo>
                  <a:pt x="203" y="562"/>
                </a:lnTo>
                <a:lnTo>
                  <a:pt x="203" y="562"/>
                </a:lnTo>
                <a:lnTo>
                  <a:pt x="200" y="562"/>
                </a:lnTo>
                <a:lnTo>
                  <a:pt x="200" y="562"/>
                </a:lnTo>
                <a:lnTo>
                  <a:pt x="201" y="567"/>
                </a:lnTo>
                <a:lnTo>
                  <a:pt x="203" y="570"/>
                </a:lnTo>
                <a:lnTo>
                  <a:pt x="203" y="570"/>
                </a:lnTo>
                <a:close/>
                <a:moveTo>
                  <a:pt x="651" y="565"/>
                </a:moveTo>
                <a:lnTo>
                  <a:pt x="651" y="565"/>
                </a:lnTo>
                <a:lnTo>
                  <a:pt x="654" y="565"/>
                </a:lnTo>
                <a:lnTo>
                  <a:pt x="654" y="564"/>
                </a:lnTo>
                <a:lnTo>
                  <a:pt x="654" y="564"/>
                </a:lnTo>
                <a:lnTo>
                  <a:pt x="654" y="564"/>
                </a:lnTo>
                <a:lnTo>
                  <a:pt x="653" y="564"/>
                </a:lnTo>
                <a:lnTo>
                  <a:pt x="651" y="565"/>
                </a:lnTo>
                <a:lnTo>
                  <a:pt x="651" y="565"/>
                </a:lnTo>
                <a:close/>
                <a:moveTo>
                  <a:pt x="742" y="573"/>
                </a:moveTo>
                <a:lnTo>
                  <a:pt x="742" y="573"/>
                </a:lnTo>
                <a:lnTo>
                  <a:pt x="750" y="570"/>
                </a:lnTo>
                <a:lnTo>
                  <a:pt x="752" y="567"/>
                </a:lnTo>
                <a:lnTo>
                  <a:pt x="753" y="564"/>
                </a:lnTo>
                <a:lnTo>
                  <a:pt x="753" y="564"/>
                </a:lnTo>
                <a:lnTo>
                  <a:pt x="750" y="564"/>
                </a:lnTo>
                <a:lnTo>
                  <a:pt x="747" y="567"/>
                </a:lnTo>
                <a:lnTo>
                  <a:pt x="742" y="573"/>
                </a:lnTo>
                <a:lnTo>
                  <a:pt x="742" y="573"/>
                </a:lnTo>
                <a:close/>
                <a:moveTo>
                  <a:pt x="186" y="567"/>
                </a:moveTo>
                <a:lnTo>
                  <a:pt x="186" y="567"/>
                </a:lnTo>
                <a:lnTo>
                  <a:pt x="186" y="577"/>
                </a:lnTo>
                <a:lnTo>
                  <a:pt x="186" y="587"/>
                </a:lnTo>
                <a:lnTo>
                  <a:pt x="186" y="587"/>
                </a:lnTo>
                <a:lnTo>
                  <a:pt x="198" y="584"/>
                </a:lnTo>
                <a:lnTo>
                  <a:pt x="212" y="581"/>
                </a:lnTo>
                <a:lnTo>
                  <a:pt x="212" y="581"/>
                </a:lnTo>
                <a:lnTo>
                  <a:pt x="212" y="579"/>
                </a:lnTo>
                <a:lnTo>
                  <a:pt x="210" y="577"/>
                </a:lnTo>
                <a:lnTo>
                  <a:pt x="209" y="573"/>
                </a:lnTo>
                <a:lnTo>
                  <a:pt x="209" y="573"/>
                </a:lnTo>
                <a:lnTo>
                  <a:pt x="207" y="577"/>
                </a:lnTo>
                <a:lnTo>
                  <a:pt x="206" y="579"/>
                </a:lnTo>
                <a:lnTo>
                  <a:pt x="203" y="579"/>
                </a:lnTo>
                <a:lnTo>
                  <a:pt x="201" y="577"/>
                </a:lnTo>
                <a:lnTo>
                  <a:pt x="197" y="571"/>
                </a:lnTo>
                <a:lnTo>
                  <a:pt x="195" y="564"/>
                </a:lnTo>
                <a:lnTo>
                  <a:pt x="195" y="564"/>
                </a:lnTo>
                <a:lnTo>
                  <a:pt x="191" y="565"/>
                </a:lnTo>
                <a:lnTo>
                  <a:pt x="186" y="567"/>
                </a:lnTo>
                <a:lnTo>
                  <a:pt x="186" y="567"/>
                </a:lnTo>
                <a:close/>
                <a:moveTo>
                  <a:pt x="468" y="573"/>
                </a:moveTo>
                <a:lnTo>
                  <a:pt x="468" y="573"/>
                </a:lnTo>
                <a:lnTo>
                  <a:pt x="468" y="570"/>
                </a:lnTo>
                <a:lnTo>
                  <a:pt x="468" y="565"/>
                </a:lnTo>
                <a:lnTo>
                  <a:pt x="468" y="565"/>
                </a:lnTo>
                <a:lnTo>
                  <a:pt x="465" y="564"/>
                </a:lnTo>
                <a:lnTo>
                  <a:pt x="465" y="564"/>
                </a:lnTo>
                <a:lnTo>
                  <a:pt x="465" y="570"/>
                </a:lnTo>
                <a:lnTo>
                  <a:pt x="466" y="573"/>
                </a:lnTo>
                <a:lnTo>
                  <a:pt x="468" y="573"/>
                </a:lnTo>
                <a:lnTo>
                  <a:pt x="468" y="573"/>
                </a:lnTo>
                <a:close/>
                <a:moveTo>
                  <a:pt x="535" y="573"/>
                </a:moveTo>
                <a:lnTo>
                  <a:pt x="535" y="573"/>
                </a:lnTo>
                <a:lnTo>
                  <a:pt x="540" y="573"/>
                </a:lnTo>
                <a:lnTo>
                  <a:pt x="540" y="573"/>
                </a:lnTo>
                <a:lnTo>
                  <a:pt x="540" y="568"/>
                </a:lnTo>
                <a:lnTo>
                  <a:pt x="538" y="565"/>
                </a:lnTo>
                <a:lnTo>
                  <a:pt x="537" y="564"/>
                </a:lnTo>
                <a:lnTo>
                  <a:pt x="537" y="564"/>
                </a:lnTo>
                <a:lnTo>
                  <a:pt x="535" y="568"/>
                </a:lnTo>
                <a:lnTo>
                  <a:pt x="535" y="573"/>
                </a:lnTo>
                <a:lnTo>
                  <a:pt x="535" y="573"/>
                </a:lnTo>
                <a:close/>
                <a:moveTo>
                  <a:pt x="549" y="576"/>
                </a:moveTo>
                <a:lnTo>
                  <a:pt x="549" y="576"/>
                </a:lnTo>
                <a:lnTo>
                  <a:pt x="549" y="570"/>
                </a:lnTo>
                <a:lnTo>
                  <a:pt x="547" y="567"/>
                </a:lnTo>
                <a:lnTo>
                  <a:pt x="546" y="564"/>
                </a:lnTo>
                <a:lnTo>
                  <a:pt x="544" y="564"/>
                </a:lnTo>
                <a:lnTo>
                  <a:pt x="544" y="564"/>
                </a:lnTo>
                <a:lnTo>
                  <a:pt x="544" y="571"/>
                </a:lnTo>
                <a:lnTo>
                  <a:pt x="546" y="574"/>
                </a:lnTo>
                <a:lnTo>
                  <a:pt x="549" y="576"/>
                </a:lnTo>
                <a:lnTo>
                  <a:pt x="549" y="576"/>
                </a:lnTo>
                <a:close/>
                <a:moveTo>
                  <a:pt x="216" y="576"/>
                </a:moveTo>
                <a:lnTo>
                  <a:pt x="216" y="576"/>
                </a:lnTo>
                <a:lnTo>
                  <a:pt x="219" y="573"/>
                </a:lnTo>
                <a:lnTo>
                  <a:pt x="219" y="573"/>
                </a:lnTo>
                <a:lnTo>
                  <a:pt x="216" y="567"/>
                </a:lnTo>
                <a:lnTo>
                  <a:pt x="216" y="567"/>
                </a:lnTo>
                <a:lnTo>
                  <a:pt x="213" y="567"/>
                </a:lnTo>
                <a:lnTo>
                  <a:pt x="212" y="565"/>
                </a:lnTo>
                <a:lnTo>
                  <a:pt x="212" y="565"/>
                </a:lnTo>
                <a:lnTo>
                  <a:pt x="212" y="568"/>
                </a:lnTo>
                <a:lnTo>
                  <a:pt x="213" y="571"/>
                </a:lnTo>
                <a:lnTo>
                  <a:pt x="216" y="576"/>
                </a:lnTo>
                <a:lnTo>
                  <a:pt x="216" y="576"/>
                </a:lnTo>
                <a:close/>
                <a:moveTo>
                  <a:pt x="492" y="576"/>
                </a:moveTo>
                <a:lnTo>
                  <a:pt x="492" y="576"/>
                </a:lnTo>
                <a:lnTo>
                  <a:pt x="492" y="573"/>
                </a:lnTo>
                <a:lnTo>
                  <a:pt x="491" y="568"/>
                </a:lnTo>
                <a:lnTo>
                  <a:pt x="488" y="567"/>
                </a:lnTo>
                <a:lnTo>
                  <a:pt x="485" y="565"/>
                </a:lnTo>
                <a:lnTo>
                  <a:pt x="483" y="567"/>
                </a:lnTo>
                <a:lnTo>
                  <a:pt x="483" y="567"/>
                </a:lnTo>
                <a:lnTo>
                  <a:pt x="488" y="573"/>
                </a:lnTo>
                <a:lnTo>
                  <a:pt x="489" y="574"/>
                </a:lnTo>
                <a:lnTo>
                  <a:pt x="492" y="576"/>
                </a:lnTo>
                <a:lnTo>
                  <a:pt x="492" y="576"/>
                </a:lnTo>
                <a:close/>
                <a:moveTo>
                  <a:pt x="730" y="571"/>
                </a:moveTo>
                <a:lnTo>
                  <a:pt x="730" y="571"/>
                </a:lnTo>
                <a:lnTo>
                  <a:pt x="732" y="568"/>
                </a:lnTo>
                <a:lnTo>
                  <a:pt x="733" y="567"/>
                </a:lnTo>
                <a:lnTo>
                  <a:pt x="732" y="567"/>
                </a:lnTo>
                <a:lnTo>
                  <a:pt x="732" y="567"/>
                </a:lnTo>
                <a:lnTo>
                  <a:pt x="730" y="570"/>
                </a:lnTo>
                <a:lnTo>
                  <a:pt x="730" y="570"/>
                </a:lnTo>
                <a:lnTo>
                  <a:pt x="730" y="571"/>
                </a:lnTo>
                <a:lnTo>
                  <a:pt x="730" y="571"/>
                </a:lnTo>
                <a:close/>
                <a:moveTo>
                  <a:pt x="175" y="568"/>
                </a:moveTo>
                <a:lnTo>
                  <a:pt x="175" y="568"/>
                </a:lnTo>
                <a:lnTo>
                  <a:pt x="178" y="574"/>
                </a:lnTo>
                <a:lnTo>
                  <a:pt x="181" y="577"/>
                </a:lnTo>
                <a:lnTo>
                  <a:pt x="181" y="577"/>
                </a:lnTo>
                <a:lnTo>
                  <a:pt x="181" y="571"/>
                </a:lnTo>
                <a:lnTo>
                  <a:pt x="181" y="570"/>
                </a:lnTo>
                <a:lnTo>
                  <a:pt x="180" y="567"/>
                </a:lnTo>
                <a:lnTo>
                  <a:pt x="180" y="567"/>
                </a:lnTo>
                <a:lnTo>
                  <a:pt x="178" y="568"/>
                </a:lnTo>
                <a:lnTo>
                  <a:pt x="175" y="568"/>
                </a:lnTo>
                <a:lnTo>
                  <a:pt x="175" y="568"/>
                </a:lnTo>
                <a:close/>
                <a:moveTo>
                  <a:pt x="345" y="576"/>
                </a:moveTo>
                <a:lnTo>
                  <a:pt x="345" y="576"/>
                </a:lnTo>
                <a:lnTo>
                  <a:pt x="341" y="573"/>
                </a:lnTo>
                <a:lnTo>
                  <a:pt x="335" y="570"/>
                </a:lnTo>
                <a:lnTo>
                  <a:pt x="329" y="568"/>
                </a:lnTo>
                <a:lnTo>
                  <a:pt x="323" y="568"/>
                </a:lnTo>
                <a:lnTo>
                  <a:pt x="323" y="568"/>
                </a:lnTo>
                <a:lnTo>
                  <a:pt x="328" y="571"/>
                </a:lnTo>
                <a:lnTo>
                  <a:pt x="334" y="574"/>
                </a:lnTo>
                <a:lnTo>
                  <a:pt x="338" y="577"/>
                </a:lnTo>
                <a:lnTo>
                  <a:pt x="341" y="577"/>
                </a:lnTo>
                <a:lnTo>
                  <a:pt x="345" y="576"/>
                </a:lnTo>
                <a:lnTo>
                  <a:pt x="345" y="576"/>
                </a:lnTo>
                <a:close/>
                <a:moveTo>
                  <a:pt x="392" y="584"/>
                </a:moveTo>
                <a:lnTo>
                  <a:pt x="392" y="584"/>
                </a:lnTo>
                <a:lnTo>
                  <a:pt x="392" y="584"/>
                </a:lnTo>
                <a:lnTo>
                  <a:pt x="393" y="584"/>
                </a:lnTo>
                <a:lnTo>
                  <a:pt x="393" y="584"/>
                </a:lnTo>
                <a:lnTo>
                  <a:pt x="392" y="574"/>
                </a:lnTo>
                <a:lnTo>
                  <a:pt x="390" y="571"/>
                </a:lnTo>
                <a:lnTo>
                  <a:pt x="387" y="568"/>
                </a:lnTo>
                <a:lnTo>
                  <a:pt x="387" y="568"/>
                </a:lnTo>
                <a:lnTo>
                  <a:pt x="386" y="573"/>
                </a:lnTo>
                <a:lnTo>
                  <a:pt x="387" y="577"/>
                </a:lnTo>
                <a:lnTo>
                  <a:pt x="389" y="581"/>
                </a:lnTo>
                <a:lnTo>
                  <a:pt x="392" y="584"/>
                </a:lnTo>
                <a:lnTo>
                  <a:pt x="392" y="584"/>
                </a:lnTo>
                <a:close/>
                <a:moveTo>
                  <a:pt x="226" y="574"/>
                </a:moveTo>
                <a:lnTo>
                  <a:pt x="226" y="574"/>
                </a:lnTo>
                <a:lnTo>
                  <a:pt x="236" y="574"/>
                </a:lnTo>
                <a:lnTo>
                  <a:pt x="245" y="573"/>
                </a:lnTo>
                <a:lnTo>
                  <a:pt x="245" y="573"/>
                </a:lnTo>
                <a:lnTo>
                  <a:pt x="241" y="571"/>
                </a:lnTo>
                <a:lnTo>
                  <a:pt x="235" y="570"/>
                </a:lnTo>
                <a:lnTo>
                  <a:pt x="230" y="571"/>
                </a:lnTo>
                <a:lnTo>
                  <a:pt x="227" y="573"/>
                </a:lnTo>
                <a:lnTo>
                  <a:pt x="226" y="574"/>
                </a:lnTo>
                <a:lnTo>
                  <a:pt x="226" y="574"/>
                </a:lnTo>
                <a:close/>
                <a:moveTo>
                  <a:pt x="563" y="576"/>
                </a:moveTo>
                <a:lnTo>
                  <a:pt x="563" y="576"/>
                </a:lnTo>
                <a:lnTo>
                  <a:pt x="566" y="576"/>
                </a:lnTo>
                <a:lnTo>
                  <a:pt x="567" y="574"/>
                </a:lnTo>
                <a:lnTo>
                  <a:pt x="569" y="573"/>
                </a:lnTo>
                <a:lnTo>
                  <a:pt x="569" y="573"/>
                </a:lnTo>
                <a:lnTo>
                  <a:pt x="567" y="571"/>
                </a:lnTo>
                <a:lnTo>
                  <a:pt x="564" y="570"/>
                </a:lnTo>
                <a:lnTo>
                  <a:pt x="564" y="570"/>
                </a:lnTo>
                <a:lnTo>
                  <a:pt x="563" y="576"/>
                </a:lnTo>
                <a:lnTo>
                  <a:pt x="563" y="576"/>
                </a:lnTo>
                <a:close/>
                <a:moveTo>
                  <a:pt x="166" y="590"/>
                </a:moveTo>
                <a:lnTo>
                  <a:pt x="166" y="590"/>
                </a:lnTo>
                <a:lnTo>
                  <a:pt x="172" y="590"/>
                </a:lnTo>
                <a:lnTo>
                  <a:pt x="180" y="590"/>
                </a:lnTo>
                <a:lnTo>
                  <a:pt x="180" y="590"/>
                </a:lnTo>
                <a:lnTo>
                  <a:pt x="178" y="585"/>
                </a:lnTo>
                <a:lnTo>
                  <a:pt x="175" y="581"/>
                </a:lnTo>
                <a:lnTo>
                  <a:pt x="171" y="571"/>
                </a:lnTo>
                <a:lnTo>
                  <a:pt x="171" y="571"/>
                </a:lnTo>
                <a:lnTo>
                  <a:pt x="168" y="571"/>
                </a:lnTo>
                <a:lnTo>
                  <a:pt x="165" y="571"/>
                </a:lnTo>
                <a:lnTo>
                  <a:pt x="165" y="571"/>
                </a:lnTo>
                <a:lnTo>
                  <a:pt x="166" y="581"/>
                </a:lnTo>
                <a:lnTo>
                  <a:pt x="166" y="590"/>
                </a:lnTo>
                <a:lnTo>
                  <a:pt x="166" y="590"/>
                </a:lnTo>
                <a:close/>
                <a:moveTo>
                  <a:pt x="688" y="571"/>
                </a:moveTo>
                <a:lnTo>
                  <a:pt x="688" y="571"/>
                </a:lnTo>
                <a:lnTo>
                  <a:pt x="678" y="582"/>
                </a:lnTo>
                <a:lnTo>
                  <a:pt x="674" y="588"/>
                </a:lnTo>
                <a:lnTo>
                  <a:pt x="669" y="593"/>
                </a:lnTo>
                <a:lnTo>
                  <a:pt x="669" y="593"/>
                </a:lnTo>
                <a:lnTo>
                  <a:pt x="683" y="585"/>
                </a:lnTo>
                <a:lnTo>
                  <a:pt x="688" y="579"/>
                </a:lnTo>
                <a:lnTo>
                  <a:pt x="691" y="571"/>
                </a:lnTo>
                <a:lnTo>
                  <a:pt x="691" y="571"/>
                </a:lnTo>
                <a:lnTo>
                  <a:pt x="688" y="571"/>
                </a:lnTo>
                <a:lnTo>
                  <a:pt x="688" y="571"/>
                </a:lnTo>
                <a:close/>
                <a:moveTo>
                  <a:pt x="401" y="584"/>
                </a:moveTo>
                <a:lnTo>
                  <a:pt x="401" y="584"/>
                </a:lnTo>
                <a:lnTo>
                  <a:pt x="399" y="577"/>
                </a:lnTo>
                <a:lnTo>
                  <a:pt x="398" y="574"/>
                </a:lnTo>
                <a:lnTo>
                  <a:pt x="395" y="573"/>
                </a:lnTo>
                <a:lnTo>
                  <a:pt x="395" y="573"/>
                </a:lnTo>
                <a:lnTo>
                  <a:pt x="398" y="579"/>
                </a:lnTo>
                <a:lnTo>
                  <a:pt x="401" y="584"/>
                </a:lnTo>
                <a:lnTo>
                  <a:pt x="401" y="584"/>
                </a:lnTo>
                <a:close/>
                <a:moveTo>
                  <a:pt x="503" y="585"/>
                </a:moveTo>
                <a:lnTo>
                  <a:pt x="503" y="585"/>
                </a:lnTo>
                <a:lnTo>
                  <a:pt x="505" y="590"/>
                </a:lnTo>
                <a:lnTo>
                  <a:pt x="506" y="593"/>
                </a:lnTo>
                <a:lnTo>
                  <a:pt x="509" y="600"/>
                </a:lnTo>
                <a:lnTo>
                  <a:pt x="509" y="600"/>
                </a:lnTo>
                <a:lnTo>
                  <a:pt x="514" y="597"/>
                </a:lnTo>
                <a:lnTo>
                  <a:pt x="517" y="596"/>
                </a:lnTo>
                <a:lnTo>
                  <a:pt x="517" y="596"/>
                </a:lnTo>
                <a:lnTo>
                  <a:pt x="515" y="582"/>
                </a:lnTo>
                <a:lnTo>
                  <a:pt x="515" y="577"/>
                </a:lnTo>
                <a:lnTo>
                  <a:pt x="512" y="573"/>
                </a:lnTo>
                <a:lnTo>
                  <a:pt x="512" y="573"/>
                </a:lnTo>
                <a:lnTo>
                  <a:pt x="511" y="576"/>
                </a:lnTo>
                <a:lnTo>
                  <a:pt x="508" y="579"/>
                </a:lnTo>
                <a:lnTo>
                  <a:pt x="505" y="582"/>
                </a:lnTo>
                <a:lnTo>
                  <a:pt x="503" y="585"/>
                </a:lnTo>
                <a:lnTo>
                  <a:pt x="503" y="585"/>
                </a:lnTo>
                <a:close/>
                <a:moveTo>
                  <a:pt x="625" y="597"/>
                </a:moveTo>
                <a:lnTo>
                  <a:pt x="625" y="597"/>
                </a:lnTo>
                <a:lnTo>
                  <a:pt x="631" y="593"/>
                </a:lnTo>
                <a:lnTo>
                  <a:pt x="637" y="587"/>
                </a:lnTo>
                <a:lnTo>
                  <a:pt x="642" y="581"/>
                </a:lnTo>
                <a:lnTo>
                  <a:pt x="648" y="574"/>
                </a:lnTo>
                <a:lnTo>
                  <a:pt x="648" y="574"/>
                </a:lnTo>
                <a:lnTo>
                  <a:pt x="648" y="573"/>
                </a:lnTo>
                <a:lnTo>
                  <a:pt x="646" y="573"/>
                </a:lnTo>
                <a:lnTo>
                  <a:pt x="646" y="573"/>
                </a:lnTo>
                <a:lnTo>
                  <a:pt x="634" y="582"/>
                </a:lnTo>
                <a:lnTo>
                  <a:pt x="628" y="588"/>
                </a:lnTo>
                <a:lnTo>
                  <a:pt x="627" y="593"/>
                </a:lnTo>
                <a:lnTo>
                  <a:pt x="625" y="597"/>
                </a:lnTo>
                <a:lnTo>
                  <a:pt x="625" y="597"/>
                </a:lnTo>
                <a:close/>
                <a:moveTo>
                  <a:pt x="428" y="577"/>
                </a:moveTo>
                <a:lnTo>
                  <a:pt x="428" y="577"/>
                </a:lnTo>
                <a:lnTo>
                  <a:pt x="430" y="577"/>
                </a:lnTo>
                <a:lnTo>
                  <a:pt x="433" y="579"/>
                </a:lnTo>
                <a:lnTo>
                  <a:pt x="433" y="579"/>
                </a:lnTo>
                <a:lnTo>
                  <a:pt x="431" y="574"/>
                </a:lnTo>
                <a:lnTo>
                  <a:pt x="428" y="573"/>
                </a:lnTo>
                <a:lnTo>
                  <a:pt x="428" y="573"/>
                </a:lnTo>
                <a:lnTo>
                  <a:pt x="428" y="577"/>
                </a:lnTo>
                <a:lnTo>
                  <a:pt x="428" y="577"/>
                </a:lnTo>
                <a:close/>
                <a:moveTo>
                  <a:pt x="146" y="584"/>
                </a:moveTo>
                <a:lnTo>
                  <a:pt x="146" y="584"/>
                </a:lnTo>
                <a:lnTo>
                  <a:pt x="152" y="587"/>
                </a:lnTo>
                <a:lnTo>
                  <a:pt x="160" y="588"/>
                </a:lnTo>
                <a:lnTo>
                  <a:pt x="160" y="588"/>
                </a:lnTo>
                <a:lnTo>
                  <a:pt x="162" y="581"/>
                </a:lnTo>
                <a:lnTo>
                  <a:pt x="160" y="577"/>
                </a:lnTo>
                <a:lnTo>
                  <a:pt x="159" y="574"/>
                </a:lnTo>
                <a:lnTo>
                  <a:pt x="159" y="574"/>
                </a:lnTo>
                <a:lnTo>
                  <a:pt x="152" y="577"/>
                </a:lnTo>
                <a:lnTo>
                  <a:pt x="149" y="581"/>
                </a:lnTo>
                <a:lnTo>
                  <a:pt x="146" y="584"/>
                </a:lnTo>
                <a:lnTo>
                  <a:pt x="146" y="584"/>
                </a:lnTo>
                <a:close/>
                <a:moveTo>
                  <a:pt x="384" y="585"/>
                </a:moveTo>
                <a:lnTo>
                  <a:pt x="384" y="585"/>
                </a:lnTo>
                <a:lnTo>
                  <a:pt x="383" y="579"/>
                </a:lnTo>
                <a:lnTo>
                  <a:pt x="380" y="574"/>
                </a:lnTo>
                <a:lnTo>
                  <a:pt x="380" y="574"/>
                </a:lnTo>
                <a:lnTo>
                  <a:pt x="380" y="582"/>
                </a:lnTo>
                <a:lnTo>
                  <a:pt x="381" y="584"/>
                </a:lnTo>
                <a:lnTo>
                  <a:pt x="384" y="585"/>
                </a:lnTo>
                <a:lnTo>
                  <a:pt x="384" y="585"/>
                </a:lnTo>
                <a:close/>
                <a:moveTo>
                  <a:pt x="329" y="579"/>
                </a:moveTo>
                <a:lnTo>
                  <a:pt x="329" y="579"/>
                </a:lnTo>
                <a:lnTo>
                  <a:pt x="328" y="576"/>
                </a:lnTo>
                <a:lnTo>
                  <a:pt x="325" y="576"/>
                </a:lnTo>
                <a:lnTo>
                  <a:pt x="325" y="576"/>
                </a:lnTo>
                <a:lnTo>
                  <a:pt x="326" y="577"/>
                </a:lnTo>
                <a:lnTo>
                  <a:pt x="326" y="577"/>
                </a:lnTo>
                <a:lnTo>
                  <a:pt x="329" y="579"/>
                </a:lnTo>
                <a:lnTo>
                  <a:pt x="329" y="579"/>
                </a:lnTo>
                <a:close/>
                <a:moveTo>
                  <a:pt x="576" y="585"/>
                </a:moveTo>
                <a:lnTo>
                  <a:pt x="576" y="585"/>
                </a:lnTo>
                <a:lnTo>
                  <a:pt x="579" y="591"/>
                </a:lnTo>
                <a:lnTo>
                  <a:pt x="582" y="596"/>
                </a:lnTo>
                <a:lnTo>
                  <a:pt x="582" y="596"/>
                </a:lnTo>
                <a:lnTo>
                  <a:pt x="585" y="591"/>
                </a:lnTo>
                <a:lnTo>
                  <a:pt x="587" y="587"/>
                </a:lnTo>
                <a:lnTo>
                  <a:pt x="588" y="581"/>
                </a:lnTo>
                <a:lnTo>
                  <a:pt x="592" y="576"/>
                </a:lnTo>
                <a:lnTo>
                  <a:pt x="592" y="576"/>
                </a:lnTo>
                <a:lnTo>
                  <a:pt x="584" y="581"/>
                </a:lnTo>
                <a:lnTo>
                  <a:pt x="576" y="585"/>
                </a:lnTo>
                <a:lnTo>
                  <a:pt x="576" y="585"/>
                </a:lnTo>
                <a:close/>
                <a:moveTo>
                  <a:pt x="640" y="591"/>
                </a:moveTo>
                <a:lnTo>
                  <a:pt x="640" y="591"/>
                </a:lnTo>
                <a:lnTo>
                  <a:pt x="648" y="585"/>
                </a:lnTo>
                <a:lnTo>
                  <a:pt x="651" y="581"/>
                </a:lnTo>
                <a:lnTo>
                  <a:pt x="651" y="579"/>
                </a:lnTo>
                <a:lnTo>
                  <a:pt x="651" y="576"/>
                </a:lnTo>
                <a:lnTo>
                  <a:pt x="651" y="576"/>
                </a:lnTo>
                <a:lnTo>
                  <a:pt x="648" y="579"/>
                </a:lnTo>
                <a:lnTo>
                  <a:pt x="645" y="584"/>
                </a:lnTo>
                <a:lnTo>
                  <a:pt x="640" y="587"/>
                </a:lnTo>
                <a:lnTo>
                  <a:pt x="640" y="591"/>
                </a:lnTo>
                <a:lnTo>
                  <a:pt x="640" y="591"/>
                </a:lnTo>
                <a:close/>
                <a:moveTo>
                  <a:pt x="87" y="581"/>
                </a:moveTo>
                <a:lnTo>
                  <a:pt x="87" y="581"/>
                </a:lnTo>
                <a:lnTo>
                  <a:pt x="84" y="577"/>
                </a:lnTo>
                <a:lnTo>
                  <a:pt x="81" y="576"/>
                </a:lnTo>
                <a:lnTo>
                  <a:pt x="81" y="576"/>
                </a:lnTo>
                <a:lnTo>
                  <a:pt x="82" y="579"/>
                </a:lnTo>
                <a:lnTo>
                  <a:pt x="87" y="581"/>
                </a:lnTo>
                <a:lnTo>
                  <a:pt x="87" y="581"/>
                </a:lnTo>
                <a:close/>
                <a:moveTo>
                  <a:pt x="256" y="577"/>
                </a:moveTo>
                <a:lnTo>
                  <a:pt x="256" y="577"/>
                </a:lnTo>
                <a:lnTo>
                  <a:pt x="258" y="581"/>
                </a:lnTo>
                <a:lnTo>
                  <a:pt x="259" y="584"/>
                </a:lnTo>
                <a:lnTo>
                  <a:pt x="262" y="585"/>
                </a:lnTo>
                <a:lnTo>
                  <a:pt x="265" y="585"/>
                </a:lnTo>
                <a:lnTo>
                  <a:pt x="273" y="587"/>
                </a:lnTo>
                <a:lnTo>
                  <a:pt x="280" y="585"/>
                </a:lnTo>
                <a:lnTo>
                  <a:pt x="280" y="585"/>
                </a:lnTo>
                <a:lnTo>
                  <a:pt x="279" y="577"/>
                </a:lnTo>
                <a:lnTo>
                  <a:pt x="279" y="577"/>
                </a:lnTo>
                <a:lnTo>
                  <a:pt x="268" y="577"/>
                </a:lnTo>
                <a:lnTo>
                  <a:pt x="256" y="577"/>
                </a:lnTo>
                <a:lnTo>
                  <a:pt x="256" y="577"/>
                </a:lnTo>
                <a:close/>
                <a:moveTo>
                  <a:pt x="229" y="582"/>
                </a:moveTo>
                <a:lnTo>
                  <a:pt x="229" y="582"/>
                </a:lnTo>
                <a:lnTo>
                  <a:pt x="233" y="585"/>
                </a:lnTo>
                <a:lnTo>
                  <a:pt x="239" y="587"/>
                </a:lnTo>
                <a:lnTo>
                  <a:pt x="252" y="588"/>
                </a:lnTo>
                <a:lnTo>
                  <a:pt x="252" y="588"/>
                </a:lnTo>
                <a:lnTo>
                  <a:pt x="252" y="582"/>
                </a:lnTo>
                <a:lnTo>
                  <a:pt x="252" y="579"/>
                </a:lnTo>
                <a:lnTo>
                  <a:pt x="250" y="577"/>
                </a:lnTo>
                <a:lnTo>
                  <a:pt x="250" y="577"/>
                </a:lnTo>
                <a:lnTo>
                  <a:pt x="247" y="579"/>
                </a:lnTo>
                <a:lnTo>
                  <a:pt x="244" y="577"/>
                </a:lnTo>
                <a:lnTo>
                  <a:pt x="244" y="577"/>
                </a:lnTo>
                <a:lnTo>
                  <a:pt x="242" y="577"/>
                </a:lnTo>
                <a:lnTo>
                  <a:pt x="241" y="579"/>
                </a:lnTo>
                <a:lnTo>
                  <a:pt x="236" y="579"/>
                </a:lnTo>
                <a:lnTo>
                  <a:pt x="232" y="581"/>
                </a:lnTo>
                <a:lnTo>
                  <a:pt x="229" y="582"/>
                </a:lnTo>
                <a:lnTo>
                  <a:pt x="229" y="582"/>
                </a:lnTo>
                <a:close/>
                <a:moveTo>
                  <a:pt x="105" y="582"/>
                </a:moveTo>
                <a:lnTo>
                  <a:pt x="105" y="582"/>
                </a:lnTo>
                <a:lnTo>
                  <a:pt x="102" y="579"/>
                </a:lnTo>
                <a:lnTo>
                  <a:pt x="101" y="577"/>
                </a:lnTo>
                <a:lnTo>
                  <a:pt x="99" y="579"/>
                </a:lnTo>
                <a:lnTo>
                  <a:pt x="99" y="579"/>
                </a:lnTo>
                <a:lnTo>
                  <a:pt x="102" y="582"/>
                </a:lnTo>
                <a:lnTo>
                  <a:pt x="104" y="582"/>
                </a:lnTo>
                <a:lnTo>
                  <a:pt x="105" y="582"/>
                </a:lnTo>
                <a:lnTo>
                  <a:pt x="105" y="582"/>
                </a:lnTo>
                <a:close/>
                <a:moveTo>
                  <a:pt x="285" y="584"/>
                </a:moveTo>
                <a:lnTo>
                  <a:pt x="285" y="584"/>
                </a:lnTo>
                <a:lnTo>
                  <a:pt x="288" y="584"/>
                </a:lnTo>
                <a:lnTo>
                  <a:pt x="291" y="582"/>
                </a:lnTo>
                <a:lnTo>
                  <a:pt x="291" y="582"/>
                </a:lnTo>
                <a:lnTo>
                  <a:pt x="290" y="581"/>
                </a:lnTo>
                <a:lnTo>
                  <a:pt x="288" y="577"/>
                </a:lnTo>
                <a:lnTo>
                  <a:pt x="288" y="577"/>
                </a:lnTo>
                <a:lnTo>
                  <a:pt x="285" y="577"/>
                </a:lnTo>
                <a:lnTo>
                  <a:pt x="285" y="577"/>
                </a:lnTo>
                <a:lnTo>
                  <a:pt x="285" y="584"/>
                </a:lnTo>
                <a:lnTo>
                  <a:pt x="285" y="584"/>
                </a:lnTo>
                <a:close/>
                <a:moveTo>
                  <a:pt x="534" y="585"/>
                </a:moveTo>
                <a:lnTo>
                  <a:pt x="534" y="585"/>
                </a:lnTo>
                <a:lnTo>
                  <a:pt x="535" y="585"/>
                </a:lnTo>
                <a:lnTo>
                  <a:pt x="538" y="584"/>
                </a:lnTo>
                <a:lnTo>
                  <a:pt x="541" y="582"/>
                </a:lnTo>
                <a:lnTo>
                  <a:pt x="541" y="582"/>
                </a:lnTo>
                <a:lnTo>
                  <a:pt x="540" y="579"/>
                </a:lnTo>
                <a:lnTo>
                  <a:pt x="538" y="579"/>
                </a:lnTo>
                <a:lnTo>
                  <a:pt x="534" y="577"/>
                </a:lnTo>
                <a:lnTo>
                  <a:pt x="534" y="577"/>
                </a:lnTo>
                <a:lnTo>
                  <a:pt x="534" y="581"/>
                </a:lnTo>
                <a:lnTo>
                  <a:pt x="534" y="585"/>
                </a:lnTo>
                <a:lnTo>
                  <a:pt x="534" y="585"/>
                </a:lnTo>
                <a:close/>
                <a:moveTo>
                  <a:pt x="733" y="587"/>
                </a:moveTo>
                <a:lnTo>
                  <a:pt x="733" y="587"/>
                </a:lnTo>
                <a:lnTo>
                  <a:pt x="736" y="587"/>
                </a:lnTo>
                <a:lnTo>
                  <a:pt x="739" y="584"/>
                </a:lnTo>
                <a:lnTo>
                  <a:pt x="742" y="581"/>
                </a:lnTo>
                <a:lnTo>
                  <a:pt x="742" y="581"/>
                </a:lnTo>
                <a:lnTo>
                  <a:pt x="741" y="579"/>
                </a:lnTo>
                <a:lnTo>
                  <a:pt x="741" y="579"/>
                </a:lnTo>
                <a:lnTo>
                  <a:pt x="736" y="582"/>
                </a:lnTo>
                <a:lnTo>
                  <a:pt x="735" y="584"/>
                </a:lnTo>
                <a:lnTo>
                  <a:pt x="733" y="587"/>
                </a:lnTo>
                <a:lnTo>
                  <a:pt x="733" y="587"/>
                </a:lnTo>
                <a:close/>
                <a:moveTo>
                  <a:pt x="602" y="594"/>
                </a:moveTo>
                <a:lnTo>
                  <a:pt x="602" y="594"/>
                </a:lnTo>
                <a:lnTo>
                  <a:pt x="605" y="593"/>
                </a:lnTo>
                <a:lnTo>
                  <a:pt x="607" y="591"/>
                </a:lnTo>
                <a:lnTo>
                  <a:pt x="607" y="591"/>
                </a:lnTo>
                <a:lnTo>
                  <a:pt x="604" y="584"/>
                </a:lnTo>
                <a:lnTo>
                  <a:pt x="602" y="581"/>
                </a:lnTo>
                <a:lnTo>
                  <a:pt x="599" y="579"/>
                </a:lnTo>
                <a:lnTo>
                  <a:pt x="599" y="579"/>
                </a:lnTo>
                <a:lnTo>
                  <a:pt x="601" y="588"/>
                </a:lnTo>
                <a:lnTo>
                  <a:pt x="602" y="594"/>
                </a:lnTo>
                <a:lnTo>
                  <a:pt x="602" y="594"/>
                </a:lnTo>
                <a:close/>
                <a:moveTo>
                  <a:pt x="134" y="594"/>
                </a:moveTo>
                <a:lnTo>
                  <a:pt x="134" y="594"/>
                </a:lnTo>
                <a:lnTo>
                  <a:pt x="137" y="597"/>
                </a:lnTo>
                <a:lnTo>
                  <a:pt x="140" y="602"/>
                </a:lnTo>
                <a:lnTo>
                  <a:pt x="143" y="606"/>
                </a:lnTo>
                <a:lnTo>
                  <a:pt x="148" y="610"/>
                </a:lnTo>
                <a:lnTo>
                  <a:pt x="148" y="610"/>
                </a:lnTo>
                <a:lnTo>
                  <a:pt x="149" y="605"/>
                </a:lnTo>
                <a:lnTo>
                  <a:pt x="149" y="600"/>
                </a:lnTo>
                <a:lnTo>
                  <a:pt x="149" y="600"/>
                </a:lnTo>
                <a:lnTo>
                  <a:pt x="137" y="581"/>
                </a:lnTo>
                <a:lnTo>
                  <a:pt x="137" y="581"/>
                </a:lnTo>
                <a:lnTo>
                  <a:pt x="136" y="587"/>
                </a:lnTo>
                <a:lnTo>
                  <a:pt x="134" y="594"/>
                </a:lnTo>
                <a:lnTo>
                  <a:pt x="134" y="594"/>
                </a:lnTo>
                <a:close/>
                <a:moveTo>
                  <a:pt x="303" y="581"/>
                </a:moveTo>
                <a:lnTo>
                  <a:pt x="303" y="581"/>
                </a:lnTo>
                <a:lnTo>
                  <a:pt x="299" y="581"/>
                </a:lnTo>
                <a:lnTo>
                  <a:pt x="296" y="581"/>
                </a:lnTo>
                <a:lnTo>
                  <a:pt x="294" y="581"/>
                </a:lnTo>
                <a:lnTo>
                  <a:pt x="294" y="581"/>
                </a:lnTo>
                <a:lnTo>
                  <a:pt x="296" y="582"/>
                </a:lnTo>
                <a:lnTo>
                  <a:pt x="299" y="584"/>
                </a:lnTo>
                <a:lnTo>
                  <a:pt x="302" y="582"/>
                </a:lnTo>
                <a:lnTo>
                  <a:pt x="303" y="581"/>
                </a:lnTo>
                <a:lnTo>
                  <a:pt x="303" y="581"/>
                </a:lnTo>
                <a:close/>
                <a:moveTo>
                  <a:pt x="494" y="587"/>
                </a:moveTo>
                <a:lnTo>
                  <a:pt x="494" y="587"/>
                </a:lnTo>
                <a:lnTo>
                  <a:pt x="495" y="587"/>
                </a:lnTo>
                <a:lnTo>
                  <a:pt x="497" y="585"/>
                </a:lnTo>
                <a:lnTo>
                  <a:pt x="497" y="585"/>
                </a:lnTo>
                <a:lnTo>
                  <a:pt x="497" y="582"/>
                </a:lnTo>
                <a:lnTo>
                  <a:pt x="495" y="581"/>
                </a:lnTo>
                <a:lnTo>
                  <a:pt x="494" y="581"/>
                </a:lnTo>
                <a:lnTo>
                  <a:pt x="494" y="581"/>
                </a:lnTo>
                <a:lnTo>
                  <a:pt x="492" y="582"/>
                </a:lnTo>
                <a:lnTo>
                  <a:pt x="492" y="584"/>
                </a:lnTo>
                <a:lnTo>
                  <a:pt x="494" y="585"/>
                </a:lnTo>
                <a:lnTo>
                  <a:pt x="494" y="587"/>
                </a:lnTo>
                <a:lnTo>
                  <a:pt x="494" y="587"/>
                </a:lnTo>
                <a:close/>
                <a:moveTo>
                  <a:pt x="546" y="582"/>
                </a:moveTo>
                <a:lnTo>
                  <a:pt x="546" y="582"/>
                </a:lnTo>
                <a:lnTo>
                  <a:pt x="547" y="588"/>
                </a:lnTo>
                <a:lnTo>
                  <a:pt x="547" y="590"/>
                </a:lnTo>
                <a:lnTo>
                  <a:pt x="549" y="593"/>
                </a:lnTo>
                <a:lnTo>
                  <a:pt x="549" y="593"/>
                </a:lnTo>
                <a:lnTo>
                  <a:pt x="552" y="591"/>
                </a:lnTo>
                <a:lnTo>
                  <a:pt x="553" y="590"/>
                </a:lnTo>
                <a:lnTo>
                  <a:pt x="558" y="584"/>
                </a:lnTo>
                <a:lnTo>
                  <a:pt x="558" y="584"/>
                </a:lnTo>
                <a:lnTo>
                  <a:pt x="555" y="582"/>
                </a:lnTo>
                <a:lnTo>
                  <a:pt x="552" y="582"/>
                </a:lnTo>
                <a:lnTo>
                  <a:pt x="549" y="582"/>
                </a:lnTo>
                <a:lnTo>
                  <a:pt x="546" y="582"/>
                </a:lnTo>
                <a:lnTo>
                  <a:pt x="546" y="582"/>
                </a:lnTo>
                <a:close/>
                <a:moveTo>
                  <a:pt x="701" y="593"/>
                </a:moveTo>
                <a:lnTo>
                  <a:pt x="701" y="593"/>
                </a:lnTo>
                <a:lnTo>
                  <a:pt x="703" y="593"/>
                </a:lnTo>
                <a:lnTo>
                  <a:pt x="703" y="593"/>
                </a:lnTo>
                <a:lnTo>
                  <a:pt x="706" y="594"/>
                </a:lnTo>
                <a:lnTo>
                  <a:pt x="706" y="594"/>
                </a:lnTo>
                <a:lnTo>
                  <a:pt x="709" y="588"/>
                </a:lnTo>
                <a:lnTo>
                  <a:pt x="710" y="585"/>
                </a:lnTo>
                <a:lnTo>
                  <a:pt x="709" y="582"/>
                </a:lnTo>
                <a:lnTo>
                  <a:pt x="709" y="582"/>
                </a:lnTo>
                <a:lnTo>
                  <a:pt x="704" y="587"/>
                </a:lnTo>
                <a:lnTo>
                  <a:pt x="703" y="588"/>
                </a:lnTo>
                <a:lnTo>
                  <a:pt x="701" y="593"/>
                </a:lnTo>
                <a:lnTo>
                  <a:pt x="701" y="593"/>
                </a:lnTo>
                <a:close/>
                <a:moveTo>
                  <a:pt x="460" y="602"/>
                </a:moveTo>
                <a:lnTo>
                  <a:pt x="460" y="602"/>
                </a:lnTo>
                <a:lnTo>
                  <a:pt x="459" y="603"/>
                </a:lnTo>
                <a:lnTo>
                  <a:pt x="456" y="606"/>
                </a:lnTo>
                <a:lnTo>
                  <a:pt x="456" y="606"/>
                </a:lnTo>
                <a:lnTo>
                  <a:pt x="460" y="617"/>
                </a:lnTo>
                <a:lnTo>
                  <a:pt x="463" y="622"/>
                </a:lnTo>
                <a:lnTo>
                  <a:pt x="466" y="626"/>
                </a:lnTo>
                <a:lnTo>
                  <a:pt x="466" y="626"/>
                </a:lnTo>
                <a:lnTo>
                  <a:pt x="468" y="619"/>
                </a:lnTo>
                <a:lnTo>
                  <a:pt x="470" y="611"/>
                </a:lnTo>
                <a:lnTo>
                  <a:pt x="470" y="603"/>
                </a:lnTo>
                <a:lnTo>
                  <a:pt x="468" y="597"/>
                </a:lnTo>
                <a:lnTo>
                  <a:pt x="465" y="591"/>
                </a:lnTo>
                <a:lnTo>
                  <a:pt x="460" y="587"/>
                </a:lnTo>
                <a:lnTo>
                  <a:pt x="454" y="584"/>
                </a:lnTo>
                <a:lnTo>
                  <a:pt x="447" y="582"/>
                </a:lnTo>
                <a:lnTo>
                  <a:pt x="447" y="582"/>
                </a:lnTo>
                <a:lnTo>
                  <a:pt x="448" y="585"/>
                </a:lnTo>
                <a:lnTo>
                  <a:pt x="450" y="588"/>
                </a:lnTo>
                <a:lnTo>
                  <a:pt x="454" y="591"/>
                </a:lnTo>
                <a:lnTo>
                  <a:pt x="459" y="594"/>
                </a:lnTo>
                <a:lnTo>
                  <a:pt x="460" y="597"/>
                </a:lnTo>
                <a:lnTo>
                  <a:pt x="460" y="602"/>
                </a:lnTo>
                <a:lnTo>
                  <a:pt x="460" y="602"/>
                </a:lnTo>
                <a:close/>
                <a:moveTo>
                  <a:pt x="357" y="585"/>
                </a:moveTo>
                <a:lnTo>
                  <a:pt x="357" y="585"/>
                </a:lnTo>
                <a:lnTo>
                  <a:pt x="360" y="587"/>
                </a:lnTo>
                <a:lnTo>
                  <a:pt x="364" y="587"/>
                </a:lnTo>
                <a:lnTo>
                  <a:pt x="369" y="587"/>
                </a:lnTo>
                <a:lnTo>
                  <a:pt x="370" y="585"/>
                </a:lnTo>
                <a:lnTo>
                  <a:pt x="370" y="585"/>
                </a:lnTo>
                <a:lnTo>
                  <a:pt x="364" y="584"/>
                </a:lnTo>
                <a:lnTo>
                  <a:pt x="360" y="584"/>
                </a:lnTo>
                <a:lnTo>
                  <a:pt x="357" y="585"/>
                </a:lnTo>
                <a:lnTo>
                  <a:pt x="357" y="585"/>
                </a:lnTo>
                <a:close/>
                <a:moveTo>
                  <a:pt x="328" y="590"/>
                </a:moveTo>
                <a:lnTo>
                  <a:pt x="328" y="590"/>
                </a:lnTo>
                <a:lnTo>
                  <a:pt x="343" y="588"/>
                </a:lnTo>
                <a:lnTo>
                  <a:pt x="343" y="588"/>
                </a:lnTo>
                <a:lnTo>
                  <a:pt x="340" y="587"/>
                </a:lnTo>
                <a:lnTo>
                  <a:pt x="337" y="585"/>
                </a:lnTo>
                <a:lnTo>
                  <a:pt x="328" y="584"/>
                </a:lnTo>
                <a:lnTo>
                  <a:pt x="328" y="584"/>
                </a:lnTo>
                <a:lnTo>
                  <a:pt x="328" y="585"/>
                </a:lnTo>
                <a:lnTo>
                  <a:pt x="328" y="590"/>
                </a:lnTo>
                <a:lnTo>
                  <a:pt x="328" y="590"/>
                </a:lnTo>
                <a:close/>
                <a:moveTo>
                  <a:pt x="485" y="584"/>
                </a:moveTo>
                <a:lnTo>
                  <a:pt x="485" y="584"/>
                </a:lnTo>
                <a:lnTo>
                  <a:pt x="485" y="587"/>
                </a:lnTo>
                <a:lnTo>
                  <a:pt x="486" y="590"/>
                </a:lnTo>
                <a:lnTo>
                  <a:pt x="488" y="593"/>
                </a:lnTo>
                <a:lnTo>
                  <a:pt x="491" y="594"/>
                </a:lnTo>
                <a:lnTo>
                  <a:pt x="491" y="594"/>
                </a:lnTo>
                <a:lnTo>
                  <a:pt x="491" y="591"/>
                </a:lnTo>
                <a:lnTo>
                  <a:pt x="489" y="588"/>
                </a:lnTo>
                <a:lnTo>
                  <a:pt x="488" y="585"/>
                </a:lnTo>
                <a:lnTo>
                  <a:pt x="485" y="584"/>
                </a:lnTo>
                <a:lnTo>
                  <a:pt x="485" y="584"/>
                </a:lnTo>
                <a:close/>
                <a:moveTo>
                  <a:pt x="561" y="587"/>
                </a:moveTo>
                <a:lnTo>
                  <a:pt x="561" y="587"/>
                </a:lnTo>
                <a:lnTo>
                  <a:pt x="564" y="585"/>
                </a:lnTo>
                <a:lnTo>
                  <a:pt x="564" y="585"/>
                </a:lnTo>
                <a:lnTo>
                  <a:pt x="564" y="584"/>
                </a:lnTo>
                <a:lnTo>
                  <a:pt x="564" y="584"/>
                </a:lnTo>
                <a:lnTo>
                  <a:pt x="563" y="585"/>
                </a:lnTo>
                <a:lnTo>
                  <a:pt x="561" y="587"/>
                </a:lnTo>
                <a:lnTo>
                  <a:pt x="561" y="587"/>
                </a:lnTo>
                <a:close/>
                <a:moveTo>
                  <a:pt x="195" y="591"/>
                </a:moveTo>
                <a:lnTo>
                  <a:pt x="195" y="591"/>
                </a:lnTo>
                <a:lnTo>
                  <a:pt x="218" y="590"/>
                </a:lnTo>
                <a:lnTo>
                  <a:pt x="218" y="590"/>
                </a:lnTo>
                <a:lnTo>
                  <a:pt x="216" y="587"/>
                </a:lnTo>
                <a:lnTo>
                  <a:pt x="215" y="584"/>
                </a:lnTo>
                <a:lnTo>
                  <a:pt x="215" y="584"/>
                </a:lnTo>
                <a:lnTo>
                  <a:pt x="204" y="585"/>
                </a:lnTo>
                <a:lnTo>
                  <a:pt x="200" y="588"/>
                </a:lnTo>
                <a:lnTo>
                  <a:pt x="195" y="591"/>
                </a:lnTo>
                <a:lnTo>
                  <a:pt x="195" y="591"/>
                </a:lnTo>
                <a:close/>
                <a:moveTo>
                  <a:pt x="299" y="587"/>
                </a:moveTo>
                <a:lnTo>
                  <a:pt x="299" y="587"/>
                </a:lnTo>
                <a:lnTo>
                  <a:pt x="300" y="588"/>
                </a:lnTo>
                <a:lnTo>
                  <a:pt x="303" y="590"/>
                </a:lnTo>
                <a:lnTo>
                  <a:pt x="309" y="591"/>
                </a:lnTo>
                <a:lnTo>
                  <a:pt x="323" y="590"/>
                </a:lnTo>
                <a:lnTo>
                  <a:pt x="323" y="590"/>
                </a:lnTo>
                <a:lnTo>
                  <a:pt x="322" y="587"/>
                </a:lnTo>
                <a:lnTo>
                  <a:pt x="322" y="584"/>
                </a:lnTo>
                <a:lnTo>
                  <a:pt x="322" y="584"/>
                </a:lnTo>
                <a:lnTo>
                  <a:pt x="299" y="587"/>
                </a:lnTo>
                <a:lnTo>
                  <a:pt x="299" y="587"/>
                </a:lnTo>
                <a:close/>
                <a:moveTo>
                  <a:pt x="653" y="593"/>
                </a:moveTo>
                <a:lnTo>
                  <a:pt x="653" y="593"/>
                </a:lnTo>
                <a:lnTo>
                  <a:pt x="657" y="590"/>
                </a:lnTo>
                <a:lnTo>
                  <a:pt x="659" y="588"/>
                </a:lnTo>
                <a:lnTo>
                  <a:pt x="660" y="585"/>
                </a:lnTo>
                <a:lnTo>
                  <a:pt x="660" y="585"/>
                </a:lnTo>
                <a:lnTo>
                  <a:pt x="657" y="587"/>
                </a:lnTo>
                <a:lnTo>
                  <a:pt x="654" y="588"/>
                </a:lnTo>
                <a:lnTo>
                  <a:pt x="653" y="591"/>
                </a:lnTo>
                <a:lnTo>
                  <a:pt x="653" y="593"/>
                </a:lnTo>
                <a:lnTo>
                  <a:pt x="653" y="593"/>
                </a:lnTo>
                <a:close/>
                <a:moveTo>
                  <a:pt x="410" y="587"/>
                </a:moveTo>
                <a:lnTo>
                  <a:pt x="410" y="587"/>
                </a:lnTo>
                <a:lnTo>
                  <a:pt x="413" y="596"/>
                </a:lnTo>
                <a:lnTo>
                  <a:pt x="418" y="605"/>
                </a:lnTo>
                <a:lnTo>
                  <a:pt x="418" y="605"/>
                </a:lnTo>
                <a:lnTo>
                  <a:pt x="415" y="596"/>
                </a:lnTo>
                <a:lnTo>
                  <a:pt x="413" y="587"/>
                </a:lnTo>
                <a:lnTo>
                  <a:pt x="413" y="587"/>
                </a:lnTo>
                <a:lnTo>
                  <a:pt x="412" y="587"/>
                </a:lnTo>
                <a:lnTo>
                  <a:pt x="410" y="587"/>
                </a:lnTo>
                <a:lnTo>
                  <a:pt x="410" y="587"/>
                </a:lnTo>
                <a:close/>
                <a:moveTo>
                  <a:pt x="541" y="587"/>
                </a:moveTo>
                <a:lnTo>
                  <a:pt x="541" y="587"/>
                </a:lnTo>
                <a:lnTo>
                  <a:pt x="538" y="588"/>
                </a:lnTo>
                <a:lnTo>
                  <a:pt x="535" y="590"/>
                </a:lnTo>
                <a:lnTo>
                  <a:pt x="535" y="590"/>
                </a:lnTo>
                <a:lnTo>
                  <a:pt x="537" y="594"/>
                </a:lnTo>
                <a:lnTo>
                  <a:pt x="538" y="597"/>
                </a:lnTo>
                <a:lnTo>
                  <a:pt x="538" y="597"/>
                </a:lnTo>
                <a:lnTo>
                  <a:pt x="541" y="597"/>
                </a:lnTo>
                <a:lnTo>
                  <a:pt x="543" y="597"/>
                </a:lnTo>
                <a:lnTo>
                  <a:pt x="544" y="594"/>
                </a:lnTo>
                <a:lnTo>
                  <a:pt x="543" y="590"/>
                </a:lnTo>
                <a:lnTo>
                  <a:pt x="541" y="587"/>
                </a:lnTo>
                <a:lnTo>
                  <a:pt x="541" y="587"/>
                </a:lnTo>
                <a:close/>
                <a:moveTo>
                  <a:pt x="587" y="605"/>
                </a:moveTo>
                <a:lnTo>
                  <a:pt x="587" y="605"/>
                </a:lnTo>
                <a:lnTo>
                  <a:pt x="599" y="600"/>
                </a:lnTo>
                <a:lnTo>
                  <a:pt x="599" y="600"/>
                </a:lnTo>
                <a:lnTo>
                  <a:pt x="598" y="596"/>
                </a:lnTo>
                <a:lnTo>
                  <a:pt x="598" y="593"/>
                </a:lnTo>
                <a:lnTo>
                  <a:pt x="595" y="587"/>
                </a:lnTo>
                <a:lnTo>
                  <a:pt x="595" y="587"/>
                </a:lnTo>
                <a:lnTo>
                  <a:pt x="590" y="596"/>
                </a:lnTo>
                <a:lnTo>
                  <a:pt x="587" y="605"/>
                </a:lnTo>
                <a:lnTo>
                  <a:pt x="587" y="605"/>
                </a:lnTo>
                <a:close/>
                <a:moveTo>
                  <a:pt x="393" y="590"/>
                </a:moveTo>
                <a:lnTo>
                  <a:pt x="393" y="590"/>
                </a:lnTo>
                <a:lnTo>
                  <a:pt x="396" y="596"/>
                </a:lnTo>
                <a:lnTo>
                  <a:pt x="401" y="603"/>
                </a:lnTo>
                <a:lnTo>
                  <a:pt x="406" y="610"/>
                </a:lnTo>
                <a:lnTo>
                  <a:pt x="407" y="611"/>
                </a:lnTo>
                <a:lnTo>
                  <a:pt x="412" y="611"/>
                </a:lnTo>
                <a:lnTo>
                  <a:pt x="412" y="611"/>
                </a:lnTo>
                <a:lnTo>
                  <a:pt x="404" y="600"/>
                </a:lnTo>
                <a:lnTo>
                  <a:pt x="398" y="588"/>
                </a:lnTo>
                <a:lnTo>
                  <a:pt x="398" y="588"/>
                </a:lnTo>
                <a:lnTo>
                  <a:pt x="395" y="588"/>
                </a:lnTo>
                <a:lnTo>
                  <a:pt x="393" y="588"/>
                </a:lnTo>
                <a:lnTo>
                  <a:pt x="393" y="590"/>
                </a:lnTo>
                <a:lnTo>
                  <a:pt x="393" y="590"/>
                </a:lnTo>
                <a:close/>
                <a:moveTo>
                  <a:pt x="572" y="588"/>
                </a:moveTo>
                <a:lnTo>
                  <a:pt x="572" y="588"/>
                </a:lnTo>
                <a:lnTo>
                  <a:pt x="567" y="594"/>
                </a:lnTo>
                <a:lnTo>
                  <a:pt x="564" y="602"/>
                </a:lnTo>
                <a:lnTo>
                  <a:pt x="561" y="620"/>
                </a:lnTo>
                <a:lnTo>
                  <a:pt x="561" y="620"/>
                </a:lnTo>
                <a:lnTo>
                  <a:pt x="567" y="619"/>
                </a:lnTo>
                <a:lnTo>
                  <a:pt x="570" y="616"/>
                </a:lnTo>
                <a:lnTo>
                  <a:pt x="573" y="611"/>
                </a:lnTo>
                <a:lnTo>
                  <a:pt x="576" y="606"/>
                </a:lnTo>
                <a:lnTo>
                  <a:pt x="578" y="602"/>
                </a:lnTo>
                <a:lnTo>
                  <a:pt x="576" y="597"/>
                </a:lnTo>
                <a:lnTo>
                  <a:pt x="575" y="593"/>
                </a:lnTo>
                <a:lnTo>
                  <a:pt x="572" y="588"/>
                </a:lnTo>
                <a:lnTo>
                  <a:pt x="572" y="588"/>
                </a:lnTo>
                <a:close/>
                <a:moveTo>
                  <a:pt x="389" y="599"/>
                </a:moveTo>
                <a:lnTo>
                  <a:pt x="389" y="599"/>
                </a:lnTo>
                <a:lnTo>
                  <a:pt x="390" y="600"/>
                </a:lnTo>
                <a:lnTo>
                  <a:pt x="393" y="602"/>
                </a:lnTo>
                <a:lnTo>
                  <a:pt x="393" y="602"/>
                </a:lnTo>
                <a:lnTo>
                  <a:pt x="390" y="594"/>
                </a:lnTo>
                <a:lnTo>
                  <a:pt x="387" y="591"/>
                </a:lnTo>
                <a:lnTo>
                  <a:pt x="384" y="590"/>
                </a:lnTo>
                <a:lnTo>
                  <a:pt x="384" y="590"/>
                </a:lnTo>
                <a:lnTo>
                  <a:pt x="387" y="594"/>
                </a:lnTo>
                <a:lnTo>
                  <a:pt x="389" y="596"/>
                </a:lnTo>
                <a:lnTo>
                  <a:pt x="389" y="599"/>
                </a:lnTo>
                <a:lnTo>
                  <a:pt x="389" y="599"/>
                </a:lnTo>
                <a:close/>
                <a:moveTo>
                  <a:pt x="433" y="599"/>
                </a:moveTo>
                <a:lnTo>
                  <a:pt x="433" y="599"/>
                </a:lnTo>
                <a:lnTo>
                  <a:pt x="430" y="593"/>
                </a:lnTo>
                <a:lnTo>
                  <a:pt x="428" y="591"/>
                </a:lnTo>
                <a:lnTo>
                  <a:pt x="425" y="590"/>
                </a:lnTo>
                <a:lnTo>
                  <a:pt x="425" y="590"/>
                </a:lnTo>
                <a:lnTo>
                  <a:pt x="427" y="591"/>
                </a:lnTo>
                <a:lnTo>
                  <a:pt x="428" y="594"/>
                </a:lnTo>
                <a:lnTo>
                  <a:pt x="433" y="599"/>
                </a:lnTo>
                <a:lnTo>
                  <a:pt x="433" y="599"/>
                </a:lnTo>
                <a:close/>
                <a:moveTo>
                  <a:pt x="434" y="591"/>
                </a:moveTo>
                <a:lnTo>
                  <a:pt x="434" y="591"/>
                </a:lnTo>
                <a:lnTo>
                  <a:pt x="438" y="594"/>
                </a:lnTo>
                <a:lnTo>
                  <a:pt x="439" y="600"/>
                </a:lnTo>
                <a:lnTo>
                  <a:pt x="441" y="603"/>
                </a:lnTo>
                <a:lnTo>
                  <a:pt x="442" y="605"/>
                </a:lnTo>
                <a:lnTo>
                  <a:pt x="445" y="606"/>
                </a:lnTo>
                <a:lnTo>
                  <a:pt x="445" y="606"/>
                </a:lnTo>
                <a:lnTo>
                  <a:pt x="442" y="597"/>
                </a:lnTo>
                <a:lnTo>
                  <a:pt x="436" y="590"/>
                </a:lnTo>
                <a:lnTo>
                  <a:pt x="436" y="590"/>
                </a:lnTo>
                <a:lnTo>
                  <a:pt x="436" y="590"/>
                </a:lnTo>
                <a:lnTo>
                  <a:pt x="434" y="591"/>
                </a:lnTo>
                <a:lnTo>
                  <a:pt x="434" y="591"/>
                </a:lnTo>
                <a:close/>
                <a:moveTo>
                  <a:pt x="500" y="603"/>
                </a:moveTo>
                <a:lnTo>
                  <a:pt x="500" y="603"/>
                </a:lnTo>
                <a:lnTo>
                  <a:pt x="503" y="602"/>
                </a:lnTo>
                <a:lnTo>
                  <a:pt x="503" y="602"/>
                </a:lnTo>
                <a:lnTo>
                  <a:pt x="502" y="594"/>
                </a:lnTo>
                <a:lnTo>
                  <a:pt x="500" y="591"/>
                </a:lnTo>
                <a:lnTo>
                  <a:pt x="499" y="590"/>
                </a:lnTo>
                <a:lnTo>
                  <a:pt x="499" y="590"/>
                </a:lnTo>
                <a:lnTo>
                  <a:pt x="497" y="593"/>
                </a:lnTo>
                <a:lnTo>
                  <a:pt x="497" y="596"/>
                </a:lnTo>
                <a:lnTo>
                  <a:pt x="500" y="603"/>
                </a:lnTo>
                <a:lnTo>
                  <a:pt x="500" y="603"/>
                </a:lnTo>
                <a:close/>
                <a:moveTo>
                  <a:pt x="372" y="591"/>
                </a:moveTo>
                <a:lnTo>
                  <a:pt x="372" y="591"/>
                </a:lnTo>
                <a:lnTo>
                  <a:pt x="378" y="594"/>
                </a:lnTo>
                <a:lnTo>
                  <a:pt x="378" y="594"/>
                </a:lnTo>
                <a:lnTo>
                  <a:pt x="378" y="593"/>
                </a:lnTo>
                <a:lnTo>
                  <a:pt x="378" y="591"/>
                </a:lnTo>
                <a:lnTo>
                  <a:pt x="377" y="590"/>
                </a:lnTo>
                <a:lnTo>
                  <a:pt x="377" y="590"/>
                </a:lnTo>
                <a:lnTo>
                  <a:pt x="373" y="590"/>
                </a:lnTo>
                <a:lnTo>
                  <a:pt x="372" y="590"/>
                </a:lnTo>
                <a:lnTo>
                  <a:pt x="372" y="591"/>
                </a:lnTo>
                <a:lnTo>
                  <a:pt x="372" y="591"/>
                </a:lnTo>
                <a:close/>
                <a:moveTo>
                  <a:pt x="117" y="596"/>
                </a:moveTo>
                <a:lnTo>
                  <a:pt x="117" y="596"/>
                </a:lnTo>
                <a:lnTo>
                  <a:pt x="117" y="593"/>
                </a:lnTo>
                <a:lnTo>
                  <a:pt x="116" y="593"/>
                </a:lnTo>
                <a:lnTo>
                  <a:pt x="110" y="591"/>
                </a:lnTo>
                <a:lnTo>
                  <a:pt x="110" y="591"/>
                </a:lnTo>
                <a:lnTo>
                  <a:pt x="113" y="594"/>
                </a:lnTo>
                <a:lnTo>
                  <a:pt x="117" y="596"/>
                </a:lnTo>
                <a:lnTo>
                  <a:pt x="117" y="596"/>
                </a:lnTo>
                <a:close/>
                <a:moveTo>
                  <a:pt x="152" y="597"/>
                </a:moveTo>
                <a:lnTo>
                  <a:pt x="152" y="597"/>
                </a:lnTo>
                <a:lnTo>
                  <a:pt x="157" y="596"/>
                </a:lnTo>
                <a:lnTo>
                  <a:pt x="160" y="596"/>
                </a:lnTo>
                <a:lnTo>
                  <a:pt x="160" y="593"/>
                </a:lnTo>
                <a:lnTo>
                  <a:pt x="160" y="593"/>
                </a:lnTo>
                <a:lnTo>
                  <a:pt x="155" y="591"/>
                </a:lnTo>
                <a:lnTo>
                  <a:pt x="149" y="591"/>
                </a:lnTo>
                <a:lnTo>
                  <a:pt x="149" y="591"/>
                </a:lnTo>
                <a:lnTo>
                  <a:pt x="151" y="594"/>
                </a:lnTo>
                <a:lnTo>
                  <a:pt x="152" y="597"/>
                </a:lnTo>
                <a:lnTo>
                  <a:pt x="152" y="597"/>
                </a:lnTo>
                <a:close/>
                <a:moveTo>
                  <a:pt x="482" y="596"/>
                </a:moveTo>
                <a:lnTo>
                  <a:pt x="482" y="596"/>
                </a:lnTo>
                <a:lnTo>
                  <a:pt x="480" y="594"/>
                </a:lnTo>
                <a:lnTo>
                  <a:pt x="480" y="591"/>
                </a:lnTo>
                <a:lnTo>
                  <a:pt x="480" y="591"/>
                </a:lnTo>
                <a:lnTo>
                  <a:pt x="479" y="591"/>
                </a:lnTo>
                <a:lnTo>
                  <a:pt x="479" y="591"/>
                </a:lnTo>
                <a:lnTo>
                  <a:pt x="479" y="594"/>
                </a:lnTo>
                <a:lnTo>
                  <a:pt x="482" y="596"/>
                </a:lnTo>
                <a:lnTo>
                  <a:pt x="482" y="596"/>
                </a:lnTo>
                <a:close/>
                <a:moveTo>
                  <a:pt x="166" y="594"/>
                </a:moveTo>
                <a:lnTo>
                  <a:pt x="166" y="594"/>
                </a:lnTo>
                <a:lnTo>
                  <a:pt x="171" y="596"/>
                </a:lnTo>
                <a:lnTo>
                  <a:pt x="174" y="596"/>
                </a:lnTo>
                <a:lnTo>
                  <a:pt x="175" y="594"/>
                </a:lnTo>
                <a:lnTo>
                  <a:pt x="175" y="594"/>
                </a:lnTo>
                <a:lnTo>
                  <a:pt x="169" y="593"/>
                </a:lnTo>
                <a:lnTo>
                  <a:pt x="166" y="593"/>
                </a:lnTo>
                <a:lnTo>
                  <a:pt x="166" y="593"/>
                </a:lnTo>
                <a:lnTo>
                  <a:pt x="166" y="594"/>
                </a:lnTo>
                <a:lnTo>
                  <a:pt x="166" y="594"/>
                </a:lnTo>
                <a:close/>
                <a:moveTo>
                  <a:pt x="328" y="593"/>
                </a:moveTo>
                <a:lnTo>
                  <a:pt x="328" y="593"/>
                </a:lnTo>
                <a:lnTo>
                  <a:pt x="335" y="596"/>
                </a:lnTo>
                <a:lnTo>
                  <a:pt x="341" y="599"/>
                </a:lnTo>
                <a:lnTo>
                  <a:pt x="351" y="600"/>
                </a:lnTo>
                <a:lnTo>
                  <a:pt x="357" y="602"/>
                </a:lnTo>
                <a:lnTo>
                  <a:pt x="357" y="602"/>
                </a:lnTo>
                <a:lnTo>
                  <a:pt x="355" y="599"/>
                </a:lnTo>
                <a:lnTo>
                  <a:pt x="352" y="596"/>
                </a:lnTo>
                <a:lnTo>
                  <a:pt x="349" y="594"/>
                </a:lnTo>
                <a:lnTo>
                  <a:pt x="346" y="593"/>
                </a:lnTo>
                <a:lnTo>
                  <a:pt x="338" y="593"/>
                </a:lnTo>
                <a:lnTo>
                  <a:pt x="328" y="593"/>
                </a:lnTo>
                <a:lnTo>
                  <a:pt x="328" y="593"/>
                </a:lnTo>
                <a:close/>
                <a:moveTo>
                  <a:pt x="369" y="605"/>
                </a:moveTo>
                <a:lnTo>
                  <a:pt x="369" y="605"/>
                </a:lnTo>
                <a:lnTo>
                  <a:pt x="366" y="602"/>
                </a:lnTo>
                <a:lnTo>
                  <a:pt x="361" y="597"/>
                </a:lnTo>
                <a:lnTo>
                  <a:pt x="358" y="594"/>
                </a:lnTo>
                <a:lnTo>
                  <a:pt x="355" y="593"/>
                </a:lnTo>
                <a:lnTo>
                  <a:pt x="355" y="593"/>
                </a:lnTo>
                <a:lnTo>
                  <a:pt x="358" y="596"/>
                </a:lnTo>
                <a:lnTo>
                  <a:pt x="361" y="600"/>
                </a:lnTo>
                <a:lnTo>
                  <a:pt x="364" y="603"/>
                </a:lnTo>
                <a:lnTo>
                  <a:pt x="369" y="605"/>
                </a:lnTo>
                <a:lnTo>
                  <a:pt x="369" y="605"/>
                </a:lnTo>
                <a:close/>
                <a:moveTo>
                  <a:pt x="87" y="594"/>
                </a:moveTo>
                <a:lnTo>
                  <a:pt x="87" y="594"/>
                </a:lnTo>
                <a:lnTo>
                  <a:pt x="104" y="603"/>
                </a:lnTo>
                <a:lnTo>
                  <a:pt x="113" y="608"/>
                </a:lnTo>
                <a:lnTo>
                  <a:pt x="123" y="610"/>
                </a:lnTo>
                <a:lnTo>
                  <a:pt x="123" y="610"/>
                </a:lnTo>
                <a:lnTo>
                  <a:pt x="114" y="605"/>
                </a:lnTo>
                <a:lnTo>
                  <a:pt x="105" y="599"/>
                </a:lnTo>
                <a:lnTo>
                  <a:pt x="96" y="594"/>
                </a:lnTo>
                <a:lnTo>
                  <a:pt x="90" y="594"/>
                </a:lnTo>
                <a:lnTo>
                  <a:pt x="87" y="594"/>
                </a:lnTo>
                <a:lnTo>
                  <a:pt x="87" y="594"/>
                </a:lnTo>
                <a:close/>
                <a:moveTo>
                  <a:pt x="271" y="593"/>
                </a:moveTo>
                <a:lnTo>
                  <a:pt x="271" y="593"/>
                </a:lnTo>
                <a:lnTo>
                  <a:pt x="273" y="596"/>
                </a:lnTo>
                <a:lnTo>
                  <a:pt x="274" y="596"/>
                </a:lnTo>
                <a:lnTo>
                  <a:pt x="277" y="594"/>
                </a:lnTo>
                <a:lnTo>
                  <a:pt x="277" y="593"/>
                </a:lnTo>
                <a:lnTo>
                  <a:pt x="277" y="593"/>
                </a:lnTo>
                <a:lnTo>
                  <a:pt x="276" y="594"/>
                </a:lnTo>
                <a:lnTo>
                  <a:pt x="276" y="594"/>
                </a:lnTo>
                <a:lnTo>
                  <a:pt x="274" y="593"/>
                </a:lnTo>
                <a:lnTo>
                  <a:pt x="274" y="593"/>
                </a:lnTo>
                <a:lnTo>
                  <a:pt x="274" y="594"/>
                </a:lnTo>
                <a:lnTo>
                  <a:pt x="273" y="594"/>
                </a:lnTo>
                <a:lnTo>
                  <a:pt x="271" y="593"/>
                </a:lnTo>
                <a:lnTo>
                  <a:pt x="271" y="593"/>
                </a:lnTo>
                <a:close/>
                <a:moveTo>
                  <a:pt x="377" y="603"/>
                </a:moveTo>
                <a:lnTo>
                  <a:pt x="377" y="603"/>
                </a:lnTo>
                <a:lnTo>
                  <a:pt x="378" y="602"/>
                </a:lnTo>
                <a:lnTo>
                  <a:pt x="378" y="599"/>
                </a:lnTo>
                <a:lnTo>
                  <a:pt x="378" y="599"/>
                </a:lnTo>
                <a:lnTo>
                  <a:pt x="372" y="596"/>
                </a:lnTo>
                <a:lnTo>
                  <a:pt x="364" y="593"/>
                </a:lnTo>
                <a:lnTo>
                  <a:pt x="364" y="593"/>
                </a:lnTo>
                <a:lnTo>
                  <a:pt x="369" y="599"/>
                </a:lnTo>
                <a:lnTo>
                  <a:pt x="372" y="602"/>
                </a:lnTo>
                <a:lnTo>
                  <a:pt x="377" y="603"/>
                </a:lnTo>
                <a:lnTo>
                  <a:pt x="377" y="603"/>
                </a:lnTo>
                <a:close/>
                <a:moveTo>
                  <a:pt x="613" y="599"/>
                </a:moveTo>
                <a:lnTo>
                  <a:pt x="613" y="599"/>
                </a:lnTo>
                <a:lnTo>
                  <a:pt x="614" y="605"/>
                </a:lnTo>
                <a:lnTo>
                  <a:pt x="614" y="605"/>
                </a:lnTo>
                <a:lnTo>
                  <a:pt x="617" y="603"/>
                </a:lnTo>
                <a:lnTo>
                  <a:pt x="619" y="600"/>
                </a:lnTo>
                <a:lnTo>
                  <a:pt x="620" y="596"/>
                </a:lnTo>
                <a:lnTo>
                  <a:pt x="619" y="593"/>
                </a:lnTo>
                <a:lnTo>
                  <a:pt x="619" y="593"/>
                </a:lnTo>
                <a:lnTo>
                  <a:pt x="613" y="599"/>
                </a:lnTo>
                <a:lnTo>
                  <a:pt x="613" y="599"/>
                </a:lnTo>
                <a:close/>
                <a:moveTo>
                  <a:pt x="628" y="603"/>
                </a:moveTo>
                <a:lnTo>
                  <a:pt x="628" y="603"/>
                </a:lnTo>
                <a:lnTo>
                  <a:pt x="630" y="610"/>
                </a:lnTo>
                <a:lnTo>
                  <a:pt x="630" y="610"/>
                </a:lnTo>
                <a:lnTo>
                  <a:pt x="634" y="606"/>
                </a:lnTo>
                <a:lnTo>
                  <a:pt x="637" y="602"/>
                </a:lnTo>
                <a:lnTo>
                  <a:pt x="645" y="593"/>
                </a:lnTo>
                <a:lnTo>
                  <a:pt x="645" y="593"/>
                </a:lnTo>
                <a:lnTo>
                  <a:pt x="636" y="597"/>
                </a:lnTo>
                <a:lnTo>
                  <a:pt x="628" y="603"/>
                </a:lnTo>
                <a:lnTo>
                  <a:pt x="628" y="603"/>
                </a:lnTo>
                <a:close/>
                <a:moveTo>
                  <a:pt x="645" y="610"/>
                </a:moveTo>
                <a:lnTo>
                  <a:pt x="645" y="610"/>
                </a:lnTo>
                <a:lnTo>
                  <a:pt x="651" y="606"/>
                </a:lnTo>
                <a:lnTo>
                  <a:pt x="657" y="603"/>
                </a:lnTo>
                <a:lnTo>
                  <a:pt x="660" y="597"/>
                </a:lnTo>
                <a:lnTo>
                  <a:pt x="662" y="596"/>
                </a:lnTo>
                <a:lnTo>
                  <a:pt x="660" y="593"/>
                </a:lnTo>
                <a:lnTo>
                  <a:pt x="660" y="593"/>
                </a:lnTo>
                <a:lnTo>
                  <a:pt x="653" y="600"/>
                </a:lnTo>
                <a:lnTo>
                  <a:pt x="648" y="605"/>
                </a:lnTo>
                <a:lnTo>
                  <a:pt x="645" y="610"/>
                </a:lnTo>
                <a:lnTo>
                  <a:pt x="645" y="610"/>
                </a:lnTo>
                <a:close/>
                <a:moveTo>
                  <a:pt x="755" y="599"/>
                </a:moveTo>
                <a:lnTo>
                  <a:pt x="755" y="599"/>
                </a:lnTo>
                <a:lnTo>
                  <a:pt x="758" y="597"/>
                </a:lnTo>
                <a:lnTo>
                  <a:pt x="761" y="594"/>
                </a:lnTo>
                <a:lnTo>
                  <a:pt x="761" y="594"/>
                </a:lnTo>
                <a:lnTo>
                  <a:pt x="759" y="593"/>
                </a:lnTo>
                <a:lnTo>
                  <a:pt x="759" y="593"/>
                </a:lnTo>
                <a:lnTo>
                  <a:pt x="756" y="596"/>
                </a:lnTo>
                <a:lnTo>
                  <a:pt x="755" y="597"/>
                </a:lnTo>
                <a:lnTo>
                  <a:pt x="755" y="599"/>
                </a:lnTo>
                <a:lnTo>
                  <a:pt x="755" y="599"/>
                </a:lnTo>
                <a:close/>
                <a:moveTo>
                  <a:pt x="191" y="596"/>
                </a:moveTo>
                <a:lnTo>
                  <a:pt x="191" y="596"/>
                </a:lnTo>
                <a:lnTo>
                  <a:pt x="207" y="600"/>
                </a:lnTo>
                <a:lnTo>
                  <a:pt x="215" y="602"/>
                </a:lnTo>
                <a:lnTo>
                  <a:pt x="223" y="602"/>
                </a:lnTo>
                <a:lnTo>
                  <a:pt x="223" y="602"/>
                </a:lnTo>
                <a:lnTo>
                  <a:pt x="224" y="599"/>
                </a:lnTo>
                <a:lnTo>
                  <a:pt x="224" y="597"/>
                </a:lnTo>
                <a:lnTo>
                  <a:pt x="224" y="596"/>
                </a:lnTo>
                <a:lnTo>
                  <a:pt x="224" y="596"/>
                </a:lnTo>
                <a:lnTo>
                  <a:pt x="216" y="594"/>
                </a:lnTo>
                <a:lnTo>
                  <a:pt x="207" y="594"/>
                </a:lnTo>
                <a:lnTo>
                  <a:pt x="191" y="596"/>
                </a:lnTo>
                <a:lnTo>
                  <a:pt x="191" y="596"/>
                </a:lnTo>
                <a:close/>
                <a:moveTo>
                  <a:pt x="235" y="599"/>
                </a:moveTo>
                <a:lnTo>
                  <a:pt x="235" y="599"/>
                </a:lnTo>
                <a:lnTo>
                  <a:pt x="244" y="599"/>
                </a:lnTo>
                <a:lnTo>
                  <a:pt x="248" y="597"/>
                </a:lnTo>
                <a:lnTo>
                  <a:pt x="253" y="596"/>
                </a:lnTo>
                <a:lnTo>
                  <a:pt x="253" y="596"/>
                </a:lnTo>
                <a:lnTo>
                  <a:pt x="248" y="594"/>
                </a:lnTo>
                <a:lnTo>
                  <a:pt x="244" y="596"/>
                </a:lnTo>
                <a:lnTo>
                  <a:pt x="235" y="599"/>
                </a:lnTo>
                <a:lnTo>
                  <a:pt x="235" y="599"/>
                </a:lnTo>
                <a:close/>
                <a:moveTo>
                  <a:pt x="258" y="596"/>
                </a:moveTo>
                <a:lnTo>
                  <a:pt x="258" y="596"/>
                </a:lnTo>
                <a:lnTo>
                  <a:pt x="261" y="596"/>
                </a:lnTo>
                <a:lnTo>
                  <a:pt x="262" y="596"/>
                </a:lnTo>
                <a:lnTo>
                  <a:pt x="264" y="594"/>
                </a:lnTo>
                <a:lnTo>
                  <a:pt x="264" y="594"/>
                </a:lnTo>
                <a:lnTo>
                  <a:pt x="261" y="594"/>
                </a:lnTo>
                <a:lnTo>
                  <a:pt x="259" y="594"/>
                </a:lnTo>
                <a:lnTo>
                  <a:pt x="258" y="596"/>
                </a:lnTo>
                <a:lnTo>
                  <a:pt x="258" y="596"/>
                </a:lnTo>
                <a:close/>
                <a:moveTo>
                  <a:pt x="669" y="602"/>
                </a:moveTo>
                <a:lnTo>
                  <a:pt x="669" y="602"/>
                </a:lnTo>
                <a:lnTo>
                  <a:pt x="677" y="599"/>
                </a:lnTo>
                <a:lnTo>
                  <a:pt x="680" y="597"/>
                </a:lnTo>
                <a:lnTo>
                  <a:pt x="681" y="594"/>
                </a:lnTo>
                <a:lnTo>
                  <a:pt x="681" y="594"/>
                </a:lnTo>
                <a:lnTo>
                  <a:pt x="669" y="602"/>
                </a:lnTo>
                <a:lnTo>
                  <a:pt x="669" y="602"/>
                </a:lnTo>
                <a:close/>
                <a:moveTo>
                  <a:pt x="76" y="596"/>
                </a:moveTo>
                <a:lnTo>
                  <a:pt x="76" y="596"/>
                </a:lnTo>
                <a:lnTo>
                  <a:pt x="76" y="597"/>
                </a:lnTo>
                <a:lnTo>
                  <a:pt x="76" y="597"/>
                </a:lnTo>
                <a:lnTo>
                  <a:pt x="84" y="605"/>
                </a:lnTo>
                <a:lnTo>
                  <a:pt x="93" y="613"/>
                </a:lnTo>
                <a:lnTo>
                  <a:pt x="102" y="619"/>
                </a:lnTo>
                <a:lnTo>
                  <a:pt x="111" y="623"/>
                </a:lnTo>
                <a:lnTo>
                  <a:pt x="111" y="623"/>
                </a:lnTo>
                <a:lnTo>
                  <a:pt x="111" y="620"/>
                </a:lnTo>
                <a:lnTo>
                  <a:pt x="114" y="619"/>
                </a:lnTo>
                <a:lnTo>
                  <a:pt x="117" y="614"/>
                </a:lnTo>
                <a:lnTo>
                  <a:pt x="117" y="614"/>
                </a:lnTo>
                <a:lnTo>
                  <a:pt x="105" y="610"/>
                </a:lnTo>
                <a:lnTo>
                  <a:pt x="96" y="605"/>
                </a:lnTo>
                <a:lnTo>
                  <a:pt x="85" y="600"/>
                </a:lnTo>
                <a:lnTo>
                  <a:pt x="76" y="596"/>
                </a:lnTo>
                <a:lnTo>
                  <a:pt x="76" y="596"/>
                </a:lnTo>
                <a:close/>
                <a:moveTo>
                  <a:pt x="134" y="613"/>
                </a:moveTo>
                <a:lnTo>
                  <a:pt x="134" y="613"/>
                </a:lnTo>
                <a:lnTo>
                  <a:pt x="140" y="613"/>
                </a:lnTo>
                <a:lnTo>
                  <a:pt x="146" y="614"/>
                </a:lnTo>
                <a:lnTo>
                  <a:pt x="146" y="614"/>
                </a:lnTo>
                <a:lnTo>
                  <a:pt x="142" y="610"/>
                </a:lnTo>
                <a:lnTo>
                  <a:pt x="139" y="605"/>
                </a:lnTo>
                <a:lnTo>
                  <a:pt x="130" y="597"/>
                </a:lnTo>
                <a:lnTo>
                  <a:pt x="130" y="597"/>
                </a:lnTo>
                <a:lnTo>
                  <a:pt x="130" y="600"/>
                </a:lnTo>
                <a:lnTo>
                  <a:pt x="131" y="605"/>
                </a:lnTo>
                <a:lnTo>
                  <a:pt x="133" y="608"/>
                </a:lnTo>
                <a:lnTo>
                  <a:pt x="134" y="613"/>
                </a:lnTo>
                <a:lnTo>
                  <a:pt x="134" y="613"/>
                </a:lnTo>
                <a:close/>
                <a:moveTo>
                  <a:pt x="704" y="614"/>
                </a:moveTo>
                <a:lnTo>
                  <a:pt x="704" y="614"/>
                </a:lnTo>
                <a:lnTo>
                  <a:pt x="709" y="616"/>
                </a:lnTo>
                <a:lnTo>
                  <a:pt x="709" y="616"/>
                </a:lnTo>
                <a:lnTo>
                  <a:pt x="720" y="608"/>
                </a:lnTo>
                <a:lnTo>
                  <a:pt x="729" y="597"/>
                </a:lnTo>
                <a:lnTo>
                  <a:pt x="729" y="597"/>
                </a:lnTo>
                <a:lnTo>
                  <a:pt x="721" y="599"/>
                </a:lnTo>
                <a:lnTo>
                  <a:pt x="715" y="603"/>
                </a:lnTo>
                <a:lnTo>
                  <a:pt x="704" y="614"/>
                </a:lnTo>
                <a:lnTo>
                  <a:pt x="704" y="614"/>
                </a:lnTo>
                <a:close/>
                <a:moveTo>
                  <a:pt x="160" y="613"/>
                </a:moveTo>
                <a:lnTo>
                  <a:pt x="160" y="613"/>
                </a:lnTo>
                <a:lnTo>
                  <a:pt x="165" y="613"/>
                </a:lnTo>
                <a:lnTo>
                  <a:pt x="168" y="614"/>
                </a:lnTo>
                <a:lnTo>
                  <a:pt x="172" y="613"/>
                </a:lnTo>
                <a:lnTo>
                  <a:pt x="175" y="611"/>
                </a:lnTo>
                <a:lnTo>
                  <a:pt x="175" y="611"/>
                </a:lnTo>
                <a:lnTo>
                  <a:pt x="172" y="606"/>
                </a:lnTo>
                <a:lnTo>
                  <a:pt x="172" y="603"/>
                </a:lnTo>
                <a:lnTo>
                  <a:pt x="172" y="600"/>
                </a:lnTo>
                <a:lnTo>
                  <a:pt x="172" y="600"/>
                </a:lnTo>
                <a:lnTo>
                  <a:pt x="169" y="599"/>
                </a:lnTo>
                <a:lnTo>
                  <a:pt x="166" y="600"/>
                </a:lnTo>
                <a:lnTo>
                  <a:pt x="163" y="603"/>
                </a:lnTo>
                <a:lnTo>
                  <a:pt x="160" y="613"/>
                </a:lnTo>
                <a:lnTo>
                  <a:pt x="160" y="613"/>
                </a:lnTo>
                <a:close/>
                <a:moveTo>
                  <a:pt x="277" y="600"/>
                </a:moveTo>
                <a:lnTo>
                  <a:pt x="277" y="600"/>
                </a:lnTo>
                <a:lnTo>
                  <a:pt x="279" y="603"/>
                </a:lnTo>
                <a:lnTo>
                  <a:pt x="280" y="603"/>
                </a:lnTo>
                <a:lnTo>
                  <a:pt x="280" y="603"/>
                </a:lnTo>
                <a:lnTo>
                  <a:pt x="280" y="600"/>
                </a:lnTo>
                <a:lnTo>
                  <a:pt x="280" y="600"/>
                </a:lnTo>
                <a:lnTo>
                  <a:pt x="279" y="600"/>
                </a:lnTo>
                <a:lnTo>
                  <a:pt x="277" y="600"/>
                </a:lnTo>
                <a:lnTo>
                  <a:pt x="277" y="600"/>
                </a:lnTo>
                <a:close/>
                <a:moveTo>
                  <a:pt x="285" y="608"/>
                </a:moveTo>
                <a:lnTo>
                  <a:pt x="285" y="608"/>
                </a:lnTo>
                <a:lnTo>
                  <a:pt x="288" y="611"/>
                </a:lnTo>
                <a:lnTo>
                  <a:pt x="291" y="613"/>
                </a:lnTo>
                <a:lnTo>
                  <a:pt x="299" y="614"/>
                </a:lnTo>
                <a:lnTo>
                  <a:pt x="306" y="614"/>
                </a:lnTo>
                <a:lnTo>
                  <a:pt x="314" y="613"/>
                </a:lnTo>
                <a:lnTo>
                  <a:pt x="314" y="613"/>
                </a:lnTo>
                <a:lnTo>
                  <a:pt x="309" y="606"/>
                </a:lnTo>
                <a:lnTo>
                  <a:pt x="303" y="602"/>
                </a:lnTo>
                <a:lnTo>
                  <a:pt x="296" y="599"/>
                </a:lnTo>
                <a:lnTo>
                  <a:pt x="285" y="600"/>
                </a:lnTo>
                <a:lnTo>
                  <a:pt x="285" y="600"/>
                </a:lnTo>
                <a:lnTo>
                  <a:pt x="285" y="605"/>
                </a:lnTo>
                <a:lnTo>
                  <a:pt x="285" y="608"/>
                </a:lnTo>
                <a:lnTo>
                  <a:pt x="285" y="608"/>
                </a:lnTo>
                <a:close/>
                <a:moveTo>
                  <a:pt x="430" y="610"/>
                </a:moveTo>
                <a:lnTo>
                  <a:pt x="430" y="610"/>
                </a:lnTo>
                <a:lnTo>
                  <a:pt x="428" y="605"/>
                </a:lnTo>
                <a:lnTo>
                  <a:pt x="427" y="602"/>
                </a:lnTo>
                <a:lnTo>
                  <a:pt x="424" y="600"/>
                </a:lnTo>
                <a:lnTo>
                  <a:pt x="424" y="600"/>
                </a:lnTo>
                <a:lnTo>
                  <a:pt x="425" y="605"/>
                </a:lnTo>
                <a:lnTo>
                  <a:pt x="427" y="608"/>
                </a:lnTo>
                <a:lnTo>
                  <a:pt x="430" y="610"/>
                </a:lnTo>
                <a:lnTo>
                  <a:pt x="430" y="610"/>
                </a:lnTo>
                <a:close/>
                <a:moveTo>
                  <a:pt x="123" y="603"/>
                </a:moveTo>
                <a:lnTo>
                  <a:pt x="123" y="603"/>
                </a:lnTo>
                <a:lnTo>
                  <a:pt x="123" y="600"/>
                </a:lnTo>
                <a:lnTo>
                  <a:pt x="123" y="600"/>
                </a:lnTo>
                <a:lnTo>
                  <a:pt x="119" y="600"/>
                </a:lnTo>
                <a:lnTo>
                  <a:pt x="119" y="600"/>
                </a:lnTo>
                <a:lnTo>
                  <a:pt x="120" y="602"/>
                </a:lnTo>
                <a:lnTo>
                  <a:pt x="120" y="602"/>
                </a:lnTo>
                <a:lnTo>
                  <a:pt x="123" y="603"/>
                </a:lnTo>
                <a:lnTo>
                  <a:pt x="123" y="603"/>
                </a:lnTo>
                <a:close/>
                <a:moveTo>
                  <a:pt x="157" y="603"/>
                </a:moveTo>
                <a:lnTo>
                  <a:pt x="157" y="603"/>
                </a:lnTo>
                <a:lnTo>
                  <a:pt x="157" y="605"/>
                </a:lnTo>
                <a:lnTo>
                  <a:pt x="159" y="603"/>
                </a:lnTo>
                <a:lnTo>
                  <a:pt x="160" y="603"/>
                </a:lnTo>
                <a:lnTo>
                  <a:pt x="160" y="600"/>
                </a:lnTo>
                <a:lnTo>
                  <a:pt x="160" y="600"/>
                </a:lnTo>
                <a:lnTo>
                  <a:pt x="157" y="600"/>
                </a:lnTo>
                <a:lnTo>
                  <a:pt x="157" y="603"/>
                </a:lnTo>
                <a:lnTo>
                  <a:pt x="157" y="603"/>
                </a:lnTo>
                <a:close/>
                <a:moveTo>
                  <a:pt x="178" y="605"/>
                </a:moveTo>
                <a:lnTo>
                  <a:pt x="178" y="605"/>
                </a:lnTo>
                <a:lnTo>
                  <a:pt x="180" y="603"/>
                </a:lnTo>
                <a:lnTo>
                  <a:pt x="180" y="600"/>
                </a:lnTo>
                <a:lnTo>
                  <a:pt x="180" y="600"/>
                </a:lnTo>
                <a:lnTo>
                  <a:pt x="177" y="600"/>
                </a:lnTo>
                <a:lnTo>
                  <a:pt x="177" y="600"/>
                </a:lnTo>
                <a:lnTo>
                  <a:pt x="177" y="603"/>
                </a:lnTo>
                <a:lnTo>
                  <a:pt x="178" y="605"/>
                </a:lnTo>
                <a:lnTo>
                  <a:pt x="178" y="605"/>
                </a:lnTo>
                <a:close/>
                <a:moveTo>
                  <a:pt x="258" y="602"/>
                </a:moveTo>
                <a:lnTo>
                  <a:pt x="258" y="602"/>
                </a:lnTo>
                <a:lnTo>
                  <a:pt x="256" y="611"/>
                </a:lnTo>
                <a:lnTo>
                  <a:pt x="256" y="611"/>
                </a:lnTo>
                <a:lnTo>
                  <a:pt x="267" y="613"/>
                </a:lnTo>
                <a:lnTo>
                  <a:pt x="279" y="614"/>
                </a:lnTo>
                <a:lnTo>
                  <a:pt x="279" y="614"/>
                </a:lnTo>
                <a:lnTo>
                  <a:pt x="282" y="610"/>
                </a:lnTo>
                <a:lnTo>
                  <a:pt x="282" y="610"/>
                </a:lnTo>
                <a:lnTo>
                  <a:pt x="276" y="605"/>
                </a:lnTo>
                <a:lnTo>
                  <a:pt x="271" y="602"/>
                </a:lnTo>
                <a:lnTo>
                  <a:pt x="265" y="600"/>
                </a:lnTo>
                <a:lnTo>
                  <a:pt x="261" y="600"/>
                </a:lnTo>
                <a:lnTo>
                  <a:pt x="258" y="602"/>
                </a:lnTo>
                <a:lnTo>
                  <a:pt x="258" y="602"/>
                </a:lnTo>
                <a:close/>
                <a:moveTo>
                  <a:pt x="322" y="613"/>
                </a:moveTo>
                <a:lnTo>
                  <a:pt x="322" y="613"/>
                </a:lnTo>
                <a:lnTo>
                  <a:pt x="322" y="608"/>
                </a:lnTo>
                <a:lnTo>
                  <a:pt x="323" y="602"/>
                </a:lnTo>
                <a:lnTo>
                  <a:pt x="323" y="602"/>
                </a:lnTo>
                <a:lnTo>
                  <a:pt x="309" y="600"/>
                </a:lnTo>
                <a:lnTo>
                  <a:pt x="309" y="600"/>
                </a:lnTo>
                <a:lnTo>
                  <a:pt x="314" y="608"/>
                </a:lnTo>
                <a:lnTo>
                  <a:pt x="317" y="611"/>
                </a:lnTo>
                <a:lnTo>
                  <a:pt x="322" y="613"/>
                </a:lnTo>
                <a:lnTo>
                  <a:pt x="322" y="613"/>
                </a:lnTo>
                <a:close/>
                <a:moveTo>
                  <a:pt x="184" y="610"/>
                </a:moveTo>
                <a:lnTo>
                  <a:pt x="184" y="610"/>
                </a:lnTo>
                <a:lnTo>
                  <a:pt x="189" y="611"/>
                </a:lnTo>
                <a:lnTo>
                  <a:pt x="192" y="611"/>
                </a:lnTo>
                <a:lnTo>
                  <a:pt x="197" y="610"/>
                </a:lnTo>
                <a:lnTo>
                  <a:pt x="197" y="610"/>
                </a:lnTo>
                <a:lnTo>
                  <a:pt x="195" y="606"/>
                </a:lnTo>
                <a:lnTo>
                  <a:pt x="194" y="605"/>
                </a:lnTo>
                <a:lnTo>
                  <a:pt x="189" y="602"/>
                </a:lnTo>
                <a:lnTo>
                  <a:pt x="189" y="602"/>
                </a:lnTo>
                <a:lnTo>
                  <a:pt x="184" y="602"/>
                </a:lnTo>
                <a:lnTo>
                  <a:pt x="184" y="602"/>
                </a:lnTo>
                <a:lnTo>
                  <a:pt x="184" y="605"/>
                </a:lnTo>
                <a:lnTo>
                  <a:pt x="184" y="610"/>
                </a:lnTo>
                <a:lnTo>
                  <a:pt x="184" y="610"/>
                </a:lnTo>
                <a:close/>
                <a:moveTo>
                  <a:pt x="694" y="603"/>
                </a:moveTo>
                <a:lnTo>
                  <a:pt x="694" y="603"/>
                </a:lnTo>
                <a:lnTo>
                  <a:pt x="697" y="603"/>
                </a:lnTo>
                <a:lnTo>
                  <a:pt x="698" y="602"/>
                </a:lnTo>
                <a:lnTo>
                  <a:pt x="698" y="602"/>
                </a:lnTo>
                <a:lnTo>
                  <a:pt x="695" y="602"/>
                </a:lnTo>
                <a:lnTo>
                  <a:pt x="694" y="603"/>
                </a:lnTo>
                <a:lnTo>
                  <a:pt x="694" y="603"/>
                </a:lnTo>
                <a:close/>
                <a:moveTo>
                  <a:pt x="197" y="602"/>
                </a:moveTo>
                <a:lnTo>
                  <a:pt x="197" y="602"/>
                </a:lnTo>
                <a:lnTo>
                  <a:pt x="198" y="603"/>
                </a:lnTo>
                <a:lnTo>
                  <a:pt x="198" y="605"/>
                </a:lnTo>
                <a:lnTo>
                  <a:pt x="200" y="605"/>
                </a:lnTo>
                <a:lnTo>
                  <a:pt x="200" y="606"/>
                </a:lnTo>
                <a:lnTo>
                  <a:pt x="200" y="606"/>
                </a:lnTo>
                <a:lnTo>
                  <a:pt x="204" y="606"/>
                </a:lnTo>
                <a:lnTo>
                  <a:pt x="207" y="605"/>
                </a:lnTo>
                <a:lnTo>
                  <a:pt x="207" y="605"/>
                </a:lnTo>
                <a:lnTo>
                  <a:pt x="203" y="603"/>
                </a:lnTo>
                <a:lnTo>
                  <a:pt x="200" y="602"/>
                </a:lnTo>
                <a:lnTo>
                  <a:pt x="197" y="602"/>
                </a:lnTo>
                <a:lnTo>
                  <a:pt x="197" y="602"/>
                </a:lnTo>
                <a:close/>
                <a:moveTo>
                  <a:pt x="236" y="605"/>
                </a:moveTo>
                <a:lnTo>
                  <a:pt x="236" y="605"/>
                </a:lnTo>
                <a:lnTo>
                  <a:pt x="239" y="608"/>
                </a:lnTo>
                <a:lnTo>
                  <a:pt x="244" y="608"/>
                </a:lnTo>
                <a:lnTo>
                  <a:pt x="252" y="611"/>
                </a:lnTo>
                <a:lnTo>
                  <a:pt x="252" y="611"/>
                </a:lnTo>
                <a:lnTo>
                  <a:pt x="253" y="606"/>
                </a:lnTo>
                <a:lnTo>
                  <a:pt x="253" y="603"/>
                </a:lnTo>
                <a:lnTo>
                  <a:pt x="252" y="602"/>
                </a:lnTo>
                <a:lnTo>
                  <a:pt x="252" y="602"/>
                </a:lnTo>
                <a:lnTo>
                  <a:pt x="248" y="603"/>
                </a:lnTo>
                <a:lnTo>
                  <a:pt x="244" y="603"/>
                </a:lnTo>
                <a:lnTo>
                  <a:pt x="239" y="603"/>
                </a:lnTo>
                <a:lnTo>
                  <a:pt x="236" y="605"/>
                </a:lnTo>
                <a:lnTo>
                  <a:pt x="236" y="605"/>
                </a:lnTo>
                <a:close/>
                <a:moveTo>
                  <a:pt x="326" y="613"/>
                </a:moveTo>
                <a:lnTo>
                  <a:pt x="326" y="613"/>
                </a:lnTo>
                <a:lnTo>
                  <a:pt x="334" y="614"/>
                </a:lnTo>
                <a:lnTo>
                  <a:pt x="334" y="614"/>
                </a:lnTo>
                <a:lnTo>
                  <a:pt x="337" y="613"/>
                </a:lnTo>
                <a:lnTo>
                  <a:pt x="341" y="611"/>
                </a:lnTo>
                <a:lnTo>
                  <a:pt x="354" y="610"/>
                </a:lnTo>
                <a:lnTo>
                  <a:pt x="354" y="610"/>
                </a:lnTo>
                <a:lnTo>
                  <a:pt x="348" y="606"/>
                </a:lnTo>
                <a:lnTo>
                  <a:pt x="341" y="605"/>
                </a:lnTo>
                <a:lnTo>
                  <a:pt x="328" y="602"/>
                </a:lnTo>
                <a:lnTo>
                  <a:pt x="328" y="602"/>
                </a:lnTo>
                <a:lnTo>
                  <a:pt x="328" y="608"/>
                </a:lnTo>
                <a:lnTo>
                  <a:pt x="326" y="613"/>
                </a:lnTo>
                <a:lnTo>
                  <a:pt x="326" y="613"/>
                </a:lnTo>
                <a:close/>
                <a:moveTo>
                  <a:pt x="384" y="610"/>
                </a:moveTo>
                <a:lnTo>
                  <a:pt x="384" y="610"/>
                </a:lnTo>
                <a:lnTo>
                  <a:pt x="389" y="611"/>
                </a:lnTo>
                <a:lnTo>
                  <a:pt x="393" y="613"/>
                </a:lnTo>
                <a:lnTo>
                  <a:pt x="393" y="613"/>
                </a:lnTo>
                <a:lnTo>
                  <a:pt x="393" y="608"/>
                </a:lnTo>
                <a:lnTo>
                  <a:pt x="390" y="606"/>
                </a:lnTo>
                <a:lnTo>
                  <a:pt x="387" y="603"/>
                </a:lnTo>
                <a:lnTo>
                  <a:pt x="384" y="602"/>
                </a:lnTo>
                <a:lnTo>
                  <a:pt x="384" y="602"/>
                </a:lnTo>
                <a:lnTo>
                  <a:pt x="383" y="606"/>
                </a:lnTo>
                <a:lnTo>
                  <a:pt x="384" y="610"/>
                </a:lnTo>
                <a:lnTo>
                  <a:pt x="384" y="610"/>
                </a:lnTo>
                <a:close/>
                <a:moveTo>
                  <a:pt x="529" y="613"/>
                </a:moveTo>
                <a:lnTo>
                  <a:pt x="529" y="613"/>
                </a:lnTo>
                <a:lnTo>
                  <a:pt x="529" y="603"/>
                </a:lnTo>
                <a:lnTo>
                  <a:pt x="529" y="603"/>
                </a:lnTo>
                <a:lnTo>
                  <a:pt x="524" y="602"/>
                </a:lnTo>
                <a:lnTo>
                  <a:pt x="524" y="602"/>
                </a:lnTo>
                <a:lnTo>
                  <a:pt x="523" y="606"/>
                </a:lnTo>
                <a:lnTo>
                  <a:pt x="524" y="608"/>
                </a:lnTo>
                <a:lnTo>
                  <a:pt x="526" y="611"/>
                </a:lnTo>
                <a:lnTo>
                  <a:pt x="529" y="613"/>
                </a:lnTo>
                <a:lnTo>
                  <a:pt x="529" y="613"/>
                </a:lnTo>
                <a:close/>
                <a:moveTo>
                  <a:pt x="677" y="614"/>
                </a:moveTo>
                <a:lnTo>
                  <a:pt x="677" y="614"/>
                </a:lnTo>
                <a:lnTo>
                  <a:pt x="681" y="613"/>
                </a:lnTo>
                <a:lnTo>
                  <a:pt x="686" y="610"/>
                </a:lnTo>
                <a:lnTo>
                  <a:pt x="688" y="606"/>
                </a:lnTo>
                <a:lnTo>
                  <a:pt x="689" y="602"/>
                </a:lnTo>
                <a:lnTo>
                  <a:pt x="689" y="602"/>
                </a:lnTo>
                <a:lnTo>
                  <a:pt x="678" y="606"/>
                </a:lnTo>
                <a:lnTo>
                  <a:pt x="675" y="610"/>
                </a:lnTo>
                <a:lnTo>
                  <a:pt x="675" y="611"/>
                </a:lnTo>
                <a:lnTo>
                  <a:pt x="677" y="614"/>
                </a:lnTo>
                <a:lnTo>
                  <a:pt x="677" y="614"/>
                </a:lnTo>
                <a:close/>
                <a:moveTo>
                  <a:pt x="532" y="613"/>
                </a:moveTo>
                <a:lnTo>
                  <a:pt x="532" y="613"/>
                </a:lnTo>
                <a:lnTo>
                  <a:pt x="535" y="611"/>
                </a:lnTo>
                <a:lnTo>
                  <a:pt x="537" y="610"/>
                </a:lnTo>
                <a:lnTo>
                  <a:pt x="535" y="603"/>
                </a:lnTo>
                <a:lnTo>
                  <a:pt x="535" y="603"/>
                </a:lnTo>
                <a:lnTo>
                  <a:pt x="534" y="603"/>
                </a:lnTo>
                <a:lnTo>
                  <a:pt x="534" y="603"/>
                </a:lnTo>
                <a:lnTo>
                  <a:pt x="532" y="613"/>
                </a:lnTo>
                <a:lnTo>
                  <a:pt x="532" y="613"/>
                </a:lnTo>
                <a:close/>
                <a:moveTo>
                  <a:pt x="479" y="605"/>
                </a:moveTo>
                <a:lnTo>
                  <a:pt x="479" y="605"/>
                </a:lnTo>
                <a:lnTo>
                  <a:pt x="480" y="613"/>
                </a:lnTo>
                <a:lnTo>
                  <a:pt x="485" y="620"/>
                </a:lnTo>
                <a:lnTo>
                  <a:pt x="485" y="620"/>
                </a:lnTo>
                <a:lnTo>
                  <a:pt x="485" y="616"/>
                </a:lnTo>
                <a:lnTo>
                  <a:pt x="483" y="613"/>
                </a:lnTo>
                <a:lnTo>
                  <a:pt x="479" y="605"/>
                </a:lnTo>
                <a:lnTo>
                  <a:pt x="479" y="605"/>
                </a:lnTo>
                <a:close/>
                <a:moveTo>
                  <a:pt x="546" y="628"/>
                </a:moveTo>
                <a:lnTo>
                  <a:pt x="546" y="628"/>
                </a:lnTo>
                <a:lnTo>
                  <a:pt x="550" y="626"/>
                </a:lnTo>
                <a:lnTo>
                  <a:pt x="552" y="623"/>
                </a:lnTo>
                <a:lnTo>
                  <a:pt x="552" y="623"/>
                </a:lnTo>
                <a:lnTo>
                  <a:pt x="550" y="619"/>
                </a:lnTo>
                <a:lnTo>
                  <a:pt x="549" y="614"/>
                </a:lnTo>
                <a:lnTo>
                  <a:pt x="547" y="610"/>
                </a:lnTo>
                <a:lnTo>
                  <a:pt x="544" y="605"/>
                </a:lnTo>
                <a:lnTo>
                  <a:pt x="544" y="605"/>
                </a:lnTo>
                <a:lnTo>
                  <a:pt x="543" y="610"/>
                </a:lnTo>
                <a:lnTo>
                  <a:pt x="543" y="616"/>
                </a:lnTo>
                <a:lnTo>
                  <a:pt x="546" y="628"/>
                </a:lnTo>
                <a:lnTo>
                  <a:pt x="546" y="628"/>
                </a:lnTo>
                <a:close/>
                <a:moveTo>
                  <a:pt x="553" y="611"/>
                </a:moveTo>
                <a:lnTo>
                  <a:pt x="553" y="611"/>
                </a:lnTo>
                <a:lnTo>
                  <a:pt x="553" y="606"/>
                </a:lnTo>
                <a:lnTo>
                  <a:pt x="552" y="605"/>
                </a:lnTo>
                <a:lnTo>
                  <a:pt x="552" y="605"/>
                </a:lnTo>
                <a:lnTo>
                  <a:pt x="552" y="608"/>
                </a:lnTo>
                <a:lnTo>
                  <a:pt x="553" y="610"/>
                </a:lnTo>
                <a:lnTo>
                  <a:pt x="553" y="611"/>
                </a:lnTo>
                <a:lnTo>
                  <a:pt x="553" y="611"/>
                </a:lnTo>
                <a:close/>
                <a:moveTo>
                  <a:pt x="206" y="611"/>
                </a:moveTo>
                <a:lnTo>
                  <a:pt x="206" y="611"/>
                </a:lnTo>
                <a:lnTo>
                  <a:pt x="207" y="613"/>
                </a:lnTo>
                <a:lnTo>
                  <a:pt x="209" y="614"/>
                </a:lnTo>
                <a:lnTo>
                  <a:pt x="215" y="616"/>
                </a:lnTo>
                <a:lnTo>
                  <a:pt x="229" y="616"/>
                </a:lnTo>
                <a:lnTo>
                  <a:pt x="229" y="616"/>
                </a:lnTo>
                <a:lnTo>
                  <a:pt x="227" y="610"/>
                </a:lnTo>
                <a:lnTo>
                  <a:pt x="227" y="610"/>
                </a:lnTo>
                <a:lnTo>
                  <a:pt x="216" y="608"/>
                </a:lnTo>
                <a:lnTo>
                  <a:pt x="210" y="610"/>
                </a:lnTo>
                <a:lnTo>
                  <a:pt x="206" y="611"/>
                </a:lnTo>
                <a:lnTo>
                  <a:pt x="206" y="611"/>
                </a:lnTo>
                <a:close/>
                <a:moveTo>
                  <a:pt x="502" y="608"/>
                </a:moveTo>
                <a:lnTo>
                  <a:pt x="502" y="608"/>
                </a:lnTo>
                <a:lnTo>
                  <a:pt x="502" y="611"/>
                </a:lnTo>
                <a:lnTo>
                  <a:pt x="502" y="613"/>
                </a:lnTo>
                <a:lnTo>
                  <a:pt x="502" y="613"/>
                </a:lnTo>
                <a:lnTo>
                  <a:pt x="502" y="613"/>
                </a:lnTo>
                <a:lnTo>
                  <a:pt x="503" y="608"/>
                </a:lnTo>
                <a:lnTo>
                  <a:pt x="503" y="608"/>
                </a:lnTo>
                <a:lnTo>
                  <a:pt x="502" y="608"/>
                </a:lnTo>
                <a:lnTo>
                  <a:pt x="502" y="608"/>
                </a:lnTo>
                <a:close/>
                <a:moveTo>
                  <a:pt x="617" y="617"/>
                </a:moveTo>
                <a:lnTo>
                  <a:pt x="617" y="617"/>
                </a:lnTo>
                <a:lnTo>
                  <a:pt x="620" y="617"/>
                </a:lnTo>
                <a:lnTo>
                  <a:pt x="622" y="614"/>
                </a:lnTo>
                <a:lnTo>
                  <a:pt x="622" y="610"/>
                </a:lnTo>
                <a:lnTo>
                  <a:pt x="620" y="608"/>
                </a:lnTo>
                <a:lnTo>
                  <a:pt x="620" y="608"/>
                </a:lnTo>
                <a:lnTo>
                  <a:pt x="619" y="613"/>
                </a:lnTo>
                <a:lnTo>
                  <a:pt x="617" y="617"/>
                </a:lnTo>
                <a:lnTo>
                  <a:pt x="617" y="617"/>
                </a:lnTo>
                <a:close/>
                <a:moveTo>
                  <a:pt x="514" y="619"/>
                </a:moveTo>
                <a:lnTo>
                  <a:pt x="514" y="619"/>
                </a:lnTo>
                <a:lnTo>
                  <a:pt x="515" y="614"/>
                </a:lnTo>
                <a:lnTo>
                  <a:pt x="517" y="610"/>
                </a:lnTo>
                <a:lnTo>
                  <a:pt x="517" y="610"/>
                </a:lnTo>
                <a:lnTo>
                  <a:pt x="514" y="610"/>
                </a:lnTo>
                <a:lnTo>
                  <a:pt x="512" y="608"/>
                </a:lnTo>
                <a:lnTo>
                  <a:pt x="512" y="608"/>
                </a:lnTo>
                <a:lnTo>
                  <a:pt x="512" y="614"/>
                </a:lnTo>
                <a:lnTo>
                  <a:pt x="514" y="619"/>
                </a:lnTo>
                <a:lnTo>
                  <a:pt x="514" y="619"/>
                </a:lnTo>
                <a:close/>
                <a:moveTo>
                  <a:pt x="453" y="626"/>
                </a:moveTo>
                <a:lnTo>
                  <a:pt x="453" y="626"/>
                </a:lnTo>
                <a:lnTo>
                  <a:pt x="451" y="623"/>
                </a:lnTo>
                <a:lnTo>
                  <a:pt x="451" y="620"/>
                </a:lnTo>
                <a:lnTo>
                  <a:pt x="453" y="620"/>
                </a:lnTo>
                <a:lnTo>
                  <a:pt x="453" y="620"/>
                </a:lnTo>
                <a:lnTo>
                  <a:pt x="451" y="617"/>
                </a:lnTo>
                <a:lnTo>
                  <a:pt x="450" y="614"/>
                </a:lnTo>
                <a:lnTo>
                  <a:pt x="448" y="613"/>
                </a:lnTo>
                <a:lnTo>
                  <a:pt x="445" y="611"/>
                </a:lnTo>
                <a:lnTo>
                  <a:pt x="445" y="611"/>
                </a:lnTo>
                <a:lnTo>
                  <a:pt x="445" y="614"/>
                </a:lnTo>
                <a:lnTo>
                  <a:pt x="447" y="619"/>
                </a:lnTo>
                <a:lnTo>
                  <a:pt x="453" y="626"/>
                </a:lnTo>
                <a:lnTo>
                  <a:pt x="453" y="626"/>
                </a:lnTo>
                <a:close/>
                <a:moveTo>
                  <a:pt x="491" y="614"/>
                </a:moveTo>
                <a:lnTo>
                  <a:pt x="491" y="614"/>
                </a:lnTo>
                <a:lnTo>
                  <a:pt x="492" y="616"/>
                </a:lnTo>
                <a:lnTo>
                  <a:pt x="494" y="616"/>
                </a:lnTo>
                <a:lnTo>
                  <a:pt x="495" y="616"/>
                </a:lnTo>
                <a:lnTo>
                  <a:pt x="495" y="616"/>
                </a:lnTo>
                <a:lnTo>
                  <a:pt x="495" y="614"/>
                </a:lnTo>
                <a:lnTo>
                  <a:pt x="494" y="613"/>
                </a:lnTo>
                <a:lnTo>
                  <a:pt x="491" y="611"/>
                </a:lnTo>
                <a:lnTo>
                  <a:pt x="491" y="611"/>
                </a:lnTo>
                <a:lnTo>
                  <a:pt x="491" y="613"/>
                </a:lnTo>
                <a:lnTo>
                  <a:pt x="491" y="614"/>
                </a:lnTo>
                <a:lnTo>
                  <a:pt x="491" y="614"/>
                </a:lnTo>
                <a:close/>
                <a:moveTo>
                  <a:pt x="601" y="617"/>
                </a:moveTo>
                <a:lnTo>
                  <a:pt x="601" y="617"/>
                </a:lnTo>
                <a:lnTo>
                  <a:pt x="602" y="616"/>
                </a:lnTo>
                <a:lnTo>
                  <a:pt x="602" y="614"/>
                </a:lnTo>
                <a:lnTo>
                  <a:pt x="604" y="611"/>
                </a:lnTo>
                <a:lnTo>
                  <a:pt x="602" y="611"/>
                </a:lnTo>
                <a:lnTo>
                  <a:pt x="602" y="611"/>
                </a:lnTo>
                <a:lnTo>
                  <a:pt x="602" y="613"/>
                </a:lnTo>
                <a:lnTo>
                  <a:pt x="601" y="614"/>
                </a:lnTo>
                <a:lnTo>
                  <a:pt x="599" y="616"/>
                </a:lnTo>
                <a:lnTo>
                  <a:pt x="601" y="617"/>
                </a:lnTo>
                <a:lnTo>
                  <a:pt x="601" y="617"/>
                </a:lnTo>
                <a:close/>
                <a:moveTo>
                  <a:pt x="665" y="613"/>
                </a:moveTo>
                <a:lnTo>
                  <a:pt x="665" y="613"/>
                </a:lnTo>
                <a:lnTo>
                  <a:pt x="666" y="613"/>
                </a:lnTo>
                <a:lnTo>
                  <a:pt x="668" y="611"/>
                </a:lnTo>
                <a:lnTo>
                  <a:pt x="668" y="611"/>
                </a:lnTo>
                <a:lnTo>
                  <a:pt x="665" y="611"/>
                </a:lnTo>
                <a:lnTo>
                  <a:pt x="665" y="613"/>
                </a:lnTo>
                <a:lnTo>
                  <a:pt x="665" y="613"/>
                </a:lnTo>
                <a:close/>
                <a:moveTo>
                  <a:pt x="689" y="616"/>
                </a:moveTo>
                <a:lnTo>
                  <a:pt x="689" y="616"/>
                </a:lnTo>
                <a:lnTo>
                  <a:pt x="692" y="613"/>
                </a:lnTo>
                <a:lnTo>
                  <a:pt x="695" y="611"/>
                </a:lnTo>
                <a:lnTo>
                  <a:pt x="695" y="611"/>
                </a:lnTo>
                <a:lnTo>
                  <a:pt x="691" y="613"/>
                </a:lnTo>
                <a:lnTo>
                  <a:pt x="689" y="616"/>
                </a:lnTo>
                <a:lnTo>
                  <a:pt x="689" y="616"/>
                </a:lnTo>
                <a:close/>
                <a:moveTo>
                  <a:pt x="233" y="617"/>
                </a:moveTo>
                <a:lnTo>
                  <a:pt x="233" y="617"/>
                </a:lnTo>
                <a:lnTo>
                  <a:pt x="238" y="617"/>
                </a:lnTo>
                <a:lnTo>
                  <a:pt x="241" y="617"/>
                </a:lnTo>
                <a:lnTo>
                  <a:pt x="241" y="617"/>
                </a:lnTo>
                <a:lnTo>
                  <a:pt x="241" y="616"/>
                </a:lnTo>
                <a:lnTo>
                  <a:pt x="239" y="614"/>
                </a:lnTo>
                <a:lnTo>
                  <a:pt x="235" y="613"/>
                </a:lnTo>
                <a:lnTo>
                  <a:pt x="235" y="613"/>
                </a:lnTo>
                <a:lnTo>
                  <a:pt x="233" y="614"/>
                </a:lnTo>
                <a:lnTo>
                  <a:pt x="233" y="617"/>
                </a:lnTo>
                <a:lnTo>
                  <a:pt x="233" y="617"/>
                </a:lnTo>
                <a:close/>
                <a:moveTo>
                  <a:pt x="354" y="616"/>
                </a:moveTo>
                <a:lnTo>
                  <a:pt x="354" y="616"/>
                </a:lnTo>
                <a:lnTo>
                  <a:pt x="361" y="614"/>
                </a:lnTo>
                <a:lnTo>
                  <a:pt x="367" y="614"/>
                </a:lnTo>
                <a:lnTo>
                  <a:pt x="367" y="614"/>
                </a:lnTo>
                <a:lnTo>
                  <a:pt x="364" y="613"/>
                </a:lnTo>
                <a:lnTo>
                  <a:pt x="360" y="613"/>
                </a:lnTo>
                <a:lnTo>
                  <a:pt x="355" y="614"/>
                </a:lnTo>
                <a:lnTo>
                  <a:pt x="354" y="616"/>
                </a:lnTo>
                <a:lnTo>
                  <a:pt x="354" y="616"/>
                </a:lnTo>
                <a:close/>
                <a:moveTo>
                  <a:pt x="471" y="631"/>
                </a:moveTo>
                <a:lnTo>
                  <a:pt x="471" y="631"/>
                </a:lnTo>
                <a:lnTo>
                  <a:pt x="476" y="631"/>
                </a:lnTo>
                <a:lnTo>
                  <a:pt x="480" y="632"/>
                </a:lnTo>
                <a:lnTo>
                  <a:pt x="480" y="632"/>
                </a:lnTo>
                <a:lnTo>
                  <a:pt x="479" y="628"/>
                </a:lnTo>
                <a:lnTo>
                  <a:pt x="477" y="622"/>
                </a:lnTo>
                <a:lnTo>
                  <a:pt x="477" y="617"/>
                </a:lnTo>
                <a:lnTo>
                  <a:pt x="474" y="613"/>
                </a:lnTo>
                <a:lnTo>
                  <a:pt x="474" y="613"/>
                </a:lnTo>
                <a:lnTo>
                  <a:pt x="473" y="620"/>
                </a:lnTo>
                <a:lnTo>
                  <a:pt x="471" y="631"/>
                </a:lnTo>
                <a:lnTo>
                  <a:pt x="471" y="631"/>
                </a:lnTo>
                <a:close/>
                <a:moveTo>
                  <a:pt x="436" y="625"/>
                </a:moveTo>
                <a:lnTo>
                  <a:pt x="436" y="625"/>
                </a:lnTo>
                <a:lnTo>
                  <a:pt x="434" y="619"/>
                </a:lnTo>
                <a:lnTo>
                  <a:pt x="433" y="616"/>
                </a:lnTo>
                <a:lnTo>
                  <a:pt x="430" y="613"/>
                </a:lnTo>
                <a:lnTo>
                  <a:pt x="430" y="613"/>
                </a:lnTo>
                <a:lnTo>
                  <a:pt x="433" y="620"/>
                </a:lnTo>
                <a:lnTo>
                  <a:pt x="436" y="625"/>
                </a:lnTo>
                <a:lnTo>
                  <a:pt x="436" y="625"/>
                </a:lnTo>
                <a:close/>
                <a:moveTo>
                  <a:pt x="654" y="620"/>
                </a:moveTo>
                <a:lnTo>
                  <a:pt x="654" y="620"/>
                </a:lnTo>
                <a:lnTo>
                  <a:pt x="656" y="620"/>
                </a:lnTo>
                <a:lnTo>
                  <a:pt x="657" y="619"/>
                </a:lnTo>
                <a:lnTo>
                  <a:pt x="659" y="616"/>
                </a:lnTo>
                <a:lnTo>
                  <a:pt x="659" y="616"/>
                </a:lnTo>
                <a:lnTo>
                  <a:pt x="656" y="617"/>
                </a:lnTo>
                <a:lnTo>
                  <a:pt x="654" y="620"/>
                </a:lnTo>
                <a:lnTo>
                  <a:pt x="654" y="620"/>
                </a:lnTo>
                <a:close/>
                <a:moveTo>
                  <a:pt x="535" y="620"/>
                </a:moveTo>
                <a:lnTo>
                  <a:pt x="535" y="620"/>
                </a:lnTo>
                <a:lnTo>
                  <a:pt x="535" y="619"/>
                </a:lnTo>
                <a:lnTo>
                  <a:pt x="535" y="617"/>
                </a:lnTo>
                <a:lnTo>
                  <a:pt x="535" y="617"/>
                </a:lnTo>
                <a:lnTo>
                  <a:pt x="535" y="617"/>
                </a:lnTo>
                <a:lnTo>
                  <a:pt x="534" y="619"/>
                </a:lnTo>
                <a:lnTo>
                  <a:pt x="534" y="620"/>
                </a:lnTo>
                <a:lnTo>
                  <a:pt x="535" y="620"/>
                </a:lnTo>
                <a:lnTo>
                  <a:pt x="535" y="620"/>
                </a:lnTo>
                <a:close/>
                <a:moveTo>
                  <a:pt x="570" y="635"/>
                </a:moveTo>
                <a:lnTo>
                  <a:pt x="570" y="635"/>
                </a:lnTo>
                <a:lnTo>
                  <a:pt x="575" y="632"/>
                </a:lnTo>
                <a:lnTo>
                  <a:pt x="576" y="628"/>
                </a:lnTo>
                <a:lnTo>
                  <a:pt x="581" y="617"/>
                </a:lnTo>
                <a:lnTo>
                  <a:pt x="581" y="617"/>
                </a:lnTo>
                <a:lnTo>
                  <a:pt x="576" y="620"/>
                </a:lnTo>
                <a:lnTo>
                  <a:pt x="575" y="625"/>
                </a:lnTo>
                <a:lnTo>
                  <a:pt x="570" y="635"/>
                </a:lnTo>
                <a:lnTo>
                  <a:pt x="570" y="635"/>
                </a:lnTo>
                <a:close/>
                <a:moveTo>
                  <a:pt x="117" y="622"/>
                </a:moveTo>
                <a:lnTo>
                  <a:pt x="117" y="622"/>
                </a:lnTo>
                <a:lnTo>
                  <a:pt x="117" y="626"/>
                </a:lnTo>
                <a:lnTo>
                  <a:pt x="117" y="626"/>
                </a:lnTo>
                <a:lnTo>
                  <a:pt x="130" y="632"/>
                </a:lnTo>
                <a:lnTo>
                  <a:pt x="143" y="637"/>
                </a:lnTo>
                <a:lnTo>
                  <a:pt x="143" y="637"/>
                </a:lnTo>
                <a:lnTo>
                  <a:pt x="142" y="634"/>
                </a:lnTo>
                <a:lnTo>
                  <a:pt x="140" y="632"/>
                </a:lnTo>
                <a:lnTo>
                  <a:pt x="136" y="628"/>
                </a:lnTo>
                <a:lnTo>
                  <a:pt x="133" y="623"/>
                </a:lnTo>
                <a:lnTo>
                  <a:pt x="131" y="620"/>
                </a:lnTo>
                <a:lnTo>
                  <a:pt x="133" y="617"/>
                </a:lnTo>
                <a:lnTo>
                  <a:pt x="133" y="617"/>
                </a:lnTo>
                <a:lnTo>
                  <a:pt x="123" y="619"/>
                </a:lnTo>
                <a:lnTo>
                  <a:pt x="117" y="622"/>
                </a:lnTo>
                <a:lnTo>
                  <a:pt x="117" y="622"/>
                </a:lnTo>
                <a:close/>
                <a:moveTo>
                  <a:pt x="511" y="629"/>
                </a:moveTo>
                <a:lnTo>
                  <a:pt x="511" y="629"/>
                </a:lnTo>
                <a:lnTo>
                  <a:pt x="509" y="623"/>
                </a:lnTo>
                <a:lnTo>
                  <a:pt x="508" y="617"/>
                </a:lnTo>
                <a:lnTo>
                  <a:pt x="508" y="617"/>
                </a:lnTo>
                <a:lnTo>
                  <a:pt x="506" y="623"/>
                </a:lnTo>
                <a:lnTo>
                  <a:pt x="508" y="626"/>
                </a:lnTo>
                <a:lnTo>
                  <a:pt x="511" y="629"/>
                </a:lnTo>
                <a:lnTo>
                  <a:pt x="511" y="629"/>
                </a:lnTo>
                <a:close/>
                <a:moveTo>
                  <a:pt x="524" y="628"/>
                </a:moveTo>
                <a:lnTo>
                  <a:pt x="524" y="628"/>
                </a:lnTo>
                <a:lnTo>
                  <a:pt x="526" y="625"/>
                </a:lnTo>
                <a:lnTo>
                  <a:pt x="527" y="622"/>
                </a:lnTo>
                <a:lnTo>
                  <a:pt x="527" y="622"/>
                </a:lnTo>
                <a:lnTo>
                  <a:pt x="526" y="619"/>
                </a:lnTo>
                <a:lnTo>
                  <a:pt x="523" y="617"/>
                </a:lnTo>
                <a:lnTo>
                  <a:pt x="523" y="617"/>
                </a:lnTo>
                <a:lnTo>
                  <a:pt x="524" y="620"/>
                </a:lnTo>
                <a:lnTo>
                  <a:pt x="524" y="623"/>
                </a:lnTo>
                <a:lnTo>
                  <a:pt x="524" y="625"/>
                </a:lnTo>
                <a:lnTo>
                  <a:pt x="524" y="628"/>
                </a:lnTo>
                <a:lnTo>
                  <a:pt x="524" y="628"/>
                </a:lnTo>
                <a:close/>
                <a:moveTo>
                  <a:pt x="177" y="622"/>
                </a:moveTo>
                <a:lnTo>
                  <a:pt x="177" y="622"/>
                </a:lnTo>
                <a:lnTo>
                  <a:pt x="177" y="620"/>
                </a:lnTo>
                <a:lnTo>
                  <a:pt x="175" y="619"/>
                </a:lnTo>
                <a:lnTo>
                  <a:pt x="172" y="619"/>
                </a:lnTo>
                <a:lnTo>
                  <a:pt x="172" y="619"/>
                </a:lnTo>
                <a:lnTo>
                  <a:pt x="174" y="622"/>
                </a:lnTo>
                <a:lnTo>
                  <a:pt x="175" y="622"/>
                </a:lnTo>
                <a:lnTo>
                  <a:pt x="177" y="622"/>
                </a:lnTo>
                <a:lnTo>
                  <a:pt x="177" y="622"/>
                </a:lnTo>
                <a:close/>
                <a:moveTo>
                  <a:pt x="343" y="622"/>
                </a:moveTo>
                <a:lnTo>
                  <a:pt x="343" y="622"/>
                </a:lnTo>
                <a:lnTo>
                  <a:pt x="343" y="622"/>
                </a:lnTo>
                <a:lnTo>
                  <a:pt x="343" y="622"/>
                </a:lnTo>
                <a:lnTo>
                  <a:pt x="343" y="622"/>
                </a:lnTo>
                <a:lnTo>
                  <a:pt x="334" y="620"/>
                </a:lnTo>
                <a:lnTo>
                  <a:pt x="329" y="620"/>
                </a:lnTo>
                <a:lnTo>
                  <a:pt x="326" y="622"/>
                </a:lnTo>
                <a:lnTo>
                  <a:pt x="326" y="622"/>
                </a:lnTo>
                <a:lnTo>
                  <a:pt x="329" y="622"/>
                </a:lnTo>
                <a:lnTo>
                  <a:pt x="334" y="623"/>
                </a:lnTo>
                <a:lnTo>
                  <a:pt x="343" y="622"/>
                </a:lnTo>
                <a:lnTo>
                  <a:pt x="343" y="622"/>
                </a:lnTo>
                <a:close/>
                <a:moveTo>
                  <a:pt x="689" y="626"/>
                </a:moveTo>
                <a:lnTo>
                  <a:pt x="689" y="626"/>
                </a:lnTo>
                <a:lnTo>
                  <a:pt x="697" y="625"/>
                </a:lnTo>
                <a:lnTo>
                  <a:pt x="701" y="622"/>
                </a:lnTo>
                <a:lnTo>
                  <a:pt x="701" y="622"/>
                </a:lnTo>
                <a:lnTo>
                  <a:pt x="700" y="622"/>
                </a:lnTo>
                <a:lnTo>
                  <a:pt x="700" y="620"/>
                </a:lnTo>
                <a:lnTo>
                  <a:pt x="698" y="620"/>
                </a:lnTo>
                <a:lnTo>
                  <a:pt x="697" y="619"/>
                </a:lnTo>
                <a:lnTo>
                  <a:pt x="697" y="619"/>
                </a:lnTo>
                <a:lnTo>
                  <a:pt x="689" y="626"/>
                </a:lnTo>
                <a:lnTo>
                  <a:pt x="689" y="626"/>
                </a:lnTo>
                <a:close/>
                <a:moveTo>
                  <a:pt x="171" y="632"/>
                </a:moveTo>
                <a:lnTo>
                  <a:pt x="171" y="632"/>
                </a:lnTo>
                <a:lnTo>
                  <a:pt x="168" y="626"/>
                </a:lnTo>
                <a:lnTo>
                  <a:pt x="162" y="622"/>
                </a:lnTo>
                <a:lnTo>
                  <a:pt x="154" y="620"/>
                </a:lnTo>
                <a:lnTo>
                  <a:pt x="143" y="620"/>
                </a:lnTo>
                <a:lnTo>
                  <a:pt x="143" y="620"/>
                </a:lnTo>
                <a:lnTo>
                  <a:pt x="145" y="623"/>
                </a:lnTo>
                <a:lnTo>
                  <a:pt x="148" y="626"/>
                </a:lnTo>
                <a:lnTo>
                  <a:pt x="155" y="629"/>
                </a:lnTo>
                <a:lnTo>
                  <a:pt x="163" y="632"/>
                </a:lnTo>
                <a:lnTo>
                  <a:pt x="171" y="632"/>
                </a:lnTo>
                <a:lnTo>
                  <a:pt x="171" y="632"/>
                </a:lnTo>
                <a:close/>
                <a:moveTo>
                  <a:pt x="180" y="623"/>
                </a:moveTo>
                <a:lnTo>
                  <a:pt x="180" y="623"/>
                </a:lnTo>
                <a:lnTo>
                  <a:pt x="181" y="625"/>
                </a:lnTo>
                <a:lnTo>
                  <a:pt x="183" y="625"/>
                </a:lnTo>
                <a:lnTo>
                  <a:pt x="184" y="628"/>
                </a:lnTo>
                <a:lnTo>
                  <a:pt x="184" y="628"/>
                </a:lnTo>
                <a:lnTo>
                  <a:pt x="187" y="626"/>
                </a:lnTo>
                <a:lnTo>
                  <a:pt x="192" y="628"/>
                </a:lnTo>
                <a:lnTo>
                  <a:pt x="200" y="631"/>
                </a:lnTo>
                <a:lnTo>
                  <a:pt x="209" y="632"/>
                </a:lnTo>
                <a:lnTo>
                  <a:pt x="212" y="631"/>
                </a:lnTo>
                <a:lnTo>
                  <a:pt x="215" y="629"/>
                </a:lnTo>
                <a:lnTo>
                  <a:pt x="215" y="629"/>
                </a:lnTo>
                <a:lnTo>
                  <a:pt x="206" y="628"/>
                </a:lnTo>
                <a:lnTo>
                  <a:pt x="197" y="625"/>
                </a:lnTo>
                <a:lnTo>
                  <a:pt x="181" y="620"/>
                </a:lnTo>
                <a:lnTo>
                  <a:pt x="181" y="620"/>
                </a:lnTo>
                <a:lnTo>
                  <a:pt x="180" y="623"/>
                </a:lnTo>
                <a:lnTo>
                  <a:pt x="180" y="623"/>
                </a:lnTo>
                <a:close/>
                <a:moveTo>
                  <a:pt x="229" y="622"/>
                </a:moveTo>
                <a:lnTo>
                  <a:pt x="229" y="622"/>
                </a:lnTo>
                <a:lnTo>
                  <a:pt x="223" y="620"/>
                </a:lnTo>
                <a:lnTo>
                  <a:pt x="216" y="622"/>
                </a:lnTo>
                <a:lnTo>
                  <a:pt x="216" y="622"/>
                </a:lnTo>
                <a:lnTo>
                  <a:pt x="223" y="625"/>
                </a:lnTo>
                <a:lnTo>
                  <a:pt x="226" y="623"/>
                </a:lnTo>
                <a:lnTo>
                  <a:pt x="229" y="622"/>
                </a:lnTo>
                <a:lnTo>
                  <a:pt x="229" y="622"/>
                </a:lnTo>
                <a:close/>
                <a:moveTo>
                  <a:pt x="299" y="622"/>
                </a:moveTo>
                <a:lnTo>
                  <a:pt x="299" y="622"/>
                </a:lnTo>
                <a:lnTo>
                  <a:pt x="290" y="622"/>
                </a:lnTo>
                <a:lnTo>
                  <a:pt x="285" y="622"/>
                </a:lnTo>
                <a:lnTo>
                  <a:pt x="282" y="625"/>
                </a:lnTo>
                <a:lnTo>
                  <a:pt x="282" y="625"/>
                </a:lnTo>
                <a:lnTo>
                  <a:pt x="299" y="625"/>
                </a:lnTo>
                <a:lnTo>
                  <a:pt x="312" y="623"/>
                </a:lnTo>
                <a:lnTo>
                  <a:pt x="312" y="623"/>
                </a:lnTo>
                <a:lnTo>
                  <a:pt x="309" y="623"/>
                </a:lnTo>
                <a:lnTo>
                  <a:pt x="306" y="623"/>
                </a:lnTo>
                <a:lnTo>
                  <a:pt x="299" y="622"/>
                </a:lnTo>
                <a:lnTo>
                  <a:pt x="299" y="622"/>
                </a:lnTo>
                <a:close/>
                <a:moveTo>
                  <a:pt x="316" y="623"/>
                </a:moveTo>
                <a:lnTo>
                  <a:pt x="316" y="623"/>
                </a:lnTo>
                <a:lnTo>
                  <a:pt x="323" y="623"/>
                </a:lnTo>
                <a:lnTo>
                  <a:pt x="323" y="623"/>
                </a:lnTo>
                <a:lnTo>
                  <a:pt x="322" y="622"/>
                </a:lnTo>
                <a:lnTo>
                  <a:pt x="320" y="622"/>
                </a:lnTo>
                <a:lnTo>
                  <a:pt x="320" y="622"/>
                </a:lnTo>
                <a:lnTo>
                  <a:pt x="320" y="622"/>
                </a:lnTo>
                <a:lnTo>
                  <a:pt x="319" y="623"/>
                </a:lnTo>
                <a:lnTo>
                  <a:pt x="316" y="623"/>
                </a:lnTo>
                <a:lnTo>
                  <a:pt x="316" y="623"/>
                </a:lnTo>
                <a:close/>
                <a:moveTo>
                  <a:pt x="592" y="632"/>
                </a:moveTo>
                <a:lnTo>
                  <a:pt x="592" y="632"/>
                </a:lnTo>
                <a:lnTo>
                  <a:pt x="595" y="626"/>
                </a:lnTo>
                <a:lnTo>
                  <a:pt x="596" y="623"/>
                </a:lnTo>
                <a:lnTo>
                  <a:pt x="596" y="622"/>
                </a:lnTo>
                <a:lnTo>
                  <a:pt x="596" y="622"/>
                </a:lnTo>
                <a:lnTo>
                  <a:pt x="593" y="623"/>
                </a:lnTo>
                <a:lnTo>
                  <a:pt x="590" y="626"/>
                </a:lnTo>
                <a:lnTo>
                  <a:pt x="590" y="629"/>
                </a:lnTo>
                <a:lnTo>
                  <a:pt x="590" y="631"/>
                </a:lnTo>
                <a:lnTo>
                  <a:pt x="592" y="632"/>
                </a:lnTo>
                <a:lnTo>
                  <a:pt x="592" y="632"/>
                </a:lnTo>
                <a:close/>
                <a:moveTo>
                  <a:pt x="424" y="643"/>
                </a:moveTo>
                <a:lnTo>
                  <a:pt x="424" y="643"/>
                </a:lnTo>
                <a:lnTo>
                  <a:pt x="410" y="625"/>
                </a:lnTo>
                <a:lnTo>
                  <a:pt x="410" y="625"/>
                </a:lnTo>
                <a:lnTo>
                  <a:pt x="404" y="625"/>
                </a:lnTo>
                <a:lnTo>
                  <a:pt x="399" y="623"/>
                </a:lnTo>
                <a:lnTo>
                  <a:pt x="392" y="622"/>
                </a:lnTo>
                <a:lnTo>
                  <a:pt x="392" y="622"/>
                </a:lnTo>
                <a:lnTo>
                  <a:pt x="409" y="634"/>
                </a:lnTo>
                <a:lnTo>
                  <a:pt x="416" y="638"/>
                </a:lnTo>
                <a:lnTo>
                  <a:pt x="424" y="643"/>
                </a:lnTo>
                <a:lnTo>
                  <a:pt x="424" y="643"/>
                </a:lnTo>
                <a:close/>
                <a:moveTo>
                  <a:pt x="276" y="622"/>
                </a:moveTo>
                <a:lnTo>
                  <a:pt x="276" y="622"/>
                </a:lnTo>
                <a:lnTo>
                  <a:pt x="274" y="622"/>
                </a:lnTo>
                <a:lnTo>
                  <a:pt x="273" y="622"/>
                </a:lnTo>
                <a:lnTo>
                  <a:pt x="271" y="623"/>
                </a:lnTo>
                <a:lnTo>
                  <a:pt x="271" y="623"/>
                </a:lnTo>
                <a:lnTo>
                  <a:pt x="274" y="625"/>
                </a:lnTo>
                <a:lnTo>
                  <a:pt x="276" y="623"/>
                </a:lnTo>
                <a:lnTo>
                  <a:pt x="276" y="622"/>
                </a:lnTo>
                <a:lnTo>
                  <a:pt x="276" y="622"/>
                </a:lnTo>
                <a:close/>
                <a:moveTo>
                  <a:pt x="656" y="637"/>
                </a:moveTo>
                <a:lnTo>
                  <a:pt x="656" y="637"/>
                </a:lnTo>
                <a:lnTo>
                  <a:pt x="671" y="632"/>
                </a:lnTo>
                <a:lnTo>
                  <a:pt x="677" y="629"/>
                </a:lnTo>
                <a:lnTo>
                  <a:pt x="680" y="626"/>
                </a:lnTo>
                <a:lnTo>
                  <a:pt x="680" y="622"/>
                </a:lnTo>
                <a:lnTo>
                  <a:pt x="680" y="622"/>
                </a:lnTo>
                <a:lnTo>
                  <a:pt x="666" y="628"/>
                </a:lnTo>
                <a:lnTo>
                  <a:pt x="659" y="631"/>
                </a:lnTo>
                <a:lnTo>
                  <a:pt x="657" y="634"/>
                </a:lnTo>
                <a:lnTo>
                  <a:pt x="656" y="637"/>
                </a:lnTo>
                <a:lnTo>
                  <a:pt x="656" y="637"/>
                </a:lnTo>
                <a:close/>
                <a:moveTo>
                  <a:pt x="238" y="625"/>
                </a:moveTo>
                <a:lnTo>
                  <a:pt x="238" y="625"/>
                </a:lnTo>
                <a:lnTo>
                  <a:pt x="239" y="626"/>
                </a:lnTo>
                <a:lnTo>
                  <a:pt x="241" y="626"/>
                </a:lnTo>
                <a:lnTo>
                  <a:pt x="244" y="626"/>
                </a:lnTo>
                <a:lnTo>
                  <a:pt x="244" y="626"/>
                </a:lnTo>
                <a:lnTo>
                  <a:pt x="245" y="623"/>
                </a:lnTo>
                <a:lnTo>
                  <a:pt x="245" y="623"/>
                </a:lnTo>
                <a:lnTo>
                  <a:pt x="241" y="625"/>
                </a:lnTo>
                <a:lnTo>
                  <a:pt x="238" y="625"/>
                </a:lnTo>
                <a:lnTo>
                  <a:pt x="238" y="625"/>
                </a:lnTo>
                <a:close/>
                <a:moveTo>
                  <a:pt x="602" y="623"/>
                </a:moveTo>
                <a:lnTo>
                  <a:pt x="602" y="623"/>
                </a:lnTo>
                <a:lnTo>
                  <a:pt x="602" y="626"/>
                </a:lnTo>
                <a:lnTo>
                  <a:pt x="602" y="626"/>
                </a:lnTo>
                <a:lnTo>
                  <a:pt x="607" y="623"/>
                </a:lnTo>
                <a:lnTo>
                  <a:pt x="607" y="623"/>
                </a:lnTo>
                <a:lnTo>
                  <a:pt x="605" y="625"/>
                </a:lnTo>
                <a:lnTo>
                  <a:pt x="602" y="623"/>
                </a:lnTo>
                <a:lnTo>
                  <a:pt x="602" y="623"/>
                </a:lnTo>
                <a:close/>
                <a:moveTo>
                  <a:pt x="502" y="640"/>
                </a:moveTo>
                <a:lnTo>
                  <a:pt x="502" y="640"/>
                </a:lnTo>
                <a:lnTo>
                  <a:pt x="502" y="635"/>
                </a:lnTo>
                <a:lnTo>
                  <a:pt x="500" y="631"/>
                </a:lnTo>
                <a:lnTo>
                  <a:pt x="497" y="626"/>
                </a:lnTo>
                <a:lnTo>
                  <a:pt x="494" y="625"/>
                </a:lnTo>
                <a:lnTo>
                  <a:pt x="494" y="625"/>
                </a:lnTo>
                <a:lnTo>
                  <a:pt x="497" y="632"/>
                </a:lnTo>
                <a:lnTo>
                  <a:pt x="502" y="640"/>
                </a:lnTo>
                <a:lnTo>
                  <a:pt x="502" y="640"/>
                </a:lnTo>
                <a:close/>
                <a:moveTo>
                  <a:pt x="561" y="629"/>
                </a:moveTo>
                <a:lnTo>
                  <a:pt x="561" y="629"/>
                </a:lnTo>
                <a:lnTo>
                  <a:pt x="564" y="628"/>
                </a:lnTo>
                <a:lnTo>
                  <a:pt x="564" y="625"/>
                </a:lnTo>
                <a:lnTo>
                  <a:pt x="564" y="625"/>
                </a:lnTo>
                <a:lnTo>
                  <a:pt x="563" y="625"/>
                </a:lnTo>
                <a:lnTo>
                  <a:pt x="563" y="625"/>
                </a:lnTo>
                <a:lnTo>
                  <a:pt x="563" y="626"/>
                </a:lnTo>
                <a:lnTo>
                  <a:pt x="563" y="628"/>
                </a:lnTo>
                <a:lnTo>
                  <a:pt x="563" y="628"/>
                </a:lnTo>
                <a:lnTo>
                  <a:pt x="561" y="629"/>
                </a:lnTo>
                <a:lnTo>
                  <a:pt x="561" y="629"/>
                </a:lnTo>
                <a:close/>
                <a:moveTo>
                  <a:pt x="637" y="628"/>
                </a:moveTo>
                <a:lnTo>
                  <a:pt x="637" y="628"/>
                </a:lnTo>
                <a:lnTo>
                  <a:pt x="640" y="628"/>
                </a:lnTo>
                <a:lnTo>
                  <a:pt x="643" y="626"/>
                </a:lnTo>
                <a:lnTo>
                  <a:pt x="643" y="626"/>
                </a:lnTo>
                <a:lnTo>
                  <a:pt x="640" y="626"/>
                </a:lnTo>
                <a:lnTo>
                  <a:pt x="637" y="628"/>
                </a:lnTo>
                <a:lnTo>
                  <a:pt x="637" y="628"/>
                </a:lnTo>
                <a:close/>
                <a:moveTo>
                  <a:pt x="335" y="628"/>
                </a:moveTo>
                <a:lnTo>
                  <a:pt x="335" y="628"/>
                </a:lnTo>
                <a:lnTo>
                  <a:pt x="354" y="629"/>
                </a:lnTo>
                <a:lnTo>
                  <a:pt x="372" y="629"/>
                </a:lnTo>
                <a:lnTo>
                  <a:pt x="372" y="629"/>
                </a:lnTo>
                <a:lnTo>
                  <a:pt x="363" y="628"/>
                </a:lnTo>
                <a:lnTo>
                  <a:pt x="354" y="626"/>
                </a:lnTo>
                <a:lnTo>
                  <a:pt x="343" y="628"/>
                </a:lnTo>
                <a:lnTo>
                  <a:pt x="335" y="628"/>
                </a:lnTo>
                <a:lnTo>
                  <a:pt x="335" y="628"/>
                </a:lnTo>
                <a:close/>
                <a:moveTo>
                  <a:pt x="305" y="631"/>
                </a:moveTo>
                <a:lnTo>
                  <a:pt x="305" y="631"/>
                </a:lnTo>
                <a:lnTo>
                  <a:pt x="311" y="631"/>
                </a:lnTo>
                <a:lnTo>
                  <a:pt x="317" y="631"/>
                </a:lnTo>
                <a:lnTo>
                  <a:pt x="331" y="631"/>
                </a:lnTo>
                <a:lnTo>
                  <a:pt x="331" y="631"/>
                </a:lnTo>
                <a:lnTo>
                  <a:pt x="328" y="629"/>
                </a:lnTo>
                <a:lnTo>
                  <a:pt x="325" y="628"/>
                </a:lnTo>
                <a:lnTo>
                  <a:pt x="319" y="628"/>
                </a:lnTo>
                <a:lnTo>
                  <a:pt x="311" y="629"/>
                </a:lnTo>
                <a:lnTo>
                  <a:pt x="305" y="631"/>
                </a:lnTo>
                <a:lnTo>
                  <a:pt x="305" y="631"/>
                </a:lnTo>
                <a:close/>
                <a:moveTo>
                  <a:pt x="628" y="631"/>
                </a:moveTo>
                <a:lnTo>
                  <a:pt x="628" y="631"/>
                </a:lnTo>
                <a:lnTo>
                  <a:pt x="631" y="631"/>
                </a:lnTo>
                <a:lnTo>
                  <a:pt x="633" y="629"/>
                </a:lnTo>
                <a:lnTo>
                  <a:pt x="633" y="629"/>
                </a:lnTo>
                <a:lnTo>
                  <a:pt x="630" y="629"/>
                </a:lnTo>
                <a:lnTo>
                  <a:pt x="628" y="631"/>
                </a:lnTo>
                <a:lnTo>
                  <a:pt x="628" y="631"/>
                </a:lnTo>
                <a:close/>
                <a:moveTo>
                  <a:pt x="183" y="632"/>
                </a:moveTo>
                <a:lnTo>
                  <a:pt x="183" y="632"/>
                </a:lnTo>
                <a:lnTo>
                  <a:pt x="177" y="629"/>
                </a:lnTo>
                <a:lnTo>
                  <a:pt x="177" y="629"/>
                </a:lnTo>
                <a:lnTo>
                  <a:pt x="178" y="631"/>
                </a:lnTo>
                <a:lnTo>
                  <a:pt x="180" y="632"/>
                </a:lnTo>
                <a:lnTo>
                  <a:pt x="181" y="632"/>
                </a:lnTo>
                <a:lnTo>
                  <a:pt x="183" y="632"/>
                </a:lnTo>
                <a:lnTo>
                  <a:pt x="183" y="632"/>
                </a:lnTo>
                <a:close/>
                <a:moveTo>
                  <a:pt x="686" y="635"/>
                </a:moveTo>
                <a:lnTo>
                  <a:pt x="686" y="635"/>
                </a:lnTo>
                <a:lnTo>
                  <a:pt x="689" y="635"/>
                </a:lnTo>
                <a:lnTo>
                  <a:pt x="694" y="634"/>
                </a:lnTo>
                <a:lnTo>
                  <a:pt x="695" y="632"/>
                </a:lnTo>
                <a:lnTo>
                  <a:pt x="697" y="629"/>
                </a:lnTo>
                <a:lnTo>
                  <a:pt x="697" y="629"/>
                </a:lnTo>
                <a:lnTo>
                  <a:pt x="691" y="631"/>
                </a:lnTo>
                <a:lnTo>
                  <a:pt x="688" y="632"/>
                </a:lnTo>
                <a:lnTo>
                  <a:pt x="686" y="635"/>
                </a:lnTo>
                <a:lnTo>
                  <a:pt x="686" y="635"/>
                </a:lnTo>
                <a:close/>
                <a:moveTo>
                  <a:pt x="244" y="631"/>
                </a:moveTo>
                <a:lnTo>
                  <a:pt x="244" y="631"/>
                </a:lnTo>
                <a:lnTo>
                  <a:pt x="247" y="634"/>
                </a:lnTo>
                <a:lnTo>
                  <a:pt x="250" y="635"/>
                </a:lnTo>
                <a:lnTo>
                  <a:pt x="258" y="640"/>
                </a:lnTo>
                <a:lnTo>
                  <a:pt x="258" y="640"/>
                </a:lnTo>
                <a:lnTo>
                  <a:pt x="268" y="635"/>
                </a:lnTo>
                <a:lnTo>
                  <a:pt x="276" y="631"/>
                </a:lnTo>
                <a:lnTo>
                  <a:pt x="276" y="631"/>
                </a:lnTo>
                <a:lnTo>
                  <a:pt x="244" y="631"/>
                </a:lnTo>
                <a:lnTo>
                  <a:pt x="244" y="631"/>
                </a:lnTo>
                <a:close/>
                <a:moveTo>
                  <a:pt x="216" y="634"/>
                </a:moveTo>
                <a:lnTo>
                  <a:pt x="216" y="634"/>
                </a:lnTo>
                <a:lnTo>
                  <a:pt x="226" y="637"/>
                </a:lnTo>
                <a:lnTo>
                  <a:pt x="226" y="637"/>
                </a:lnTo>
                <a:lnTo>
                  <a:pt x="227" y="634"/>
                </a:lnTo>
                <a:lnTo>
                  <a:pt x="226" y="631"/>
                </a:lnTo>
                <a:lnTo>
                  <a:pt x="226" y="631"/>
                </a:lnTo>
                <a:lnTo>
                  <a:pt x="223" y="631"/>
                </a:lnTo>
                <a:lnTo>
                  <a:pt x="221" y="632"/>
                </a:lnTo>
                <a:lnTo>
                  <a:pt x="216" y="634"/>
                </a:lnTo>
                <a:lnTo>
                  <a:pt x="216" y="634"/>
                </a:lnTo>
                <a:close/>
                <a:moveTo>
                  <a:pt x="136" y="648"/>
                </a:moveTo>
                <a:lnTo>
                  <a:pt x="136" y="648"/>
                </a:lnTo>
                <a:lnTo>
                  <a:pt x="126" y="643"/>
                </a:lnTo>
                <a:lnTo>
                  <a:pt x="119" y="638"/>
                </a:lnTo>
                <a:lnTo>
                  <a:pt x="113" y="635"/>
                </a:lnTo>
                <a:lnTo>
                  <a:pt x="105" y="632"/>
                </a:lnTo>
                <a:lnTo>
                  <a:pt x="105" y="632"/>
                </a:lnTo>
                <a:lnTo>
                  <a:pt x="119" y="642"/>
                </a:lnTo>
                <a:lnTo>
                  <a:pt x="126" y="646"/>
                </a:lnTo>
                <a:lnTo>
                  <a:pt x="136" y="648"/>
                </a:lnTo>
                <a:lnTo>
                  <a:pt x="136" y="648"/>
                </a:lnTo>
                <a:close/>
                <a:moveTo>
                  <a:pt x="546" y="632"/>
                </a:moveTo>
                <a:lnTo>
                  <a:pt x="546" y="632"/>
                </a:lnTo>
                <a:lnTo>
                  <a:pt x="546" y="635"/>
                </a:lnTo>
                <a:lnTo>
                  <a:pt x="547" y="638"/>
                </a:lnTo>
                <a:lnTo>
                  <a:pt x="547" y="638"/>
                </a:lnTo>
                <a:lnTo>
                  <a:pt x="549" y="635"/>
                </a:lnTo>
                <a:lnTo>
                  <a:pt x="549" y="634"/>
                </a:lnTo>
                <a:lnTo>
                  <a:pt x="549" y="632"/>
                </a:lnTo>
                <a:lnTo>
                  <a:pt x="549" y="632"/>
                </a:lnTo>
                <a:lnTo>
                  <a:pt x="547" y="632"/>
                </a:lnTo>
                <a:lnTo>
                  <a:pt x="546" y="632"/>
                </a:lnTo>
                <a:lnTo>
                  <a:pt x="546" y="632"/>
                </a:lnTo>
                <a:close/>
                <a:moveTo>
                  <a:pt x="232" y="638"/>
                </a:moveTo>
                <a:lnTo>
                  <a:pt x="232" y="638"/>
                </a:lnTo>
                <a:lnTo>
                  <a:pt x="239" y="640"/>
                </a:lnTo>
                <a:lnTo>
                  <a:pt x="248" y="640"/>
                </a:lnTo>
                <a:lnTo>
                  <a:pt x="248" y="640"/>
                </a:lnTo>
                <a:lnTo>
                  <a:pt x="239" y="634"/>
                </a:lnTo>
                <a:lnTo>
                  <a:pt x="236" y="634"/>
                </a:lnTo>
                <a:lnTo>
                  <a:pt x="233" y="634"/>
                </a:lnTo>
                <a:lnTo>
                  <a:pt x="232" y="635"/>
                </a:lnTo>
                <a:lnTo>
                  <a:pt x="232" y="638"/>
                </a:lnTo>
                <a:lnTo>
                  <a:pt x="232" y="638"/>
                </a:lnTo>
                <a:close/>
                <a:moveTo>
                  <a:pt x="552" y="661"/>
                </a:moveTo>
                <a:lnTo>
                  <a:pt x="552" y="661"/>
                </a:lnTo>
                <a:lnTo>
                  <a:pt x="553" y="646"/>
                </a:lnTo>
                <a:lnTo>
                  <a:pt x="555" y="638"/>
                </a:lnTo>
                <a:lnTo>
                  <a:pt x="553" y="632"/>
                </a:lnTo>
                <a:lnTo>
                  <a:pt x="553" y="632"/>
                </a:lnTo>
                <a:lnTo>
                  <a:pt x="550" y="648"/>
                </a:lnTo>
                <a:lnTo>
                  <a:pt x="549" y="655"/>
                </a:lnTo>
                <a:lnTo>
                  <a:pt x="550" y="658"/>
                </a:lnTo>
                <a:lnTo>
                  <a:pt x="552" y="661"/>
                </a:lnTo>
                <a:lnTo>
                  <a:pt x="552" y="661"/>
                </a:lnTo>
                <a:close/>
                <a:moveTo>
                  <a:pt x="619" y="637"/>
                </a:moveTo>
                <a:lnTo>
                  <a:pt x="619" y="637"/>
                </a:lnTo>
                <a:lnTo>
                  <a:pt x="620" y="640"/>
                </a:lnTo>
                <a:lnTo>
                  <a:pt x="622" y="640"/>
                </a:lnTo>
                <a:lnTo>
                  <a:pt x="628" y="640"/>
                </a:lnTo>
                <a:lnTo>
                  <a:pt x="633" y="637"/>
                </a:lnTo>
                <a:lnTo>
                  <a:pt x="637" y="634"/>
                </a:lnTo>
                <a:lnTo>
                  <a:pt x="637" y="634"/>
                </a:lnTo>
                <a:lnTo>
                  <a:pt x="633" y="634"/>
                </a:lnTo>
                <a:lnTo>
                  <a:pt x="628" y="634"/>
                </a:lnTo>
                <a:lnTo>
                  <a:pt x="619" y="637"/>
                </a:lnTo>
                <a:lnTo>
                  <a:pt x="619" y="637"/>
                </a:lnTo>
                <a:close/>
                <a:moveTo>
                  <a:pt x="152" y="638"/>
                </a:moveTo>
                <a:lnTo>
                  <a:pt x="152" y="638"/>
                </a:lnTo>
                <a:lnTo>
                  <a:pt x="155" y="642"/>
                </a:lnTo>
                <a:lnTo>
                  <a:pt x="160" y="642"/>
                </a:lnTo>
                <a:lnTo>
                  <a:pt x="165" y="642"/>
                </a:lnTo>
                <a:lnTo>
                  <a:pt x="166" y="640"/>
                </a:lnTo>
                <a:lnTo>
                  <a:pt x="166" y="638"/>
                </a:lnTo>
                <a:lnTo>
                  <a:pt x="166" y="638"/>
                </a:lnTo>
                <a:lnTo>
                  <a:pt x="160" y="637"/>
                </a:lnTo>
                <a:lnTo>
                  <a:pt x="152" y="634"/>
                </a:lnTo>
                <a:lnTo>
                  <a:pt x="152" y="634"/>
                </a:lnTo>
                <a:lnTo>
                  <a:pt x="152" y="637"/>
                </a:lnTo>
                <a:lnTo>
                  <a:pt x="152" y="638"/>
                </a:lnTo>
                <a:lnTo>
                  <a:pt x="152" y="638"/>
                </a:lnTo>
                <a:close/>
                <a:moveTo>
                  <a:pt x="207" y="638"/>
                </a:moveTo>
                <a:lnTo>
                  <a:pt x="207" y="638"/>
                </a:lnTo>
                <a:lnTo>
                  <a:pt x="206" y="637"/>
                </a:lnTo>
                <a:lnTo>
                  <a:pt x="203" y="635"/>
                </a:lnTo>
                <a:lnTo>
                  <a:pt x="197" y="634"/>
                </a:lnTo>
                <a:lnTo>
                  <a:pt x="197" y="634"/>
                </a:lnTo>
                <a:lnTo>
                  <a:pt x="198" y="637"/>
                </a:lnTo>
                <a:lnTo>
                  <a:pt x="201" y="638"/>
                </a:lnTo>
                <a:lnTo>
                  <a:pt x="207" y="638"/>
                </a:lnTo>
                <a:lnTo>
                  <a:pt x="207" y="638"/>
                </a:lnTo>
                <a:close/>
                <a:moveTo>
                  <a:pt x="450" y="637"/>
                </a:moveTo>
                <a:lnTo>
                  <a:pt x="450" y="637"/>
                </a:lnTo>
                <a:lnTo>
                  <a:pt x="451" y="637"/>
                </a:lnTo>
                <a:lnTo>
                  <a:pt x="454" y="638"/>
                </a:lnTo>
                <a:lnTo>
                  <a:pt x="454" y="638"/>
                </a:lnTo>
                <a:lnTo>
                  <a:pt x="453" y="637"/>
                </a:lnTo>
                <a:lnTo>
                  <a:pt x="451" y="634"/>
                </a:lnTo>
                <a:lnTo>
                  <a:pt x="451" y="634"/>
                </a:lnTo>
                <a:lnTo>
                  <a:pt x="450" y="637"/>
                </a:lnTo>
                <a:lnTo>
                  <a:pt x="450" y="637"/>
                </a:lnTo>
                <a:close/>
                <a:moveTo>
                  <a:pt x="305" y="638"/>
                </a:moveTo>
                <a:lnTo>
                  <a:pt x="305" y="638"/>
                </a:lnTo>
                <a:lnTo>
                  <a:pt x="326" y="638"/>
                </a:lnTo>
                <a:lnTo>
                  <a:pt x="348" y="638"/>
                </a:lnTo>
                <a:lnTo>
                  <a:pt x="348" y="638"/>
                </a:lnTo>
                <a:lnTo>
                  <a:pt x="338" y="635"/>
                </a:lnTo>
                <a:lnTo>
                  <a:pt x="328" y="635"/>
                </a:lnTo>
                <a:lnTo>
                  <a:pt x="316" y="637"/>
                </a:lnTo>
                <a:lnTo>
                  <a:pt x="305" y="638"/>
                </a:lnTo>
                <a:lnTo>
                  <a:pt x="305" y="638"/>
                </a:lnTo>
                <a:close/>
                <a:moveTo>
                  <a:pt x="531" y="675"/>
                </a:moveTo>
                <a:lnTo>
                  <a:pt x="531" y="675"/>
                </a:lnTo>
                <a:lnTo>
                  <a:pt x="532" y="671"/>
                </a:lnTo>
                <a:lnTo>
                  <a:pt x="532" y="666"/>
                </a:lnTo>
                <a:lnTo>
                  <a:pt x="532" y="652"/>
                </a:lnTo>
                <a:lnTo>
                  <a:pt x="532" y="652"/>
                </a:lnTo>
                <a:lnTo>
                  <a:pt x="534" y="642"/>
                </a:lnTo>
                <a:lnTo>
                  <a:pt x="534" y="638"/>
                </a:lnTo>
                <a:lnTo>
                  <a:pt x="532" y="635"/>
                </a:lnTo>
                <a:lnTo>
                  <a:pt x="532" y="635"/>
                </a:lnTo>
                <a:lnTo>
                  <a:pt x="529" y="638"/>
                </a:lnTo>
                <a:lnTo>
                  <a:pt x="526" y="643"/>
                </a:lnTo>
                <a:lnTo>
                  <a:pt x="524" y="648"/>
                </a:lnTo>
                <a:lnTo>
                  <a:pt x="524" y="654"/>
                </a:lnTo>
                <a:lnTo>
                  <a:pt x="524" y="664"/>
                </a:lnTo>
                <a:lnTo>
                  <a:pt x="527" y="671"/>
                </a:lnTo>
                <a:lnTo>
                  <a:pt x="531" y="675"/>
                </a:lnTo>
                <a:lnTo>
                  <a:pt x="531" y="675"/>
                </a:lnTo>
                <a:close/>
                <a:moveTo>
                  <a:pt x="678" y="635"/>
                </a:moveTo>
                <a:lnTo>
                  <a:pt x="678" y="635"/>
                </a:lnTo>
                <a:lnTo>
                  <a:pt x="669" y="642"/>
                </a:lnTo>
                <a:lnTo>
                  <a:pt x="659" y="649"/>
                </a:lnTo>
                <a:lnTo>
                  <a:pt x="653" y="651"/>
                </a:lnTo>
                <a:lnTo>
                  <a:pt x="648" y="651"/>
                </a:lnTo>
                <a:lnTo>
                  <a:pt x="642" y="651"/>
                </a:lnTo>
                <a:lnTo>
                  <a:pt x="639" y="646"/>
                </a:lnTo>
                <a:lnTo>
                  <a:pt x="639" y="646"/>
                </a:lnTo>
                <a:lnTo>
                  <a:pt x="624" y="657"/>
                </a:lnTo>
                <a:lnTo>
                  <a:pt x="624" y="657"/>
                </a:lnTo>
                <a:lnTo>
                  <a:pt x="619" y="658"/>
                </a:lnTo>
                <a:lnTo>
                  <a:pt x="616" y="660"/>
                </a:lnTo>
                <a:lnTo>
                  <a:pt x="616" y="663"/>
                </a:lnTo>
                <a:lnTo>
                  <a:pt x="616" y="663"/>
                </a:lnTo>
                <a:lnTo>
                  <a:pt x="634" y="660"/>
                </a:lnTo>
                <a:lnTo>
                  <a:pt x="653" y="655"/>
                </a:lnTo>
                <a:lnTo>
                  <a:pt x="669" y="649"/>
                </a:lnTo>
                <a:lnTo>
                  <a:pt x="685" y="642"/>
                </a:lnTo>
                <a:lnTo>
                  <a:pt x="685" y="642"/>
                </a:lnTo>
                <a:lnTo>
                  <a:pt x="678" y="635"/>
                </a:lnTo>
                <a:lnTo>
                  <a:pt x="678" y="635"/>
                </a:lnTo>
                <a:close/>
                <a:moveTo>
                  <a:pt x="506" y="645"/>
                </a:moveTo>
                <a:lnTo>
                  <a:pt x="506" y="645"/>
                </a:lnTo>
                <a:lnTo>
                  <a:pt x="508" y="645"/>
                </a:lnTo>
                <a:lnTo>
                  <a:pt x="508" y="642"/>
                </a:lnTo>
                <a:lnTo>
                  <a:pt x="506" y="637"/>
                </a:lnTo>
                <a:lnTo>
                  <a:pt x="506" y="637"/>
                </a:lnTo>
                <a:lnTo>
                  <a:pt x="506" y="645"/>
                </a:lnTo>
                <a:lnTo>
                  <a:pt x="506" y="645"/>
                </a:lnTo>
                <a:close/>
                <a:moveTo>
                  <a:pt x="485" y="655"/>
                </a:moveTo>
                <a:lnTo>
                  <a:pt x="485" y="655"/>
                </a:lnTo>
                <a:lnTo>
                  <a:pt x="482" y="642"/>
                </a:lnTo>
                <a:lnTo>
                  <a:pt x="482" y="642"/>
                </a:lnTo>
                <a:lnTo>
                  <a:pt x="477" y="638"/>
                </a:lnTo>
                <a:lnTo>
                  <a:pt x="473" y="637"/>
                </a:lnTo>
                <a:lnTo>
                  <a:pt x="473" y="637"/>
                </a:lnTo>
                <a:lnTo>
                  <a:pt x="477" y="648"/>
                </a:lnTo>
                <a:lnTo>
                  <a:pt x="480" y="652"/>
                </a:lnTo>
                <a:lnTo>
                  <a:pt x="485" y="655"/>
                </a:lnTo>
                <a:lnTo>
                  <a:pt x="485" y="655"/>
                </a:lnTo>
                <a:close/>
                <a:moveTo>
                  <a:pt x="537" y="666"/>
                </a:moveTo>
                <a:lnTo>
                  <a:pt x="537" y="666"/>
                </a:lnTo>
                <a:lnTo>
                  <a:pt x="538" y="664"/>
                </a:lnTo>
                <a:lnTo>
                  <a:pt x="540" y="660"/>
                </a:lnTo>
                <a:lnTo>
                  <a:pt x="541" y="652"/>
                </a:lnTo>
                <a:lnTo>
                  <a:pt x="540" y="645"/>
                </a:lnTo>
                <a:lnTo>
                  <a:pt x="538" y="638"/>
                </a:lnTo>
                <a:lnTo>
                  <a:pt x="538" y="638"/>
                </a:lnTo>
                <a:lnTo>
                  <a:pt x="537" y="666"/>
                </a:lnTo>
                <a:lnTo>
                  <a:pt x="537" y="666"/>
                </a:lnTo>
                <a:close/>
                <a:moveTo>
                  <a:pt x="582" y="648"/>
                </a:moveTo>
                <a:lnTo>
                  <a:pt x="582" y="648"/>
                </a:lnTo>
                <a:lnTo>
                  <a:pt x="585" y="646"/>
                </a:lnTo>
                <a:lnTo>
                  <a:pt x="585" y="645"/>
                </a:lnTo>
                <a:lnTo>
                  <a:pt x="585" y="638"/>
                </a:lnTo>
                <a:lnTo>
                  <a:pt x="585" y="638"/>
                </a:lnTo>
                <a:lnTo>
                  <a:pt x="582" y="638"/>
                </a:lnTo>
                <a:lnTo>
                  <a:pt x="582" y="638"/>
                </a:lnTo>
                <a:lnTo>
                  <a:pt x="582" y="643"/>
                </a:lnTo>
                <a:lnTo>
                  <a:pt x="582" y="648"/>
                </a:lnTo>
                <a:lnTo>
                  <a:pt x="582" y="648"/>
                </a:lnTo>
                <a:close/>
                <a:moveTo>
                  <a:pt x="172" y="640"/>
                </a:moveTo>
                <a:lnTo>
                  <a:pt x="172" y="640"/>
                </a:lnTo>
                <a:lnTo>
                  <a:pt x="169" y="643"/>
                </a:lnTo>
                <a:lnTo>
                  <a:pt x="166" y="646"/>
                </a:lnTo>
                <a:lnTo>
                  <a:pt x="163" y="646"/>
                </a:lnTo>
                <a:lnTo>
                  <a:pt x="160" y="646"/>
                </a:lnTo>
                <a:lnTo>
                  <a:pt x="152" y="645"/>
                </a:lnTo>
                <a:lnTo>
                  <a:pt x="145" y="643"/>
                </a:lnTo>
                <a:lnTo>
                  <a:pt x="145" y="643"/>
                </a:lnTo>
                <a:lnTo>
                  <a:pt x="172" y="654"/>
                </a:lnTo>
                <a:lnTo>
                  <a:pt x="186" y="657"/>
                </a:lnTo>
                <a:lnTo>
                  <a:pt x="194" y="657"/>
                </a:lnTo>
                <a:lnTo>
                  <a:pt x="200" y="655"/>
                </a:lnTo>
                <a:lnTo>
                  <a:pt x="200" y="655"/>
                </a:lnTo>
                <a:lnTo>
                  <a:pt x="194" y="652"/>
                </a:lnTo>
                <a:lnTo>
                  <a:pt x="187" y="648"/>
                </a:lnTo>
                <a:lnTo>
                  <a:pt x="180" y="643"/>
                </a:lnTo>
                <a:lnTo>
                  <a:pt x="172" y="640"/>
                </a:lnTo>
                <a:lnTo>
                  <a:pt x="172" y="640"/>
                </a:lnTo>
                <a:close/>
                <a:moveTo>
                  <a:pt x="372" y="642"/>
                </a:moveTo>
                <a:lnTo>
                  <a:pt x="372" y="642"/>
                </a:lnTo>
                <a:lnTo>
                  <a:pt x="375" y="642"/>
                </a:lnTo>
                <a:lnTo>
                  <a:pt x="377" y="643"/>
                </a:lnTo>
                <a:lnTo>
                  <a:pt x="378" y="643"/>
                </a:lnTo>
                <a:lnTo>
                  <a:pt x="381" y="642"/>
                </a:lnTo>
                <a:lnTo>
                  <a:pt x="381" y="642"/>
                </a:lnTo>
                <a:lnTo>
                  <a:pt x="380" y="642"/>
                </a:lnTo>
                <a:lnTo>
                  <a:pt x="380" y="640"/>
                </a:lnTo>
                <a:lnTo>
                  <a:pt x="380" y="640"/>
                </a:lnTo>
                <a:lnTo>
                  <a:pt x="375" y="640"/>
                </a:lnTo>
                <a:lnTo>
                  <a:pt x="373" y="640"/>
                </a:lnTo>
                <a:lnTo>
                  <a:pt x="372" y="642"/>
                </a:lnTo>
                <a:lnTo>
                  <a:pt x="372" y="642"/>
                </a:lnTo>
                <a:close/>
                <a:moveTo>
                  <a:pt x="447" y="655"/>
                </a:moveTo>
                <a:lnTo>
                  <a:pt x="447" y="655"/>
                </a:lnTo>
                <a:lnTo>
                  <a:pt x="447" y="652"/>
                </a:lnTo>
                <a:lnTo>
                  <a:pt x="445" y="649"/>
                </a:lnTo>
                <a:lnTo>
                  <a:pt x="444" y="642"/>
                </a:lnTo>
                <a:lnTo>
                  <a:pt x="444" y="642"/>
                </a:lnTo>
                <a:lnTo>
                  <a:pt x="441" y="640"/>
                </a:lnTo>
                <a:lnTo>
                  <a:pt x="439" y="640"/>
                </a:lnTo>
                <a:lnTo>
                  <a:pt x="439" y="640"/>
                </a:lnTo>
                <a:lnTo>
                  <a:pt x="442" y="648"/>
                </a:lnTo>
                <a:lnTo>
                  <a:pt x="447" y="655"/>
                </a:lnTo>
                <a:lnTo>
                  <a:pt x="447" y="655"/>
                </a:lnTo>
                <a:close/>
                <a:moveTo>
                  <a:pt x="645" y="645"/>
                </a:moveTo>
                <a:lnTo>
                  <a:pt x="645" y="645"/>
                </a:lnTo>
                <a:lnTo>
                  <a:pt x="649" y="646"/>
                </a:lnTo>
                <a:lnTo>
                  <a:pt x="654" y="645"/>
                </a:lnTo>
                <a:lnTo>
                  <a:pt x="663" y="642"/>
                </a:lnTo>
                <a:lnTo>
                  <a:pt x="663" y="642"/>
                </a:lnTo>
                <a:lnTo>
                  <a:pt x="660" y="640"/>
                </a:lnTo>
                <a:lnTo>
                  <a:pt x="654" y="642"/>
                </a:lnTo>
                <a:lnTo>
                  <a:pt x="648" y="643"/>
                </a:lnTo>
                <a:lnTo>
                  <a:pt x="645" y="645"/>
                </a:lnTo>
                <a:lnTo>
                  <a:pt x="645" y="645"/>
                </a:lnTo>
                <a:close/>
                <a:moveTo>
                  <a:pt x="570" y="642"/>
                </a:moveTo>
                <a:lnTo>
                  <a:pt x="570" y="642"/>
                </a:lnTo>
                <a:lnTo>
                  <a:pt x="570" y="645"/>
                </a:lnTo>
                <a:lnTo>
                  <a:pt x="570" y="646"/>
                </a:lnTo>
                <a:lnTo>
                  <a:pt x="572" y="648"/>
                </a:lnTo>
                <a:lnTo>
                  <a:pt x="573" y="649"/>
                </a:lnTo>
                <a:lnTo>
                  <a:pt x="573" y="649"/>
                </a:lnTo>
                <a:lnTo>
                  <a:pt x="573" y="645"/>
                </a:lnTo>
                <a:lnTo>
                  <a:pt x="575" y="642"/>
                </a:lnTo>
                <a:lnTo>
                  <a:pt x="575" y="642"/>
                </a:lnTo>
                <a:lnTo>
                  <a:pt x="573" y="640"/>
                </a:lnTo>
                <a:lnTo>
                  <a:pt x="572" y="642"/>
                </a:lnTo>
                <a:lnTo>
                  <a:pt x="570" y="642"/>
                </a:lnTo>
                <a:lnTo>
                  <a:pt x="570" y="642"/>
                </a:lnTo>
                <a:close/>
                <a:moveTo>
                  <a:pt x="393" y="646"/>
                </a:moveTo>
                <a:lnTo>
                  <a:pt x="393" y="646"/>
                </a:lnTo>
                <a:lnTo>
                  <a:pt x="393" y="645"/>
                </a:lnTo>
                <a:lnTo>
                  <a:pt x="392" y="643"/>
                </a:lnTo>
                <a:lnTo>
                  <a:pt x="390" y="643"/>
                </a:lnTo>
                <a:lnTo>
                  <a:pt x="389" y="643"/>
                </a:lnTo>
                <a:lnTo>
                  <a:pt x="389" y="643"/>
                </a:lnTo>
                <a:lnTo>
                  <a:pt x="390" y="645"/>
                </a:lnTo>
                <a:lnTo>
                  <a:pt x="393" y="646"/>
                </a:lnTo>
                <a:lnTo>
                  <a:pt x="393" y="646"/>
                </a:lnTo>
                <a:close/>
                <a:moveTo>
                  <a:pt x="305" y="646"/>
                </a:moveTo>
                <a:lnTo>
                  <a:pt x="305" y="646"/>
                </a:lnTo>
                <a:lnTo>
                  <a:pt x="309" y="646"/>
                </a:lnTo>
                <a:lnTo>
                  <a:pt x="314" y="646"/>
                </a:lnTo>
                <a:lnTo>
                  <a:pt x="325" y="646"/>
                </a:lnTo>
                <a:lnTo>
                  <a:pt x="325" y="646"/>
                </a:lnTo>
                <a:lnTo>
                  <a:pt x="320" y="645"/>
                </a:lnTo>
                <a:lnTo>
                  <a:pt x="314" y="645"/>
                </a:lnTo>
                <a:lnTo>
                  <a:pt x="305" y="646"/>
                </a:lnTo>
                <a:lnTo>
                  <a:pt x="305" y="646"/>
                </a:lnTo>
                <a:close/>
                <a:moveTo>
                  <a:pt x="453" y="652"/>
                </a:moveTo>
                <a:lnTo>
                  <a:pt x="453" y="652"/>
                </a:lnTo>
                <a:lnTo>
                  <a:pt x="454" y="652"/>
                </a:lnTo>
                <a:lnTo>
                  <a:pt x="454" y="652"/>
                </a:lnTo>
                <a:lnTo>
                  <a:pt x="454" y="649"/>
                </a:lnTo>
                <a:lnTo>
                  <a:pt x="454" y="648"/>
                </a:lnTo>
                <a:lnTo>
                  <a:pt x="450" y="643"/>
                </a:lnTo>
                <a:lnTo>
                  <a:pt x="450" y="643"/>
                </a:lnTo>
                <a:lnTo>
                  <a:pt x="451" y="649"/>
                </a:lnTo>
                <a:lnTo>
                  <a:pt x="453" y="652"/>
                </a:lnTo>
                <a:lnTo>
                  <a:pt x="453" y="652"/>
                </a:lnTo>
                <a:close/>
                <a:moveTo>
                  <a:pt x="514" y="664"/>
                </a:moveTo>
                <a:lnTo>
                  <a:pt x="514" y="664"/>
                </a:lnTo>
                <a:lnTo>
                  <a:pt x="514" y="655"/>
                </a:lnTo>
                <a:lnTo>
                  <a:pt x="514" y="651"/>
                </a:lnTo>
                <a:lnTo>
                  <a:pt x="512" y="646"/>
                </a:lnTo>
                <a:lnTo>
                  <a:pt x="512" y="646"/>
                </a:lnTo>
                <a:lnTo>
                  <a:pt x="509" y="652"/>
                </a:lnTo>
                <a:lnTo>
                  <a:pt x="508" y="658"/>
                </a:lnTo>
                <a:lnTo>
                  <a:pt x="509" y="663"/>
                </a:lnTo>
                <a:lnTo>
                  <a:pt x="511" y="664"/>
                </a:lnTo>
                <a:lnTo>
                  <a:pt x="514" y="664"/>
                </a:lnTo>
                <a:lnTo>
                  <a:pt x="514" y="664"/>
                </a:lnTo>
                <a:close/>
                <a:moveTo>
                  <a:pt x="216" y="649"/>
                </a:moveTo>
                <a:lnTo>
                  <a:pt x="216" y="649"/>
                </a:lnTo>
                <a:lnTo>
                  <a:pt x="209" y="648"/>
                </a:lnTo>
                <a:lnTo>
                  <a:pt x="209" y="648"/>
                </a:lnTo>
                <a:lnTo>
                  <a:pt x="210" y="651"/>
                </a:lnTo>
                <a:lnTo>
                  <a:pt x="212" y="652"/>
                </a:lnTo>
                <a:lnTo>
                  <a:pt x="215" y="651"/>
                </a:lnTo>
                <a:lnTo>
                  <a:pt x="216" y="649"/>
                </a:lnTo>
                <a:lnTo>
                  <a:pt x="216" y="649"/>
                </a:lnTo>
                <a:close/>
                <a:moveTo>
                  <a:pt x="345" y="649"/>
                </a:moveTo>
                <a:lnTo>
                  <a:pt x="345" y="649"/>
                </a:lnTo>
                <a:lnTo>
                  <a:pt x="337" y="651"/>
                </a:lnTo>
                <a:lnTo>
                  <a:pt x="329" y="652"/>
                </a:lnTo>
                <a:lnTo>
                  <a:pt x="329" y="652"/>
                </a:lnTo>
                <a:lnTo>
                  <a:pt x="349" y="652"/>
                </a:lnTo>
                <a:lnTo>
                  <a:pt x="367" y="652"/>
                </a:lnTo>
                <a:lnTo>
                  <a:pt x="367" y="652"/>
                </a:lnTo>
                <a:lnTo>
                  <a:pt x="363" y="649"/>
                </a:lnTo>
                <a:lnTo>
                  <a:pt x="357" y="648"/>
                </a:lnTo>
                <a:lnTo>
                  <a:pt x="345" y="649"/>
                </a:lnTo>
                <a:lnTo>
                  <a:pt x="345" y="649"/>
                </a:lnTo>
                <a:close/>
                <a:moveTo>
                  <a:pt x="412" y="652"/>
                </a:moveTo>
                <a:lnTo>
                  <a:pt x="412" y="652"/>
                </a:lnTo>
                <a:lnTo>
                  <a:pt x="412" y="651"/>
                </a:lnTo>
                <a:lnTo>
                  <a:pt x="410" y="649"/>
                </a:lnTo>
                <a:lnTo>
                  <a:pt x="409" y="651"/>
                </a:lnTo>
                <a:lnTo>
                  <a:pt x="409" y="651"/>
                </a:lnTo>
                <a:lnTo>
                  <a:pt x="410" y="651"/>
                </a:lnTo>
                <a:lnTo>
                  <a:pt x="412" y="652"/>
                </a:lnTo>
                <a:lnTo>
                  <a:pt x="412" y="652"/>
                </a:lnTo>
                <a:close/>
                <a:moveTo>
                  <a:pt x="326" y="652"/>
                </a:moveTo>
                <a:lnTo>
                  <a:pt x="326" y="652"/>
                </a:lnTo>
                <a:lnTo>
                  <a:pt x="316" y="652"/>
                </a:lnTo>
                <a:lnTo>
                  <a:pt x="309" y="652"/>
                </a:lnTo>
                <a:lnTo>
                  <a:pt x="305" y="652"/>
                </a:lnTo>
                <a:lnTo>
                  <a:pt x="305" y="652"/>
                </a:lnTo>
                <a:lnTo>
                  <a:pt x="316" y="654"/>
                </a:lnTo>
                <a:lnTo>
                  <a:pt x="322" y="654"/>
                </a:lnTo>
                <a:lnTo>
                  <a:pt x="326" y="652"/>
                </a:lnTo>
                <a:lnTo>
                  <a:pt x="326" y="652"/>
                </a:lnTo>
                <a:close/>
                <a:moveTo>
                  <a:pt x="402" y="660"/>
                </a:moveTo>
                <a:lnTo>
                  <a:pt x="402" y="660"/>
                </a:lnTo>
                <a:lnTo>
                  <a:pt x="406" y="658"/>
                </a:lnTo>
                <a:lnTo>
                  <a:pt x="409" y="657"/>
                </a:lnTo>
                <a:lnTo>
                  <a:pt x="409" y="657"/>
                </a:lnTo>
                <a:lnTo>
                  <a:pt x="402" y="654"/>
                </a:lnTo>
                <a:lnTo>
                  <a:pt x="401" y="652"/>
                </a:lnTo>
                <a:lnTo>
                  <a:pt x="396" y="652"/>
                </a:lnTo>
                <a:lnTo>
                  <a:pt x="396" y="652"/>
                </a:lnTo>
                <a:lnTo>
                  <a:pt x="399" y="655"/>
                </a:lnTo>
                <a:lnTo>
                  <a:pt x="402" y="660"/>
                </a:lnTo>
                <a:lnTo>
                  <a:pt x="402" y="660"/>
                </a:lnTo>
                <a:close/>
                <a:moveTo>
                  <a:pt x="491" y="689"/>
                </a:moveTo>
                <a:lnTo>
                  <a:pt x="491" y="689"/>
                </a:lnTo>
                <a:lnTo>
                  <a:pt x="489" y="683"/>
                </a:lnTo>
                <a:lnTo>
                  <a:pt x="489" y="675"/>
                </a:lnTo>
                <a:lnTo>
                  <a:pt x="489" y="675"/>
                </a:lnTo>
                <a:lnTo>
                  <a:pt x="483" y="671"/>
                </a:lnTo>
                <a:lnTo>
                  <a:pt x="480" y="664"/>
                </a:lnTo>
                <a:lnTo>
                  <a:pt x="476" y="658"/>
                </a:lnTo>
                <a:lnTo>
                  <a:pt x="471" y="652"/>
                </a:lnTo>
                <a:lnTo>
                  <a:pt x="471" y="652"/>
                </a:lnTo>
                <a:lnTo>
                  <a:pt x="471" y="660"/>
                </a:lnTo>
                <a:lnTo>
                  <a:pt x="474" y="664"/>
                </a:lnTo>
                <a:lnTo>
                  <a:pt x="479" y="674"/>
                </a:lnTo>
                <a:lnTo>
                  <a:pt x="485" y="681"/>
                </a:lnTo>
                <a:lnTo>
                  <a:pt x="491" y="689"/>
                </a:lnTo>
                <a:lnTo>
                  <a:pt x="491" y="689"/>
                </a:lnTo>
                <a:close/>
                <a:moveTo>
                  <a:pt x="384" y="658"/>
                </a:moveTo>
                <a:lnTo>
                  <a:pt x="384" y="658"/>
                </a:lnTo>
                <a:lnTo>
                  <a:pt x="380" y="660"/>
                </a:lnTo>
                <a:lnTo>
                  <a:pt x="373" y="660"/>
                </a:lnTo>
                <a:lnTo>
                  <a:pt x="360" y="661"/>
                </a:lnTo>
                <a:lnTo>
                  <a:pt x="360" y="661"/>
                </a:lnTo>
                <a:lnTo>
                  <a:pt x="369" y="664"/>
                </a:lnTo>
                <a:lnTo>
                  <a:pt x="369" y="664"/>
                </a:lnTo>
                <a:lnTo>
                  <a:pt x="372" y="663"/>
                </a:lnTo>
                <a:lnTo>
                  <a:pt x="375" y="661"/>
                </a:lnTo>
                <a:lnTo>
                  <a:pt x="381" y="661"/>
                </a:lnTo>
                <a:lnTo>
                  <a:pt x="389" y="661"/>
                </a:lnTo>
                <a:lnTo>
                  <a:pt x="396" y="660"/>
                </a:lnTo>
                <a:lnTo>
                  <a:pt x="396" y="660"/>
                </a:lnTo>
                <a:lnTo>
                  <a:pt x="393" y="657"/>
                </a:lnTo>
                <a:lnTo>
                  <a:pt x="392" y="654"/>
                </a:lnTo>
                <a:lnTo>
                  <a:pt x="392" y="654"/>
                </a:lnTo>
                <a:lnTo>
                  <a:pt x="384" y="654"/>
                </a:lnTo>
                <a:lnTo>
                  <a:pt x="384" y="654"/>
                </a:lnTo>
                <a:lnTo>
                  <a:pt x="384" y="655"/>
                </a:lnTo>
                <a:lnTo>
                  <a:pt x="384" y="658"/>
                </a:lnTo>
                <a:lnTo>
                  <a:pt x="384" y="658"/>
                </a:lnTo>
                <a:close/>
                <a:moveTo>
                  <a:pt x="226" y="655"/>
                </a:moveTo>
                <a:lnTo>
                  <a:pt x="226" y="655"/>
                </a:lnTo>
                <a:lnTo>
                  <a:pt x="232" y="658"/>
                </a:lnTo>
                <a:lnTo>
                  <a:pt x="238" y="661"/>
                </a:lnTo>
                <a:lnTo>
                  <a:pt x="245" y="661"/>
                </a:lnTo>
                <a:lnTo>
                  <a:pt x="253" y="660"/>
                </a:lnTo>
                <a:lnTo>
                  <a:pt x="253" y="660"/>
                </a:lnTo>
                <a:lnTo>
                  <a:pt x="247" y="657"/>
                </a:lnTo>
                <a:lnTo>
                  <a:pt x="241" y="655"/>
                </a:lnTo>
                <a:lnTo>
                  <a:pt x="226" y="655"/>
                </a:lnTo>
                <a:lnTo>
                  <a:pt x="226" y="655"/>
                </a:lnTo>
                <a:close/>
                <a:moveTo>
                  <a:pt x="453" y="658"/>
                </a:moveTo>
                <a:lnTo>
                  <a:pt x="453" y="658"/>
                </a:lnTo>
                <a:lnTo>
                  <a:pt x="456" y="658"/>
                </a:lnTo>
                <a:lnTo>
                  <a:pt x="456" y="657"/>
                </a:lnTo>
                <a:lnTo>
                  <a:pt x="456" y="657"/>
                </a:lnTo>
                <a:lnTo>
                  <a:pt x="454" y="655"/>
                </a:lnTo>
                <a:lnTo>
                  <a:pt x="454" y="655"/>
                </a:lnTo>
                <a:lnTo>
                  <a:pt x="453" y="657"/>
                </a:lnTo>
                <a:lnTo>
                  <a:pt x="453" y="657"/>
                </a:lnTo>
                <a:lnTo>
                  <a:pt x="454" y="657"/>
                </a:lnTo>
                <a:lnTo>
                  <a:pt x="453" y="658"/>
                </a:lnTo>
                <a:lnTo>
                  <a:pt x="453" y="658"/>
                </a:lnTo>
                <a:close/>
                <a:moveTo>
                  <a:pt x="572" y="666"/>
                </a:moveTo>
                <a:lnTo>
                  <a:pt x="572" y="666"/>
                </a:lnTo>
                <a:lnTo>
                  <a:pt x="576" y="664"/>
                </a:lnTo>
                <a:lnTo>
                  <a:pt x="581" y="661"/>
                </a:lnTo>
                <a:lnTo>
                  <a:pt x="581" y="661"/>
                </a:lnTo>
                <a:lnTo>
                  <a:pt x="579" y="660"/>
                </a:lnTo>
                <a:lnTo>
                  <a:pt x="579" y="658"/>
                </a:lnTo>
                <a:lnTo>
                  <a:pt x="579" y="657"/>
                </a:lnTo>
                <a:lnTo>
                  <a:pt x="578" y="657"/>
                </a:lnTo>
                <a:lnTo>
                  <a:pt x="578" y="657"/>
                </a:lnTo>
                <a:lnTo>
                  <a:pt x="575" y="660"/>
                </a:lnTo>
                <a:lnTo>
                  <a:pt x="573" y="663"/>
                </a:lnTo>
                <a:lnTo>
                  <a:pt x="572" y="666"/>
                </a:lnTo>
                <a:lnTo>
                  <a:pt x="572" y="666"/>
                </a:lnTo>
                <a:close/>
                <a:moveTo>
                  <a:pt x="166" y="658"/>
                </a:moveTo>
                <a:lnTo>
                  <a:pt x="166" y="658"/>
                </a:lnTo>
                <a:lnTo>
                  <a:pt x="165" y="658"/>
                </a:lnTo>
                <a:lnTo>
                  <a:pt x="166" y="660"/>
                </a:lnTo>
                <a:lnTo>
                  <a:pt x="166" y="660"/>
                </a:lnTo>
                <a:lnTo>
                  <a:pt x="192" y="667"/>
                </a:lnTo>
                <a:lnTo>
                  <a:pt x="218" y="674"/>
                </a:lnTo>
                <a:lnTo>
                  <a:pt x="218" y="674"/>
                </a:lnTo>
                <a:lnTo>
                  <a:pt x="215" y="671"/>
                </a:lnTo>
                <a:lnTo>
                  <a:pt x="213" y="669"/>
                </a:lnTo>
                <a:lnTo>
                  <a:pt x="213" y="666"/>
                </a:lnTo>
                <a:lnTo>
                  <a:pt x="213" y="666"/>
                </a:lnTo>
                <a:lnTo>
                  <a:pt x="187" y="663"/>
                </a:lnTo>
                <a:lnTo>
                  <a:pt x="166" y="658"/>
                </a:lnTo>
                <a:lnTo>
                  <a:pt x="166" y="658"/>
                </a:lnTo>
                <a:close/>
                <a:moveTo>
                  <a:pt x="595" y="664"/>
                </a:moveTo>
                <a:lnTo>
                  <a:pt x="595" y="664"/>
                </a:lnTo>
                <a:lnTo>
                  <a:pt x="598" y="666"/>
                </a:lnTo>
                <a:lnTo>
                  <a:pt x="599" y="666"/>
                </a:lnTo>
                <a:lnTo>
                  <a:pt x="601" y="664"/>
                </a:lnTo>
                <a:lnTo>
                  <a:pt x="601" y="664"/>
                </a:lnTo>
                <a:lnTo>
                  <a:pt x="598" y="661"/>
                </a:lnTo>
                <a:lnTo>
                  <a:pt x="599" y="658"/>
                </a:lnTo>
                <a:lnTo>
                  <a:pt x="599" y="658"/>
                </a:lnTo>
                <a:lnTo>
                  <a:pt x="596" y="658"/>
                </a:lnTo>
                <a:lnTo>
                  <a:pt x="596" y="658"/>
                </a:lnTo>
                <a:lnTo>
                  <a:pt x="595" y="664"/>
                </a:lnTo>
                <a:lnTo>
                  <a:pt x="595" y="664"/>
                </a:lnTo>
                <a:close/>
                <a:moveTo>
                  <a:pt x="221" y="661"/>
                </a:moveTo>
                <a:lnTo>
                  <a:pt x="221" y="661"/>
                </a:lnTo>
                <a:lnTo>
                  <a:pt x="215" y="658"/>
                </a:lnTo>
                <a:lnTo>
                  <a:pt x="212" y="658"/>
                </a:lnTo>
                <a:lnTo>
                  <a:pt x="209" y="660"/>
                </a:lnTo>
                <a:lnTo>
                  <a:pt x="209" y="660"/>
                </a:lnTo>
                <a:lnTo>
                  <a:pt x="215" y="661"/>
                </a:lnTo>
                <a:lnTo>
                  <a:pt x="218" y="663"/>
                </a:lnTo>
                <a:lnTo>
                  <a:pt x="221" y="661"/>
                </a:lnTo>
                <a:lnTo>
                  <a:pt x="221" y="661"/>
                </a:lnTo>
                <a:close/>
                <a:moveTo>
                  <a:pt x="604" y="660"/>
                </a:moveTo>
                <a:lnTo>
                  <a:pt x="604" y="660"/>
                </a:lnTo>
                <a:lnTo>
                  <a:pt x="604" y="661"/>
                </a:lnTo>
                <a:lnTo>
                  <a:pt x="605" y="661"/>
                </a:lnTo>
                <a:lnTo>
                  <a:pt x="608" y="663"/>
                </a:lnTo>
                <a:lnTo>
                  <a:pt x="608" y="663"/>
                </a:lnTo>
                <a:lnTo>
                  <a:pt x="608" y="660"/>
                </a:lnTo>
                <a:lnTo>
                  <a:pt x="607" y="658"/>
                </a:lnTo>
                <a:lnTo>
                  <a:pt x="607" y="658"/>
                </a:lnTo>
                <a:lnTo>
                  <a:pt x="607" y="658"/>
                </a:lnTo>
                <a:lnTo>
                  <a:pt x="605" y="658"/>
                </a:lnTo>
                <a:lnTo>
                  <a:pt x="605" y="658"/>
                </a:lnTo>
                <a:lnTo>
                  <a:pt x="604" y="660"/>
                </a:lnTo>
                <a:lnTo>
                  <a:pt x="604" y="660"/>
                </a:lnTo>
                <a:close/>
                <a:moveTo>
                  <a:pt x="564" y="666"/>
                </a:moveTo>
                <a:lnTo>
                  <a:pt x="564" y="666"/>
                </a:lnTo>
                <a:lnTo>
                  <a:pt x="566" y="666"/>
                </a:lnTo>
                <a:lnTo>
                  <a:pt x="567" y="663"/>
                </a:lnTo>
                <a:lnTo>
                  <a:pt x="567" y="661"/>
                </a:lnTo>
                <a:lnTo>
                  <a:pt x="564" y="660"/>
                </a:lnTo>
                <a:lnTo>
                  <a:pt x="564" y="660"/>
                </a:lnTo>
                <a:lnTo>
                  <a:pt x="564" y="663"/>
                </a:lnTo>
                <a:lnTo>
                  <a:pt x="564" y="666"/>
                </a:lnTo>
                <a:lnTo>
                  <a:pt x="564" y="666"/>
                </a:lnTo>
                <a:close/>
                <a:moveTo>
                  <a:pt x="486" y="666"/>
                </a:moveTo>
                <a:lnTo>
                  <a:pt x="486" y="666"/>
                </a:lnTo>
                <a:lnTo>
                  <a:pt x="486" y="663"/>
                </a:lnTo>
                <a:lnTo>
                  <a:pt x="485" y="663"/>
                </a:lnTo>
                <a:lnTo>
                  <a:pt x="483" y="663"/>
                </a:lnTo>
                <a:lnTo>
                  <a:pt x="483" y="663"/>
                </a:lnTo>
                <a:lnTo>
                  <a:pt x="485" y="664"/>
                </a:lnTo>
                <a:lnTo>
                  <a:pt x="486" y="666"/>
                </a:lnTo>
                <a:lnTo>
                  <a:pt x="486" y="666"/>
                </a:lnTo>
                <a:close/>
                <a:moveTo>
                  <a:pt x="505" y="686"/>
                </a:moveTo>
                <a:lnTo>
                  <a:pt x="505" y="686"/>
                </a:lnTo>
                <a:lnTo>
                  <a:pt x="505" y="672"/>
                </a:lnTo>
                <a:lnTo>
                  <a:pt x="503" y="666"/>
                </a:lnTo>
                <a:lnTo>
                  <a:pt x="500" y="661"/>
                </a:lnTo>
                <a:lnTo>
                  <a:pt x="500" y="661"/>
                </a:lnTo>
                <a:lnTo>
                  <a:pt x="502" y="675"/>
                </a:lnTo>
                <a:lnTo>
                  <a:pt x="503" y="681"/>
                </a:lnTo>
                <a:lnTo>
                  <a:pt x="505" y="686"/>
                </a:lnTo>
                <a:lnTo>
                  <a:pt x="505" y="686"/>
                </a:lnTo>
                <a:close/>
                <a:moveTo>
                  <a:pt x="497" y="680"/>
                </a:moveTo>
                <a:lnTo>
                  <a:pt x="497" y="680"/>
                </a:lnTo>
                <a:lnTo>
                  <a:pt x="494" y="664"/>
                </a:lnTo>
                <a:lnTo>
                  <a:pt x="494" y="664"/>
                </a:lnTo>
                <a:lnTo>
                  <a:pt x="492" y="664"/>
                </a:lnTo>
                <a:lnTo>
                  <a:pt x="492" y="664"/>
                </a:lnTo>
                <a:lnTo>
                  <a:pt x="494" y="674"/>
                </a:lnTo>
                <a:lnTo>
                  <a:pt x="495" y="677"/>
                </a:lnTo>
                <a:lnTo>
                  <a:pt x="497" y="680"/>
                </a:lnTo>
                <a:lnTo>
                  <a:pt x="497" y="680"/>
                </a:lnTo>
                <a:close/>
                <a:moveTo>
                  <a:pt x="253" y="669"/>
                </a:moveTo>
                <a:lnTo>
                  <a:pt x="253" y="669"/>
                </a:lnTo>
                <a:lnTo>
                  <a:pt x="248" y="667"/>
                </a:lnTo>
                <a:lnTo>
                  <a:pt x="245" y="667"/>
                </a:lnTo>
                <a:lnTo>
                  <a:pt x="242" y="667"/>
                </a:lnTo>
                <a:lnTo>
                  <a:pt x="242" y="667"/>
                </a:lnTo>
                <a:lnTo>
                  <a:pt x="248" y="669"/>
                </a:lnTo>
                <a:lnTo>
                  <a:pt x="250" y="669"/>
                </a:lnTo>
                <a:lnTo>
                  <a:pt x="253" y="669"/>
                </a:lnTo>
                <a:lnTo>
                  <a:pt x="253" y="669"/>
                </a:lnTo>
                <a:close/>
                <a:moveTo>
                  <a:pt x="413" y="669"/>
                </a:moveTo>
                <a:lnTo>
                  <a:pt x="413" y="669"/>
                </a:lnTo>
                <a:lnTo>
                  <a:pt x="416" y="671"/>
                </a:lnTo>
                <a:lnTo>
                  <a:pt x="421" y="671"/>
                </a:lnTo>
                <a:lnTo>
                  <a:pt x="421" y="671"/>
                </a:lnTo>
                <a:lnTo>
                  <a:pt x="419" y="669"/>
                </a:lnTo>
                <a:lnTo>
                  <a:pt x="419" y="667"/>
                </a:lnTo>
                <a:lnTo>
                  <a:pt x="419" y="667"/>
                </a:lnTo>
                <a:lnTo>
                  <a:pt x="413" y="669"/>
                </a:lnTo>
                <a:lnTo>
                  <a:pt x="413" y="669"/>
                </a:lnTo>
                <a:close/>
                <a:moveTo>
                  <a:pt x="466" y="672"/>
                </a:moveTo>
                <a:lnTo>
                  <a:pt x="466" y="672"/>
                </a:lnTo>
                <a:lnTo>
                  <a:pt x="465" y="669"/>
                </a:lnTo>
                <a:lnTo>
                  <a:pt x="462" y="667"/>
                </a:lnTo>
                <a:lnTo>
                  <a:pt x="462" y="667"/>
                </a:lnTo>
                <a:lnTo>
                  <a:pt x="463" y="671"/>
                </a:lnTo>
                <a:lnTo>
                  <a:pt x="463" y="672"/>
                </a:lnTo>
                <a:lnTo>
                  <a:pt x="466" y="672"/>
                </a:lnTo>
                <a:lnTo>
                  <a:pt x="466" y="672"/>
                </a:lnTo>
                <a:close/>
                <a:moveTo>
                  <a:pt x="518" y="672"/>
                </a:moveTo>
                <a:lnTo>
                  <a:pt x="518" y="672"/>
                </a:lnTo>
                <a:lnTo>
                  <a:pt x="518" y="675"/>
                </a:lnTo>
                <a:lnTo>
                  <a:pt x="520" y="675"/>
                </a:lnTo>
                <a:lnTo>
                  <a:pt x="523" y="677"/>
                </a:lnTo>
                <a:lnTo>
                  <a:pt x="523" y="677"/>
                </a:lnTo>
                <a:lnTo>
                  <a:pt x="523" y="672"/>
                </a:lnTo>
                <a:lnTo>
                  <a:pt x="521" y="667"/>
                </a:lnTo>
                <a:lnTo>
                  <a:pt x="521" y="667"/>
                </a:lnTo>
                <a:lnTo>
                  <a:pt x="520" y="671"/>
                </a:lnTo>
                <a:lnTo>
                  <a:pt x="518" y="672"/>
                </a:lnTo>
                <a:lnTo>
                  <a:pt x="518" y="672"/>
                </a:lnTo>
                <a:close/>
                <a:moveTo>
                  <a:pt x="572" y="672"/>
                </a:moveTo>
                <a:lnTo>
                  <a:pt x="572" y="672"/>
                </a:lnTo>
                <a:lnTo>
                  <a:pt x="573" y="677"/>
                </a:lnTo>
                <a:lnTo>
                  <a:pt x="572" y="681"/>
                </a:lnTo>
                <a:lnTo>
                  <a:pt x="572" y="681"/>
                </a:lnTo>
                <a:lnTo>
                  <a:pt x="578" y="675"/>
                </a:lnTo>
                <a:lnTo>
                  <a:pt x="579" y="672"/>
                </a:lnTo>
                <a:lnTo>
                  <a:pt x="579" y="669"/>
                </a:lnTo>
                <a:lnTo>
                  <a:pt x="579" y="669"/>
                </a:lnTo>
                <a:lnTo>
                  <a:pt x="578" y="671"/>
                </a:lnTo>
                <a:lnTo>
                  <a:pt x="575" y="671"/>
                </a:lnTo>
                <a:lnTo>
                  <a:pt x="573" y="672"/>
                </a:lnTo>
                <a:lnTo>
                  <a:pt x="572" y="672"/>
                </a:lnTo>
                <a:lnTo>
                  <a:pt x="572" y="672"/>
                </a:lnTo>
                <a:close/>
                <a:moveTo>
                  <a:pt x="267" y="671"/>
                </a:moveTo>
                <a:lnTo>
                  <a:pt x="267" y="671"/>
                </a:lnTo>
                <a:lnTo>
                  <a:pt x="262" y="669"/>
                </a:lnTo>
                <a:lnTo>
                  <a:pt x="258" y="671"/>
                </a:lnTo>
                <a:lnTo>
                  <a:pt x="258" y="671"/>
                </a:lnTo>
                <a:lnTo>
                  <a:pt x="262" y="671"/>
                </a:lnTo>
                <a:lnTo>
                  <a:pt x="265" y="671"/>
                </a:lnTo>
                <a:lnTo>
                  <a:pt x="267" y="671"/>
                </a:lnTo>
                <a:lnTo>
                  <a:pt x="267" y="671"/>
                </a:lnTo>
                <a:close/>
                <a:moveTo>
                  <a:pt x="270" y="672"/>
                </a:moveTo>
                <a:lnTo>
                  <a:pt x="270" y="672"/>
                </a:lnTo>
                <a:lnTo>
                  <a:pt x="273" y="671"/>
                </a:lnTo>
                <a:lnTo>
                  <a:pt x="277" y="672"/>
                </a:lnTo>
                <a:lnTo>
                  <a:pt x="277" y="672"/>
                </a:lnTo>
                <a:lnTo>
                  <a:pt x="276" y="669"/>
                </a:lnTo>
                <a:lnTo>
                  <a:pt x="273" y="669"/>
                </a:lnTo>
                <a:lnTo>
                  <a:pt x="271" y="671"/>
                </a:lnTo>
                <a:lnTo>
                  <a:pt x="270" y="672"/>
                </a:lnTo>
                <a:lnTo>
                  <a:pt x="270" y="672"/>
                </a:lnTo>
                <a:close/>
                <a:moveTo>
                  <a:pt x="558" y="681"/>
                </a:moveTo>
                <a:lnTo>
                  <a:pt x="558" y="681"/>
                </a:lnTo>
                <a:lnTo>
                  <a:pt x="559" y="677"/>
                </a:lnTo>
                <a:lnTo>
                  <a:pt x="561" y="672"/>
                </a:lnTo>
                <a:lnTo>
                  <a:pt x="561" y="672"/>
                </a:lnTo>
                <a:lnTo>
                  <a:pt x="558" y="671"/>
                </a:lnTo>
                <a:lnTo>
                  <a:pt x="556" y="669"/>
                </a:lnTo>
                <a:lnTo>
                  <a:pt x="556" y="669"/>
                </a:lnTo>
                <a:lnTo>
                  <a:pt x="556" y="677"/>
                </a:lnTo>
                <a:lnTo>
                  <a:pt x="556" y="680"/>
                </a:lnTo>
                <a:lnTo>
                  <a:pt x="558" y="681"/>
                </a:lnTo>
                <a:lnTo>
                  <a:pt x="558" y="681"/>
                </a:lnTo>
                <a:close/>
                <a:moveTo>
                  <a:pt x="587" y="681"/>
                </a:moveTo>
                <a:lnTo>
                  <a:pt x="587" y="681"/>
                </a:lnTo>
                <a:lnTo>
                  <a:pt x="588" y="678"/>
                </a:lnTo>
                <a:lnTo>
                  <a:pt x="588" y="675"/>
                </a:lnTo>
                <a:lnTo>
                  <a:pt x="588" y="672"/>
                </a:lnTo>
                <a:lnTo>
                  <a:pt x="588" y="669"/>
                </a:lnTo>
                <a:lnTo>
                  <a:pt x="588" y="669"/>
                </a:lnTo>
                <a:lnTo>
                  <a:pt x="585" y="671"/>
                </a:lnTo>
                <a:lnTo>
                  <a:pt x="585" y="674"/>
                </a:lnTo>
                <a:lnTo>
                  <a:pt x="587" y="681"/>
                </a:lnTo>
                <a:lnTo>
                  <a:pt x="587" y="681"/>
                </a:lnTo>
                <a:close/>
                <a:moveTo>
                  <a:pt x="601" y="696"/>
                </a:moveTo>
                <a:lnTo>
                  <a:pt x="601" y="696"/>
                </a:lnTo>
                <a:lnTo>
                  <a:pt x="605" y="692"/>
                </a:lnTo>
                <a:lnTo>
                  <a:pt x="608" y="686"/>
                </a:lnTo>
                <a:lnTo>
                  <a:pt x="608" y="678"/>
                </a:lnTo>
                <a:lnTo>
                  <a:pt x="608" y="671"/>
                </a:lnTo>
                <a:lnTo>
                  <a:pt x="608" y="671"/>
                </a:lnTo>
                <a:lnTo>
                  <a:pt x="602" y="671"/>
                </a:lnTo>
                <a:lnTo>
                  <a:pt x="596" y="671"/>
                </a:lnTo>
                <a:lnTo>
                  <a:pt x="596" y="671"/>
                </a:lnTo>
                <a:lnTo>
                  <a:pt x="601" y="681"/>
                </a:lnTo>
                <a:lnTo>
                  <a:pt x="601" y="689"/>
                </a:lnTo>
                <a:lnTo>
                  <a:pt x="601" y="696"/>
                </a:lnTo>
                <a:lnTo>
                  <a:pt x="601" y="696"/>
                </a:lnTo>
                <a:close/>
                <a:moveTo>
                  <a:pt x="389" y="674"/>
                </a:moveTo>
                <a:lnTo>
                  <a:pt x="389" y="674"/>
                </a:lnTo>
                <a:lnTo>
                  <a:pt x="404" y="675"/>
                </a:lnTo>
                <a:lnTo>
                  <a:pt x="404" y="675"/>
                </a:lnTo>
                <a:lnTo>
                  <a:pt x="401" y="674"/>
                </a:lnTo>
                <a:lnTo>
                  <a:pt x="396" y="672"/>
                </a:lnTo>
                <a:lnTo>
                  <a:pt x="392" y="672"/>
                </a:lnTo>
                <a:lnTo>
                  <a:pt x="389" y="674"/>
                </a:lnTo>
                <a:lnTo>
                  <a:pt x="389" y="674"/>
                </a:lnTo>
                <a:close/>
                <a:moveTo>
                  <a:pt x="454" y="681"/>
                </a:moveTo>
                <a:lnTo>
                  <a:pt x="454" y="681"/>
                </a:lnTo>
                <a:lnTo>
                  <a:pt x="450" y="675"/>
                </a:lnTo>
                <a:lnTo>
                  <a:pt x="448" y="672"/>
                </a:lnTo>
                <a:lnTo>
                  <a:pt x="448" y="672"/>
                </a:lnTo>
                <a:lnTo>
                  <a:pt x="447" y="672"/>
                </a:lnTo>
                <a:lnTo>
                  <a:pt x="447" y="672"/>
                </a:lnTo>
                <a:lnTo>
                  <a:pt x="448" y="675"/>
                </a:lnTo>
                <a:lnTo>
                  <a:pt x="450" y="678"/>
                </a:lnTo>
                <a:lnTo>
                  <a:pt x="453" y="680"/>
                </a:lnTo>
                <a:lnTo>
                  <a:pt x="454" y="681"/>
                </a:lnTo>
                <a:lnTo>
                  <a:pt x="454" y="681"/>
                </a:lnTo>
                <a:close/>
                <a:moveTo>
                  <a:pt x="538" y="695"/>
                </a:moveTo>
                <a:lnTo>
                  <a:pt x="538" y="695"/>
                </a:lnTo>
                <a:lnTo>
                  <a:pt x="540" y="690"/>
                </a:lnTo>
                <a:lnTo>
                  <a:pt x="541" y="684"/>
                </a:lnTo>
                <a:lnTo>
                  <a:pt x="541" y="678"/>
                </a:lnTo>
                <a:lnTo>
                  <a:pt x="540" y="672"/>
                </a:lnTo>
                <a:lnTo>
                  <a:pt x="540" y="672"/>
                </a:lnTo>
                <a:lnTo>
                  <a:pt x="538" y="674"/>
                </a:lnTo>
                <a:lnTo>
                  <a:pt x="537" y="675"/>
                </a:lnTo>
                <a:lnTo>
                  <a:pt x="538" y="681"/>
                </a:lnTo>
                <a:lnTo>
                  <a:pt x="538" y="689"/>
                </a:lnTo>
                <a:lnTo>
                  <a:pt x="538" y="695"/>
                </a:lnTo>
                <a:lnTo>
                  <a:pt x="538" y="695"/>
                </a:lnTo>
                <a:close/>
                <a:moveTo>
                  <a:pt x="431" y="681"/>
                </a:moveTo>
                <a:lnTo>
                  <a:pt x="431" y="681"/>
                </a:lnTo>
                <a:lnTo>
                  <a:pt x="433" y="686"/>
                </a:lnTo>
                <a:lnTo>
                  <a:pt x="436" y="690"/>
                </a:lnTo>
                <a:lnTo>
                  <a:pt x="441" y="693"/>
                </a:lnTo>
                <a:lnTo>
                  <a:pt x="447" y="693"/>
                </a:lnTo>
                <a:lnTo>
                  <a:pt x="447" y="693"/>
                </a:lnTo>
                <a:lnTo>
                  <a:pt x="447" y="690"/>
                </a:lnTo>
                <a:lnTo>
                  <a:pt x="447" y="687"/>
                </a:lnTo>
                <a:lnTo>
                  <a:pt x="444" y="683"/>
                </a:lnTo>
                <a:lnTo>
                  <a:pt x="439" y="678"/>
                </a:lnTo>
                <a:lnTo>
                  <a:pt x="434" y="674"/>
                </a:lnTo>
                <a:lnTo>
                  <a:pt x="434" y="674"/>
                </a:lnTo>
                <a:lnTo>
                  <a:pt x="433" y="678"/>
                </a:lnTo>
                <a:lnTo>
                  <a:pt x="431" y="681"/>
                </a:lnTo>
                <a:lnTo>
                  <a:pt x="431" y="681"/>
                </a:lnTo>
                <a:close/>
                <a:moveTo>
                  <a:pt x="268" y="681"/>
                </a:moveTo>
                <a:lnTo>
                  <a:pt x="268" y="681"/>
                </a:lnTo>
                <a:lnTo>
                  <a:pt x="268" y="680"/>
                </a:lnTo>
                <a:lnTo>
                  <a:pt x="265" y="680"/>
                </a:lnTo>
                <a:lnTo>
                  <a:pt x="261" y="680"/>
                </a:lnTo>
                <a:lnTo>
                  <a:pt x="261" y="680"/>
                </a:lnTo>
                <a:lnTo>
                  <a:pt x="245" y="678"/>
                </a:lnTo>
                <a:lnTo>
                  <a:pt x="232" y="677"/>
                </a:lnTo>
                <a:lnTo>
                  <a:pt x="232" y="677"/>
                </a:lnTo>
                <a:lnTo>
                  <a:pt x="250" y="680"/>
                </a:lnTo>
                <a:lnTo>
                  <a:pt x="268" y="681"/>
                </a:lnTo>
                <a:lnTo>
                  <a:pt x="268" y="681"/>
                </a:lnTo>
                <a:close/>
                <a:moveTo>
                  <a:pt x="489" y="698"/>
                </a:moveTo>
                <a:lnTo>
                  <a:pt x="489" y="698"/>
                </a:lnTo>
                <a:lnTo>
                  <a:pt x="482" y="686"/>
                </a:lnTo>
                <a:lnTo>
                  <a:pt x="474" y="677"/>
                </a:lnTo>
                <a:lnTo>
                  <a:pt x="474" y="677"/>
                </a:lnTo>
                <a:lnTo>
                  <a:pt x="476" y="684"/>
                </a:lnTo>
                <a:lnTo>
                  <a:pt x="479" y="692"/>
                </a:lnTo>
                <a:lnTo>
                  <a:pt x="482" y="696"/>
                </a:lnTo>
                <a:lnTo>
                  <a:pt x="485" y="698"/>
                </a:lnTo>
                <a:lnTo>
                  <a:pt x="489" y="698"/>
                </a:lnTo>
                <a:lnTo>
                  <a:pt x="489" y="698"/>
                </a:lnTo>
                <a:close/>
                <a:moveTo>
                  <a:pt x="340" y="680"/>
                </a:moveTo>
                <a:lnTo>
                  <a:pt x="340" y="680"/>
                </a:lnTo>
                <a:lnTo>
                  <a:pt x="346" y="680"/>
                </a:lnTo>
                <a:lnTo>
                  <a:pt x="349" y="678"/>
                </a:lnTo>
                <a:lnTo>
                  <a:pt x="349" y="678"/>
                </a:lnTo>
                <a:lnTo>
                  <a:pt x="345" y="678"/>
                </a:lnTo>
                <a:lnTo>
                  <a:pt x="341" y="678"/>
                </a:lnTo>
                <a:lnTo>
                  <a:pt x="340" y="680"/>
                </a:lnTo>
                <a:lnTo>
                  <a:pt x="340" y="680"/>
                </a:lnTo>
                <a:close/>
                <a:moveTo>
                  <a:pt x="463" y="680"/>
                </a:moveTo>
                <a:lnTo>
                  <a:pt x="463" y="680"/>
                </a:lnTo>
                <a:lnTo>
                  <a:pt x="465" y="683"/>
                </a:lnTo>
                <a:lnTo>
                  <a:pt x="466" y="686"/>
                </a:lnTo>
                <a:lnTo>
                  <a:pt x="468" y="686"/>
                </a:lnTo>
                <a:lnTo>
                  <a:pt x="468" y="686"/>
                </a:lnTo>
                <a:lnTo>
                  <a:pt x="468" y="683"/>
                </a:lnTo>
                <a:lnTo>
                  <a:pt x="470" y="681"/>
                </a:lnTo>
                <a:lnTo>
                  <a:pt x="470" y="680"/>
                </a:lnTo>
                <a:lnTo>
                  <a:pt x="470" y="678"/>
                </a:lnTo>
                <a:lnTo>
                  <a:pt x="470" y="678"/>
                </a:lnTo>
                <a:lnTo>
                  <a:pt x="466" y="678"/>
                </a:lnTo>
                <a:lnTo>
                  <a:pt x="465" y="678"/>
                </a:lnTo>
                <a:lnTo>
                  <a:pt x="463" y="680"/>
                </a:lnTo>
                <a:lnTo>
                  <a:pt x="463" y="680"/>
                </a:lnTo>
                <a:close/>
                <a:moveTo>
                  <a:pt x="335" y="680"/>
                </a:moveTo>
                <a:lnTo>
                  <a:pt x="335" y="680"/>
                </a:lnTo>
                <a:lnTo>
                  <a:pt x="331" y="680"/>
                </a:lnTo>
                <a:lnTo>
                  <a:pt x="331" y="680"/>
                </a:lnTo>
                <a:lnTo>
                  <a:pt x="338" y="680"/>
                </a:lnTo>
                <a:lnTo>
                  <a:pt x="338" y="680"/>
                </a:lnTo>
                <a:lnTo>
                  <a:pt x="337" y="678"/>
                </a:lnTo>
                <a:lnTo>
                  <a:pt x="335" y="680"/>
                </a:lnTo>
                <a:lnTo>
                  <a:pt x="335" y="680"/>
                </a:lnTo>
                <a:close/>
                <a:moveTo>
                  <a:pt x="534" y="686"/>
                </a:moveTo>
                <a:lnTo>
                  <a:pt x="534" y="686"/>
                </a:lnTo>
                <a:lnTo>
                  <a:pt x="532" y="686"/>
                </a:lnTo>
                <a:lnTo>
                  <a:pt x="532" y="683"/>
                </a:lnTo>
                <a:lnTo>
                  <a:pt x="532" y="680"/>
                </a:lnTo>
                <a:lnTo>
                  <a:pt x="532" y="680"/>
                </a:lnTo>
                <a:lnTo>
                  <a:pt x="531" y="680"/>
                </a:lnTo>
                <a:lnTo>
                  <a:pt x="531" y="680"/>
                </a:lnTo>
                <a:lnTo>
                  <a:pt x="532" y="684"/>
                </a:lnTo>
                <a:lnTo>
                  <a:pt x="532" y="686"/>
                </a:lnTo>
                <a:lnTo>
                  <a:pt x="534" y="686"/>
                </a:lnTo>
                <a:lnTo>
                  <a:pt x="534" y="686"/>
                </a:lnTo>
                <a:close/>
                <a:moveTo>
                  <a:pt x="529" y="730"/>
                </a:moveTo>
                <a:lnTo>
                  <a:pt x="529" y="730"/>
                </a:lnTo>
                <a:lnTo>
                  <a:pt x="531" y="725"/>
                </a:lnTo>
                <a:lnTo>
                  <a:pt x="531" y="721"/>
                </a:lnTo>
                <a:lnTo>
                  <a:pt x="531" y="721"/>
                </a:lnTo>
                <a:lnTo>
                  <a:pt x="532" y="718"/>
                </a:lnTo>
                <a:lnTo>
                  <a:pt x="532" y="713"/>
                </a:lnTo>
                <a:lnTo>
                  <a:pt x="531" y="703"/>
                </a:lnTo>
                <a:lnTo>
                  <a:pt x="526" y="681"/>
                </a:lnTo>
                <a:lnTo>
                  <a:pt x="526" y="681"/>
                </a:lnTo>
                <a:lnTo>
                  <a:pt x="523" y="681"/>
                </a:lnTo>
                <a:lnTo>
                  <a:pt x="518" y="681"/>
                </a:lnTo>
                <a:lnTo>
                  <a:pt x="518" y="681"/>
                </a:lnTo>
                <a:lnTo>
                  <a:pt x="520" y="693"/>
                </a:lnTo>
                <a:lnTo>
                  <a:pt x="523" y="706"/>
                </a:lnTo>
                <a:lnTo>
                  <a:pt x="529" y="730"/>
                </a:lnTo>
                <a:lnTo>
                  <a:pt x="529" y="730"/>
                </a:lnTo>
                <a:close/>
                <a:moveTo>
                  <a:pt x="544" y="712"/>
                </a:moveTo>
                <a:lnTo>
                  <a:pt x="544" y="712"/>
                </a:lnTo>
                <a:lnTo>
                  <a:pt x="547" y="706"/>
                </a:lnTo>
                <a:lnTo>
                  <a:pt x="550" y="696"/>
                </a:lnTo>
                <a:lnTo>
                  <a:pt x="550" y="689"/>
                </a:lnTo>
                <a:lnTo>
                  <a:pt x="549" y="681"/>
                </a:lnTo>
                <a:lnTo>
                  <a:pt x="549" y="681"/>
                </a:lnTo>
                <a:lnTo>
                  <a:pt x="547" y="687"/>
                </a:lnTo>
                <a:lnTo>
                  <a:pt x="546" y="695"/>
                </a:lnTo>
                <a:lnTo>
                  <a:pt x="544" y="712"/>
                </a:lnTo>
                <a:lnTo>
                  <a:pt x="544" y="712"/>
                </a:lnTo>
                <a:close/>
                <a:moveTo>
                  <a:pt x="572" y="706"/>
                </a:moveTo>
                <a:lnTo>
                  <a:pt x="572" y="706"/>
                </a:lnTo>
                <a:lnTo>
                  <a:pt x="573" y="701"/>
                </a:lnTo>
                <a:lnTo>
                  <a:pt x="576" y="695"/>
                </a:lnTo>
                <a:lnTo>
                  <a:pt x="578" y="689"/>
                </a:lnTo>
                <a:lnTo>
                  <a:pt x="578" y="683"/>
                </a:lnTo>
                <a:lnTo>
                  <a:pt x="578" y="683"/>
                </a:lnTo>
                <a:lnTo>
                  <a:pt x="573" y="693"/>
                </a:lnTo>
                <a:lnTo>
                  <a:pt x="572" y="698"/>
                </a:lnTo>
                <a:lnTo>
                  <a:pt x="572" y="706"/>
                </a:lnTo>
                <a:lnTo>
                  <a:pt x="572" y="706"/>
                </a:lnTo>
                <a:close/>
                <a:moveTo>
                  <a:pt x="558" y="701"/>
                </a:moveTo>
                <a:lnTo>
                  <a:pt x="558" y="701"/>
                </a:lnTo>
                <a:lnTo>
                  <a:pt x="558" y="698"/>
                </a:lnTo>
                <a:lnTo>
                  <a:pt x="559" y="693"/>
                </a:lnTo>
                <a:lnTo>
                  <a:pt x="561" y="689"/>
                </a:lnTo>
                <a:lnTo>
                  <a:pt x="559" y="684"/>
                </a:lnTo>
                <a:lnTo>
                  <a:pt x="559" y="684"/>
                </a:lnTo>
                <a:lnTo>
                  <a:pt x="556" y="693"/>
                </a:lnTo>
                <a:lnTo>
                  <a:pt x="556" y="696"/>
                </a:lnTo>
                <a:lnTo>
                  <a:pt x="558" y="701"/>
                </a:lnTo>
                <a:lnTo>
                  <a:pt x="558" y="701"/>
                </a:lnTo>
                <a:close/>
                <a:moveTo>
                  <a:pt x="566" y="696"/>
                </a:moveTo>
                <a:lnTo>
                  <a:pt x="566" y="696"/>
                </a:lnTo>
                <a:lnTo>
                  <a:pt x="569" y="690"/>
                </a:lnTo>
                <a:lnTo>
                  <a:pt x="569" y="687"/>
                </a:lnTo>
                <a:lnTo>
                  <a:pt x="567" y="686"/>
                </a:lnTo>
                <a:lnTo>
                  <a:pt x="567" y="686"/>
                </a:lnTo>
                <a:lnTo>
                  <a:pt x="566" y="692"/>
                </a:lnTo>
                <a:lnTo>
                  <a:pt x="566" y="695"/>
                </a:lnTo>
                <a:lnTo>
                  <a:pt x="566" y="696"/>
                </a:lnTo>
                <a:lnTo>
                  <a:pt x="566" y="696"/>
                </a:lnTo>
                <a:close/>
                <a:moveTo>
                  <a:pt x="457" y="693"/>
                </a:moveTo>
                <a:lnTo>
                  <a:pt x="457" y="693"/>
                </a:lnTo>
                <a:lnTo>
                  <a:pt x="456" y="692"/>
                </a:lnTo>
                <a:lnTo>
                  <a:pt x="456" y="690"/>
                </a:lnTo>
                <a:lnTo>
                  <a:pt x="456" y="689"/>
                </a:lnTo>
                <a:lnTo>
                  <a:pt x="454" y="689"/>
                </a:lnTo>
                <a:lnTo>
                  <a:pt x="454" y="689"/>
                </a:lnTo>
                <a:lnTo>
                  <a:pt x="456" y="692"/>
                </a:lnTo>
                <a:lnTo>
                  <a:pt x="456" y="693"/>
                </a:lnTo>
                <a:lnTo>
                  <a:pt x="457" y="693"/>
                </a:lnTo>
                <a:lnTo>
                  <a:pt x="457" y="693"/>
                </a:lnTo>
                <a:close/>
                <a:moveTo>
                  <a:pt x="451" y="696"/>
                </a:moveTo>
                <a:lnTo>
                  <a:pt x="451" y="696"/>
                </a:lnTo>
                <a:lnTo>
                  <a:pt x="450" y="699"/>
                </a:lnTo>
                <a:lnTo>
                  <a:pt x="445" y="699"/>
                </a:lnTo>
                <a:lnTo>
                  <a:pt x="445" y="699"/>
                </a:lnTo>
                <a:lnTo>
                  <a:pt x="447" y="704"/>
                </a:lnTo>
                <a:lnTo>
                  <a:pt x="451" y="707"/>
                </a:lnTo>
                <a:lnTo>
                  <a:pt x="454" y="710"/>
                </a:lnTo>
                <a:lnTo>
                  <a:pt x="457" y="713"/>
                </a:lnTo>
                <a:lnTo>
                  <a:pt x="457" y="713"/>
                </a:lnTo>
                <a:lnTo>
                  <a:pt x="456" y="704"/>
                </a:lnTo>
                <a:lnTo>
                  <a:pt x="454" y="699"/>
                </a:lnTo>
                <a:lnTo>
                  <a:pt x="451" y="696"/>
                </a:lnTo>
                <a:lnTo>
                  <a:pt x="451" y="696"/>
                </a:lnTo>
                <a:close/>
                <a:moveTo>
                  <a:pt x="512" y="735"/>
                </a:moveTo>
                <a:lnTo>
                  <a:pt x="512" y="735"/>
                </a:lnTo>
                <a:lnTo>
                  <a:pt x="511" y="725"/>
                </a:lnTo>
                <a:lnTo>
                  <a:pt x="512" y="715"/>
                </a:lnTo>
                <a:lnTo>
                  <a:pt x="512" y="706"/>
                </a:lnTo>
                <a:lnTo>
                  <a:pt x="511" y="701"/>
                </a:lnTo>
                <a:lnTo>
                  <a:pt x="509" y="698"/>
                </a:lnTo>
                <a:lnTo>
                  <a:pt x="509" y="698"/>
                </a:lnTo>
                <a:lnTo>
                  <a:pt x="508" y="718"/>
                </a:lnTo>
                <a:lnTo>
                  <a:pt x="508" y="727"/>
                </a:lnTo>
                <a:lnTo>
                  <a:pt x="509" y="730"/>
                </a:lnTo>
                <a:lnTo>
                  <a:pt x="512" y="735"/>
                </a:lnTo>
                <a:lnTo>
                  <a:pt x="512" y="735"/>
                </a:lnTo>
                <a:close/>
                <a:moveTo>
                  <a:pt x="582" y="707"/>
                </a:moveTo>
                <a:lnTo>
                  <a:pt x="582" y="707"/>
                </a:lnTo>
                <a:lnTo>
                  <a:pt x="585" y="706"/>
                </a:lnTo>
                <a:lnTo>
                  <a:pt x="585" y="704"/>
                </a:lnTo>
                <a:lnTo>
                  <a:pt x="585" y="703"/>
                </a:lnTo>
                <a:lnTo>
                  <a:pt x="584" y="701"/>
                </a:lnTo>
                <a:lnTo>
                  <a:pt x="584" y="701"/>
                </a:lnTo>
                <a:lnTo>
                  <a:pt x="582" y="704"/>
                </a:lnTo>
                <a:lnTo>
                  <a:pt x="582" y="707"/>
                </a:lnTo>
                <a:lnTo>
                  <a:pt x="582" y="707"/>
                </a:lnTo>
                <a:close/>
                <a:moveTo>
                  <a:pt x="494" y="710"/>
                </a:moveTo>
                <a:lnTo>
                  <a:pt x="494" y="710"/>
                </a:lnTo>
                <a:lnTo>
                  <a:pt x="492" y="707"/>
                </a:lnTo>
                <a:lnTo>
                  <a:pt x="489" y="706"/>
                </a:lnTo>
                <a:lnTo>
                  <a:pt x="482" y="703"/>
                </a:lnTo>
                <a:lnTo>
                  <a:pt x="482" y="703"/>
                </a:lnTo>
                <a:lnTo>
                  <a:pt x="483" y="706"/>
                </a:lnTo>
                <a:lnTo>
                  <a:pt x="486" y="707"/>
                </a:lnTo>
                <a:lnTo>
                  <a:pt x="494" y="710"/>
                </a:lnTo>
                <a:lnTo>
                  <a:pt x="494" y="710"/>
                </a:lnTo>
                <a:close/>
                <a:moveTo>
                  <a:pt x="598" y="710"/>
                </a:moveTo>
                <a:lnTo>
                  <a:pt x="598" y="710"/>
                </a:lnTo>
                <a:lnTo>
                  <a:pt x="598" y="706"/>
                </a:lnTo>
                <a:lnTo>
                  <a:pt x="598" y="704"/>
                </a:lnTo>
                <a:lnTo>
                  <a:pt x="596" y="703"/>
                </a:lnTo>
                <a:lnTo>
                  <a:pt x="596" y="703"/>
                </a:lnTo>
                <a:lnTo>
                  <a:pt x="596" y="707"/>
                </a:lnTo>
                <a:lnTo>
                  <a:pt x="598" y="710"/>
                </a:lnTo>
                <a:lnTo>
                  <a:pt x="598" y="710"/>
                </a:lnTo>
                <a:close/>
                <a:moveTo>
                  <a:pt x="520" y="712"/>
                </a:moveTo>
                <a:lnTo>
                  <a:pt x="520" y="712"/>
                </a:lnTo>
                <a:lnTo>
                  <a:pt x="518" y="707"/>
                </a:lnTo>
                <a:lnTo>
                  <a:pt x="518" y="706"/>
                </a:lnTo>
                <a:lnTo>
                  <a:pt x="517" y="704"/>
                </a:lnTo>
                <a:lnTo>
                  <a:pt x="517" y="704"/>
                </a:lnTo>
                <a:lnTo>
                  <a:pt x="518" y="707"/>
                </a:lnTo>
                <a:lnTo>
                  <a:pt x="520" y="712"/>
                </a:lnTo>
                <a:lnTo>
                  <a:pt x="520" y="712"/>
                </a:lnTo>
                <a:close/>
                <a:moveTo>
                  <a:pt x="575" y="713"/>
                </a:moveTo>
                <a:lnTo>
                  <a:pt x="575" y="713"/>
                </a:lnTo>
                <a:lnTo>
                  <a:pt x="576" y="713"/>
                </a:lnTo>
                <a:lnTo>
                  <a:pt x="578" y="710"/>
                </a:lnTo>
                <a:lnTo>
                  <a:pt x="578" y="707"/>
                </a:lnTo>
                <a:lnTo>
                  <a:pt x="578" y="704"/>
                </a:lnTo>
                <a:lnTo>
                  <a:pt x="578" y="704"/>
                </a:lnTo>
                <a:lnTo>
                  <a:pt x="576" y="709"/>
                </a:lnTo>
                <a:lnTo>
                  <a:pt x="575" y="713"/>
                </a:lnTo>
                <a:lnTo>
                  <a:pt x="575" y="713"/>
                </a:lnTo>
                <a:close/>
                <a:moveTo>
                  <a:pt x="602" y="718"/>
                </a:moveTo>
                <a:lnTo>
                  <a:pt x="602" y="718"/>
                </a:lnTo>
                <a:lnTo>
                  <a:pt x="604" y="712"/>
                </a:lnTo>
                <a:lnTo>
                  <a:pt x="605" y="706"/>
                </a:lnTo>
                <a:lnTo>
                  <a:pt x="605" y="706"/>
                </a:lnTo>
                <a:lnTo>
                  <a:pt x="602" y="706"/>
                </a:lnTo>
                <a:lnTo>
                  <a:pt x="602" y="706"/>
                </a:lnTo>
                <a:lnTo>
                  <a:pt x="602" y="713"/>
                </a:lnTo>
                <a:lnTo>
                  <a:pt x="602" y="716"/>
                </a:lnTo>
                <a:lnTo>
                  <a:pt x="602" y="718"/>
                </a:lnTo>
                <a:lnTo>
                  <a:pt x="602" y="718"/>
                </a:lnTo>
                <a:close/>
                <a:moveTo>
                  <a:pt x="546" y="736"/>
                </a:moveTo>
                <a:lnTo>
                  <a:pt x="546" y="736"/>
                </a:lnTo>
                <a:lnTo>
                  <a:pt x="549" y="730"/>
                </a:lnTo>
                <a:lnTo>
                  <a:pt x="552" y="722"/>
                </a:lnTo>
                <a:lnTo>
                  <a:pt x="553" y="715"/>
                </a:lnTo>
                <a:lnTo>
                  <a:pt x="552" y="712"/>
                </a:lnTo>
                <a:lnTo>
                  <a:pt x="552" y="707"/>
                </a:lnTo>
                <a:lnTo>
                  <a:pt x="552" y="707"/>
                </a:lnTo>
                <a:lnTo>
                  <a:pt x="549" y="715"/>
                </a:lnTo>
                <a:lnTo>
                  <a:pt x="546" y="722"/>
                </a:lnTo>
                <a:lnTo>
                  <a:pt x="544" y="728"/>
                </a:lnTo>
                <a:lnTo>
                  <a:pt x="544" y="733"/>
                </a:lnTo>
                <a:lnTo>
                  <a:pt x="546" y="736"/>
                </a:lnTo>
                <a:lnTo>
                  <a:pt x="546" y="736"/>
                </a:lnTo>
                <a:close/>
                <a:moveTo>
                  <a:pt x="494" y="727"/>
                </a:moveTo>
                <a:lnTo>
                  <a:pt x="494" y="727"/>
                </a:lnTo>
                <a:lnTo>
                  <a:pt x="495" y="727"/>
                </a:lnTo>
                <a:lnTo>
                  <a:pt x="497" y="725"/>
                </a:lnTo>
                <a:lnTo>
                  <a:pt x="499" y="725"/>
                </a:lnTo>
                <a:lnTo>
                  <a:pt x="499" y="725"/>
                </a:lnTo>
                <a:lnTo>
                  <a:pt x="497" y="719"/>
                </a:lnTo>
                <a:lnTo>
                  <a:pt x="495" y="715"/>
                </a:lnTo>
                <a:lnTo>
                  <a:pt x="495" y="715"/>
                </a:lnTo>
                <a:lnTo>
                  <a:pt x="492" y="715"/>
                </a:lnTo>
                <a:lnTo>
                  <a:pt x="489" y="715"/>
                </a:lnTo>
                <a:lnTo>
                  <a:pt x="485" y="712"/>
                </a:lnTo>
                <a:lnTo>
                  <a:pt x="485" y="712"/>
                </a:lnTo>
                <a:lnTo>
                  <a:pt x="486" y="716"/>
                </a:lnTo>
                <a:lnTo>
                  <a:pt x="488" y="721"/>
                </a:lnTo>
                <a:lnTo>
                  <a:pt x="494" y="727"/>
                </a:lnTo>
                <a:lnTo>
                  <a:pt x="494" y="727"/>
                </a:lnTo>
                <a:close/>
                <a:moveTo>
                  <a:pt x="470" y="730"/>
                </a:moveTo>
                <a:lnTo>
                  <a:pt x="470" y="730"/>
                </a:lnTo>
                <a:lnTo>
                  <a:pt x="466" y="722"/>
                </a:lnTo>
                <a:lnTo>
                  <a:pt x="462" y="715"/>
                </a:lnTo>
                <a:lnTo>
                  <a:pt x="462" y="715"/>
                </a:lnTo>
                <a:lnTo>
                  <a:pt x="463" y="719"/>
                </a:lnTo>
                <a:lnTo>
                  <a:pt x="465" y="724"/>
                </a:lnTo>
                <a:lnTo>
                  <a:pt x="466" y="727"/>
                </a:lnTo>
                <a:lnTo>
                  <a:pt x="470" y="730"/>
                </a:lnTo>
                <a:lnTo>
                  <a:pt x="470" y="730"/>
                </a:lnTo>
                <a:close/>
                <a:moveTo>
                  <a:pt x="561" y="735"/>
                </a:moveTo>
                <a:lnTo>
                  <a:pt x="561" y="735"/>
                </a:lnTo>
                <a:lnTo>
                  <a:pt x="563" y="725"/>
                </a:lnTo>
                <a:lnTo>
                  <a:pt x="563" y="721"/>
                </a:lnTo>
                <a:lnTo>
                  <a:pt x="561" y="718"/>
                </a:lnTo>
                <a:lnTo>
                  <a:pt x="561" y="718"/>
                </a:lnTo>
                <a:lnTo>
                  <a:pt x="559" y="725"/>
                </a:lnTo>
                <a:lnTo>
                  <a:pt x="559" y="730"/>
                </a:lnTo>
                <a:lnTo>
                  <a:pt x="561" y="735"/>
                </a:lnTo>
                <a:lnTo>
                  <a:pt x="561" y="735"/>
                </a:lnTo>
                <a:close/>
                <a:moveTo>
                  <a:pt x="488" y="754"/>
                </a:moveTo>
                <a:lnTo>
                  <a:pt x="488" y="754"/>
                </a:lnTo>
                <a:lnTo>
                  <a:pt x="486" y="745"/>
                </a:lnTo>
                <a:lnTo>
                  <a:pt x="483" y="736"/>
                </a:lnTo>
                <a:lnTo>
                  <a:pt x="480" y="727"/>
                </a:lnTo>
                <a:lnTo>
                  <a:pt x="476" y="721"/>
                </a:lnTo>
                <a:lnTo>
                  <a:pt x="476" y="721"/>
                </a:lnTo>
                <a:lnTo>
                  <a:pt x="480" y="738"/>
                </a:lnTo>
                <a:lnTo>
                  <a:pt x="483" y="747"/>
                </a:lnTo>
                <a:lnTo>
                  <a:pt x="488" y="754"/>
                </a:lnTo>
                <a:lnTo>
                  <a:pt x="488" y="754"/>
                </a:lnTo>
                <a:close/>
                <a:moveTo>
                  <a:pt x="523" y="748"/>
                </a:moveTo>
                <a:lnTo>
                  <a:pt x="523" y="748"/>
                </a:lnTo>
                <a:lnTo>
                  <a:pt x="523" y="742"/>
                </a:lnTo>
                <a:lnTo>
                  <a:pt x="521" y="736"/>
                </a:lnTo>
                <a:lnTo>
                  <a:pt x="517" y="724"/>
                </a:lnTo>
                <a:lnTo>
                  <a:pt x="517" y="724"/>
                </a:lnTo>
                <a:lnTo>
                  <a:pt x="517" y="741"/>
                </a:lnTo>
                <a:lnTo>
                  <a:pt x="517" y="744"/>
                </a:lnTo>
                <a:lnTo>
                  <a:pt x="518" y="747"/>
                </a:lnTo>
                <a:lnTo>
                  <a:pt x="520" y="748"/>
                </a:lnTo>
                <a:lnTo>
                  <a:pt x="523" y="748"/>
                </a:lnTo>
                <a:lnTo>
                  <a:pt x="523" y="748"/>
                </a:lnTo>
                <a:close/>
                <a:moveTo>
                  <a:pt x="570" y="765"/>
                </a:moveTo>
                <a:lnTo>
                  <a:pt x="570" y="765"/>
                </a:lnTo>
                <a:lnTo>
                  <a:pt x="576" y="744"/>
                </a:lnTo>
                <a:lnTo>
                  <a:pt x="578" y="733"/>
                </a:lnTo>
                <a:lnTo>
                  <a:pt x="578" y="728"/>
                </a:lnTo>
                <a:lnTo>
                  <a:pt x="576" y="724"/>
                </a:lnTo>
                <a:lnTo>
                  <a:pt x="576" y="724"/>
                </a:lnTo>
                <a:lnTo>
                  <a:pt x="570" y="744"/>
                </a:lnTo>
                <a:lnTo>
                  <a:pt x="569" y="753"/>
                </a:lnTo>
                <a:lnTo>
                  <a:pt x="570" y="765"/>
                </a:lnTo>
                <a:lnTo>
                  <a:pt x="570" y="765"/>
                </a:lnTo>
                <a:close/>
                <a:moveTo>
                  <a:pt x="585" y="738"/>
                </a:moveTo>
                <a:lnTo>
                  <a:pt x="585" y="738"/>
                </a:lnTo>
                <a:lnTo>
                  <a:pt x="587" y="731"/>
                </a:lnTo>
                <a:lnTo>
                  <a:pt x="587" y="728"/>
                </a:lnTo>
                <a:lnTo>
                  <a:pt x="585" y="725"/>
                </a:lnTo>
                <a:lnTo>
                  <a:pt x="585" y="725"/>
                </a:lnTo>
                <a:lnTo>
                  <a:pt x="584" y="731"/>
                </a:lnTo>
                <a:lnTo>
                  <a:pt x="584" y="735"/>
                </a:lnTo>
                <a:lnTo>
                  <a:pt x="585" y="738"/>
                </a:lnTo>
                <a:lnTo>
                  <a:pt x="585" y="738"/>
                </a:lnTo>
                <a:close/>
                <a:moveTo>
                  <a:pt x="492" y="747"/>
                </a:moveTo>
                <a:lnTo>
                  <a:pt x="492" y="747"/>
                </a:lnTo>
                <a:lnTo>
                  <a:pt x="492" y="741"/>
                </a:lnTo>
                <a:lnTo>
                  <a:pt x="491" y="736"/>
                </a:lnTo>
                <a:lnTo>
                  <a:pt x="489" y="731"/>
                </a:lnTo>
                <a:lnTo>
                  <a:pt x="485" y="728"/>
                </a:lnTo>
                <a:lnTo>
                  <a:pt x="485" y="728"/>
                </a:lnTo>
                <a:lnTo>
                  <a:pt x="492" y="747"/>
                </a:lnTo>
                <a:lnTo>
                  <a:pt x="492" y="747"/>
                </a:lnTo>
                <a:close/>
                <a:moveTo>
                  <a:pt x="477" y="747"/>
                </a:moveTo>
                <a:lnTo>
                  <a:pt x="477" y="747"/>
                </a:lnTo>
                <a:lnTo>
                  <a:pt x="474" y="738"/>
                </a:lnTo>
                <a:lnTo>
                  <a:pt x="471" y="735"/>
                </a:lnTo>
                <a:lnTo>
                  <a:pt x="470" y="731"/>
                </a:lnTo>
                <a:lnTo>
                  <a:pt x="470" y="731"/>
                </a:lnTo>
                <a:lnTo>
                  <a:pt x="473" y="739"/>
                </a:lnTo>
                <a:lnTo>
                  <a:pt x="477" y="747"/>
                </a:lnTo>
                <a:lnTo>
                  <a:pt x="477" y="747"/>
                </a:lnTo>
                <a:close/>
                <a:moveTo>
                  <a:pt x="592" y="748"/>
                </a:moveTo>
                <a:lnTo>
                  <a:pt x="592" y="748"/>
                </a:lnTo>
                <a:lnTo>
                  <a:pt x="595" y="733"/>
                </a:lnTo>
                <a:lnTo>
                  <a:pt x="595" y="733"/>
                </a:lnTo>
                <a:lnTo>
                  <a:pt x="592" y="733"/>
                </a:lnTo>
                <a:lnTo>
                  <a:pt x="592" y="733"/>
                </a:lnTo>
                <a:lnTo>
                  <a:pt x="592" y="748"/>
                </a:lnTo>
                <a:lnTo>
                  <a:pt x="592" y="748"/>
                </a:lnTo>
                <a:close/>
                <a:moveTo>
                  <a:pt x="503" y="748"/>
                </a:moveTo>
                <a:lnTo>
                  <a:pt x="503" y="748"/>
                </a:lnTo>
                <a:lnTo>
                  <a:pt x="502" y="741"/>
                </a:lnTo>
                <a:lnTo>
                  <a:pt x="500" y="738"/>
                </a:lnTo>
                <a:lnTo>
                  <a:pt x="499" y="736"/>
                </a:lnTo>
                <a:lnTo>
                  <a:pt x="499" y="736"/>
                </a:lnTo>
                <a:lnTo>
                  <a:pt x="500" y="742"/>
                </a:lnTo>
                <a:lnTo>
                  <a:pt x="503" y="748"/>
                </a:lnTo>
                <a:lnTo>
                  <a:pt x="503" y="748"/>
                </a:lnTo>
                <a:close/>
                <a:moveTo>
                  <a:pt x="534" y="754"/>
                </a:moveTo>
                <a:lnTo>
                  <a:pt x="534" y="754"/>
                </a:lnTo>
                <a:lnTo>
                  <a:pt x="535" y="745"/>
                </a:lnTo>
                <a:lnTo>
                  <a:pt x="537" y="741"/>
                </a:lnTo>
                <a:lnTo>
                  <a:pt x="535" y="738"/>
                </a:lnTo>
                <a:lnTo>
                  <a:pt x="535" y="738"/>
                </a:lnTo>
                <a:lnTo>
                  <a:pt x="532" y="747"/>
                </a:lnTo>
                <a:lnTo>
                  <a:pt x="531" y="751"/>
                </a:lnTo>
                <a:lnTo>
                  <a:pt x="532" y="753"/>
                </a:lnTo>
                <a:lnTo>
                  <a:pt x="534" y="754"/>
                </a:lnTo>
                <a:lnTo>
                  <a:pt x="534" y="754"/>
                </a:lnTo>
                <a:close/>
                <a:moveTo>
                  <a:pt x="550" y="751"/>
                </a:moveTo>
                <a:lnTo>
                  <a:pt x="550" y="751"/>
                </a:lnTo>
                <a:lnTo>
                  <a:pt x="552" y="745"/>
                </a:lnTo>
                <a:lnTo>
                  <a:pt x="553" y="742"/>
                </a:lnTo>
                <a:lnTo>
                  <a:pt x="552" y="739"/>
                </a:lnTo>
                <a:lnTo>
                  <a:pt x="552" y="739"/>
                </a:lnTo>
                <a:lnTo>
                  <a:pt x="552" y="742"/>
                </a:lnTo>
                <a:lnTo>
                  <a:pt x="550" y="745"/>
                </a:lnTo>
                <a:lnTo>
                  <a:pt x="550" y="748"/>
                </a:lnTo>
                <a:lnTo>
                  <a:pt x="550" y="751"/>
                </a:lnTo>
                <a:lnTo>
                  <a:pt x="550" y="751"/>
                </a:lnTo>
                <a:close/>
                <a:moveTo>
                  <a:pt x="543" y="748"/>
                </a:moveTo>
                <a:lnTo>
                  <a:pt x="543" y="748"/>
                </a:lnTo>
                <a:lnTo>
                  <a:pt x="544" y="745"/>
                </a:lnTo>
                <a:lnTo>
                  <a:pt x="543" y="745"/>
                </a:lnTo>
                <a:lnTo>
                  <a:pt x="541" y="744"/>
                </a:lnTo>
                <a:lnTo>
                  <a:pt x="541" y="744"/>
                </a:lnTo>
                <a:lnTo>
                  <a:pt x="543" y="747"/>
                </a:lnTo>
                <a:lnTo>
                  <a:pt x="543" y="748"/>
                </a:lnTo>
                <a:lnTo>
                  <a:pt x="543" y="748"/>
                </a:lnTo>
                <a:close/>
                <a:moveTo>
                  <a:pt x="570" y="783"/>
                </a:moveTo>
                <a:lnTo>
                  <a:pt x="570" y="783"/>
                </a:lnTo>
                <a:lnTo>
                  <a:pt x="570" y="782"/>
                </a:lnTo>
                <a:lnTo>
                  <a:pt x="570" y="782"/>
                </a:lnTo>
                <a:lnTo>
                  <a:pt x="578" y="764"/>
                </a:lnTo>
                <a:lnTo>
                  <a:pt x="581" y="754"/>
                </a:lnTo>
                <a:lnTo>
                  <a:pt x="581" y="747"/>
                </a:lnTo>
                <a:lnTo>
                  <a:pt x="581" y="747"/>
                </a:lnTo>
                <a:lnTo>
                  <a:pt x="573" y="765"/>
                </a:lnTo>
                <a:lnTo>
                  <a:pt x="570" y="776"/>
                </a:lnTo>
                <a:lnTo>
                  <a:pt x="570" y="783"/>
                </a:lnTo>
                <a:lnTo>
                  <a:pt x="570" y="783"/>
                </a:lnTo>
                <a:close/>
                <a:moveTo>
                  <a:pt x="503" y="783"/>
                </a:moveTo>
                <a:lnTo>
                  <a:pt x="503" y="783"/>
                </a:lnTo>
                <a:lnTo>
                  <a:pt x="505" y="783"/>
                </a:lnTo>
                <a:lnTo>
                  <a:pt x="505" y="783"/>
                </a:lnTo>
                <a:lnTo>
                  <a:pt x="505" y="774"/>
                </a:lnTo>
                <a:lnTo>
                  <a:pt x="503" y="765"/>
                </a:lnTo>
                <a:lnTo>
                  <a:pt x="500" y="756"/>
                </a:lnTo>
                <a:lnTo>
                  <a:pt x="497" y="750"/>
                </a:lnTo>
                <a:lnTo>
                  <a:pt x="497" y="750"/>
                </a:lnTo>
                <a:lnTo>
                  <a:pt x="497" y="757"/>
                </a:lnTo>
                <a:lnTo>
                  <a:pt x="495" y="768"/>
                </a:lnTo>
                <a:lnTo>
                  <a:pt x="497" y="777"/>
                </a:lnTo>
                <a:lnTo>
                  <a:pt x="500" y="782"/>
                </a:lnTo>
                <a:lnTo>
                  <a:pt x="503" y="783"/>
                </a:lnTo>
                <a:lnTo>
                  <a:pt x="503" y="783"/>
                </a:lnTo>
                <a:close/>
                <a:moveTo>
                  <a:pt x="520" y="770"/>
                </a:moveTo>
                <a:lnTo>
                  <a:pt x="520" y="770"/>
                </a:lnTo>
                <a:lnTo>
                  <a:pt x="520" y="765"/>
                </a:lnTo>
                <a:lnTo>
                  <a:pt x="521" y="762"/>
                </a:lnTo>
                <a:lnTo>
                  <a:pt x="521" y="753"/>
                </a:lnTo>
                <a:lnTo>
                  <a:pt x="521" y="753"/>
                </a:lnTo>
                <a:lnTo>
                  <a:pt x="520" y="753"/>
                </a:lnTo>
                <a:lnTo>
                  <a:pt x="517" y="753"/>
                </a:lnTo>
                <a:lnTo>
                  <a:pt x="517" y="753"/>
                </a:lnTo>
                <a:lnTo>
                  <a:pt x="517" y="757"/>
                </a:lnTo>
                <a:lnTo>
                  <a:pt x="517" y="762"/>
                </a:lnTo>
                <a:lnTo>
                  <a:pt x="518" y="765"/>
                </a:lnTo>
                <a:lnTo>
                  <a:pt x="520" y="770"/>
                </a:lnTo>
                <a:lnTo>
                  <a:pt x="520" y="770"/>
                </a:lnTo>
                <a:close/>
                <a:moveTo>
                  <a:pt x="492" y="792"/>
                </a:moveTo>
                <a:lnTo>
                  <a:pt x="492" y="792"/>
                </a:lnTo>
                <a:lnTo>
                  <a:pt x="494" y="786"/>
                </a:lnTo>
                <a:lnTo>
                  <a:pt x="492" y="780"/>
                </a:lnTo>
                <a:lnTo>
                  <a:pt x="491" y="776"/>
                </a:lnTo>
                <a:lnTo>
                  <a:pt x="489" y="770"/>
                </a:lnTo>
                <a:lnTo>
                  <a:pt x="489" y="770"/>
                </a:lnTo>
                <a:lnTo>
                  <a:pt x="486" y="767"/>
                </a:lnTo>
                <a:lnTo>
                  <a:pt x="485" y="764"/>
                </a:lnTo>
                <a:lnTo>
                  <a:pt x="483" y="759"/>
                </a:lnTo>
                <a:lnTo>
                  <a:pt x="480" y="756"/>
                </a:lnTo>
                <a:lnTo>
                  <a:pt x="480" y="756"/>
                </a:lnTo>
                <a:lnTo>
                  <a:pt x="486" y="774"/>
                </a:lnTo>
                <a:lnTo>
                  <a:pt x="492" y="792"/>
                </a:lnTo>
                <a:lnTo>
                  <a:pt x="492" y="792"/>
                </a:lnTo>
                <a:close/>
                <a:moveTo>
                  <a:pt x="537" y="767"/>
                </a:moveTo>
                <a:lnTo>
                  <a:pt x="537" y="767"/>
                </a:lnTo>
                <a:lnTo>
                  <a:pt x="538" y="764"/>
                </a:lnTo>
                <a:lnTo>
                  <a:pt x="538" y="762"/>
                </a:lnTo>
                <a:lnTo>
                  <a:pt x="538" y="759"/>
                </a:lnTo>
                <a:lnTo>
                  <a:pt x="538" y="756"/>
                </a:lnTo>
                <a:lnTo>
                  <a:pt x="538" y="756"/>
                </a:lnTo>
                <a:lnTo>
                  <a:pt x="537" y="760"/>
                </a:lnTo>
                <a:lnTo>
                  <a:pt x="537" y="767"/>
                </a:lnTo>
                <a:lnTo>
                  <a:pt x="537" y="767"/>
                </a:lnTo>
                <a:close/>
                <a:moveTo>
                  <a:pt x="572" y="803"/>
                </a:moveTo>
                <a:lnTo>
                  <a:pt x="572" y="803"/>
                </a:lnTo>
                <a:lnTo>
                  <a:pt x="578" y="794"/>
                </a:lnTo>
                <a:lnTo>
                  <a:pt x="582" y="782"/>
                </a:lnTo>
                <a:lnTo>
                  <a:pt x="584" y="770"/>
                </a:lnTo>
                <a:lnTo>
                  <a:pt x="584" y="757"/>
                </a:lnTo>
                <a:lnTo>
                  <a:pt x="584" y="757"/>
                </a:lnTo>
                <a:lnTo>
                  <a:pt x="581" y="770"/>
                </a:lnTo>
                <a:lnTo>
                  <a:pt x="576" y="780"/>
                </a:lnTo>
                <a:lnTo>
                  <a:pt x="572" y="791"/>
                </a:lnTo>
                <a:lnTo>
                  <a:pt x="572" y="797"/>
                </a:lnTo>
                <a:lnTo>
                  <a:pt x="572" y="803"/>
                </a:lnTo>
                <a:lnTo>
                  <a:pt x="572" y="803"/>
                </a:lnTo>
                <a:close/>
                <a:moveTo>
                  <a:pt x="546" y="776"/>
                </a:moveTo>
                <a:lnTo>
                  <a:pt x="546" y="776"/>
                </a:lnTo>
                <a:lnTo>
                  <a:pt x="549" y="773"/>
                </a:lnTo>
                <a:lnTo>
                  <a:pt x="549" y="767"/>
                </a:lnTo>
                <a:lnTo>
                  <a:pt x="549" y="762"/>
                </a:lnTo>
                <a:lnTo>
                  <a:pt x="547" y="760"/>
                </a:lnTo>
                <a:lnTo>
                  <a:pt x="546" y="759"/>
                </a:lnTo>
                <a:lnTo>
                  <a:pt x="546" y="759"/>
                </a:lnTo>
                <a:lnTo>
                  <a:pt x="544" y="762"/>
                </a:lnTo>
                <a:lnTo>
                  <a:pt x="544" y="768"/>
                </a:lnTo>
                <a:lnTo>
                  <a:pt x="544" y="773"/>
                </a:lnTo>
                <a:lnTo>
                  <a:pt x="546" y="776"/>
                </a:lnTo>
                <a:lnTo>
                  <a:pt x="546" y="776"/>
                </a:lnTo>
                <a:close/>
                <a:moveTo>
                  <a:pt x="552" y="806"/>
                </a:moveTo>
                <a:lnTo>
                  <a:pt x="552" y="806"/>
                </a:lnTo>
                <a:lnTo>
                  <a:pt x="555" y="797"/>
                </a:lnTo>
                <a:lnTo>
                  <a:pt x="558" y="786"/>
                </a:lnTo>
                <a:lnTo>
                  <a:pt x="559" y="776"/>
                </a:lnTo>
                <a:lnTo>
                  <a:pt x="559" y="765"/>
                </a:lnTo>
                <a:lnTo>
                  <a:pt x="559" y="765"/>
                </a:lnTo>
                <a:lnTo>
                  <a:pt x="553" y="785"/>
                </a:lnTo>
                <a:lnTo>
                  <a:pt x="552" y="796"/>
                </a:lnTo>
                <a:lnTo>
                  <a:pt x="552" y="806"/>
                </a:lnTo>
                <a:lnTo>
                  <a:pt x="552" y="806"/>
                </a:lnTo>
                <a:close/>
                <a:moveTo>
                  <a:pt x="535" y="799"/>
                </a:moveTo>
                <a:lnTo>
                  <a:pt x="535" y="799"/>
                </a:lnTo>
                <a:lnTo>
                  <a:pt x="538" y="796"/>
                </a:lnTo>
                <a:lnTo>
                  <a:pt x="540" y="791"/>
                </a:lnTo>
                <a:lnTo>
                  <a:pt x="541" y="782"/>
                </a:lnTo>
                <a:lnTo>
                  <a:pt x="541" y="782"/>
                </a:lnTo>
                <a:lnTo>
                  <a:pt x="538" y="782"/>
                </a:lnTo>
                <a:lnTo>
                  <a:pt x="538" y="782"/>
                </a:lnTo>
                <a:lnTo>
                  <a:pt x="537" y="789"/>
                </a:lnTo>
                <a:lnTo>
                  <a:pt x="535" y="799"/>
                </a:lnTo>
                <a:lnTo>
                  <a:pt x="535" y="799"/>
                </a:lnTo>
                <a:close/>
                <a:moveTo>
                  <a:pt x="521" y="800"/>
                </a:moveTo>
                <a:lnTo>
                  <a:pt x="521" y="800"/>
                </a:lnTo>
                <a:lnTo>
                  <a:pt x="523" y="794"/>
                </a:lnTo>
                <a:lnTo>
                  <a:pt x="524" y="786"/>
                </a:lnTo>
                <a:lnTo>
                  <a:pt x="524" y="786"/>
                </a:lnTo>
                <a:lnTo>
                  <a:pt x="521" y="786"/>
                </a:lnTo>
                <a:lnTo>
                  <a:pt x="520" y="786"/>
                </a:lnTo>
                <a:lnTo>
                  <a:pt x="520" y="791"/>
                </a:lnTo>
                <a:lnTo>
                  <a:pt x="521" y="800"/>
                </a:lnTo>
                <a:lnTo>
                  <a:pt x="521" y="800"/>
                </a:lnTo>
                <a:close/>
                <a:moveTo>
                  <a:pt x="559" y="811"/>
                </a:moveTo>
                <a:lnTo>
                  <a:pt x="559" y="811"/>
                </a:lnTo>
                <a:lnTo>
                  <a:pt x="561" y="806"/>
                </a:lnTo>
                <a:lnTo>
                  <a:pt x="563" y="802"/>
                </a:lnTo>
                <a:lnTo>
                  <a:pt x="564" y="797"/>
                </a:lnTo>
                <a:lnTo>
                  <a:pt x="564" y="791"/>
                </a:lnTo>
                <a:lnTo>
                  <a:pt x="564" y="791"/>
                </a:lnTo>
                <a:lnTo>
                  <a:pt x="559" y="802"/>
                </a:lnTo>
                <a:lnTo>
                  <a:pt x="558" y="808"/>
                </a:lnTo>
                <a:lnTo>
                  <a:pt x="559" y="811"/>
                </a:lnTo>
                <a:lnTo>
                  <a:pt x="559" y="811"/>
                </a:lnTo>
                <a:close/>
                <a:moveTo>
                  <a:pt x="506" y="834"/>
                </a:moveTo>
                <a:lnTo>
                  <a:pt x="506" y="834"/>
                </a:lnTo>
                <a:lnTo>
                  <a:pt x="509" y="823"/>
                </a:lnTo>
                <a:lnTo>
                  <a:pt x="509" y="812"/>
                </a:lnTo>
                <a:lnTo>
                  <a:pt x="506" y="802"/>
                </a:lnTo>
                <a:lnTo>
                  <a:pt x="503" y="799"/>
                </a:lnTo>
                <a:lnTo>
                  <a:pt x="500" y="796"/>
                </a:lnTo>
                <a:lnTo>
                  <a:pt x="500" y="796"/>
                </a:lnTo>
                <a:lnTo>
                  <a:pt x="502" y="815"/>
                </a:lnTo>
                <a:lnTo>
                  <a:pt x="505" y="824"/>
                </a:lnTo>
                <a:lnTo>
                  <a:pt x="506" y="834"/>
                </a:lnTo>
                <a:lnTo>
                  <a:pt x="506" y="834"/>
                </a:lnTo>
                <a:close/>
                <a:moveTo>
                  <a:pt x="535" y="820"/>
                </a:moveTo>
                <a:lnTo>
                  <a:pt x="535" y="820"/>
                </a:lnTo>
                <a:lnTo>
                  <a:pt x="540" y="808"/>
                </a:lnTo>
                <a:lnTo>
                  <a:pt x="543" y="802"/>
                </a:lnTo>
                <a:lnTo>
                  <a:pt x="543" y="796"/>
                </a:lnTo>
                <a:lnTo>
                  <a:pt x="543" y="796"/>
                </a:lnTo>
                <a:lnTo>
                  <a:pt x="540" y="802"/>
                </a:lnTo>
                <a:lnTo>
                  <a:pt x="537" y="808"/>
                </a:lnTo>
                <a:lnTo>
                  <a:pt x="534" y="814"/>
                </a:lnTo>
                <a:lnTo>
                  <a:pt x="534" y="817"/>
                </a:lnTo>
                <a:lnTo>
                  <a:pt x="535" y="820"/>
                </a:lnTo>
                <a:lnTo>
                  <a:pt x="535" y="820"/>
                </a:lnTo>
                <a:close/>
                <a:moveTo>
                  <a:pt x="494" y="832"/>
                </a:moveTo>
                <a:lnTo>
                  <a:pt x="494" y="832"/>
                </a:lnTo>
                <a:lnTo>
                  <a:pt x="502" y="837"/>
                </a:lnTo>
                <a:lnTo>
                  <a:pt x="502" y="837"/>
                </a:lnTo>
                <a:lnTo>
                  <a:pt x="499" y="820"/>
                </a:lnTo>
                <a:lnTo>
                  <a:pt x="497" y="812"/>
                </a:lnTo>
                <a:lnTo>
                  <a:pt x="494" y="805"/>
                </a:lnTo>
                <a:lnTo>
                  <a:pt x="494" y="805"/>
                </a:lnTo>
                <a:lnTo>
                  <a:pt x="495" y="818"/>
                </a:lnTo>
                <a:lnTo>
                  <a:pt x="494" y="832"/>
                </a:lnTo>
                <a:lnTo>
                  <a:pt x="494" y="832"/>
                </a:lnTo>
                <a:close/>
                <a:moveTo>
                  <a:pt x="553" y="838"/>
                </a:moveTo>
                <a:lnTo>
                  <a:pt x="553" y="838"/>
                </a:lnTo>
                <a:lnTo>
                  <a:pt x="559" y="835"/>
                </a:lnTo>
                <a:lnTo>
                  <a:pt x="564" y="829"/>
                </a:lnTo>
                <a:lnTo>
                  <a:pt x="567" y="821"/>
                </a:lnTo>
                <a:lnTo>
                  <a:pt x="570" y="814"/>
                </a:lnTo>
                <a:lnTo>
                  <a:pt x="570" y="814"/>
                </a:lnTo>
                <a:lnTo>
                  <a:pt x="569" y="812"/>
                </a:lnTo>
                <a:lnTo>
                  <a:pt x="567" y="809"/>
                </a:lnTo>
                <a:lnTo>
                  <a:pt x="567" y="808"/>
                </a:lnTo>
                <a:lnTo>
                  <a:pt x="566" y="806"/>
                </a:lnTo>
                <a:lnTo>
                  <a:pt x="566" y="806"/>
                </a:lnTo>
                <a:lnTo>
                  <a:pt x="558" y="821"/>
                </a:lnTo>
                <a:lnTo>
                  <a:pt x="555" y="829"/>
                </a:lnTo>
                <a:lnTo>
                  <a:pt x="553" y="838"/>
                </a:lnTo>
                <a:lnTo>
                  <a:pt x="553" y="838"/>
                </a:lnTo>
                <a:close/>
                <a:moveTo>
                  <a:pt x="534" y="840"/>
                </a:moveTo>
                <a:lnTo>
                  <a:pt x="534" y="840"/>
                </a:lnTo>
                <a:lnTo>
                  <a:pt x="538" y="835"/>
                </a:lnTo>
                <a:lnTo>
                  <a:pt x="541" y="828"/>
                </a:lnTo>
                <a:lnTo>
                  <a:pt x="543" y="818"/>
                </a:lnTo>
                <a:lnTo>
                  <a:pt x="541" y="812"/>
                </a:lnTo>
                <a:lnTo>
                  <a:pt x="541" y="812"/>
                </a:lnTo>
                <a:lnTo>
                  <a:pt x="540" y="820"/>
                </a:lnTo>
                <a:lnTo>
                  <a:pt x="537" y="826"/>
                </a:lnTo>
                <a:lnTo>
                  <a:pt x="535" y="832"/>
                </a:lnTo>
                <a:lnTo>
                  <a:pt x="534" y="840"/>
                </a:lnTo>
                <a:lnTo>
                  <a:pt x="534" y="840"/>
                </a:lnTo>
                <a:close/>
                <a:moveTo>
                  <a:pt x="494" y="873"/>
                </a:moveTo>
                <a:lnTo>
                  <a:pt x="494" y="873"/>
                </a:lnTo>
                <a:lnTo>
                  <a:pt x="495" y="864"/>
                </a:lnTo>
                <a:lnTo>
                  <a:pt x="499" y="855"/>
                </a:lnTo>
                <a:lnTo>
                  <a:pt x="500" y="850"/>
                </a:lnTo>
                <a:lnTo>
                  <a:pt x="500" y="847"/>
                </a:lnTo>
                <a:lnTo>
                  <a:pt x="497" y="843"/>
                </a:lnTo>
                <a:lnTo>
                  <a:pt x="494" y="840"/>
                </a:lnTo>
                <a:lnTo>
                  <a:pt x="494" y="840"/>
                </a:lnTo>
                <a:lnTo>
                  <a:pt x="494" y="849"/>
                </a:lnTo>
                <a:lnTo>
                  <a:pt x="492" y="857"/>
                </a:lnTo>
                <a:lnTo>
                  <a:pt x="492" y="866"/>
                </a:lnTo>
                <a:lnTo>
                  <a:pt x="494" y="873"/>
                </a:lnTo>
                <a:lnTo>
                  <a:pt x="494" y="873"/>
                </a:lnTo>
                <a:close/>
                <a:moveTo>
                  <a:pt x="524" y="852"/>
                </a:moveTo>
                <a:lnTo>
                  <a:pt x="524" y="852"/>
                </a:lnTo>
                <a:lnTo>
                  <a:pt x="526" y="847"/>
                </a:lnTo>
                <a:lnTo>
                  <a:pt x="526" y="844"/>
                </a:lnTo>
                <a:lnTo>
                  <a:pt x="524" y="841"/>
                </a:lnTo>
                <a:lnTo>
                  <a:pt x="524" y="841"/>
                </a:lnTo>
                <a:lnTo>
                  <a:pt x="524" y="847"/>
                </a:lnTo>
                <a:lnTo>
                  <a:pt x="523" y="850"/>
                </a:lnTo>
                <a:lnTo>
                  <a:pt x="524" y="852"/>
                </a:lnTo>
                <a:lnTo>
                  <a:pt x="524" y="852"/>
                </a:lnTo>
                <a:close/>
                <a:moveTo>
                  <a:pt x="534" y="852"/>
                </a:moveTo>
                <a:lnTo>
                  <a:pt x="534" y="852"/>
                </a:lnTo>
                <a:lnTo>
                  <a:pt x="535" y="852"/>
                </a:lnTo>
                <a:lnTo>
                  <a:pt x="537" y="850"/>
                </a:lnTo>
                <a:lnTo>
                  <a:pt x="537" y="847"/>
                </a:lnTo>
                <a:lnTo>
                  <a:pt x="537" y="847"/>
                </a:lnTo>
                <a:lnTo>
                  <a:pt x="535" y="849"/>
                </a:lnTo>
                <a:lnTo>
                  <a:pt x="534" y="852"/>
                </a:lnTo>
                <a:lnTo>
                  <a:pt x="534" y="852"/>
                </a:lnTo>
                <a:close/>
                <a:moveTo>
                  <a:pt x="506" y="904"/>
                </a:moveTo>
                <a:lnTo>
                  <a:pt x="506" y="904"/>
                </a:lnTo>
                <a:lnTo>
                  <a:pt x="509" y="898"/>
                </a:lnTo>
                <a:lnTo>
                  <a:pt x="511" y="893"/>
                </a:lnTo>
                <a:lnTo>
                  <a:pt x="512" y="879"/>
                </a:lnTo>
                <a:lnTo>
                  <a:pt x="514" y="853"/>
                </a:lnTo>
                <a:lnTo>
                  <a:pt x="514" y="853"/>
                </a:lnTo>
                <a:lnTo>
                  <a:pt x="512" y="853"/>
                </a:lnTo>
                <a:lnTo>
                  <a:pt x="512" y="853"/>
                </a:lnTo>
                <a:lnTo>
                  <a:pt x="511" y="866"/>
                </a:lnTo>
                <a:lnTo>
                  <a:pt x="509" y="878"/>
                </a:lnTo>
                <a:lnTo>
                  <a:pt x="506" y="892"/>
                </a:lnTo>
                <a:lnTo>
                  <a:pt x="506" y="904"/>
                </a:lnTo>
                <a:lnTo>
                  <a:pt x="506" y="904"/>
                </a:lnTo>
                <a:close/>
                <a:moveTo>
                  <a:pt x="524" y="879"/>
                </a:moveTo>
                <a:lnTo>
                  <a:pt x="524" y="879"/>
                </a:lnTo>
                <a:lnTo>
                  <a:pt x="527" y="875"/>
                </a:lnTo>
                <a:lnTo>
                  <a:pt x="529" y="870"/>
                </a:lnTo>
                <a:lnTo>
                  <a:pt x="531" y="864"/>
                </a:lnTo>
                <a:lnTo>
                  <a:pt x="529" y="860"/>
                </a:lnTo>
                <a:lnTo>
                  <a:pt x="529" y="860"/>
                </a:lnTo>
                <a:lnTo>
                  <a:pt x="526" y="869"/>
                </a:lnTo>
                <a:lnTo>
                  <a:pt x="524" y="875"/>
                </a:lnTo>
                <a:lnTo>
                  <a:pt x="524" y="879"/>
                </a:lnTo>
                <a:lnTo>
                  <a:pt x="524" y="879"/>
                </a:lnTo>
                <a:close/>
                <a:moveTo>
                  <a:pt x="488" y="885"/>
                </a:moveTo>
                <a:lnTo>
                  <a:pt x="488" y="885"/>
                </a:lnTo>
                <a:lnTo>
                  <a:pt x="489" y="884"/>
                </a:lnTo>
                <a:lnTo>
                  <a:pt x="491" y="881"/>
                </a:lnTo>
                <a:lnTo>
                  <a:pt x="488" y="876"/>
                </a:lnTo>
                <a:lnTo>
                  <a:pt x="488" y="876"/>
                </a:lnTo>
                <a:lnTo>
                  <a:pt x="488" y="881"/>
                </a:lnTo>
                <a:lnTo>
                  <a:pt x="488" y="885"/>
                </a:lnTo>
                <a:lnTo>
                  <a:pt x="488" y="885"/>
                </a:lnTo>
                <a:close/>
                <a:moveTo>
                  <a:pt x="479" y="901"/>
                </a:moveTo>
                <a:lnTo>
                  <a:pt x="479" y="901"/>
                </a:lnTo>
                <a:lnTo>
                  <a:pt x="482" y="895"/>
                </a:lnTo>
                <a:lnTo>
                  <a:pt x="483" y="892"/>
                </a:lnTo>
                <a:lnTo>
                  <a:pt x="483" y="887"/>
                </a:lnTo>
                <a:lnTo>
                  <a:pt x="483" y="887"/>
                </a:lnTo>
                <a:lnTo>
                  <a:pt x="480" y="895"/>
                </a:lnTo>
                <a:lnTo>
                  <a:pt x="479" y="898"/>
                </a:lnTo>
                <a:lnTo>
                  <a:pt x="479" y="901"/>
                </a:lnTo>
                <a:lnTo>
                  <a:pt x="479" y="901"/>
                </a:lnTo>
                <a:close/>
                <a:moveTo>
                  <a:pt x="479" y="925"/>
                </a:moveTo>
                <a:lnTo>
                  <a:pt x="479" y="925"/>
                </a:lnTo>
                <a:lnTo>
                  <a:pt x="482" y="919"/>
                </a:lnTo>
                <a:lnTo>
                  <a:pt x="485" y="913"/>
                </a:lnTo>
                <a:lnTo>
                  <a:pt x="486" y="907"/>
                </a:lnTo>
                <a:lnTo>
                  <a:pt x="486" y="899"/>
                </a:lnTo>
                <a:lnTo>
                  <a:pt x="486" y="899"/>
                </a:lnTo>
                <a:lnTo>
                  <a:pt x="483" y="905"/>
                </a:lnTo>
                <a:lnTo>
                  <a:pt x="482" y="911"/>
                </a:lnTo>
                <a:lnTo>
                  <a:pt x="479" y="925"/>
                </a:lnTo>
                <a:lnTo>
                  <a:pt x="479" y="9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1808"/>
          <p:cNvSpPr>
            <a:spLocks noEditPoints="1"/>
          </p:cNvSpPr>
          <p:nvPr/>
        </p:nvSpPr>
        <p:spPr bwMode="auto">
          <a:xfrm>
            <a:off x="3690139" y="2674101"/>
            <a:ext cx="500066" cy="433380"/>
          </a:xfrm>
          <a:custGeom>
            <a:avLst/>
            <a:gdLst/>
            <a:ahLst/>
            <a:cxnLst>
              <a:cxn ang="0">
                <a:pos x="393" y="12"/>
              </a:cxn>
              <a:cxn ang="0">
                <a:pos x="157" y="55"/>
              </a:cxn>
              <a:cxn ang="0">
                <a:pos x="524" y="61"/>
              </a:cxn>
              <a:cxn ang="0">
                <a:pos x="320" y="79"/>
              </a:cxn>
              <a:cxn ang="0">
                <a:pos x="733" y="109"/>
              </a:cxn>
              <a:cxn ang="0">
                <a:pos x="470" y="116"/>
              </a:cxn>
              <a:cxn ang="0">
                <a:pos x="194" y="119"/>
              </a:cxn>
              <a:cxn ang="0">
                <a:pos x="416" y="138"/>
              </a:cxn>
              <a:cxn ang="0">
                <a:pos x="535" y="137"/>
              </a:cxn>
              <a:cxn ang="0">
                <a:pos x="604" y="148"/>
              </a:cxn>
              <a:cxn ang="0">
                <a:pos x="79" y="158"/>
              </a:cxn>
              <a:cxn ang="0">
                <a:pos x="427" y="175"/>
              </a:cxn>
              <a:cxn ang="0">
                <a:pos x="413" y="181"/>
              </a:cxn>
              <a:cxn ang="0">
                <a:pos x="238" y="187"/>
              </a:cxn>
              <a:cxn ang="0">
                <a:pos x="255" y="193"/>
              </a:cxn>
              <a:cxn ang="0">
                <a:pos x="250" y="213"/>
              </a:cxn>
              <a:cxn ang="0">
                <a:pos x="569" y="213"/>
              </a:cxn>
              <a:cxn ang="0">
                <a:pos x="366" y="231"/>
              </a:cxn>
              <a:cxn ang="0">
                <a:pos x="139" y="227"/>
              </a:cxn>
              <a:cxn ang="0">
                <a:pos x="422" y="244"/>
              </a:cxn>
              <a:cxn ang="0">
                <a:pos x="181" y="256"/>
              </a:cxn>
              <a:cxn ang="0">
                <a:pos x="280" y="253"/>
              </a:cxn>
              <a:cxn ang="0">
                <a:pos x="145" y="273"/>
              </a:cxn>
              <a:cxn ang="0">
                <a:pos x="434" y="271"/>
              </a:cxn>
              <a:cxn ang="0">
                <a:pos x="204" y="283"/>
              </a:cxn>
              <a:cxn ang="0">
                <a:pos x="209" y="297"/>
              </a:cxn>
              <a:cxn ang="0">
                <a:pos x="453" y="306"/>
              </a:cxn>
              <a:cxn ang="0">
                <a:pos x="204" y="312"/>
              </a:cxn>
              <a:cxn ang="0">
                <a:pos x="685" y="321"/>
              </a:cxn>
              <a:cxn ang="0">
                <a:pos x="573" y="327"/>
              </a:cxn>
              <a:cxn ang="0">
                <a:pos x="236" y="335"/>
              </a:cxn>
              <a:cxn ang="0">
                <a:pos x="343" y="352"/>
              </a:cxn>
              <a:cxn ang="0">
                <a:pos x="348" y="356"/>
              </a:cxn>
              <a:cxn ang="0">
                <a:pos x="142" y="367"/>
              </a:cxn>
              <a:cxn ang="0">
                <a:pos x="390" y="372"/>
              </a:cxn>
              <a:cxn ang="0">
                <a:pos x="564" y="385"/>
              </a:cxn>
              <a:cxn ang="0">
                <a:pos x="305" y="396"/>
              </a:cxn>
              <a:cxn ang="0">
                <a:pos x="691" y="431"/>
              </a:cxn>
              <a:cxn ang="0">
                <a:pos x="378" y="425"/>
              </a:cxn>
              <a:cxn ang="0">
                <a:pos x="166" y="433"/>
              </a:cxn>
              <a:cxn ang="0">
                <a:pos x="611" y="439"/>
              </a:cxn>
              <a:cxn ang="0">
                <a:pos x="653" y="449"/>
              </a:cxn>
              <a:cxn ang="0">
                <a:pos x="497" y="463"/>
              </a:cxn>
              <a:cxn ang="0">
                <a:pos x="169" y="460"/>
              </a:cxn>
              <a:cxn ang="0">
                <a:pos x="252" y="484"/>
              </a:cxn>
              <a:cxn ang="0">
                <a:pos x="280" y="478"/>
              </a:cxn>
              <a:cxn ang="0">
                <a:pos x="704" y="492"/>
              </a:cxn>
              <a:cxn ang="0">
                <a:pos x="323" y="515"/>
              </a:cxn>
              <a:cxn ang="0">
                <a:pos x="590" y="513"/>
              </a:cxn>
              <a:cxn ang="0">
                <a:pos x="663" y="529"/>
              </a:cxn>
              <a:cxn ang="0">
                <a:pos x="710" y="526"/>
              </a:cxn>
              <a:cxn ang="0">
                <a:pos x="608" y="544"/>
              </a:cxn>
              <a:cxn ang="0">
                <a:pos x="316" y="544"/>
              </a:cxn>
              <a:cxn ang="0">
                <a:pos x="442" y="558"/>
              </a:cxn>
              <a:cxn ang="0">
                <a:pos x="549" y="576"/>
              </a:cxn>
              <a:cxn ang="0">
                <a:pos x="607" y="591"/>
              </a:cxn>
              <a:cxn ang="0">
                <a:pos x="479" y="594"/>
              </a:cxn>
              <a:cxn ang="0">
                <a:pos x="697" y="603"/>
              </a:cxn>
              <a:cxn ang="0">
                <a:pos x="523" y="617"/>
              </a:cxn>
              <a:cxn ang="0">
                <a:pos x="160" y="642"/>
              </a:cxn>
              <a:cxn ang="0">
                <a:pos x="226" y="655"/>
              </a:cxn>
              <a:cxn ang="0">
                <a:pos x="335" y="680"/>
              </a:cxn>
              <a:cxn ang="0">
                <a:pos x="570" y="782"/>
              </a:cxn>
            </a:cxnLst>
            <a:rect l="0" t="0" r="r" b="b"/>
            <a:pathLst>
              <a:path w="808" h="948">
                <a:moveTo>
                  <a:pt x="32" y="161"/>
                </a:moveTo>
                <a:lnTo>
                  <a:pt x="32" y="161"/>
                </a:lnTo>
                <a:lnTo>
                  <a:pt x="32" y="161"/>
                </a:lnTo>
                <a:lnTo>
                  <a:pt x="32" y="158"/>
                </a:lnTo>
                <a:lnTo>
                  <a:pt x="33" y="152"/>
                </a:lnTo>
                <a:lnTo>
                  <a:pt x="40" y="140"/>
                </a:lnTo>
                <a:lnTo>
                  <a:pt x="40" y="140"/>
                </a:lnTo>
                <a:lnTo>
                  <a:pt x="52" y="122"/>
                </a:lnTo>
                <a:lnTo>
                  <a:pt x="52" y="122"/>
                </a:lnTo>
                <a:lnTo>
                  <a:pt x="61" y="105"/>
                </a:lnTo>
                <a:lnTo>
                  <a:pt x="64" y="97"/>
                </a:lnTo>
                <a:lnTo>
                  <a:pt x="69" y="91"/>
                </a:lnTo>
                <a:lnTo>
                  <a:pt x="69" y="91"/>
                </a:lnTo>
                <a:lnTo>
                  <a:pt x="79" y="82"/>
                </a:lnTo>
                <a:lnTo>
                  <a:pt x="91" y="73"/>
                </a:lnTo>
                <a:lnTo>
                  <a:pt x="119" y="59"/>
                </a:lnTo>
                <a:lnTo>
                  <a:pt x="119" y="59"/>
                </a:lnTo>
                <a:lnTo>
                  <a:pt x="146" y="44"/>
                </a:lnTo>
                <a:lnTo>
                  <a:pt x="160" y="38"/>
                </a:lnTo>
                <a:lnTo>
                  <a:pt x="174" y="30"/>
                </a:lnTo>
                <a:lnTo>
                  <a:pt x="174" y="30"/>
                </a:lnTo>
                <a:lnTo>
                  <a:pt x="197" y="23"/>
                </a:lnTo>
                <a:lnTo>
                  <a:pt x="219" y="15"/>
                </a:lnTo>
                <a:lnTo>
                  <a:pt x="245" y="10"/>
                </a:lnTo>
                <a:lnTo>
                  <a:pt x="273" y="9"/>
                </a:lnTo>
                <a:lnTo>
                  <a:pt x="273" y="9"/>
                </a:lnTo>
                <a:lnTo>
                  <a:pt x="288" y="9"/>
                </a:lnTo>
                <a:lnTo>
                  <a:pt x="305" y="7"/>
                </a:lnTo>
                <a:lnTo>
                  <a:pt x="305" y="7"/>
                </a:lnTo>
                <a:lnTo>
                  <a:pt x="317" y="6"/>
                </a:lnTo>
                <a:lnTo>
                  <a:pt x="328" y="4"/>
                </a:lnTo>
                <a:lnTo>
                  <a:pt x="328" y="4"/>
                </a:lnTo>
                <a:lnTo>
                  <a:pt x="340" y="4"/>
                </a:lnTo>
                <a:lnTo>
                  <a:pt x="352" y="4"/>
                </a:lnTo>
                <a:lnTo>
                  <a:pt x="378" y="6"/>
                </a:lnTo>
                <a:lnTo>
                  <a:pt x="378" y="6"/>
                </a:lnTo>
                <a:lnTo>
                  <a:pt x="387" y="6"/>
                </a:lnTo>
                <a:lnTo>
                  <a:pt x="395" y="6"/>
                </a:lnTo>
                <a:lnTo>
                  <a:pt x="395" y="6"/>
                </a:lnTo>
                <a:lnTo>
                  <a:pt x="401" y="4"/>
                </a:lnTo>
                <a:lnTo>
                  <a:pt x="407" y="1"/>
                </a:lnTo>
                <a:lnTo>
                  <a:pt x="407" y="1"/>
                </a:lnTo>
                <a:lnTo>
                  <a:pt x="418" y="0"/>
                </a:lnTo>
                <a:lnTo>
                  <a:pt x="427" y="0"/>
                </a:lnTo>
                <a:lnTo>
                  <a:pt x="447" y="0"/>
                </a:lnTo>
                <a:lnTo>
                  <a:pt x="447" y="0"/>
                </a:lnTo>
                <a:lnTo>
                  <a:pt x="465" y="1"/>
                </a:lnTo>
                <a:lnTo>
                  <a:pt x="483" y="3"/>
                </a:lnTo>
                <a:lnTo>
                  <a:pt x="483" y="3"/>
                </a:lnTo>
                <a:lnTo>
                  <a:pt x="518" y="1"/>
                </a:lnTo>
                <a:lnTo>
                  <a:pt x="518" y="1"/>
                </a:lnTo>
                <a:lnTo>
                  <a:pt x="553" y="3"/>
                </a:lnTo>
                <a:lnTo>
                  <a:pt x="592" y="6"/>
                </a:lnTo>
                <a:lnTo>
                  <a:pt x="592" y="6"/>
                </a:lnTo>
                <a:lnTo>
                  <a:pt x="634" y="9"/>
                </a:lnTo>
                <a:lnTo>
                  <a:pt x="656" y="12"/>
                </a:lnTo>
                <a:lnTo>
                  <a:pt x="665" y="13"/>
                </a:lnTo>
                <a:lnTo>
                  <a:pt x="672" y="18"/>
                </a:lnTo>
                <a:lnTo>
                  <a:pt x="672" y="18"/>
                </a:lnTo>
                <a:lnTo>
                  <a:pt x="680" y="21"/>
                </a:lnTo>
                <a:lnTo>
                  <a:pt x="683" y="24"/>
                </a:lnTo>
                <a:lnTo>
                  <a:pt x="688" y="26"/>
                </a:lnTo>
                <a:lnTo>
                  <a:pt x="688" y="26"/>
                </a:lnTo>
                <a:lnTo>
                  <a:pt x="694" y="26"/>
                </a:lnTo>
                <a:lnTo>
                  <a:pt x="700" y="26"/>
                </a:lnTo>
                <a:lnTo>
                  <a:pt x="706" y="27"/>
                </a:lnTo>
                <a:lnTo>
                  <a:pt x="712" y="29"/>
                </a:lnTo>
                <a:lnTo>
                  <a:pt x="712" y="29"/>
                </a:lnTo>
                <a:lnTo>
                  <a:pt x="720" y="35"/>
                </a:lnTo>
                <a:lnTo>
                  <a:pt x="726" y="42"/>
                </a:lnTo>
                <a:lnTo>
                  <a:pt x="738" y="59"/>
                </a:lnTo>
                <a:lnTo>
                  <a:pt x="738" y="59"/>
                </a:lnTo>
                <a:lnTo>
                  <a:pt x="747" y="76"/>
                </a:lnTo>
                <a:lnTo>
                  <a:pt x="756" y="94"/>
                </a:lnTo>
                <a:lnTo>
                  <a:pt x="762" y="114"/>
                </a:lnTo>
                <a:lnTo>
                  <a:pt x="768" y="135"/>
                </a:lnTo>
                <a:lnTo>
                  <a:pt x="768" y="135"/>
                </a:lnTo>
                <a:lnTo>
                  <a:pt x="773" y="157"/>
                </a:lnTo>
                <a:lnTo>
                  <a:pt x="773" y="157"/>
                </a:lnTo>
                <a:lnTo>
                  <a:pt x="776" y="180"/>
                </a:lnTo>
                <a:lnTo>
                  <a:pt x="776" y="180"/>
                </a:lnTo>
                <a:lnTo>
                  <a:pt x="779" y="189"/>
                </a:lnTo>
                <a:lnTo>
                  <a:pt x="782" y="198"/>
                </a:lnTo>
                <a:lnTo>
                  <a:pt x="782" y="198"/>
                </a:lnTo>
                <a:lnTo>
                  <a:pt x="787" y="213"/>
                </a:lnTo>
                <a:lnTo>
                  <a:pt x="790" y="228"/>
                </a:lnTo>
                <a:lnTo>
                  <a:pt x="794" y="260"/>
                </a:lnTo>
                <a:lnTo>
                  <a:pt x="794" y="260"/>
                </a:lnTo>
                <a:lnTo>
                  <a:pt x="797" y="285"/>
                </a:lnTo>
                <a:lnTo>
                  <a:pt x="802" y="311"/>
                </a:lnTo>
                <a:lnTo>
                  <a:pt x="802" y="311"/>
                </a:lnTo>
                <a:lnTo>
                  <a:pt x="803" y="337"/>
                </a:lnTo>
                <a:lnTo>
                  <a:pt x="805" y="364"/>
                </a:lnTo>
                <a:lnTo>
                  <a:pt x="805" y="364"/>
                </a:lnTo>
                <a:lnTo>
                  <a:pt x="806" y="414"/>
                </a:lnTo>
                <a:lnTo>
                  <a:pt x="808" y="440"/>
                </a:lnTo>
                <a:lnTo>
                  <a:pt x="808" y="466"/>
                </a:lnTo>
                <a:lnTo>
                  <a:pt x="808" y="466"/>
                </a:lnTo>
                <a:lnTo>
                  <a:pt x="808" y="491"/>
                </a:lnTo>
                <a:lnTo>
                  <a:pt x="808" y="503"/>
                </a:lnTo>
                <a:lnTo>
                  <a:pt x="806" y="513"/>
                </a:lnTo>
                <a:lnTo>
                  <a:pt x="806" y="513"/>
                </a:lnTo>
                <a:lnTo>
                  <a:pt x="803" y="526"/>
                </a:lnTo>
                <a:lnTo>
                  <a:pt x="803" y="526"/>
                </a:lnTo>
                <a:lnTo>
                  <a:pt x="802" y="533"/>
                </a:lnTo>
                <a:lnTo>
                  <a:pt x="800" y="541"/>
                </a:lnTo>
                <a:lnTo>
                  <a:pt x="800" y="541"/>
                </a:lnTo>
                <a:lnTo>
                  <a:pt x="793" y="559"/>
                </a:lnTo>
                <a:lnTo>
                  <a:pt x="793" y="559"/>
                </a:lnTo>
                <a:lnTo>
                  <a:pt x="784" y="574"/>
                </a:lnTo>
                <a:lnTo>
                  <a:pt x="784" y="574"/>
                </a:lnTo>
                <a:lnTo>
                  <a:pt x="782" y="579"/>
                </a:lnTo>
                <a:lnTo>
                  <a:pt x="781" y="584"/>
                </a:lnTo>
                <a:lnTo>
                  <a:pt x="781" y="584"/>
                </a:lnTo>
                <a:lnTo>
                  <a:pt x="778" y="588"/>
                </a:lnTo>
                <a:lnTo>
                  <a:pt x="771" y="594"/>
                </a:lnTo>
                <a:lnTo>
                  <a:pt x="759" y="602"/>
                </a:lnTo>
                <a:lnTo>
                  <a:pt x="759" y="602"/>
                </a:lnTo>
                <a:lnTo>
                  <a:pt x="746" y="610"/>
                </a:lnTo>
                <a:lnTo>
                  <a:pt x="732" y="617"/>
                </a:lnTo>
                <a:lnTo>
                  <a:pt x="732" y="617"/>
                </a:lnTo>
                <a:lnTo>
                  <a:pt x="726" y="622"/>
                </a:lnTo>
                <a:lnTo>
                  <a:pt x="720" y="626"/>
                </a:lnTo>
                <a:lnTo>
                  <a:pt x="707" y="635"/>
                </a:lnTo>
                <a:lnTo>
                  <a:pt x="707" y="635"/>
                </a:lnTo>
                <a:lnTo>
                  <a:pt x="694" y="643"/>
                </a:lnTo>
                <a:lnTo>
                  <a:pt x="678" y="651"/>
                </a:lnTo>
                <a:lnTo>
                  <a:pt x="678" y="651"/>
                </a:lnTo>
                <a:lnTo>
                  <a:pt x="665" y="657"/>
                </a:lnTo>
                <a:lnTo>
                  <a:pt x="649" y="663"/>
                </a:lnTo>
                <a:lnTo>
                  <a:pt x="649" y="663"/>
                </a:lnTo>
                <a:lnTo>
                  <a:pt x="633" y="667"/>
                </a:lnTo>
                <a:lnTo>
                  <a:pt x="616" y="671"/>
                </a:lnTo>
                <a:lnTo>
                  <a:pt x="616" y="671"/>
                </a:lnTo>
                <a:lnTo>
                  <a:pt x="613" y="687"/>
                </a:lnTo>
                <a:lnTo>
                  <a:pt x="610" y="707"/>
                </a:lnTo>
                <a:lnTo>
                  <a:pt x="610" y="707"/>
                </a:lnTo>
                <a:lnTo>
                  <a:pt x="607" y="725"/>
                </a:lnTo>
                <a:lnTo>
                  <a:pt x="602" y="742"/>
                </a:lnTo>
                <a:lnTo>
                  <a:pt x="601" y="744"/>
                </a:lnTo>
                <a:lnTo>
                  <a:pt x="601" y="744"/>
                </a:lnTo>
                <a:lnTo>
                  <a:pt x="596" y="754"/>
                </a:lnTo>
                <a:lnTo>
                  <a:pt x="593" y="765"/>
                </a:lnTo>
                <a:lnTo>
                  <a:pt x="593" y="765"/>
                </a:lnTo>
                <a:lnTo>
                  <a:pt x="585" y="791"/>
                </a:lnTo>
                <a:lnTo>
                  <a:pt x="575" y="815"/>
                </a:lnTo>
                <a:lnTo>
                  <a:pt x="575" y="815"/>
                </a:lnTo>
                <a:lnTo>
                  <a:pt x="572" y="826"/>
                </a:lnTo>
                <a:lnTo>
                  <a:pt x="566" y="835"/>
                </a:lnTo>
                <a:lnTo>
                  <a:pt x="563" y="840"/>
                </a:lnTo>
                <a:lnTo>
                  <a:pt x="559" y="843"/>
                </a:lnTo>
                <a:lnTo>
                  <a:pt x="553" y="844"/>
                </a:lnTo>
                <a:lnTo>
                  <a:pt x="549" y="844"/>
                </a:lnTo>
                <a:lnTo>
                  <a:pt x="549" y="844"/>
                </a:lnTo>
                <a:lnTo>
                  <a:pt x="546" y="853"/>
                </a:lnTo>
                <a:lnTo>
                  <a:pt x="543" y="861"/>
                </a:lnTo>
                <a:lnTo>
                  <a:pt x="534" y="875"/>
                </a:lnTo>
                <a:lnTo>
                  <a:pt x="534" y="875"/>
                </a:lnTo>
                <a:lnTo>
                  <a:pt x="527" y="885"/>
                </a:lnTo>
                <a:lnTo>
                  <a:pt x="523" y="890"/>
                </a:lnTo>
                <a:lnTo>
                  <a:pt x="518" y="893"/>
                </a:lnTo>
                <a:lnTo>
                  <a:pt x="518" y="893"/>
                </a:lnTo>
                <a:lnTo>
                  <a:pt x="515" y="901"/>
                </a:lnTo>
                <a:lnTo>
                  <a:pt x="512" y="908"/>
                </a:lnTo>
                <a:lnTo>
                  <a:pt x="508" y="914"/>
                </a:lnTo>
                <a:lnTo>
                  <a:pt x="502" y="921"/>
                </a:lnTo>
                <a:lnTo>
                  <a:pt x="502" y="921"/>
                </a:lnTo>
                <a:lnTo>
                  <a:pt x="499" y="922"/>
                </a:lnTo>
                <a:lnTo>
                  <a:pt x="494" y="921"/>
                </a:lnTo>
                <a:lnTo>
                  <a:pt x="494" y="921"/>
                </a:lnTo>
                <a:lnTo>
                  <a:pt x="491" y="925"/>
                </a:lnTo>
                <a:lnTo>
                  <a:pt x="489" y="930"/>
                </a:lnTo>
                <a:lnTo>
                  <a:pt x="488" y="934"/>
                </a:lnTo>
                <a:lnTo>
                  <a:pt x="483" y="937"/>
                </a:lnTo>
                <a:lnTo>
                  <a:pt x="483" y="937"/>
                </a:lnTo>
                <a:lnTo>
                  <a:pt x="480" y="939"/>
                </a:lnTo>
                <a:lnTo>
                  <a:pt x="476" y="940"/>
                </a:lnTo>
                <a:lnTo>
                  <a:pt x="476" y="940"/>
                </a:lnTo>
                <a:lnTo>
                  <a:pt x="470" y="945"/>
                </a:lnTo>
                <a:lnTo>
                  <a:pt x="465" y="946"/>
                </a:lnTo>
                <a:lnTo>
                  <a:pt x="462" y="948"/>
                </a:lnTo>
                <a:lnTo>
                  <a:pt x="462" y="948"/>
                </a:lnTo>
                <a:lnTo>
                  <a:pt x="462" y="936"/>
                </a:lnTo>
                <a:lnTo>
                  <a:pt x="463" y="924"/>
                </a:lnTo>
                <a:lnTo>
                  <a:pt x="463" y="924"/>
                </a:lnTo>
                <a:lnTo>
                  <a:pt x="466" y="918"/>
                </a:lnTo>
                <a:lnTo>
                  <a:pt x="470" y="910"/>
                </a:lnTo>
                <a:lnTo>
                  <a:pt x="470" y="910"/>
                </a:lnTo>
                <a:lnTo>
                  <a:pt x="471" y="904"/>
                </a:lnTo>
                <a:lnTo>
                  <a:pt x="473" y="896"/>
                </a:lnTo>
                <a:lnTo>
                  <a:pt x="473" y="896"/>
                </a:lnTo>
                <a:lnTo>
                  <a:pt x="474" y="890"/>
                </a:lnTo>
                <a:lnTo>
                  <a:pt x="477" y="884"/>
                </a:lnTo>
                <a:lnTo>
                  <a:pt x="482" y="878"/>
                </a:lnTo>
                <a:lnTo>
                  <a:pt x="483" y="872"/>
                </a:lnTo>
                <a:lnTo>
                  <a:pt x="483" y="872"/>
                </a:lnTo>
                <a:lnTo>
                  <a:pt x="483" y="857"/>
                </a:lnTo>
                <a:lnTo>
                  <a:pt x="485" y="841"/>
                </a:lnTo>
                <a:lnTo>
                  <a:pt x="486" y="826"/>
                </a:lnTo>
                <a:lnTo>
                  <a:pt x="486" y="811"/>
                </a:lnTo>
                <a:lnTo>
                  <a:pt x="486" y="811"/>
                </a:lnTo>
                <a:lnTo>
                  <a:pt x="486" y="800"/>
                </a:lnTo>
                <a:lnTo>
                  <a:pt x="485" y="789"/>
                </a:lnTo>
                <a:lnTo>
                  <a:pt x="477" y="768"/>
                </a:lnTo>
                <a:lnTo>
                  <a:pt x="470" y="748"/>
                </a:lnTo>
                <a:lnTo>
                  <a:pt x="460" y="730"/>
                </a:lnTo>
                <a:lnTo>
                  <a:pt x="460" y="730"/>
                </a:lnTo>
                <a:lnTo>
                  <a:pt x="456" y="727"/>
                </a:lnTo>
                <a:lnTo>
                  <a:pt x="453" y="722"/>
                </a:lnTo>
                <a:lnTo>
                  <a:pt x="445" y="713"/>
                </a:lnTo>
                <a:lnTo>
                  <a:pt x="439" y="703"/>
                </a:lnTo>
                <a:lnTo>
                  <a:pt x="433" y="695"/>
                </a:lnTo>
                <a:lnTo>
                  <a:pt x="433" y="695"/>
                </a:lnTo>
                <a:lnTo>
                  <a:pt x="425" y="690"/>
                </a:lnTo>
                <a:lnTo>
                  <a:pt x="422" y="690"/>
                </a:lnTo>
                <a:lnTo>
                  <a:pt x="418" y="690"/>
                </a:lnTo>
                <a:lnTo>
                  <a:pt x="418" y="690"/>
                </a:lnTo>
                <a:lnTo>
                  <a:pt x="418" y="687"/>
                </a:lnTo>
                <a:lnTo>
                  <a:pt x="415" y="686"/>
                </a:lnTo>
                <a:lnTo>
                  <a:pt x="415" y="686"/>
                </a:lnTo>
                <a:lnTo>
                  <a:pt x="409" y="686"/>
                </a:lnTo>
                <a:lnTo>
                  <a:pt x="401" y="686"/>
                </a:lnTo>
                <a:lnTo>
                  <a:pt x="395" y="684"/>
                </a:lnTo>
                <a:lnTo>
                  <a:pt x="389" y="683"/>
                </a:lnTo>
                <a:lnTo>
                  <a:pt x="389" y="683"/>
                </a:lnTo>
                <a:lnTo>
                  <a:pt x="384" y="686"/>
                </a:lnTo>
                <a:lnTo>
                  <a:pt x="380" y="689"/>
                </a:lnTo>
                <a:lnTo>
                  <a:pt x="380" y="689"/>
                </a:lnTo>
                <a:lnTo>
                  <a:pt x="369" y="690"/>
                </a:lnTo>
                <a:lnTo>
                  <a:pt x="358" y="689"/>
                </a:lnTo>
                <a:lnTo>
                  <a:pt x="337" y="686"/>
                </a:lnTo>
                <a:lnTo>
                  <a:pt x="337" y="686"/>
                </a:lnTo>
                <a:lnTo>
                  <a:pt x="297" y="687"/>
                </a:lnTo>
                <a:lnTo>
                  <a:pt x="276" y="687"/>
                </a:lnTo>
                <a:lnTo>
                  <a:pt x="255" y="686"/>
                </a:lnTo>
                <a:lnTo>
                  <a:pt x="255" y="686"/>
                </a:lnTo>
                <a:lnTo>
                  <a:pt x="242" y="684"/>
                </a:lnTo>
                <a:lnTo>
                  <a:pt x="232" y="683"/>
                </a:lnTo>
                <a:lnTo>
                  <a:pt x="207" y="677"/>
                </a:lnTo>
                <a:lnTo>
                  <a:pt x="207" y="677"/>
                </a:lnTo>
                <a:lnTo>
                  <a:pt x="186" y="671"/>
                </a:lnTo>
                <a:lnTo>
                  <a:pt x="165" y="664"/>
                </a:lnTo>
                <a:lnTo>
                  <a:pt x="165" y="664"/>
                </a:lnTo>
                <a:lnTo>
                  <a:pt x="148" y="658"/>
                </a:lnTo>
                <a:lnTo>
                  <a:pt x="131" y="654"/>
                </a:lnTo>
                <a:lnTo>
                  <a:pt x="117" y="648"/>
                </a:lnTo>
                <a:lnTo>
                  <a:pt x="104" y="642"/>
                </a:lnTo>
                <a:lnTo>
                  <a:pt x="104" y="642"/>
                </a:lnTo>
                <a:lnTo>
                  <a:pt x="96" y="634"/>
                </a:lnTo>
                <a:lnTo>
                  <a:pt x="88" y="626"/>
                </a:lnTo>
                <a:lnTo>
                  <a:pt x="88" y="626"/>
                </a:lnTo>
                <a:lnTo>
                  <a:pt x="73" y="613"/>
                </a:lnTo>
                <a:lnTo>
                  <a:pt x="73" y="613"/>
                </a:lnTo>
                <a:lnTo>
                  <a:pt x="59" y="599"/>
                </a:lnTo>
                <a:lnTo>
                  <a:pt x="59" y="599"/>
                </a:lnTo>
                <a:lnTo>
                  <a:pt x="53" y="591"/>
                </a:lnTo>
                <a:lnTo>
                  <a:pt x="47" y="584"/>
                </a:lnTo>
                <a:lnTo>
                  <a:pt x="47" y="584"/>
                </a:lnTo>
                <a:lnTo>
                  <a:pt x="44" y="577"/>
                </a:lnTo>
                <a:lnTo>
                  <a:pt x="43" y="573"/>
                </a:lnTo>
                <a:lnTo>
                  <a:pt x="43" y="573"/>
                </a:lnTo>
                <a:lnTo>
                  <a:pt x="35" y="553"/>
                </a:lnTo>
                <a:lnTo>
                  <a:pt x="35" y="553"/>
                </a:lnTo>
                <a:lnTo>
                  <a:pt x="30" y="545"/>
                </a:lnTo>
                <a:lnTo>
                  <a:pt x="30" y="545"/>
                </a:lnTo>
                <a:lnTo>
                  <a:pt x="29" y="541"/>
                </a:lnTo>
                <a:lnTo>
                  <a:pt x="29" y="535"/>
                </a:lnTo>
                <a:lnTo>
                  <a:pt x="29" y="535"/>
                </a:lnTo>
                <a:lnTo>
                  <a:pt x="23" y="513"/>
                </a:lnTo>
                <a:lnTo>
                  <a:pt x="23" y="513"/>
                </a:lnTo>
                <a:lnTo>
                  <a:pt x="20" y="492"/>
                </a:lnTo>
                <a:lnTo>
                  <a:pt x="20" y="492"/>
                </a:lnTo>
                <a:lnTo>
                  <a:pt x="18" y="483"/>
                </a:lnTo>
                <a:lnTo>
                  <a:pt x="18" y="483"/>
                </a:lnTo>
                <a:lnTo>
                  <a:pt x="18" y="478"/>
                </a:lnTo>
                <a:lnTo>
                  <a:pt x="18" y="474"/>
                </a:lnTo>
                <a:lnTo>
                  <a:pt x="18" y="474"/>
                </a:lnTo>
                <a:lnTo>
                  <a:pt x="15" y="468"/>
                </a:lnTo>
                <a:lnTo>
                  <a:pt x="14" y="463"/>
                </a:lnTo>
                <a:lnTo>
                  <a:pt x="14" y="463"/>
                </a:lnTo>
                <a:lnTo>
                  <a:pt x="12" y="459"/>
                </a:lnTo>
                <a:lnTo>
                  <a:pt x="12" y="454"/>
                </a:lnTo>
                <a:lnTo>
                  <a:pt x="12" y="443"/>
                </a:lnTo>
                <a:lnTo>
                  <a:pt x="12" y="443"/>
                </a:lnTo>
                <a:lnTo>
                  <a:pt x="11" y="439"/>
                </a:lnTo>
                <a:lnTo>
                  <a:pt x="8" y="434"/>
                </a:lnTo>
                <a:lnTo>
                  <a:pt x="8" y="434"/>
                </a:lnTo>
                <a:lnTo>
                  <a:pt x="8" y="424"/>
                </a:lnTo>
                <a:lnTo>
                  <a:pt x="6" y="411"/>
                </a:lnTo>
                <a:lnTo>
                  <a:pt x="6" y="399"/>
                </a:lnTo>
                <a:lnTo>
                  <a:pt x="3" y="387"/>
                </a:lnTo>
                <a:lnTo>
                  <a:pt x="3" y="387"/>
                </a:lnTo>
                <a:lnTo>
                  <a:pt x="5" y="384"/>
                </a:lnTo>
                <a:lnTo>
                  <a:pt x="8" y="381"/>
                </a:lnTo>
                <a:lnTo>
                  <a:pt x="8" y="381"/>
                </a:lnTo>
                <a:lnTo>
                  <a:pt x="6" y="370"/>
                </a:lnTo>
                <a:lnTo>
                  <a:pt x="6" y="359"/>
                </a:lnTo>
                <a:lnTo>
                  <a:pt x="6" y="341"/>
                </a:lnTo>
                <a:lnTo>
                  <a:pt x="6" y="341"/>
                </a:lnTo>
                <a:lnTo>
                  <a:pt x="3" y="329"/>
                </a:lnTo>
                <a:lnTo>
                  <a:pt x="0" y="315"/>
                </a:lnTo>
                <a:lnTo>
                  <a:pt x="0" y="315"/>
                </a:lnTo>
                <a:lnTo>
                  <a:pt x="0" y="297"/>
                </a:lnTo>
                <a:lnTo>
                  <a:pt x="1" y="277"/>
                </a:lnTo>
                <a:lnTo>
                  <a:pt x="5" y="257"/>
                </a:lnTo>
                <a:lnTo>
                  <a:pt x="8" y="237"/>
                </a:lnTo>
                <a:lnTo>
                  <a:pt x="8" y="237"/>
                </a:lnTo>
                <a:lnTo>
                  <a:pt x="15" y="199"/>
                </a:lnTo>
                <a:lnTo>
                  <a:pt x="21" y="183"/>
                </a:lnTo>
                <a:lnTo>
                  <a:pt x="27" y="166"/>
                </a:lnTo>
                <a:lnTo>
                  <a:pt x="27" y="166"/>
                </a:lnTo>
                <a:lnTo>
                  <a:pt x="30" y="164"/>
                </a:lnTo>
                <a:lnTo>
                  <a:pt x="32" y="161"/>
                </a:lnTo>
                <a:lnTo>
                  <a:pt x="32" y="161"/>
                </a:lnTo>
                <a:close/>
                <a:moveTo>
                  <a:pt x="32" y="163"/>
                </a:moveTo>
                <a:lnTo>
                  <a:pt x="32" y="163"/>
                </a:lnTo>
                <a:lnTo>
                  <a:pt x="35" y="163"/>
                </a:lnTo>
                <a:lnTo>
                  <a:pt x="37" y="164"/>
                </a:lnTo>
                <a:lnTo>
                  <a:pt x="37" y="164"/>
                </a:lnTo>
                <a:lnTo>
                  <a:pt x="38" y="158"/>
                </a:lnTo>
                <a:lnTo>
                  <a:pt x="41" y="152"/>
                </a:lnTo>
                <a:lnTo>
                  <a:pt x="43" y="146"/>
                </a:lnTo>
                <a:lnTo>
                  <a:pt x="44" y="141"/>
                </a:lnTo>
                <a:lnTo>
                  <a:pt x="44" y="141"/>
                </a:lnTo>
                <a:lnTo>
                  <a:pt x="38" y="151"/>
                </a:lnTo>
                <a:lnTo>
                  <a:pt x="32" y="163"/>
                </a:lnTo>
                <a:lnTo>
                  <a:pt x="32" y="163"/>
                </a:lnTo>
                <a:close/>
                <a:moveTo>
                  <a:pt x="338" y="13"/>
                </a:moveTo>
                <a:lnTo>
                  <a:pt x="338" y="13"/>
                </a:lnTo>
                <a:lnTo>
                  <a:pt x="340" y="16"/>
                </a:lnTo>
                <a:lnTo>
                  <a:pt x="338" y="19"/>
                </a:lnTo>
                <a:lnTo>
                  <a:pt x="338" y="19"/>
                </a:lnTo>
                <a:lnTo>
                  <a:pt x="393" y="12"/>
                </a:lnTo>
                <a:lnTo>
                  <a:pt x="393" y="12"/>
                </a:lnTo>
                <a:lnTo>
                  <a:pt x="381" y="10"/>
                </a:lnTo>
                <a:lnTo>
                  <a:pt x="367" y="10"/>
                </a:lnTo>
                <a:lnTo>
                  <a:pt x="354" y="12"/>
                </a:lnTo>
                <a:lnTo>
                  <a:pt x="338" y="13"/>
                </a:lnTo>
                <a:lnTo>
                  <a:pt x="338" y="13"/>
                </a:lnTo>
                <a:close/>
                <a:moveTo>
                  <a:pt x="213" y="23"/>
                </a:moveTo>
                <a:lnTo>
                  <a:pt x="213" y="23"/>
                </a:lnTo>
                <a:lnTo>
                  <a:pt x="242" y="19"/>
                </a:lnTo>
                <a:lnTo>
                  <a:pt x="256" y="18"/>
                </a:lnTo>
                <a:lnTo>
                  <a:pt x="270" y="13"/>
                </a:lnTo>
                <a:lnTo>
                  <a:pt x="270" y="13"/>
                </a:lnTo>
                <a:lnTo>
                  <a:pt x="242" y="16"/>
                </a:lnTo>
                <a:lnTo>
                  <a:pt x="227" y="19"/>
                </a:lnTo>
                <a:lnTo>
                  <a:pt x="213" y="23"/>
                </a:lnTo>
                <a:lnTo>
                  <a:pt x="213" y="23"/>
                </a:lnTo>
                <a:close/>
                <a:moveTo>
                  <a:pt x="277" y="19"/>
                </a:moveTo>
                <a:lnTo>
                  <a:pt x="277" y="19"/>
                </a:lnTo>
                <a:lnTo>
                  <a:pt x="279" y="23"/>
                </a:lnTo>
                <a:lnTo>
                  <a:pt x="279" y="26"/>
                </a:lnTo>
                <a:lnTo>
                  <a:pt x="277" y="29"/>
                </a:lnTo>
                <a:lnTo>
                  <a:pt x="277" y="30"/>
                </a:lnTo>
                <a:lnTo>
                  <a:pt x="277" y="30"/>
                </a:lnTo>
                <a:lnTo>
                  <a:pt x="297" y="27"/>
                </a:lnTo>
                <a:lnTo>
                  <a:pt x="306" y="27"/>
                </a:lnTo>
                <a:lnTo>
                  <a:pt x="314" y="24"/>
                </a:lnTo>
                <a:lnTo>
                  <a:pt x="314" y="24"/>
                </a:lnTo>
                <a:lnTo>
                  <a:pt x="308" y="24"/>
                </a:lnTo>
                <a:lnTo>
                  <a:pt x="306" y="23"/>
                </a:lnTo>
                <a:lnTo>
                  <a:pt x="303" y="21"/>
                </a:lnTo>
                <a:lnTo>
                  <a:pt x="303" y="21"/>
                </a:lnTo>
                <a:lnTo>
                  <a:pt x="305" y="19"/>
                </a:lnTo>
                <a:lnTo>
                  <a:pt x="306" y="16"/>
                </a:lnTo>
                <a:lnTo>
                  <a:pt x="309" y="15"/>
                </a:lnTo>
                <a:lnTo>
                  <a:pt x="314" y="15"/>
                </a:lnTo>
                <a:lnTo>
                  <a:pt x="314" y="15"/>
                </a:lnTo>
                <a:lnTo>
                  <a:pt x="305" y="15"/>
                </a:lnTo>
                <a:lnTo>
                  <a:pt x="296" y="16"/>
                </a:lnTo>
                <a:lnTo>
                  <a:pt x="287" y="18"/>
                </a:lnTo>
                <a:lnTo>
                  <a:pt x="277" y="19"/>
                </a:lnTo>
                <a:lnTo>
                  <a:pt x="277" y="19"/>
                </a:lnTo>
                <a:close/>
                <a:moveTo>
                  <a:pt x="625" y="15"/>
                </a:moveTo>
                <a:lnTo>
                  <a:pt x="625" y="15"/>
                </a:lnTo>
                <a:lnTo>
                  <a:pt x="627" y="16"/>
                </a:lnTo>
                <a:lnTo>
                  <a:pt x="625" y="19"/>
                </a:lnTo>
                <a:lnTo>
                  <a:pt x="625" y="19"/>
                </a:lnTo>
                <a:lnTo>
                  <a:pt x="634" y="19"/>
                </a:lnTo>
                <a:lnTo>
                  <a:pt x="643" y="21"/>
                </a:lnTo>
                <a:lnTo>
                  <a:pt x="651" y="21"/>
                </a:lnTo>
                <a:lnTo>
                  <a:pt x="654" y="21"/>
                </a:lnTo>
                <a:lnTo>
                  <a:pt x="657" y="19"/>
                </a:lnTo>
                <a:lnTo>
                  <a:pt x="657" y="19"/>
                </a:lnTo>
                <a:lnTo>
                  <a:pt x="642" y="15"/>
                </a:lnTo>
                <a:lnTo>
                  <a:pt x="633" y="15"/>
                </a:lnTo>
                <a:lnTo>
                  <a:pt x="625" y="15"/>
                </a:lnTo>
                <a:lnTo>
                  <a:pt x="625" y="15"/>
                </a:lnTo>
                <a:close/>
                <a:moveTo>
                  <a:pt x="322" y="19"/>
                </a:moveTo>
                <a:lnTo>
                  <a:pt x="322" y="19"/>
                </a:lnTo>
                <a:lnTo>
                  <a:pt x="325" y="19"/>
                </a:lnTo>
                <a:lnTo>
                  <a:pt x="328" y="19"/>
                </a:lnTo>
                <a:lnTo>
                  <a:pt x="331" y="18"/>
                </a:lnTo>
                <a:lnTo>
                  <a:pt x="332" y="16"/>
                </a:lnTo>
                <a:lnTo>
                  <a:pt x="332" y="16"/>
                </a:lnTo>
                <a:lnTo>
                  <a:pt x="326" y="16"/>
                </a:lnTo>
                <a:lnTo>
                  <a:pt x="322" y="19"/>
                </a:lnTo>
                <a:lnTo>
                  <a:pt x="322" y="19"/>
                </a:lnTo>
                <a:close/>
                <a:moveTo>
                  <a:pt x="404" y="21"/>
                </a:moveTo>
                <a:lnTo>
                  <a:pt x="404" y="21"/>
                </a:lnTo>
                <a:lnTo>
                  <a:pt x="407" y="21"/>
                </a:lnTo>
                <a:lnTo>
                  <a:pt x="410" y="19"/>
                </a:lnTo>
                <a:lnTo>
                  <a:pt x="410" y="19"/>
                </a:lnTo>
                <a:lnTo>
                  <a:pt x="407" y="19"/>
                </a:lnTo>
                <a:lnTo>
                  <a:pt x="406" y="21"/>
                </a:lnTo>
                <a:lnTo>
                  <a:pt x="404" y="21"/>
                </a:lnTo>
                <a:lnTo>
                  <a:pt x="404" y="21"/>
                </a:lnTo>
                <a:close/>
                <a:moveTo>
                  <a:pt x="421" y="21"/>
                </a:moveTo>
                <a:lnTo>
                  <a:pt x="421" y="21"/>
                </a:lnTo>
                <a:lnTo>
                  <a:pt x="421" y="23"/>
                </a:lnTo>
                <a:lnTo>
                  <a:pt x="422" y="23"/>
                </a:lnTo>
                <a:lnTo>
                  <a:pt x="422" y="23"/>
                </a:lnTo>
                <a:lnTo>
                  <a:pt x="428" y="21"/>
                </a:lnTo>
                <a:lnTo>
                  <a:pt x="433" y="23"/>
                </a:lnTo>
                <a:lnTo>
                  <a:pt x="439" y="23"/>
                </a:lnTo>
                <a:lnTo>
                  <a:pt x="444" y="21"/>
                </a:lnTo>
                <a:lnTo>
                  <a:pt x="444" y="21"/>
                </a:lnTo>
                <a:lnTo>
                  <a:pt x="421" y="21"/>
                </a:lnTo>
                <a:lnTo>
                  <a:pt x="421" y="21"/>
                </a:lnTo>
                <a:close/>
                <a:moveTo>
                  <a:pt x="445" y="21"/>
                </a:moveTo>
                <a:lnTo>
                  <a:pt x="445" y="21"/>
                </a:lnTo>
                <a:lnTo>
                  <a:pt x="450" y="21"/>
                </a:lnTo>
                <a:lnTo>
                  <a:pt x="453" y="21"/>
                </a:lnTo>
                <a:lnTo>
                  <a:pt x="454" y="19"/>
                </a:lnTo>
                <a:lnTo>
                  <a:pt x="454" y="19"/>
                </a:lnTo>
                <a:lnTo>
                  <a:pt x="448" y="21"/>
                </a:lnTo>
                <a:lnTo>
                  <a:pt x="447" y="21"/>
                </a:lnTo>
                <a:lnTo>
                  <a:pt x="445" y="21"/>
                </a:lnTo>
                <a:lnTo>
                  <a:pt x="445" y="21"/>
                </a:lnTo>
                <a:close/>
                <a:moveTo>
                  <a:pt x="216" y="32"/>
                </a:moveTo>
                <a:lnTo>
                  <a:pt x="216" y="32"/>
                </a:lnTo>
                <a:lnTo>
                  <a:pt x="218" y="32"/>
                </a:lnTo>
                <a:lnTo>
                  <a:pt x="218" y="32"/>
                </a:lnTo>
                <a:lnTo>
                  <a:pt x="218" y="32"/>
                </a:lnTo>
                <a:lnTo>
                  <a:pt x="192" y="41"/>
                </a:lnTo>
                <a:lnTo>
                  <a:pt x="180" y="47"/>
                </a:lnTo>
                <a:lnTo>
                  <a:pt x="168" y="55"/>
                </a:lnTo>
                <a:lnTo>
                  <a:pt x="168" y="55"/>
                </a:lnTo>
                <a:lnTo>
                  <a:pt x="180" y="53"/>
                </a:lnTo>
                <a:lnTo>
                  <a:pt x="191" y="50"/>
                </a:lnTo>
                <a:lnTo>
                  <a:pt x="191" y="50"/>
                </a:lnTo>
                <a:lnTo>
                  <a:pt x="215" y="44"/>
                </a:lnTo>
                <a:lnTo>
                  <a:pt x="215" y="44"/>
                </a:lnTo>
                <a:lnTo>
                  <a:pt x="245" y="36"/>
                </a:lnTo>
                <a:lnTo>
                  <a:pt x="261" y="32"/>
                </a:lnTo>
                <a:lnTo>
                  <a:pt x="267" y="29"/>
                </a:lnTo>
                <a:lnTo>
                  <a:pt x="273" y="26"/>
                </a:lnTo>
                <a:lnTo>
                  <a:pt x="273" y="26"/>
                </a:lnTo>
                <a:lnTo>
                  <a:pt x="264" y="24"/>
                </a:lnTo>
                <a:lnTo>
                  <a:pt x="255" y="24"/>
                </a:lnTo>
                <a:lnTo>
                  <a:pt x="245" y="27"/>
                </a:lnTo>
                <a:lnTo>
                  <a:pt x="239" y="30"/>
                </a:lnTo>
                <a:lnTo>
                  <a:pt x="239" y="30"/>
                </a:lnTo>
                <a:lnTo>
                  <a:pt x="239" y="30"/>
                </a:lnTo>
                <a:lnTo>
                  <a:pt x="239" y="30"/>
                </a:lnTo>
                <a:lnTo>
                  <a:pt x="239" y="29"/>
                </a:lnTo>
                <a:lnTo>
                  <a:pt x="239" y="29"/>
                </a:lnTo>
                <a:lnTo>
                  <a:pt x="233" y="29"/>
                </a:lnTo>
                <a:lnTo>
                  <a:pt x="227" y="30"/>
                </a:lnTo>
                <a:lnTo>
                  <a:pt x="223" y="32"/>
                </a:lnTo>
                <a:lnTo>
                  <a:pt x="216" y="32"/>
                </a:lnTo>
                <a:lnTo>
                  <a:pt x="216" y="32"/>
                </a:lnTo>
                <a:close/>
                <a:moveTo>
                  <a:pt x="450" y="29"/>
                </a:moveTo>
                <a:lnTo>
                  <a:pt x="450" y="29"/>
                </a:lnTo>
                <a:lnTo>
                  <a:pt x="450" y="27"/>
                </a:lnTo>
                <a:lnTo>
                  <a:pt x="447" y="26"/>
                </a:lnTo>
                <a:lnTo>
                  <a:pt x="445" y="26"/>
                </a:lnTo>
                <a:lnTo>
                  <a:pt x="444" y="27"/>
                </a:lnTo>
                <a:lnTo>
                  <a:pt x="444" y="27"/>
                </a:lnTo>
                <a:lnTo>
                  <a:pt x="447" y="29"/>
                </a:lnTo>
                <a:lnTo>
                  <a:pt x="450" y="30"/>
                </a:lnTo>
                <a:lnTo>
                  <a:pt x="459" y="30"/>
                </a:lnTo>
                <a:lnTo>
                  <a:pt x="459" y="30"/>
                </a:lnTo>
                <a:lnTo>
                  <a:pt x="465" y="32"/>
                </a:lnTo>
                <a:lnTo>
                  <a:pt x="470" y="30"/>
                </a:lnTo>
                <a:lnTo>
                  <a:pt x="476" y="29"/>
                </a:lnTo>
                <a:lnTo>
                  <a:pt x="480" y="26"/>
                </a:lnTo>
                <a:lnTo>
                  <a:pt x="480" y="26"/>
                </a:lnTo>
                <a:lnTo>
                  <a:pt x="465" y="26"/>
                </a:lnTo>
                <a:lnTo>
                  <a:pt x="450" y="29"/>
                </a:lnTo>
                <a:lnTo>
                  <a:pt x="450" y="29"/>
                </a:lnTo>
                <a:close/>
                <a:moveTo>
                  <a:pt x="506" y="27"/>
                </a:moveTo>
                <a:lnTo>
                  <a:pt x="506" y="27"/>
                </a:lnTo>
                <a:lnTo>
                  <a:pt x="497" y="27"/>
                </a:lnTo>
                <a:lnTo>
                  <a:pt x="488" y="29"/>
                </a:lnTo>
                <a:lnTo>
                  <a:pt x="471" y="35"/>
                </a:lnTo>
                <a:lnTo>
                  <a:pt x="471" y="35"/>
                </a:lnTo>
                <a:lnTo>
                  <a:pt x="512" y="39"/>
                </a:lnTo>
                <a:lnTo>
                  <a:pt x="535" y="41"/>
                </a:lnTo>
                <a:lnTo>
                  <a:pt x="558" y="39"/>
                </a:lnTo>
                <a:lnTo>
                  <a:pt x="558" y="39"/>
                </a:lnTo>
                <a:lnTo>
                  <a:pt x="561" y="36"/>
                </a:lnTo>
                <a:lnTo>
                  <a:pt x="563" y="33"/>
                </a:lnTo>
                <a:lnTo>
                  <a:pt x="563" y="33"/>
                </a:lnTo>
                <a:lnTo>
                  <a:pt x="549" y="33"/>
                </a:lnTo>
                <a:lnTo>
                  <a:pt x="534" y="30"/>
                </a:lnTo>
                <a:lnTo>
                  <a:pt x="520" y="29"/>
                </a:lnTo>
                <a:lnTo>
                  <a:pt x="506" y="27"/>
                </a:lnTo>
                <a:lnTo>
                  <a:pt x="506" y="27"/>
                </a:lnTo>
                <a:close/>
                <a:moveTo>
                  <a:pt x="610" y="30"/>
                </a:moveTo>
                <a:lnTo>
                  <a:pt x="610" y="30"/>
                </a:lnTo>
                <a:lnTo>
                  <a:pt x="581" y="27"/>
                </a:lnTo>
                <a:lnTo>
                  <a:pt x="567" y="26"/>
                </a:lnTo>
                <a:lnTo>
                  <a:pt x="552" y="27"/>
                </a:lnTo>
                <a:lnTo>
                  <a:pt x="552" y="27"/>
                </a:lnTo>
                <a:lnTo>
                  <a:pt x="581" y="30"/>
                </a:lnTo>
                <a:lnTo>
                  <a:pt x="596" y="30"/>
                </a:lnTo>
                <a:lnTo>
                  <a:pt x="610" y="30"/>
                </a:lnTo>
                <a:lnTo>
                  <a:pt x="610" y="30"/>
                </a:lnTo>
                <a:close/>
                <a:moveTo>
                  <a:pt x="165" y="42"/>
                </a:moveTo>
                <a:lnTo>
                  <a:pt x="165" y="42"/>
                </a:lnTo>
                <a:lnTo>
                  <a:pt x="186" y="36"/>
                </a:lnTo>
                <a:lnTo>
                  <a:pt x="207" y="29"/>
                </a:lnTo>
                <a:lnTo>
                  <a:pt x="207" y="29"/>
                </a:lnTo>
                <a:lnTo>
                  <a:pt x="184" y="35"/>
                </a:lnTo>
                <a:lnTo>
                  <a:pt x="174" y="38"/>
                </a:lnTo>
                <a:lnTo>
                  <a:pt x="165" y="42"/>
                </a:lnTo>
                <a:lnTo>
                  <a:pt x="165" y="42"/>
                </a:lnTo>
                <a:close/>
                <a:moveTo>
                  <a:pt x="424" y="33"/>
                </a:moveTo>
                <a:lnTo>
                  <a:pt x="424" y="33"/>
                </a:lnTo>
                <a:lnTo>
                  <a:pt x="425" y="35"/>
                </a:lnTo>
                <a:lnTo>
                  <a:pt x="427" y="33"/>
                </a:lnTo>
                <a:lnTo>
                  <a:pt x="430" y="32"/>
                </a:lnTo>
                <a:lnTo>
                  <a:pt x="430" y="32"/>
                </a:lnTo>
                <a:lnTo>
                  <a:pt x="425" y="32"/>
                </a:lnTo>
                <a:lnTo>
                  <a:pt x="424" y="33"/>
                </a:lnTo>
                <a:lnTo>
                  <a:pt x="424" y="33"/>
                </a:lnTo>
                <a:close/>
                <a:moveTo>
                  <a:pt x="258" y="39"/>
                </a:moveTo>
                <a:lnTo>
                  <a:pt x="258" y="39"/>
                </a:lnTo>
                <a:lnTo>
                  <a:pt x="274" y="38"/>
                </a:lnTo>
                <a:lnTo>
                  <a:pt x="284" y="36"/>
                </a:lnTo>
                <a:lnTo>
                  <a:pt x="291" y="33"/>
                </a:lnTo>
                <a:lnTo>
                  <a:pt x="291" y="33"/>
                </a:lnTo>
                <a:lnTo>
                  <a:pt x="273" y="35"/>
                </a:lnTo>
                <a:lnTo>
                  <a:pt x="264" y="36"/>
                </a:lnTo>
                <a:lnTo>
                  <a:pt x="258" y="39"/>
                </a:lnTo>
                <a:lnTo>
                  <a:pt x="258" y="39"/>
                </a:lnTo>
                <a:close/>
                <a:moveTo>
                  <a:pt x="416" y="35"/>
                </a:moveTo>
                <a:lnTo>
                  <a:pt x="416" y="35"/>
                </a:lnTo>
                <a:lnTo>
                  <a:pt x="421" y="35"/>
                </a:lnTo>
                <a:lnTo>
                  <a:pt x="422" y="35"/>
                </a:lnTo>
                <a:lnTo>
                  <a:pt x="422" y="33"/>
                </a:lnTo>
                <a:lnTo>
                  <a:pt x="422" y="33"/>
                </a:lnTo>
                <a:lnTo>
                  <a:pt x="419" y="33"/>
                </a:lnTo>
                <a:lnTo>
                  <a:pt x="416" y="35"/>
                </a:lnTo>
                <a:lnTo>
                  <a:pt x="416" y="35"/>
                </a:lnTo>
                <a:close/>
                <a:moveTo>
                  <a:pt x="698" y="42"/>
                </a:moveTo>
                <a:lnTo>
                  <a:pt x="698" y="42"/>
                </a:lnTo>
                <a:lnTo>
                  <a:pt x="694" y="38"/>
                </a:lnTo>
                <a:lnTo>
                  <a:pt x="691" y="38"/>
                </a:lnTo>
                <a:lnTo>
                  <a:pt x="688" y="36"/>
                </a:lnTo>
                <a:lnTo>
                  <a:pt x="688" y="36"/>
                </a:lnTo>
                <a:lnTo>
                  <a:pt x="689" y="39"/>
                </a:lnTo>
                <a:lnTo>
                  <a:pt x="692" y="41"/>
                </a:lnTo>
                <a:lnTo>
                  <a:pt x="698" y="42"/>
                </a:lnTo>
                <a:lnTo>
                  <a:pt x="698" y="42"/>
                </a:lnTo>
                <a:close/>
                <a:moveTo>
                  <a:pt x="335" y="39"/>
                </a:moveTo>
                <a:lnTo>
                  <a:pt x="335" y="39"/>
                </a:lnTo>
                <a:lnTo>
                  <a:pt x="343" y="39"/>
                </a:lnTo>
                <a:lnTo>
                  <a:pt x="345" y="38"/>
                </a:lnTo>
                <a:lnTo>
                  <a:pt x="346" y="38"/>
                </a:lnTo>
                <a:lnTo>
                  <a:pt x="346" y="38"/>
                </a:lnTo>
                <a:lnTo>
                  <a:pt x="340" y="38"/>
                </a:lnTo>
                <a:lnTo>
                  <a:pt x="337" y="38"/>
                </a:lnTo>
                <a:lnTo>
                  <a:pt x="335" y="39"/>
                </a:lnTo>
                <a:lnTo>
                  <a:pt x="335" y="39"/>
                </a:lnTo>
                <a:close/>
                <a:moveTo>
                  <a:pt x="361" y="39"/>
                </a:moveTo>
                <a:lnTo>
                  <a:pt x="361" y="39"/>
                </a:lnTo>
                <a:lnTo>
                  <a:pt x="360" y="38"/>
                </a:lnTo>
                <a:lnTo>
                  <a:pt x="355" y="36"/>
                </a:lnTo>
                <a:lnTo>
                  <a:pt x="348" y="38"/>
                </a:lnTo>
                <a:lnTo>
                  <a:pt x="348" y="38"/>
                </a:lnTo>
                <a:lnTo>
                  <a:pt x="349" y="39"/>
                </a:lnTo>
                <a:lnTo>
                  <a:pt x="352" y="39"/>
                </a:lnTo>
                <a:lnTo>
                  <a:pt x="357" y="38"/>
                </a:lnTo>
                <a:lnTo>
                  <a:pt x="361" y="39"/>
                </a:lnTo>
                <a:lnTo>
                  <a:pt x="361" y="39"/>
                </a:lnTo>
                <a:close/>
                <a:moveTo>
                  <a:pt x="570" y="39"/>
                </a:moveTo>
                <a:lnTo>
                  <a:pt x="570" y="39"/>
                </a:lnTo>
                <a:lnTo>
                  <a:pt x="587" y="41"/>
                </a:lnTo>
                <a:lnTo>
                  <a:pt x="601" y="39"/>
                </a:lnTo>
                <a:lnTo>
                  <a:pt x="601" y="39"/>
                </a:lnTo>
                <a:lnTo>
                  <a:pt x="585" y="36"/>
                </a:lnTo>
                <a:lnTo>
                  <a:pt x="576" y="38"/>
                </a:lnTo>
                <a:lnTo>
                  <a:pt x="572" y="38"/>
                </a:lnTo>
                <a:lnTo>
                  <a:pt x="570" y="39"/>
                </a:lnTo>
                <a:lnTo>
                  <a:pt x="570" y="39"/>
                </a:lnTo>
                <a:close/>
                <a:moveTo>
                  <a:pt x="631" y="39"/>
                </a:moveTo>
                <a:lnTo>
                  <a:pt x="631" y="39"/>
                </a:lnTo>
                <a:lnTo>
                  <a:pt x="634" y="41"/>
                </a:lnTo>
                <a:lnTo>
                  <a:pt x="636" y="39"/>
                </a:lnTo>
                <a:lnTo>
                  <a:pt x="637" y="39"/>
                </a:lnTo>
                <a:lnTo>
                  <a:pt x="637" y="39"/>
                </a:lnTo>
                <a:lnTo>
                  <a:pt x="633" y="38"/>
                </a:lnTo>
                <a:lnTo>
                  <a:pt x="631" y="38"/>
                </a:lnTo>
                <a:lnTo>
                  <a:pt x="631" y="39"/>
                </a:lnTo>
                <a:lnTo>
                  <a:pt x="631" y="39"/>
                </a:lnTo>
                <a:close/>
                <a:moveTo>
                  <a:pt x="297" y="42"/>
                </a:moveTo>
                <a:lnTo>
                  <a:pt x="297" y="42"/>
                </a:lnTo>
                <a:lnTo>
                  <a:pt x="308" y="41"/>
                </a:lnTo>
                <a:lnTo>
                  <a:pt x="317" y="39"/>
                </a:lnTo>
                <a:lnTo>
                  <a:pt x="317" y="39"/>
                </a:lnTo>
                <a:lnTo>
                  <a:pt x="312" y="39"/>
                </a:lnTo>
                <a:lnTo>
                  <a:pt x="306" y="39"/>
                </a:lnTo>
                <a:lnTo>
                  <a:pt x="297" y="42"/>
                </a:lnTo>
                <a:lnTo>
                  <a:pt x="297" y="42"/>
                </a:lnTo>
                <a:close/>
                <a:moveTo>
                  <a:pt x="459" y="41"/>
                </a:moveTo>
                <a:lnTo>
                  <a:pt x="459" y="41"/>
                </a:lnTo>
                <a:lnTo>
                  <a:pt x="463" y="42"/>
                </a:lnTo>
                <a:lnTo>
                  <a:pt x="466" y="42"/>
                </a:lnTo>
                <a:lnTo>
                  <a:pt x="468" y="39"/>
                </a:lnTo>
                <a:lnTo>
                  <a:pt x="468" y="39"/>
                </a:lnTo>
                <a:lnTo>
                  <a:pt x="463" y="39"/>
                </a:lnTo>
                <a:lnTo>
                  <a:pt x="460" y="39"/>
                </a:lnTo>
                <a:lnTo>
                  <a:pt x="459" y="41"/>
                </a:lnTo>
                <a:lnTo>
                  <a:pt x="459" y="41"/>
                </a:lnTo>
                <a:close/>
                <a:moveTo>
                  <a:pt x="474" y="44"/>
                </a:moveTo>
                <a:lnTo>
                  <a:pt x="474" y="44"/>
                </a:lnTo>
                <a:lnTo>
                  <a:pt x="488" y="44"/>
                </a:lnTo>
                <a:lnTo>
                  <a:pt x="500" y="42"/>
                </a:lnTo>
                <a:lnTo>
                  <a:pt x="500" y="42"/>
                </a:lnTo>
                <a:lnTo>
                  <a:pt x="488" y="41"/>
                </a:lnTo>
                <a:lnTo>
                  <a:pt x="474" y="39"/>
                </a:lnTo>
                <a:lnTo>
                  <a:pt x="474" y="39"/>
                </a:lnTo>
                <a:lnTo>
                  <a:pt x="474" y="44"/>
                </a:lnTo>
                <a:lnTo>
                  <a:pt x="474" y="44"/>
                </a:lnTo>
                <a:close/>
                <a:moveTo>
                  <a:pt x="707" y="48"/>
                </a:moveTo>
                <a:lnTo>
                  <a:pt x="707" y="48"/>
                </a:lnTo>
                <a:lnTo>
                  <a:pt x="707" y="47"/>
                </a:lnTo>
                <a:lnTo>
                  <a:pt x="707" y="45"/>
                </a:lnTo>
                <a:lnTo>
                  <a:pt x="707" y="44"/>
                </a:lnTo>
                <a:lnTo>
                  <a:pt x="707" y="42"/>
                </a:lnTo>
                <a:lnTo>
                  <a:pt x="707" y="42"/>
                </a:lnTo>
                <a:lnTo>
                  <a:pt x="706" y="42"/>
                </a:lnTo>
                <a:lnTo>
                  <a:pt x="706" y="42"/>
                </a:lnTo>
                <a:lnTo>
                  <a:pt x="704" y="42"/>
                </a:lnTo>
                <a:lnTo>
                  <a:pt x="704" y="42"/>
                </a:lnTo>
                <a:lnTo>
                  <a:pt x="706" y="44"/>
                </a:lnTo>
                <a:lnTo>
                  <a:pt x="706" y="45"/>
                </a:lnTo>
                <a:lnTo>
                  <a:pt x="706" y="47"/>
                </a:lnTo>
                <a:lnTo>
                  <a:pt x="707" y="48"/>
                </a:lnTo>
                <a:lnTo>
                  <a:pt x="707" y="48"/>
                </a:lnTo>
                <a:close/>
                <a:moveTo>
                  <a:pt x="303" y="50"/>
                </a:moveTo>
                <a:lnTo>
                  <a:pt x="303" y="50"/>
                </a:lnTo>
                <a:lnTo>
                  <a:pt x="316" y="51"/>
                </a:lnTo>
                <a:lnTo>
                  <a:pt x="328" y="51"/>
                </a:lnTo>
                <a:lnTo>
                  <a:pt x="338" y="48"/>
                </a:lnTo>
                <a:lnTo>
                  <a:pt x="348" y="44"/>
                </a:lnTo>
                <a:lnTo>
                  <a:pt x="348" y="44"/>
                </a:lnTo>
                <a:lnTo>
                  <a:pt x="323" y="44"/>
                </a:lnTo>
                <a:lnTo>
                  <a:pt x="312" y="47"/>
                </a:lnTo>
                <a:lnTo>
                  <a:pt x="303" y="50"/>
                </a:lnTo>
                <a:lnTo>
                  <a:pt x="303" y="50"/>
                </a:lnTo>
                <a:close/>
                <a:moveTo>
                  <a:pt x="348" y="51"/>
                </a:moveTo>
                <a:lnTo>
                  <a:pt x="348" y="51"/>
                </a:lnTo>
                <a:lnTo>
                  <a:pt x="354" y="50"/>
                </a:lnTo>
                <a:lnTo>
                  <a:pt x="360" y="48"/>
                </a:lnTo>
                <a:lnTo>
                  <a:pt x="363" y="47"/>
                </a:lnTo>
                <a:lnTo>
                  <a:pt x="364" y="44"/>
                </a:lnTo>
                <a:lnTo>
                  <a:pt x="364" y="44"/>
                </a:lnTo>
                <a:lnTo>
                  <a:pt x="355" y="47"/>
                </a:lnTo>
                <a:lnTo>
                  <a:pt x="351" y="48"/>
                </a:lnTo>
                <a:lnTo>
                  <a:pt x="348" y="51"/>
                </a:lnTo>
                <a:lnTo>
                  <a:pt x="348" y="51"/>
                </a:lnTo>
                <a:close/>
                <a:moveTo>
                  <a:pt x="148" y="55"/>
                </a:moveTo>
                <a:lnTo>
                  <a:pt x="148" y="55"/>
                </a:lnTo>
                <a:lnTo>
                  <a:pt x="157" y="55"/>
                </a:lnTo>
                <a:lnTo>
                  <a:pt x="163" y="51"/>
                </a:lnTo>
                <a:lnTo>
                  <a:pt x="175" y="45"/>
                </a:lnTo>
                <a:lnTo>
                  <a:pt x="175" y="45"/>
                </a:lnTo>
                <a:lnTo>
                  <a:pt x="160" y="50"/>
                </a:lnTo>
                <a:lnTo>
                  <a:pt x="148" y="55"/>
                </a:lnTo>
                <a:lnTo>
                  <a:pt x="148" y="55"/>
                </a:lnTo>
                <a:close/>
                <a:moveTo>
                  <a:pt x="216" y="47"/>
                </a:moveTo>
                <a:lnTo>
                  <a:pt x="216" y="47"/>
                </a:lnTo>
                <a:lnTo>
                  <a:pt x="221" y="47"/>
                </a:lnTo>
                <a:lnTo>
                  <a:pt x="223" y="45"/>
                </a:lnTo>
                <a:lnTo>
                  <a:pt x="221" y="45"/>
                </a:lnTo>
                <a:lnTo>
                  <a:pt x="221" y="45"/>
                </a:lnTo>
                <a:lnTo>
                  <a:pt x="221" y="45"/>
                </a:lnTo>
                <a:lnTo>
                  <a:pt x="219" y="47"/>
                </a:lnTo>
                <a:lnTo>
                  <a:pt x="216" y="47"/>
                </a:lnTo>
                <a:lnTo>
                  <a:pt x="216" y="47"/>
                </a:lnTo>
                <a:close/>
                <a:moveTo>
                  <a:pt x="428" y="47"/>
                </a:moveTo>
                <a:lnTo>
                  <a:pt x="428" y="47"/>
                </a:lnTo>
                <a:lnTo>
                  <a:pt x="425" y="45"/>
                </a:lnTo>
                <a:lnTo>
                  <a:pt x="419" y="45"/>
                </a:lnTo>
                <a:lnTo>
                  <a:pt x="407" y="45"/>
                </a:lnTo>
                <a:lnTo>
                  <a:pt x="407" y="45"/>
                </a:lnTo>
                <a:lnTo>
                  <a:pt x="412" y="47"/>
                </a:lnTo>
                <a:lnTo>
                  <a:pt x="418" y="47"/>
                </a:lnTo>
                <a:lnTo>
                  <a:pt x="428" y="47"/>
                </a:lnTo>
                <a:lnTo>
                  <a:pt x="428" y="47"/>
                </a:lnTo>
                <a:close/>
                <a:moveTo>
                  <a:pt x="628" y="55"/>
                </a:moveTo>
                <a:lnTo>
                  <a:pt x="628" y="55"/>
                </a:lnTo>
                <a:lnTo>
                  <a:pt x="633" y="53"/>
                </a:lnTo>
                <a:lnTo>
                  <a:pt x="639" y="53"/>
                </a:lnTo>
                <a:lnTo>
                  <a:pt x="645" y="53"/>
                </a:lnTo>
                <a:lnTo>
                  <a:pt x="649" y="51"/>
                </a:lnTo>
                <a:lnTo>
                  <a:pt x="649" y="51"/>
                </a:lnTo>
                <a:lnTo>
                  <a:pt x="640" y="47"/>
                </a:lnTo>
                <a:lnTo>
                  <a:pt x="628" y="45"/>
                </a:lnTo>
                <a:lnTo>
                  <a:pt x="628" y="45"/>
                </a:lnTo>
                <a:lnTo>
                  <a:pt x="628" y="55"/>
                </a:lnTo>
                <a:lnTo>
                  <a:pt x="628" y="55"/>
                </a:lnTo>
                <a:close/>
                <a:moveTo>
                  <a:pt x="219" y="53"/>
                </a:moveTo>
                <a:lnTo>
                  <a:pt x="219" y="53"/>
                </a:lnTo>
                <a:lnTo>
                  <a:pt x="236" y="50"/>
                </a:lnTo>
                <a:lnTo>
                  <a:pt x="244" y="48"/>
                </a:lnTo>
                <a:lnTo>
                  <a:pt x="252" y="45"/>
                </a:lnTo>
                <a:lnTo>
                  <a:pt x="252" y="45"/>
                </a:lnTo>
                <a:lnTo>
                  <a:pt x="235" y="48"/>
                </a:lnTo>
                <a:lnTo>
                  <a:pt x="227" y="50"/>
                </a:lnTo>
                <a:lnTo>
                  <a:pt x="219" y="53"/>
                </a:lnTo>
                <a:lnTo>
                  <a:pt x="219" y="53"/>
                </a:lnTo>
                <a:close/>
                <a:moveTo>
                  <a:pt x="581" y="48"/>
                </a:moveTo>
                <a:lnTo>
                  <a:pt x="581" y="48"/>
                </a:lnTo>
                <a:lnTo>
                  <a:pt x="601" y="53"/>
                </a:lnTo>
                <a:lnTo>
                  <a:pt x="622" y="55"/>
                </a:lnTo>
                <a:lnTo>
                  <a:pt x="622" y="55"/>
                </a:lnTo>
                <a:lnTo>
                  <a:pt x="622" y="50"/>
                </a:lnTo>
                <a:lnTo>
                  <a:pt x="622" y="45"/>
                </a:lnTo>
                <a:lnTo>
                  <a:pt x="622" y="45"/>
                </a:lnTo>
                <a:lnTo>
                  <a:pt x="599" y="47"/>
                </a:lnTo>
                <a:lnTo>
                  <a:pt x="588" y="47"/>
                </a:lnTo>
                <a:lnTo>
                  <a:pt x="581" y="48"/>
                </a:lnTo>
                <a:lnTo>
                  <a:pt x="581" y="48"/>
                </a:lnTo>
                <a:close/>
                <a:moveTo>
                  <a:pt x="381" y="50"/>
                </a:moveTo>
                <a:lnTo>
                  <a:pt x="381" y="50"/>
                </a:lnTo>
                <a:lnTo>
                  <a:pt x="389" y="50"/>
                </a:lnTo>
                <a:lnTo>
                  <a:pt x="395" y="48"/>
                </a:lnTo>
                <a:lnTo>
                  <a:pt x="395" y="48"/>
                </a:lnTo>
                <a:lnTo>
                  <a:pt x="392" y="47"/>
                </a:lnTo>
                <a:lnTo>
                  <a:pt x="389" y="47"/>
                </a:lnTo>
                <a:lnTo>
                  <a:pt x="381" y="50"/>
                </a:lnTo>
                <a:lnTo>
                  <a:pt x="381" y="50"/>
                </a:lnTo>
                <a:close/>
                <a:moveTo>
                  <a:pt x="204" y="50"/>
                </a:moveTo>
                <a:lnTo>
                  <a:pt x="204" y="50"/>
                </a:lnTo>
                <a:lnTo>
                  <a:pt x="207" y="50"/>
                </a:lnTo>
                <a:lnTo>
                  <a:pt x="209" y="48"/>
                </a:lnTo>
                <a:lnTo>
                  <a:pt x="209" y="48"/>
                </a:lnTo>
                <a:lnTo>
                  <a:pt x="206" y="50"/>
                </a:lnTo>
                <a:lnTo>
                  <a:pt x="204" y="50"/>
                </a:lnTo>
                <a:lnTo>
                  <a:pt x="204" y="50"/>
                </a:lnTo>
                <a:close/>
                <a:moveTo>
                  <a:pt x="233" y="65"/>
                </a:moveTo>
                <a:lnTo>
                  <a:pt x="233" y="65"/>
                </a:lnTo>
                <a:lnTo>
                  <a:pt x="235" y="64"/>
                </a:lnTo>
                <a:lnTo>
                  <a:pt x="235" y="65"/>
                </a:lnTo>
                <a:lnTo>
                  <a:pt x="233" y="68"/>
                </a:lnTo>
                <a:lnTo>
                  <a:pt x="233" y="68"/>
                </a:lnTo>
                <a:lnTo>
                  <a:pt x="259" y="61"/>
                </a:lnTo>
                <a:lnTo>
                  <a:pt x="271" y="56"/>
                </a:lnTo>
                <a:lnTo>
                  <a:pt x="284" y="50"/>
                </a:lnTo>
                <a:lnTo>
                  <a:pt x="284" y="50"/>
                </a:lnTo>
                <a:lnTo>
                  <a:pt x="270" y="51"/>
                </a:lnTo>
                <a:lnTo>
                  <a:pt x="256" y="55"/>
                </a:lnTo>
                <a:lnTo>
                  <a:pt x="242" y="58"/>
                </a:lnTo>
                <a:lnTo>
                  <a:pt x="238" y="61"/>
                </a:lnTo>
                <a:lnTo>
                  <a:pt x="233" y="65"/>
                </a:lnTo>
                <a:lnTo>
                  <a:pt x="233" y="65"/>
                </a:lnTo>
                <a:close/>
                <a:moveTo>
                  <a:pt x="535" y="51"/>
                </a:moveTo>
                <a:lnTo>
                  <a:pt x="535" y="51"/>
                </a:lnTo>
                <a:lnTo>
                  <a:pt x="538" y="51"/>
                </a:lnTo>
                <a:lnTo>
                  <a:pt x="540" y="51"/>
                </a:lnTo>
                <a:lnTo>
                  <a:pt x="540" y="50"/>
                </a:lnTo>
                <a:lnTo>
                  <a:pt x="540" y="50"/>
                </a:lnTo>
                <a:lnTo>
                  <a:pt x="537" y="50"/>
                </a:lnTo>
                <a:lnTo>
                  <a:pt x="535" y="51"/>
                </a:lnTo>
                <a:lnTo>
                  <a:pt x="535" y="51"/>
                </a:lnTo>
                <a:close/>
                <a:moveTo>
                  <a:pt x="451" y="55"/>
                </a:moveTo>
                <a:lnTo>
                  <a:pt x="451" y="55"/>
                </a:lnTo>
                <a:lnTo>
                  <a:pt x="468" y="59"/>
                </a:lnTo>
                <a:lnTo>
                  <a:pt x="488" y="62"/>
                </a:lnTo>
                <a:lnTo>
                  <a:pt x="488" y="62"/>
                </a:lnTo>
                <a:lnTo>
                  <a:pt x="489" y="58"/>
                </a:lnTo>
                <a:lnTo>
                  <a:pt x="488" y="55"/>
                </a:lnTo>
                <a:lnTo>
                  <a:pt x="486" y="53"/>
                </a:lnTo>
                <a:lnTo>
                  <a:pt x="482" y="53"/>
                </a:lnTo>
                <a:lnTo>
                  <a:pt x="471" y="53"/>
                </a:lnTo>
                <a:lnTo>
                  <a:pt x="466" y="51"/>
                </a:lnTo>
                <a:lnTo>
                  <a:pt x="463" y="50"/>
                </a:lnTo>
                <a:lnTo>
                  <a:pt x="463" y="50"/>
                </a:lnTo>
                <a:lnTo>
                  <a:pt x="460" y="53"/>
                </a:lnTo>
                <a:lnTo>
                  <a:pt x="457" y="53"/>
                </a:lnTo>
                <a:lnTo>
                  <a:pt x="454" y="53"/>
                </a:lnTo>
                <a:lnTo>
                  <a:pt x="451" y="55"/>
                </a:lnTo>
                <a:lnTo>
                  <a:pt x="451" y="55"/>
                </a:lnTo>
                <a:close/>
                <a:moveTo>
                  <a:pt x="518" y="53"/>
                </a:moveTo>
                <a:lnTo>
                  <a:pt x="518" y="53"/>
                </a:lnTo>
                <a:lnTo>
                  <a:pt x="523" y="53"/>
                </a:lnTo>
                <a:lnTo>
                  <a:pt x="524" y="53"/>
                </a:lnTo>
                <a:lnTo>
                  <a:pt x="526" y="51"/>
                </a:lnTo>
                <a:lnTo>
                  <a:pt x="526" y="51"/>
                </a:lnTo>
                <a:lnTo>
                  <a:pt x="524" y="51"/>
                </a:lnTo>
                <a:lnTo>
                  <a:pt x="521" y="51"/>
                </a:lnTo>
                <a:lnTo>
                  <a:pt x="518" y="53"/>
                </a:lnTo>
                <a:lnTo>
                  <a:pt x="518" y="53"/>
                </a:lnTo>
                <a:close/>
                <a:moveTo>
                  <a:pt x="558" y="53"/>
                </a:moveTo>
                <a:lnTo>
                  <a:pt x="558" y="53"/>
                </a:lnTo>
                <a:lnTo>
                  <a:pt x="558" y="51"/>
                </a:lnTo>
                <a:lnTo>
                  <a:pt x="556" y="51"/>
                </a:lnTo>
                <a:lnTo>
                  <a:pt x="555" y="51"/>
                </a:lnTo>
                <a:lnTo>
                  <a:pt x="556" y="50"/>
                </a:lnTo>
                <a:lnTo>
                  <a:pt x="556" y="50"/>
                </a:lnTo>
                <a:lnTo>
                  <a:pt x="549" y="51"/>
                </a:lnTo>
                <a:lnTo>
                  <a:pt x="546" y="50"/>
                </a:lnTo>
                <a:lnTo>
                  <a:pt x="541" y="51"/>
                </a:lnTo>
                <a:lnTo>
                  <a:pt x="541" y="51"/>
                </a:lnTo>
                <a:lnTo>
                  <a:pt x="549" y="51"/>
                </a:lnTo>
                <a:lnTo>
                  <a:pt x="558" y="53"/>
                </a:lnTo>
                <a:lnTo>
                  <a:pt x="558" y="53"/>
                </a:lnTo>
                <a:close/>
                <a:moveTo>
                  <a:pt x="700" y="56"/>
                </a:moveTo>
                <a:lnTo>
                  <a:pt x="700" y="56"/>
                </a:lnTo>
                <a:lnTo>
                  <a:pt x="686" y="50"/>
                </a:lnTo>
                <a:lnTo>
                  <a:pt x="686" y="50"/>
                </a:lnTo>
                <a:lnTo>
                  <a:pt x="689" y="55"/>
                </a:lnTo>
                <a:lnTo>
                  <a:pt x="692" y="58"/>
                </a:lnTo>
                <a:lnTo>
                  <a:pt x="697" y="58"/>
                </a:lnTo>
                <a:lnTo>
                  <a:pt x="698" y="58"/>
                </a:lnTo>
                <a:lnTo>
                  <a:pt x="700" y="56"/>
                </a:lnTo>
                <a:lnTo>
                  <a:pt x="700" y="56"/>
                </a:lnTo>
                <a:close/>
                <a:moveTo>
                  <a:pt x="378" y="59"/>
                </a:moveTo>
                <a:lnTo>
                  <a:pt x="378" y="59"/>
                </a:lnTo>
                <a:lnTo>
                  <a:pt x="384" y="62"/>
                </a:lnTo>
                <a:lnTo>
                  <a:pt x="390" y="62"/>
                </a:lnTo>
                <a:lnTo>
                  <a:pt x="398" y="62"/>
                </a:lnTo>
                <a:lnTo>
                  <a:pt x="404" y="61"/>
                </a:lnTo>
                <a:lnTo>
                  <a:pt x="418" y="56"/>
                </a:lnTo>
                <a:lnTo>
                  <a:pt x="431" y="53"/>
                </a:lnTo>
                <a:lnTo>
                  <a:pt x="431" y="53"/>
                </a:lnTo>
                <a:lnTo>
                  <a:pt x="425" y="51"/>
                </a:lnTo>
                <a:lnTo>
                  <a:pt x="419" y="53"/>
                </a:lnTo>
                <a:lnTo>
                  <a:pt x="406" y="55"/>
                </a:lnTo>
                <a:lnTo>
                  <a:pt x="392" y="58"/>
                </a:lnTo>
                <a:lnTo>
                  <a:pt x="378" y="59"/>
                </a:lnTo>
                <a:lnTo>
                  <a:pt x="378" y="59"/>
                </a:lnTo>
                <a:close/>
                <a:moveTo>
                  <a:pt x="718" y="56"/>
                </a:moveTo>
                <a:lnTo>
                  <a:pt x="718" y="56"/>
                </a:lnTo>
                <a:lnTo>
                  <a:pt x="720" y="56"/>
                </a:lnTo>
                <a:lnTo>
                  <a:pt x="721" y="55"/>
                </a:lnTo>
                <a:lnTo>
                  <a:pt x="721" y="53"/>
                </a:lnTo>
                <a:lnTo>
                  <a:pt x="720" y="51"/>
                </a:lnTo>
                <a:lnTo>
                  <a:pt x="720" y="51"/>
                </a:lnTo>
                <a:lnTo>
                  <a:pt x="718" y="53"/>
                </a:lnTo>
                <a:lnTo>
                  <a:pt x="718" y="56"/>
                </a:lnTo>
                <a:lnTo>
                  <a:pt x="718" y="56"/>
                </a:lnTo>
                <a:close/>
                <a:moveTo>
                  <a:pt x="187" y="56"/>
                </a:moveTo>
                <a:lnTo>
                  <a:pt x="187" y="56"/>
                </a:lnTo>
                <a:lnTo>
                  <a:pt x="192" y="55"/>
                </a:lnTo>
                <a:lnTo>
                  <a:pt x="194" y="55"/>
                </a:lnTo>
                <a:lnTo>
                  <a:pt x="195" y="53"/>
                </a:lnTo>
                <a:lnTo>
                  <a:pt x="195" y="53"/>
                </a:lnTo>
                <a:lnTo>
                  <a:pt x="191" y="53"/>
                </a:lnTo>
                <a:lnTo>
                  <a:pt x="189" y="55"/>
                </a:lnTo>
                <a:lnTo>
                  <a:pt x="187" y="56"/>
                </a:lnTo>
                <a:lnTo>
                  <a:pt x="187" y="56"/>
                </a:lnTo>
                <a:close/>
                <a:moveTo>
                  <a:pt x="291" y="53"/>
                </a:moveTo>
                <a:lnTo>
                  <a:pt x="291" y="53"/>
                </a:lnTo>
                <a:lnTo>
                  <a:pt x="276" y="59"/>
                </a:lnTo>
                <a:lnTo>
                  <a:pt x="268" y="62"/>
                </a:lnTo>
                <a:lnTo>
                  <a:pt x="259" y="64"/>
                </a:lnTo>
                <a:lnTo>
                  <a:pt x="259" y="64"/>
                </a:lnTo>
                <a:lnTo>
                  <a:pt x="255" y="67"/>
                </a:lnTo>
                <a:lnTo>
                  <a:pt x="247" y="70"/>
                </a:lnTo>
                <a:lnTo>
                  <a:pt x="235" y="73"/>
                </a:lnTo>
                <a:lnTo>
                  <a:pt x="235" y="73"/>
                </a:lnTo>
                <a:lnTo>
                  <a:pt x="235" y="74"/>
                </a:lnTo>
                <a:lnTo>
                  <a:pt x="236" y="76"/>
                </a:lnTo>
                <a:lnTo>
                  <a:pt x="238" y="76"/>
                </a:lnTo>
                <a:lnTo>
                  <a:pt x="238" y="77"/>
                </a:lnTo>
                <a:lnTo>
                  <a:pt x="238" y="77"/>
                </a:lnTo>
                <a:lnTo>
                  <a:pt x="277" y="68"/>
                </a:lnTo>
                <a:lnTo>
                  <a:pt x="296" y="62"/>
                </a:lnTo>
                <a:lnTo>
                  <a:pt x="314" y="56"/>
                </a:lnTo>
                <a:lnTo>
                  <a:pt x="314" y="56"/>
                </a:lnTo>
                <a:lnTo>
                  <a:pt x="303" y="55"/>
                </a:lnTo>
                <a:lnTo>
                  <a:pt x="291" y="53"/>
                </a:lnTo>
                <a:lnTo>
                  <a:pt x="291" y="53"/>
                </a:lnTo>
                <a:close/>
                <a:moveTo>
                  <a:pt x="494" y="64"/>
                </a:moveTo>
                <a:lnTo>
                  <a:pt x="494" y="64"/>
                </a:lnTo>
                <a:lnTo>
                  <a:pt x="502" y="64"/>
                </a:lnTo>
                <a:lnTo>
                  <a:pt x="502" y="64"/>
                </a:lnTo>
                <a:lnTo>
                  <a:pt x="503" y="59"/>
                </a:lnTo>
                <a:lnTo>
                  <a:pt x="505" y="56"/>
                </a:lnTo>
                <a:lnTo>
                  <a:pt x="505" y="56"/>
                </a:lnTo>
                <a:lnTo>
                  <a:pt x="500" y="55"/>
                </a:lnTo>
                <a:lnTo>
                  <a:pt x="495" y="53"/>
                </a:lnTo>
                <a:lnTo>
                  <a:pt x="495" y="53"/>
                </a:lnTo>
                <a:lnTo>
                  <a:pt x="495" y="56"/>
                </a:lnTo>
                <a:lnTo>
                  <a:pt x="495" y="59"/>
                </a:lnTo>
                <a:lnTo>
                  <a:pt x="494" y="64"/>
                </a:lnTo>
                <a:lnTo>
                  <a:pt x="494" y="64"/>
                </a:lnTo>
                <a:close/>
                <a:moveTo>
                  <a:pt x="364" y="58"/>
                </a:moveTo>
                <a:lnTo>
                  <a:pt x="364" y="58"/>
                </a:lnTo>
                <a:lnTo>
                  <a:pt x="372" y="58"/>
                </a:lnTo>
                <a:lnTo>
                  <a:pt x="375" y="56"/>
                </a:lnTo>
                <a:lnTo>
                  <a:pt x="377" y="55"/>
                </a:lnTo>
                <a:lnTo>
                  <a:pt x="377" y="55"/>
                </a:lnTo>
                <a:lnTo>
                  <a:pt x="370" y="55"/>
                </a:lnTo>
                <a:lnTo>
                  <a:pt x="367" y="56"/>
                </a:lnTo>
                <a:lnTo>
                  <a:pt x="364" y="58"/>
                </a:lnTo>
                <a:lnTo>
                  <a:pt x="364" y="5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83" y="58"/>
                </a:lnTo>
                <a:lnTo>
                  <a:pt x="184" y="56"/>
                </a:lnTo>
                <a:lnTo>
                  <a:pt x="186" y="55"/>
                </a:lnTo>
                <a:lnTo>
                  <a:pt x="186" y="55"/>
                </a:lnTo>
                <a:lnTo>
                  <a:pt x="181" y="56"/>
                </a:lnTo>
                <a:lnTo>
                  <a:pt x="180" y="58"/>
                </a:lnTo>
                <a:lnTo>
                  <a:pt x="178" y="59"/>
                </a:lnTo>
                <a:lnTo>
                  <a:pt x="178" y="59"/>
                </a:lnTo>
                <a:close/>
                <a:moveTo>
                  <a:pt x="444" y="56"/>
                </a:moveTo>
                <a:lnTo>
                  <a:pt x="444" y="56"/>
                </a:lnTo>
                <a:lnTo>
                  <a:pt x="422" y="61"/>
                </a:lnTo>
                <a:lnTo>
                  <a:pt x="402" y="67"/>
                </a:lnTo>
                <a:lnTo>
                  <a:pt x="402" y="67"/>
                </a:lnTo>
                <a:lnTo>
                  <a:pt x="421" y="67"/>
                </a:lnTo>
                <a:lnTo>
                  <a:pt x="438" y="67"/>
                </a:lnTo>
                <a:lnTo>
                  <a:pt x="473" y="64"/>
                </a:lnTo>
                <a:lnTo>
                  <a:pt x="473" y="64"/>
                </a:lnTo>
                <a:lnTo>
                  <a:pt x="457" y="61"/>
                </a:lnTo>
                <a:lnTo>
                  <a:pt x="450" y="59"/>
                </a:lnTo>
                <a:lnTo>
                  <a:pt x="444" y="56"/>
                </a:lnTo>
                <a:lnTo>
                  <a:pt x="444" y="56"/>
                </a:lnTo>
                <a:close/>
                <a:moveTo>
                  <a:pt x="532" y="58"/>
                </a:moveTo>
                <a:lnTo>
                  <a:pt x="532" y="58"/>
                </a:lnTo>
                <a:lnTo>
                  <a:pt x="535" y="59"/>
                </a:lnTo>
                <a:lnTo>
                  <a:pt x="538" y="59"/>
                </a:lnTo>
                <a:lnTo>
                  <a:pt x="547" y="59"/>
                </a:lnTo>
                <a:lnTo>
                  <a:pt x="563" y="58"/>
                </a:lnTo>
                <a:lnTo>
                  <a:pt x="563" y="58"/>
                </a:lnTo>
                <a:lnTo>
                  <a:pt x="547" y="56"/>
                </a:lnTo>
                <a:lnTo>
                  <a:pt x="540" y="56"/>
                </a:lnTo>
                <a:lnTo>
                  <a:pt x="532" y="58"/>
                </a:lnTo>
                <a:lnTo>
                  <a:pt x="532" y="58"/>
                </a:lnTo>
                <a:close/>
                <a:moveTo>
                  <a:pt x="335" y="61"/>
                </a:moveTo>
                <a:lnTo>
                  <a:pt x="335" y="61"/>
                </a:lnTo>
                <a:lnTo>
                  <a:pt x="341" y="62"/>
                </a:lnTo>
                <a:lnTo>
                  <a:pt x="348" y="64"/>
                </a:lnTo>
                <a:lnTo>
                  <a:pt x="348" y="64"/>
                </a:lnTo>
                <a:lnTo>
                  <a:pt x="349" y="61"/>
                </a:lnTo>
                <a:lnTo>
                  <a:pt x="351" y="58"/>
                </a:lnTo>
                <a:lnTo>
                  <a:pt x="351" y="58"/>
                </a:lnTo>
                <a:lnTo>
                  <a:pt x="341" y="59"/>
                </a:lnTo>
                <a:lnTo>
                  <a:pt x="338" y="59"/>
                </a:lnTo>
                <a:lnTo>
                  <a:pt x="335" y="61"/>
                </a:lnTo>
                <a:lnTo>
                  <a:pt x="335" y="61"/>
                </a:lnTo>
                <a:close/>
                <a:moveTo>
                  <a:pt x="649" y="59"/>
                </a:moveTo>
                <a:lnTo>
                  <a:pt x="649" y="59"/>
                </a:lnTo>
                <a:lnTo>
                  <a:pt x="653" y="61"/>
                </a:lnTo>
                <a:lnTo>
                  <a:pt x="653" y="61"/>
                </a:lnTo>
                <a:lnTo>
                  <a:pt x="654" y="61"/>
                </a:lnTo>
                <a:lnTo>
                  <a:pt x="654" y="61"/>
                </a:lnTo>
                <a:lnTo>
                  <a:pt x="654" y="58"/>
                </a:lnTo>
                <a:lnTo>
                  <a:pt x="654" y="58"/>
                </a:lnTo>
                <a:lnTo>
                  <a:pt x="653" y="58"/>
                </a:lnTo>
                <a:lnTo>
                  <a:pt x="649" y="59"/>
                </a:lnTo>
                <a:lnTo>
                  <a:pt x="649" y="59"/>
                </a:lnTo>
                <a:close/>
                <a:moveTo>
                  <a:pt x="660" y="62"/>
                </a:moveTo>
                <a:lnTo>
                  <a:pt x="660" y="62"/>
                </a:lnTo>
                <a:lnTo>
                  <a:pt x="666" y="62"/>
                </a:lnTo>
                <a:lnTo>
                  <a:pt x="669" y="62"/>
                </a:lnTo>
                <a:lnTo>
                  <a:pt x="671" y="61"/>
                </a:lnTo>
                <a:lnTo>
                  <a:pt x="671" y="61"/>
                </a:lnTo>
                <a:lnTo>
                  <a:pt x="666" y="59"/>
                </a:lnTo>
                <a:lnTo>
                  <a:pt x="660" y="58"/>
                </a:lnTo>
                <a:lnTo>
                  <a:pt x="660" y="58"/>
                </a:lnTo>
                <a:lnTo>
                  <a:pt x="660" y="62"/>
                </a:lnTo>
                <a:lnTo>
                  <a:pt x="660" y="62"/>
                </a:lnTo>
                <a:close/>
                <a:moveTo>
                  <a:pt x="354" y="62"/>
                </a:moveTo>
                <a:lnTo>
                  <a:pt x="354" y="62"/>
                </a:lnTo>
                <a:lnTo>
                  <a:pt x="357" y="61"/>
                </a:lnTo>
                <a:lnTo>
                  <a:pt x="361" y="61"/>
                </a:lnTo>
                <a:lnTo>
                  <a:pt x="361" y="61"/>
                </a:lnTo>
                <a:lnTo>
                  <a:pt x="360" y="58"/>
                </a:lnTo>
                <a:lnTo>
                  <a:pt x="360" y="58"/>
                </a:lnTo>
                <a:lnTo>
                  <a:pt x="357" y="59"/>
                </a:lnTo>
                <a:lnTo>
                  <a:pt x="354" y="62"/>
                </a:lnTo>
                <a:lnTo>
                  <a:pt x="354" y="62"/>
                </a:lnTo>
                <a:close/>
                <a:moveTo>
                  <a:pt x="605" y="59"/>
                </a:moveTo>
                <a:lnTo>
                  <a:pt x="605" y="59"/>
                </a:lnTo>
                <a:lnTo>
                  <a:pt x="610" y="61"/>
                </a:lnTo>
                <a:lnTo>
                  <a:pt x="614" y="62"/>
                </a:lnTo>
                <a:lnTo>
                  <a:pt x="614" y="62"/>
                </a:lnTo>
                <a:lnTo>
                  <a:pt x="616" y="61"/>
                </a:lnTo>
                <a:lnTo>
                  <a:pt x="616" y="61"/>
                </a:lnTo>
                <a:lnTo>
                  <a:pt x="614" y="61"/>
                </a:lnTo>
                <a:lnTo>
                  <a:pt x="614" y="59"/>
                </a:lnTo>
                <a:lnTo>
                  <a:pt x="614" y="59"/>
                </a:lnTo>
                <a:lnTo>
                  <a:pt x="616" y="59"/>
                </a:lnTo>
                <a:lnTo>
                  <a:pt x="614" y="58"/>
                </a:lnTo>
                <a:lnTo>
                  <a:pt x="614" y="58"/>
                </a:lnTo>
                <a:lnTo>
                  <a:pt x="613" y="59"/>
                </a:lnTo>
                <a:lnTo>
                  <a:pt x="610" y="59"/>
                </a:lnTo>
                <a:lnTo>
                  <a:pt x="608" y="59"/>
                </a:lnTo>
                <a:lnTo>
                  <a:pt x="605" y="59"/>
                </a:lnTo>
                <a:lnTo>
                  <a:pt x="605" y="59"/>
                </a:lnTo>
                <a:close/>
                <a:moveTo>
                  <a:pt x="520" y="61"/>
                </a:moveTo>
                <a:lnTo>
                  <a:pt x="520" y="61"/>
                </a:lnTo>
                <a:lnTo>
                  <a:pt x="524" y="61"/>
                </a:lnTo>
                <a:lnTo>
                  <a:pt x="527" y="61"/>
                </a:lnTo>
                <a:lnTo>
                  <a:pt x="529" y="61"/>
                </a:lnTo>
                <a:lnTo>
                  <a:pt x="529" y="61"/>
                </a:lnTo>
                <a:lnTo>
                  <a:pt x="523" y="59"/>
                </a:lnTo>
                <a:lnTo>
                  <a:pt x="521" y="59"/>
                </a:lnTo>
                <a:lnTo>
                  <a:pt x="520" y="61"/>
                </a:lnTo>
                <a:lnTo>
                  <a:pt x="520" y="61"/>
                </a:lnTo>
                <a:close/>
                <a:moveTo>
                  <a:pt x="114" y="79"/>
                </a:moveTo>
                <a:lnTo>
                  <a:pt x="114" y="79"/>
                </a:lnTo>
                <a:lnTo>
                  <a:pt x="120" y="79"/>
                </a:lnTo>
                <a:lnTo>
                  <a:pt x="125" y="79"/>
                </a:lnTo>
                <a:lnTo>
                  <a:pt x="130" y="76"/>
                </a:lnTo>
                <a:lnTo>
                  <a:pt x="134" y="73"/>
                </a:lnTo>
                <a:lnTo>
                  <a:pt x="142" y="67"/>
                </a:lnTo>
                <a:lnTo>
                  <a:pt x="149" y="61"/>
                </a:lnTo>
                <a:lnTo>
                  <a:pt x="149" y="61"/>
                </a:lnTo>
                <a:lnTo>
                  <a:pt x="137" y="62"/>
                </a:lnTo>
                <a:lnTo>
                  <a:pt x="126" y="65"/>
                </a:lnTo>
                <a:lnTo>
                  <a:pt x="119" y="71"/>
                </a:lnTo>
                <a:lnTo>
                  <a:pt x="116" y="74"/>
                </a:lnTo>
                <a:lnTo>
                  <a:pt x="114" y="79"/>
                </a:lnTo>
                <a:lnTo>
                  <a:pt x="114" y="79"/>
                </a:lnTo>
                <a:close/>
                <a:moveTo>
                  <a:pt x="166" y="85"/>
                </a:moveTo>
                <a:lnTo>
                  <a:pt x="166" y="85"/>
                </a:lnTo>
                <a:lnTo>
                  <a:pt x="168" y="87"/>
                </a:lnTo>
                <a:lnTo>
                  <a:pt x="169" y="88"/>
                </a:lnTo>
                <a:lnTo>
                  <a:pt x="169" y="88"/>
                </a:lnTo>
                <a:lnTo>
                  <a:pt x="184" y="85"/>
                </a:lnTo>
                <a:lnTo>
                  <a:pt x="198" y="80"/>
                </a:lnTo>
                <a:lnTo>
                  <a:pt x="226" y="71"/>
                </a:lnTo>
                <a:lnTo>
                  <a:pt x="226" y="71"/>
                </a:lnTo>
                <a:lnTo>
                  <a:pt x="229" y="65"/>
                </a:lnTo>
                <a:lnTo>
                  <a:pt x="232" y="61"/>
                </a:lnTo>
                <a:lnTo>
                  <a:pt x="232" y="61"/>
                </a:lnTo>
                <a:lnTo>
                  <a:pt x="198" y="71"/>
                </a:lnTo>
                <a:lnTo>
                  <a:pt x="166" y="85"/>
                </a:lnTo>
                <a:lnTo>
                  <a:pt x="166" y="85"/>
                </a:lnTo>
                <a:close/>
                <a:moveTo>
                  <a:pt x="558" y="64"/>
                </a:moveTo>
                <a:lnTo>
                  <a:pt x="558" y="64"/>
                </a:lnTo>
                <a:lnTo>
                  <a:pt x="561" y="65"/>
                </a:lnTo>
                <a:lnTo>
                  <a:pt x="564" y="67"/>
                </a:lnTo>
                <a:lnTo>
                  <a:pt x="573" y="68"/>
                </a:lnTo>
                <a:lnTo>
                  <a:pt x="595" y="67"/>
                </a:lnTo>
                <a:lnTo>
                  <a:pt x="595" y="67"/>
                </a:lnTo>
                <a:lnTo>
                  <a:pt x="585" y="62"/>
                </a:lnTo>
                <a:lnTo>
                  <a:pt x="576" y="61"/>
                </a:lnTo>
                <a:lnTo>
                  <a:pt x="567" y="62"/>
                </a:lnTo>
                <a:lnTo>
                  <a:pt x="558" y="64"/>
                </a:lnTo>
                <a:lnTo>
                  <a:pt x="558" y="64"/>
                </a:lnTo>
                <a:close/>
                <a:moveTo>
                  <a:pt x="723" y="62"/>
                </a:moveTo>
                <a:lnTo>
                  <a:pt x="723" y="62"/>
                </a:lnTo>
                <a:lnTo>
                  <a:pt x="726" y="65"/>
                </a:lnTo>
                <a:lnTo>
                  <a:pt x="729" y="68"/>
                </a:lnTo>
                <a:lnTo>
                  <a:pt x="729" y="68"/>
                </a:lnTo>
                <a:lnTo>
                  <a:pt x="727" y="64"/>
                </a:lnTo>
                <a:lnTo>
                  <a:pt x="724" y="61"/>
                </a:lnTo>
                <a:lnTo>
                  <a:pt x="724" y="61"/>
                </a:lnTo>
                <a:lnTo>
                  <a:pt x="724" y="61"/>
                </a:lnTo>
                <a:lnTo>
                  <a:pt x="723" y="62"/>
                </a:lnTo>
                <a:lnTo>
                  <a:pt x="723" y="62"/>
                </a:lnTo>
                <a:close/>
                <a:moveTo>
                  <a:pt x="326" y="62"/>
                </a:moveTo>
                <a:lnTo>
                  <a:pt x="326" y="62"/>
                </a:lnTo>
                <a:lnTo>
                  <a:pt x="300" y="68"/>
                </a:lnTo>
                <a:lnTo>
                  <a:pt x="287" y="71"/>
                </a:lnTo>
                <a:lnTo>
                  <a:pt x="274" y="74"/>
                </a:lnTo>
                <a:lnTo>
                  <a:pt x="274" y="74"/>
                </a:lnTo>
                <a:lnTo>
                  <a:pt x="299" y="74"/>
                </a:lnTo>
                <a:lnTo>
                  <a:pt x="325" y="76"/>
                </a:lnTo>
                <a:lnTo>
                  <a:pt x="325" y="76"/>
                </a:lnTo>
                <a:lnTo>
                  <a:pt x="328" y="73"/>
                </a:lnTo>
                <a:lnTo>
                  <a:pt x="332" y="70"/>
                </a:lnTo>
                <a:lnTo>
                  <a:pt x="337" y="68"/>
                </a:lnTo>
                <a:lnTo>
                  <a:pt x="340" y="65"/>
                </a:lnTo>
                <a:lnTo>
                  <a:pt x="340" y="65"/>
                </a:lnTo>
                <a:lnTo>
                  <a:pt x="334" y="64"/>
                </a:lnTo>
                <a:lnTo>
                  <a:pt x="331" y="64"/>
                </a:lnTo>
                <a:lnTo>
                  <a:pt x="326" y="62"/>
                </a:lnTo>
                <a:lnTo>
                  <a:pt x="326" y="62"/>
                </a:lnTo>
                <a:close/>
                <a:moveTo>
                  <a:pt x="377" y="65"/>
                </a:moveTo>
                <a:lnTo>
                  <a:pt x="377" y="65"/>
                </a:lnTo>
                <a:lnTo>
                  <a:pt x="372" y="64"/>
                </a:lnTo>
                <a:lnTo>
                  <a:pt x="367" y="64"/>
                </a:lnTo>
                <a:lnTo>
                  <a:pt x="363" y="64"/>
                </a:lnTo>
                <a:lnTo>
                  <a:pt x="360" y="65"/>
                </a:lnTo>
                <a:lnTo>
                  <a:pt x="360" y="65"/>
                </a:lnTo>
                <a:lnTo>
                  <a:pt x="367" y="67"/>
                </a:lnTo>
                <a:lnTo>
                  <a:pt x="373" y="67"/>
                </a:lnTo>
                <a:lnTo>
                  <a:pt x="377" y="65"/>
                </a:lnTo>
                <a:lnTo>
                  <a:pt x="377" y="65"/>
                </a:lnTo>
                <a:close/>
                <a:moveTo>
                  <a:pt x="630" y="65"/>
                </a:moveTo>
                <a:lnTo>
                  <a:pt x="630" y="65"/>
                </a:lnTo>
                <a:lnTo>
                  <a:pt x="633" y="65"/>
                </a:lnTo>
                <a:lnTo>
                  <a:pt x="637" y="64"/>
                </a:lnTo>
                <a:lnTo>
                  <a:pt x="637" y="64"/>
                </a:lnTo>
                <a:lnTo>
                  <a:pt x="633" y="64"/>
                </a:lnTo>
                <a:lnTo>
                  <a:pt x="630" y="62"/>
                </a:lnTo>
                <a:lnTo>
                  <a:pt x="630" y="62"/>
                </a:lnTo>
                <a:lnTo>
                  <a:pt x="630" y="65"/>
                </a:lnTo>
                <a:lnTo>
                  <a:pt x="630" y="65"/>
                </a:lnTo>
                <a:close/>
                <a:moveTo>
                  <a:pt x="540" y="65"/>
                </a:moveTo>
                <a:lnTo>
                  <a:pt x="540" y="67"/>
                </a:lnTo>
                <a:lnTo>
                  <a:pt x="540" y="67"/>
                </a:lnTo>
                <a:lnTo>
                  <a:pt x="540" y="67"/>
                </a:lnTo>
                <a:lnTo>
                  <a:pt x="541" y="67"/>
                </a:lnTo>
                <a:lnTo>
                  <a:pt x="541" y="64"/>
                </a:lnTo>
                <a:lnTo>
                  <a:pt x="541" y="64"/>
                </a:lnTo>
                <a:lnTo>
                  <a:pt x="540" y="65"/>
                </a:lnTo>
                <a:lnTo>
                  <a:pt x="540" y="65"/>
                </a:lnTo>
                <a:close/>
                <a:moveTo>
                  <a:pt x="686" y="65"/>
                </a:moveTo>
                <a:lnTo>
                  <a:pt x="686" y="65"/>
                </a:lnTo>
                <a:lnTo>
                  <a:pt x="689" y="65"/>
                </a:lnTo>
                <a:lnTo>
                  <a:pt x="691" y="65"/>
                </a:lnTo>
                <a:lnTo>
                  <a:pt x="691" y="64"/>
                </a:lnTo>
                <a:lnTo>
                  <a:pt x="691" y="64"/>
                </a:lnTo>
                <a:lnTo>
                  <a:pt x="691" y="65"/>
                </a:lnTo>
                <a:lnTo>
                  <a:pt x="689" y="65"/>
                </a:lnTo>
                <a:lnTo>
                  <a:pt x="688" y="65"/>
                </a:lnTo>
                <a:lnTo>
                  <a:pt x="686" y="65"/>
                </a:lnTo>
                <a:lnTo>
                  <a:pt x="686" y="65"/>
                </a:lnTo>
                <a:close/>
                <a:moveTo>
                  <a:pt x="489" y="70"/>
                </a:moveTo>
                <a:lnTo>
                  <a:pt x="489" y="70"/>
                </a:lnTo>
                <a:lnTo>
                  <a:pt x="492" y="70"/>
                </a:lnTo>
                <a:lnTo>
                  <a:pt x="497" y="68"/>
                </a:lnTo>
                <a:lnTo>
                  <a:pt x="497" y="68"/>
                </a:lnTo>
                <a:lnTo>
                  <a:pt x="497" y="68"/>
                </a:lnTo>
                <a:lnTo>
                  <a:pt x="497" y="67"/>
                </a:lnTo>
                <a:lnTo>
                  <a:pt x="497" y="67"/>
                </a:lnTo>
                <a:lnTo>
                  <a:pt x="495" y="68"/>
                </a:lnTo>
                <a:lnTo>
                  <a:pt x="492" y="68"/>
                </a:lnTo>
                <a:lnTo>
                  <a:pt x="491" y="68"/>
                </a:lnTo>
                <a:lnTo>
                  <a:pt x="489" y="70"/>
                </a:lnTo>
                <a:lnTo>
                  <a:pt x="489" y="70"/>
                </a:lnTo>
                <a:close/>
                <a:moveTo>
                  <a:pt x="335" y="76"/>
                </a:moveTo>
                <a:lnTo>
                  <a:pt x="335" y="76"/>
                </a:lnTo>
                <a:lnTo>
                  <a:pt x="341" y="76"/>
                </a:lnTo>
                <a:lnTo>
                  <a:pt x="348" y="74"/>
                </a:lnTo>
                <a:lnTo>
                  <a:pt x="360" y="71"/>
                </a:lnTo>
                <a:lnTo>
                  <a:pt x="360" y="71"/>
                </a:lnTo>
                <a:lnTo>
                  <a:pt x="357" y="70"/>
                </a:lnTo>
                <a:lnTo>
                  <a:pt x="354" y="68"/>
                </a:lnTo>
                <a:lnTo>
                  <a:pt x="348" y="68"/>
                </a:lnTo>
                <a:lnTo>
                  <a:pt x="340" y="71"/>
                </a:lnTo>
                <a:lnTo>
                  <a:pt x="335" y="76"/>
                </a:lnTo>
                <a:lnTo>
                  <a:pt x="335" y="76"/>
                </a:lnTo>
                <a:close/>
                <a:moveTo>
                  <a:pt x="459" y="70"/>
                </a:moveTo>
                <a:lnTo>
                  <a:pt x="459" y="70"/>
                </a:lnTo>
                <a:lnTo>
                  <a:pt x="453" y="70"/>
                </a:lnTo>
                <a:lnTo>
                  <a:pt x="453" y="70"/>
                </a:lnTo>
                <a:lnTo>
                  <a:pt x="456" y="71"/>
                </a:lnTo>
                <a:lnTo>
                  <a:pt x="459" y="71"/>
                </a:lnTo>
                <a:lnTo>
                  <a:pt x="459" y="70"/>
                </a:lnTo>
                <a:lnTo>
                  <a:pt x="459" y="70"/>
                </a:lnTo>
                <a:close/>
                <a:moveTo>
                  <a:pt x="441" y="74"/>
                </a:moveTo>
                <a:lnTo>
                  <a:pt x="441" y="74"/>
                </a:lnTo>
                <a:lnTo>
                  <a:pt x="442" y="73"/>
                </a:lnTo>
                <a:lnTo>
                  <a:pt x="444" y="70"/>
                </a:lnTo>
                <a:lnTo>
                  <a:pt x="444" y="70"/>
                </a:lnTo>
                <a:lnTo>
                  <a:pt x="441" y="70"/>
                </a:lnTo>
                <a:lnTo>
                  <a:pt x="439" y="70"/>
                </a:lnTo>
                <a:lnTo>
                  <a:pt x="439" y="71"/>
                </a:lnTo>
                <a:lnTo>
                  <a:pt x="439" y="71"/>
                </a:lnTo>
                <a:lnTo>
                  <a:pt x="441" y="71"/>
                </a:lnTo>
                <a:lnTo>
                  <a:pt x="442" y="73"/>
                </a:lnTo>
                <a:lnTo>
                  <a:pt x="442" y="73"/>
                </a:lnTo>
                <a:lnTo>
                  <a:pt x="441" y="73"/>
                </a:lnTo>
                <a:lnTo>
                  <a:pt x="441" y="74"/>
                </a:lnTo>
                <a:lnTo>
                  <a:pt x="441" y="74"/>
                </a:lnTo>
                <a:close/>
                <a:moveTo>
                  <a:pt x="713" y="76"/>
                </a:moveTo>
                <a:lnTo>
                  <a:pt x="713" y="76"/>
                </a:lnTo>
                <a:lnTo>
                  <a:pt x="712" y="73"/>
                </a:lnTo>
                <a:lnTo>
                  <a:pt x="712" y="71"/>
                </a:lnTo>
                <a:lnTo>
                  <a:pt x="710" y="71"/>
                </a:lnTo>
                <a:lnTo>
                  <a:pt x="710" y="71"/>
                </a:lnTo>
                <a:lnTo>
                  <a:pt x="710" y="76"/>
                </a:lnTo>
                <a:lnTo>
                  <a:pt x="712" y="76"/>
                </a:lnTo>
                <a:lnTo>
                  <a:pt x="713" y="76"/>
                </a:lnTo>
                <a:lnTo>
                  <a:pt x="713" y="76"/>
                </a:lnTo>
                <a:close/>
                <a:moveTo>
                  <a:pt x="735" y="83"/>
                </a:moveTo>
                <a:lnTo>
                  <a:pt x="735" y="83"/>
                </a:lnTo>
                <a:lnTo>
                  <a:pt x="741" y="93"/>
                </a:lnTo>
                <a:lnTo>
                  <a:pt x="747" y="102"/>
                </a:lnTo>
                <a:lnTo>
                  <a:pt x="758" y="119"/>
                </a:lnTo>
                <a:lnTo>
                  <a:pt x="758" y="119"/>
                </a:lnTo>
                <a:lnTo>
                  <a:pt x="753" y="106"/>
                </a:lnTo>
                <a:lnTo>
                  <a:pt x="749" y="93"/>
                </a:lnTo>
                <a:lnTo>
                  <a:pt x="742" y="82"/>
                </a:lnTo>
                <a:lnTo>
                  <a:pt x="736" y="71"/>
                </a:lnTo>
                <a:lnTo>
                  <a:pt x="736" y="71"/>
                </a:lnTo>
                <a:lnTo>
                  <a:pt x="735" y="74"/>
                </a:lnTo>
                <a:lnTo>
                  <a:pt x="735" y="77"/>
                </a:lnTo>
                <a:lnTo>
                  <a:pt x="735" y="80"/>
                </a:lnTo>
                <a:lnTo>
                  <a:pt x="735" y="83"/>
                </a:lnTo>
                <a:lnTo>
                  <a:pt x="735" y="83"/>
                </a:lnTo>
                <a:close/>
                <a:moveTo>
                  <a:pt x="537" y="71"/>
                </a:moveTo>
                <a:lnTo>
                  <a:pt x="537" y="71"/>
                </a:lnTo>
                <a:lnTo>
                  <a:pt x="531" y="71"/>
                </a:lnTo>
                <a:lnTo>
                  <a:pt x="531" y="71"/>
                </a:lnTo>
                <a:lnTo>
                  <a:pt x="531" y="73"/>
                </a:lnTo>
                <a:lnTo>
                  <a:pt x="534" y="74"/>
                </a:lnTo>
                <a:lnTo>
                  <a:pt x="535" y="74"/>
                </a:lnTo>
                <a:lnTo>
                  <a:pt x="537" y="71"/>
                </a:lnTo>
                <a:lnTo>
                  <a:pt x="537" y="71"/>
                </a:lnTo>
                <a:close/>
                <a:moveTo>
                  <a:pt x="101" y="74"/>
                </a:moveTo>
                <a:lnTo>
                  <a:pt x="101" y="74"/>
                </a:lnTo>
                <a:lnTo>
                  <a:pt x="99" y="76"/>
                </a:lnTo>
                <a:lnTo>
                  <a:pt x="96" y="79"/>
                </a:lnTo>
                <a:lnTo>
                  <a:pt x="93" y="82"/>
                </a:lnTo>
                <a:lnTo>
                  <a:pt x="90" y="85"/>
                </a:lnTo>
                <a:lnTo>
                  <a:pt x="90" y="85"/>
                </a:lnTo>
                <a:lnTo>
                  <a:pt x="88" y="83"/>
                </a:lnTo>
                <a:lnTo>
                  <a:pt x="88" y="83"/>
                </a:lnTo>
                <a:lnTo>
                  <a:pt x="88" y="85"/>
                </a:lnTo>
                <a:lnTo>
                  <a:pt x="88" y="87"/>
                </a:lnTo>
                <a:lnTo>
                  <a:pt x="88" y="87"/>
                </a:lnTo>
                <a:lnTo>
                  <a:pt x="87" y="87"/>
                </a:lnTo>
                <a:lnTo>
                  <a:pt x="85" y="88"/>
                </a:lnTo>
                <a:lnTo>
                  <a:pt x="82" y="94"/>
                </a:lnTo>
                <a:lnTo>
                  <a:pt x="82" y="94"/>
                </a:lnTo>
                <a:lnTo>
                  <a:pt x="90" y="90"/>
                </a:lnTo>
                <a:lnTo>
                  <a:pt x="96" y="85"/>
                </a:lnTo>
                <a:lnTo>
                  <a:pt x="102" y="79"/>
                </a:lnTo>
                <a:lnTo>
                  <a:pt x="107" y="73"/>
                </a:lnTo>
                <a:lnTo>
                  <a:pt x="107" y="73"/>
                </a:lnTo>
                <a:lnTo>
                  <a:pt x="104" y="74"/>
                </a:lnTo>
                <a:lnTo>
                  <a:pt x="102" y="74"/>
                </a:lnTo>
                <a:lnTo>
                  <a:pt x="101" y="74"/>
                </a:lnTo>
                <a:lnTo>
                  <a:pt x="101" y="74"/>
                </a:lnTo>
                <a:close/>
                <a:moveTo>
                  <a:pt x="506" y="74"/>
                </a:moveTo>
                <a:lnTo>
                  <a:pt x="506" y="74"/>
                </a:lnTo>
                <a:lnTo>
                  <a:pt x="514" y="74"/>
                </a:lnTo>
                <a:lnTo>
                  <a:pt x="518" y="74"/>
                </a:lnTo>
                <a:lnTo>
                  <a:pt x="521" y="73"/>
                </a:lnTo>
                <a:lnTo>
                  <a:pt x="521" y="73"/>
                </a:lnTo>
                <a:lnTo>
                  <a:pt x="514" y="73"/>
                </a:lnTo>
                <a:lnTo>
                  <a:pt x="509" y="73"/>
                </a:lnTo>
                <a:lnTo>
                  <a:pt x="506" y="74"/>
                </a:lnTo>
                <a:lnTo>
                  <a:pt x="506" y="74"/>
                </a:lnTo>
                <a:close/>
                <a:moveTo>
                  <a:pt x="685" y="80"/>
                </a:moveTo>
                <a:lnTo>
                  <a:pt x="685" y="80"/>
                </a:lnTo>
                <a:lnTo>
                  <a:pt x="683" y="79"/>
                </a:lnTo>
                <a:lnTo>
                  <a:pt x="683" y="77"/>
                </a:lnTo>
                <a:lnTo>
                  <a:pt x="683" y="77"/>
                </a:lnTo>
                <a:lnTo>
                  <a:pt x="675" y="74"/>
                </a:lnTo>
                <a:lnTo>
                  <a:pt x="672" y="73"/>
                </a:lnTo>
                <a:lnTo>
                  <a:pt x="669" y="74"/>
                </a:lnTo>
                <a:lnTo>
                  <a:pt x="669" y="74"/>
                </a:lnTo>
                <a:lnTo>
                  <a:pt x="672" y="77"/>
                </a:lnTo>
                <a:lnTo>
                  <a:pt x="675" y="79"/>
                </a:lnTo>
                <a:lnTo>
                  <a:pt x="678" y="80"/>
                </a:lnTo>
                <a:lnTo>
                  <a:pt x="685" y="80"/>
                </a:lnTo>
                <a:lnTo>
                  <a:pt x="685" y="80"/>
                </a:lnTo>
                <a:close/>
                <a:moveTo>
                  <a:pt x="155" y="82"/>
                </a:moveTo>
                <a:lnTo>
                  <a:pt x="155" y="82"/>
                </a:lnTo>
                <a:lnTo>
                  <a:pt x="160" y="82"/>
                </a:lnTo>
                <a:lnTo>
                  <a:pt x="166" y="80"/>
                </a:lnTo>
                <a:lnTo>
                  <a:pt x="174" y="76"/>
                </a:lnTo>
                <a:lnTo>
                  <a:pt x="174" y="76"/>
                </a:lnTo>
                <a:lnTo>
                  <a:pt x="163" y="77"/>
                </a:lnTo>
                <a:lnTo>
                  <a:pt x="159" y="79"/>
                </a:lnTo>
                <a:lnTo>
                  <a:pt x="155" y="82"/>
                </a:lnTo>
                <a:lnTo>
                  <a:pt x="155" y="82"/>
                </a:lnTo>
                <a:close/>
                <a:moveTo>
                  <a:pt x="221" y="79"/>
                </a:moveTo>
                <a:lnTo>
                  <a:pt x="221" y="79"/>
                </a:lnTo>
                <a:lnTo>
                  <a:pt x="226" y="79"/>
                </a:lnTo>
                <a:lnTo>
                  <a:pt x="227" y="77"/>
                </a:lnTo>
                <a:lnTo>
                  <a:pt x="229" y="77"/>
                </a:lnTo>
                <a:lnTo>
                  <a:pt x="229" y="77"/>
                </a:lnTo>
                <a:lnTo>
                  <a:pt x="229" y="76"/>
                </a:lnTo>
                <a:lnTo>
                  <a:pt x="227" y="76"/>
                </a:lnTo>
                <a:lnTo>
                  <a:pt x="227" y="76"/>
                </a:lnTo>
                <a:lnTo>
                  <a:pt x="226" y="77"/>
                </a:lnTo>
                <a:lnTo>
                  <a:pt x="224" y="77"/>
                </a:lnTo>
                <a:lnTo>
                  <a:pt x="223" y="77"/>
                </a:lnTo>
                <a:lnTo>
                  <a:pt x="221" y="79"/>
                </a:lnTo>
                <a:lnTo>
                  <a:pt x="221" y="79"/>
                </a:lnTo>
                <a:close/>
                <a:moveTo>
                  <a:pt x="378" y="76"/>
                </a:moveTo>
                <a:lnTo>
                  <a:pt x="378" y="76"/>
                </a:lnTo>
                <a:lnTo>
                  <a:pt x="380" y="77"/>
                </a:lnTo>
                <a:lnTo>
                  <a:pt x="383" y="79"/>
                </a:lnTo>
                <a:lnTo>
                  <a:pt x="389" y="77"/>
                </a:lnTo>
                <a:lnTo>
                  <a:pt x="389" y="77"/>
                </a:lnTo>
                <a:lnTo>
                  <a:pt x="387" y="76"/>
                </a:lnTo>
                <a:lnTo>
                  <a:pt x="384" y="76"/>
                </a:lnTo>
                <a:lnTo>
                  <a:pt x="378" y="76"/>
                </a:lnTo>
                <a:lnTo>
                  <a:pt x="378" y="76"/>
                </a:lnTo>
                <a:close/>
                <a:moveTo>
                  <a:pt x="665" y="79"/>
                </a:moveTo>
                <a:lnTo>
                  <a:pt x="665" y="79"/>
                </a:lnTo>
                <a:lnTo>
                  <a:pt x="663" y="76"/>
                </a:lnTo>
                <a:lnTo>
                  <a:pt x="662" y="76"/>
                </a:lnTo>
                <a:lnTo>
                  <a:pt x="662" y="76"/>
                </a:lnTo>
                <a:lnTo>
                  <a:pt x="662" y="77"/>
                </a:lnTo>
                <a:lnTo>
                  <a:pt x="665" y="79"/>
                </a:lnTo>
                <a:lnTo>
                  <a:pt x="665" y="79"/>
                </a:lnTo>
                <a:close/>
                <a:moveTo>
                  <a:pt x="579" y="77"/>
                </a:moveTo>
                <a:lnTo>
                  <a:pt x="579" y="77"/>
                </a:lnTo>
                <a:lnTo>
                  <a:pt x="578" y="79"/>
                </a:lnTo>
                <a:lnTo>
                  <a:pt x="578" y="80"/>
                </a:lnTo>
                <a:lnTo>
                  <a:pt x="576" y="79"/>
                </a:lnTo>
                <a:lnTo>
                  <a:pt x="576" y="79"/>
                </a:lnTo>
                <a:lnTo>
                  <a:pt x="579" y="87"/>
                </a:lnTo>
                <a:lnTo>
                  <a:pt x="579" y="87"/>
                </a:lnTo>
                <a:lnTo>
                  <a:pt x="585" y="88"/>
                </a:lnTo>
                <a:lnTo>
                  <a:pt x="590" y="90"/>
                </a:lnTo>
                <a:lnTo>
                  <a:pt x="590" y="90"/>
                </a:lnTo>
                <a:lnTo>
                  <a:pt x="595" y="85"/>
                </a:lnTo>
                <a:lnTo>
                  <a:pt x="599" y="80"/>
                </a:lnTo>
                <a:lnTo>
                  <a:pt x="599" y="80"/>
                </a:lnTo>
                <a:lnTo>
                  <a:pt x="598" y="80"/>
                </a:lnTo>
                <a:lnTo>
                  <a:pt x="596" y="79"/>
                </a:lnTo>
                <a:lnTo>
                  <a:pt x="593" y="77"/>
                </a:lnTo>
                <a:lnTo>
                  <a:pt x="593" y="77"/>
                </a:lnTo>
                <a:lnTo>
                  <a:pt x="590" y="77"/>
                </a:lnTo>
                <a:lnTo>
                  <a:pt x="587" y="77"/>
                </a:lnTo>
                <a:lnTo>
                  <a:pt x="584" y="77"/>
                </a:lnTo>
                <a:lnTo>
                  <a:pt x="579" y="77"/>
                </a:lnTo>
                <a:lnTo>
                  <a:pt x="579" y="77"/>
                </a:lnTo>
                <a:close/>
                <a:moveTo>
                  <a:pt x="622" y="80"/>
                </a:moveTo>
                <a:lnTo>
                  <a:pt x="622" y="80"/>
                </a:lnTo>
                <a:lnTo>
                  <a:pt x="627" y="82"/>
                </a:lnTo>
                <a:lnTo>
                  <a:pt x="627" y="82"/>
                </a:lnTo>
                <a:lnTo>
                  <a:pt x="625" y="77"/>
                </a:lnTo>
                <a:lnTo>
                  <a:pt x="622" y="77"/>
                </a:lnTo>
                <a:lnTo>
                  <a:pt x="622" y="77"/>
                </a:lnTo>
                <a:lnTo>
                  <a:pt x="622" y="80"/>
                </a:lnTo>
                <a:lnTo>
                  <a:pt x="622" y="80"/>
                </a:lnTo>
                <a:close/>
                <a:moveTo>
                  <a:pt x="265" y="80"/>
                </a:moveTo>
                <a:lnTo>
                  <a:pt x="265" y="80"/>
                </a:lnTo>
                <a:lnTo>
                  <a:pt x="282" y="80"/>
                </a:lnTo>
                <a:lnTo>
                  <a:pt x="297" y="80"/>
                </a:lnTo>
                <a:lnTo>
                  <a:pt x="297" y="80"/>
                </a:lnTo>
                <a:lnTo>
                  <a:pt x="309" y="82"/>
                </a:lnTo>
                <a:lnTo>
                  <a:pt x="314" y="80"/>
                </a:lnTo>
                <a:lnTo>
                  <a:pt x="320" y="79"/>
                </a:lnTo>
                <a:lnTo>
                  <a:pt x="320" y="79"/>
                </a:lnTo>
                <a:lnTo>
                  <a:pt x="293" y="79"/>
                </a:lnTo>
                <a:lnTo>
                  <a:pt x="277" y="79"/>
                </a:lnTo>
                <a:lnTo>
                  <a:pt x="265" y="80"/>
                </a:lnTo>
                <a:lnTo>
                  <a:pt x="265" y="80"/>
                </a:lnTo>
                <a:close/>
                <a:moveTo>
                  <a:pt x="660" y="91"/>
                </a:moveTo>
                <a:lnTo>
                  <a:pt x="660" y="91"/>
                </a:lnTo>
                <a:lnTo>
                  <a:pt x="659" y="83"/>
                </a:lnTo>
                <a:lnTo>
                  <a:pt x="659" y="83"/>
                </a:lnTo>
                <a:lnTo>
                  <a:pt x="651" y="80"/>
                </a:lnTo>
                <a:lnTo>
                  <a:pt x="642" y="79"/>
                </a:lnTo>
                <a:lnTo>
                  <a:pt x="642" y="79"/>
                </a:lnTo>
                <a:lnTo>
                  <a:pt x="645" y="82"/>
                </a:lnTo>
                <a:lnTo>
                  <a:pt x="649" y="85"/>
                </a:lnTo>
                <a:lnTo>
                  <a:pt x="656" y="88"/>
                </a:lnTo>
                <a:lnTo>
                  <a:pt x="660" y="91"/>
                </a:lnTo>
                <a:lnTo>
                  <a:pt x="660" y="91"/>
                </a:lnTo>
                <a:close/>
                <a:moveTo>
                  <a:pt x="503" y="82"/>
                </a:moveTo>
                <a:lnTo>
                  <a:pt x="503" y="82"/>
                </a:lnTo>
                <a:lnTo>
                  <a:pt x="509" y="82"/>
                </a:lnTo>
                <a:lnTo>
                  <a:pt x="515" y="83"/>
                </a:lnTo>
                <a:lnTo>
                  <a:pt x="521" y="83"/>
                </a:lnTo>
                <a:lnTo>
                  <a:pt x="526" y="83"/>
                </a:lnTo>
                <a:lnTo>
                  <a:pt x="526" y="83"/>
                </a:lnTo>
                <a:lnTo>
                  <a:pt x="524" y="82"/>
                </a:lnTo>
                <a:lnTo>
                  <a:pt x="524" y="80"/>
                </a:lnTo>
                <a:lnTo>
                  <a:pt x="524" y="80"/>
                </a:lnTo>
                <a:lnTo>
                  <a:pt x="514" y="80"/>
                </a:lnTo>
                <a:lnTo>
                  <a:pt x="509" y="80"/>
                </a:lnTo>
                <a:lnTo>
                  <a:pt x="503" y="82"/>
                </a:lnTo>
                <a:lnTo>
                  <a:pt x="503" y="82"/>
                </a:lnTo>
                <a:close/>
                <a:moveTo>
                  <a:pt x="549" y="87"/>
                </a:moveTo>
                <a:lnTo>
                  <a:pt x="549" y="87"/>
                </a:lnTo>
                <a:lnTo>
                  <a:pt x="538" y="82"/>
                </a:lnTo>
                <a:lnTo>
                  <a:pt x="538" y="82"/>
                </a:lnTo>
                <a:lnTo>
                  <a:pt x="537" y="83"/>
                </a:lnTo>
                <a:lnTo>
                  <a:pt x="535" y="85"/>
                </a:lnTo>
                <a:lnTo>
                  <a:pt x="535" y="85"/>
                </a:lnTo>
                <a:lnTo>
                  <a:pt x="549" y="87"/>
                </a:lnTo>
                <a:lnTo>
                  <a:pt x="549" y="87"/>
                </a:lnTo>
                <a:close/>
                <a:moveTo>
                  <a:pt x="107" y="87"/>
                </a:moveTo>
                <a:lnTo>
                  <a:pt x="107" y="87"/>
                </a:lnTo>
                <a:lnTo>
                  <a:pt x="113" y="87"/>
                </a:lnTo>
                <a:lnTo>
                  <a:pt x="117" y="85"/>
                </a:lnTo>
                <a:lnTo>
                  <a:pt x="117" y="85"/>
                </a:lnTo>
                <a:lnTo>
                  <a:pt x="111" y="83"/>
                </a:lnTo>
                <a:lnTo>
                  <a:pt x="110" y="82"/>
                </a:lnTo>
                <a:lnTo>
                  <a:pt x="107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5"/>
                </a:lnTo>
                <a:lnTo>
                  <a:pt x="107" y="87"/>
                </a:lnTo>
                <a:lnTo>
                  <a:pt x="107" y="87"/>
                </a:lnTo>
                <a:close/>
                <a:moveTo>
                  <a:pt x="133" y="88"/>
                </a:moveTo>
                <a:lnTo>
                  <a:pt x="133" y="88"/>
                </a:lnTo>
                <a:lnTo>
                  <a:pt x="142" y="82"/>
                </a:lnTo>
                <a:lnTo>
                  <a:pt x="142" y="82"/>
                </a:lnTo>
                <a:lnTo>
                  <a:pt x="136" y="83"/>
                </a:lnTo>
                <a:lnTo>
                  <a:pt x="133" y="88"/>
                </a:lnTo>
                <a:lnTo>
                  <a:pt x="133" y="88"/>
                </a:lnTo>
                <a:close/>
                <a:moveTo>
                  <a:pt x="226" y="87"/>
                </a:moveTo>
                <a:lnTo>
                  <a:pt x="226" y="87"/>
                </a:lnTo>
                <a:lnTo>
                  <a:pt x="229" y="90"/>
                </a:lnTo>
                <a:lnTo>
                  <a:pt x="232" y="91"/>
                </a:lnTo>
                <a:lnTo>
                  <a:pt x="239" y="90"/>
                </a:lnTo>
                <a:lnTo>
                  <a:pt x="248" y="90"/>
                </a:lnTo>
                <a:lnTo>
                  <a:pt x="252" y="91"/>
                </a:lnTo>
                <a:lnTo>
                  <a:pt x="255" y="93"/>
                </a:lnTo>
                <a:lnTo>
                  <a:pt x="255" y="93"/>
                </a:lnTo>
                <a:lnTo>
                  <a:pt x="274" y="90"/>
                </a:lnTo>
                <a:lnTo>
                  <a:pt x="284" y="88"/>
                </a:lnTo>
                <a:lnTo>
                  <a:pt x="291" y="85"/>
                </a:lnTo>
                <a:lnTo>
                  <a:pt x="291" y="85"/>
                </a:lnTo>
                <a:lnTo>
                  <a:pt x="274" y="85"/>
                </a:lnTo>
                <a:lnTo>
                  <a:pt x="258" y="83"/>
                </a:lnTo>
                <a:lnTo>
                  <a:pt x="242" y="83"/>
                </a:lnTo>
                <a:lnTo>
                  <a:pt x="235" y="85"/>
                </a:lnTo>
                <a:lnTo>
                  <a:pt x="226" y="87"/>
                </a:lnTo>
                <a:lnTo>
                  <a:pt x="226" y="87"/>
                </a:lnTo>
                <a:close/>
                <a:moveTo>
                  <a:pt x="323" y="91"/>
                </a:moveTo>
                <a:lnTo>
                  <a:pt x="323" y="91"/>
                </a:lnTo>
                <a:lnTo>
                  <a:pt x="341" y="88"/>
                </a:lnTo>
                <a:lnTo>
                  <a:pt x="351" y="87"/>
                </a:lnTo>
                <a:lnTo>
                  <a:pt x="357" y="85"/>
                </a:lnTo>
                <a:lnTo>
                  <a:pt x="357" y="85"/>
                </a:lnTo>
                <a:lnTo>
                  <a:pt x="348" y="85"/>
                </a:lnTo>
                <a:lnTo>
                  <a:pt x="340" y="85"/>
                </a:lnTo>
                <a:lnTo>
                  <a:pt x="331" y="88"/>
                </a:lnTo>
                <a:lnTo>
                  <a:pt x="323" y="91"/>
                </a:lnTo>
                <a:lnTo>
                  <a:pt x="323" y="91"/>
                </a:lnTo>
                <a:close/>
                <a:moveTo>
                  <a:pt x="402" y="100"/>
                </a:moveTo>
                <a:lnTo>
                  <a:pt x="402" y="100"/>
                </a:lnTo>
                <a:lnTo>
                  <a:pt x="410" y="100"/>
                </a:lnTo>
                <a:lnTo>
                  <a:pt x="418" y="99"/>
                </a:lnTo>
                <a:lnTo>
                  <a:pt x="418" y="99"/>
                </a:lnTo>
                <a:lnTo>
                  <a:pt x="419" y="93"/>
                </a:lnTo>
                <a:lnTo>
                  <a:pt x="421" y="85"/>
                </a:lnTo>
                <a:lnTo>
                  <a:pt x="421" y="85"/>
                </a:lnTo>
                <a:lnTo>
                  <a:pt x="416" y="85"/>
                </a:lnTo>
                <a:lnTo>
                  <a:pt x="413" y="83"/>
                </a:lnTo>
                <a:lnTo>
                  <a:pt x="413" y="83"/>
                </a:lnTo>
                <a:lnTo>
                  <a:pt x="409" y="87"/>
                </a:lnTo>
                <a:lnTo>
                  <a:pt x="406" y="90"/>
                </a:lnTo>
                <a:lnTo>
                  <a:pt x="402" y="96"/>
                </a:lnTo>
                <a:lnTo>
                  <a:pt x="402" y="100"/>
                </a:lnTo>
                <a:lnTo>
                  <a:pt x="402" y="100"/>
                </a:lnTo>
                <a:close/>
                <a:moveTo>
                  <a:pt x="450" y="85"/>
                </a:moveTo>
                <a:lnTo>
                  <a:pt x="450" y="85"/>
                </a:lnTo>
                <a:lnTo>
                  <a:pt x="447" y="85"/>
                </a:lnTo>
                <a:lnTo>
                  <a:pt x="444" y="85"/>
                </a:lnTo>
                <a:lnTo>
                  <a:pt x="444" y="85"/>
                </a:lnTo>
                <a:lnTo>
                  <a:pt x="447" y="87"/>
                </a:lnTo>
                <a:lnTo>
                  <a:pt x="448" y="87"/>
                </a:lnTo>
                <a:lnTo>
                  <a:pt x="450" y="85"/>
                </a:lnTo>
                <a:lnTo>
                  <a:pt x="450" y="85"/>
                </a:lnTo>
                <a:close/>
                <a:moveTo>
                  <a:pt x="596" y="93"/>
                </a:moveTo>
                <a:lnTo>
                  <a:pt x="596" y="93"/>
                </a:lnTo>
                <a:lnTo>
                  <a:pt x="599" y="94"/>
                </a:lnTo>
                <a:lnTo>
                  <a:pt x="604" y="94"/>
                </a:lnTo>
                <a:lnTo>
                  <a:pt x="611" y="96"/>
                </a:lnTo>
                <a:lnTo>
                  <a:pt x="611" y="96"/>
                </a:lnTo>
                <a:lnTo>
                  <a:pt x="611" y="91"/>
                </a:lnTo>
                <a:lnTo>
                  <a:pt x="611" y="90"/>
                </a:lnTo>
                <a:lnTo>
                  <a:pt x="608" y="87"/>
                </a:lnTo>
                <a:lnTo>
                  <a:pt x="607" y="87"/>
                </a:lnTo>
                <a:lnTo>
                  <a:pt x="604" y="87"/>
                </a:lnTo>
                <a:lnTo>
                  <a:pt x="601" y="88"/>
                </a:lnTo>
                <a:lnTo>
                  <a:pt x="598" y="90"/>
                </a:lnTo>
                <a:lnTo>
                  <a:pt x="596" y="93"/>
                </a:lnTo>
                <a:lnTo>
                  <a:pt x="596" y="93"/>
                </a:lnTo>
                <a:close/>
                <a:moveTo>
                  <a:pt x="680" y="87"/>
                </a:moveTo>
                <a:lnTo>
                  <a:pt x="680" y="87"/>
                </a:lnTo>
                <a:lnTo>
                  <a:pt x="685" y="91"/>
                </a:lnTo>
                <a:lnTo>
                  <a:pt x="689" y="97"/>
                </a:lnTo>
                <a:lnTo>
                  <a:pt x="689" y="97"/>
                </a:lnTo>
                <a:lnTo>
                  <a:pt x="689" y="96"/>
                </a:lnTo>
                <a:lnTo>
                  <a:pt x="688" y="93"/>
                </a:lnTo>
                <a:lnTo>
                  <a:pt x="686" y="90"/>
                </a:lnTo>
                <a:lnTo>
                  <a:pt x="686" y="88"/>
                </a:lnTo>
                <a:lnTo>
                  <a:pt x="686" y="88"/>
                </a:lnTo>
                <a:lnTo>
                  <a:pt x="683" y="85"/>
                </a:lnTo>
                <a:lnTo>
                  <a:pt x="680" y="85"/>
                </a:lnTo>
                <a:lnTo>
                  <a:pt x="680" y="87"/>
                </a:lnTo>
                <a:lnTo>
                  <a:pt x="680" y="87"/>
                </a:lnTo>
                <a:close/>
                <a:moveTo>
                  <a:pt x="302" y="90"/>
                </a:moveTo>
                <a:lnTo>
                  <a:pt x="302" y="90"/>
                </a:lnTo>
                <a:lnTo>
                  <a:pt x="305" y="91"/>
                </a:lnTo>
                <a:lnTo>
                  <a:pt x="309" y="91"/>
                </a:lnTo>
                <a:lnTo>
                  <a:pt x="316" y="87"/>
                </a:lnTo>
                <a:lnTo>
                  <a:pt x="316" y="87"/>
                </a:lnTo>
                <a:lnTo>
                  <a:pt x="308" y="88"/>
                </a:lnTo>
                <a:lnTo>
                  <a:pt x="305" y="88"/>
                </a:lnTo>
                <a:lnTo>
                  <a:pt x="302" y="90"/>
                </a:lnTo>
                <a:lnTo>
                  <a:pt x="302" y="90"/>
                </a:lnTo>
                <a:close/>
                <a:moveTo>
                  <a:pt x="462" y="88"/>
                </a:moveTo>
                <a:lnTo>
                  <a:pt x="462" y="88"/>
                </a:lnTo>
                <a:lnTo>
                  <a:pt x="466" y="90"/>
                </a:lnTo>
                <a:lnTo>
                  <a:pt x="470" y="90"/>
                </a:lnTo>
                <a:lnTo>
                  <a:pt x="471" y="88"/>
                </a:lnTo>
                <a:lnTo>
                  <a:pt x="471" y="88"/>
                </a:lnTo>
                <a:lnTo>
                  <a:pt x="470" y="87"/>
                </a:lnTo>
                <a:lnTo>
                  <a:pt x="466" y="87"/>
                </a:lnTo>
                <a:lnTo>
                  <a:pt x="463" y="87"/>
                </a:lnTo>
                <a:lnTo>
                  <a:pt x="462" y="88"/>
                </a:lnTo>
                <a:lnTo>
                  <a:pt x="462" y="88"/>
                </a:lnTo>
                <a:close/>
                <a:moveTo>
                  <a:pt x="526" y="94"/>
                </a:moveTo>
                <a:lnTo>
                  <a:pt x="526" y="94"/>
                </a:lnTo>
                <a:lnTo>
                  <a:pt x="526" y="93"/>
                </a:lnTo>
                <a:lnTo>
                  <a:pt x="526" y="88"/>
                </a:lnTo>
                <a:lnTo>
                  <a:pt x="526" y="88"/>
                </a:lnTo>
                <a:lnTo>
                  <a:pt x="514" y="88"/>
                </a:lnTo>
                <a:lnTo>
                  <a:pt x="506" y="87"/>
                </a:lnTo>
                <a:lnTo>
                  <a:pt x="500" y="88"/>
                </a:lnTo>
                <a:lnTo>
                  <a:pt x="500" y="88"/>
                </a:lnTo>
                <a:lnTo>
                  <a:pt x="512" y="91"/>
                </a:lnTo>
                <a:lnTo>
                  <a:pt x="526" y="94"/>
                </a:lnTo>
                <a:lnTo>
                  <a:pt x="526" y="94"/>
                </a:lnTo>
                <a:close/>
                <a:moveTo>
                  <a:pt x="491" y="94"/>
                </a:moveTo>
                <a:lnTo>
                  <a:pt x="491" y="94"/>
                </a:lnTo>
                <a:lnTo>
                  <a:pt x="491" y="93"/>
                </a:lnTo>
                <a:lnTo>
                  <a:pt x="491" y="90"/>
                </a:lnTo>
                <a:lnTo>
                  <a:pt x="491" y="90"/>
                </a:lnTo>
                <a:lnTo>
                  <a:pt x="479" y="88"/>
                </a:lnTo>
                <a:lnTo>
                  <a:pt x="479" y="88"/>
                </a:lnTo>
                <a:lnTo>
                  <a:pt x="483" y="91"/>
                </a:lnTo>
                <a:lnTo>
                  <a:pt x="491" y="94"/>
                </a:lnTo>
                <a:lnTo>
                  <a:pt x="491" y="94"/>
                </a:lnTo>
                <a:close/>
                <a:moveTo>
                  <a:pt x="691" y="90"/>
                </a:moveTo>
                <a:lnTo>
                  <a:pt x="691" y="90"/>
                </a:lnTo>
                <a:lnTo>
                  <a:pt x="695" y="102"/>
                </a:lnTo>
                <a:lnTo>
                  <a:pt x="695" y="102"/>
                </a:lnTo>
                <a:lnTo>
                  <a:pt x="697" y="106"/>
                </a:lnTo>
                <a:lnTo>
                  <a:pt x="700" y="109"/>
                </a:lnTo>
                <a:lnTo>
                  <a:pt x="701" y="109"/>
                </a:lnTo>
                <a:lnTo>
                  <a:pt x="701" y="109"/>
                </a:lnTo>
                <a:lnTo>
                  <a:pt x="698" y="97"/>
                </a:lnTo>
                <a:lnTo>
                  <a:pt x="695" y="91"/>
                </a:lnTo>
                <a:lnTo>
                  <a:pt x="691" y="88"/>
                </a:lnTo>
                <a:lnTo>
                  <a:pt x="691" y="88"/>
                </a:lnTo>
                <a:lnTo>
                  <a:pt x="691" y="90"/>
                </a:lnTo>
                <a:lnTo>
                  <a:pt x="691" y="90"/>
                </a:lnTo>
                <a:close/>
                <a:moveTo>
                  <a:pt x="422" y="100"/>
                </a:moveTo>
                <a:lnTo>
                  <a:pt x="422" y="100"/>
                </a:lnTo>
                <a:lnTo>
                  <a:pt x="428" y="100"/>
                </a:lnTo>
                <a:lnTo>
                  <a:pt x="433" y="99"/>
                </a:lnTo>
                <a:lnTo>
                  <a:pt x="433" y="99"/>
                </a:lnTo>
                <a:lnTo>
                  <a:pt x="433" y="96"/>
                </a:lnTo>
                <a:lnTo>
                  <a:pt x="431" y="94"/>
                </a:lnTo>
                <a:lnTo>
                  <a:pt x="430" y="91"/>
                </a:lnTo>
                <a:lnTo>
                  <a:pt x="430" y="88"/>
                </a:lnTo>
                <a:lnTo>
                  <a:pt x="430" y="88"/>
                </a:lnTo>
                <a:lnTo>
                  <a:pt x="427" y="88"/>
                </a:lnTo>
                <a:lnTo>
                  <a:pt x="425" y="90"/>
                </a:lnTo>
                <a:lnTo>
                  <a:pt x="424" y="93"/>
                </a:lnTo>
                <a:lnTo>
                  <a:pt x="424" y="97"/>
                </a:lnTo>
                <a:lnTo>
                  <a:pt x="422" y="100"/>
                </a:lnTo>
                <a:lnTo>
                  <a:pt x="422" y="100"/>
                </a:lnTo>
                <a:close/>
                <a:moveTo>
                  <a:pt x="637" y="100"/>
                </a:moveTo>
                <a:lnTo>
                  <a:pt x="637" y="100"/>
                </a:lnTo>
                <a:lnTo>
                  <a:pt x="646" y="102"/>
                </a:lnTo>
                <a:lnTo>
                  <a:pt x="646" y="102"/>
                </a:lnTo>
                <a:lnTo>
                  <a:pt x="645" y="96"/>
                </a:lnTo>
                <a:lnTo>
                  <a:pt x="642" y="90"/>
                </a:lnTo>
                <a:lnTo>
                  <a:pt x="642" y="90"/>
                </a:lnTo>
                <a:lnTo>
                  <a:pt x="637" y="90"/>
                </a:lnTo>
                <a:lnTo>
                  <a:pt x="633" y="88"/>
                </a:lnTo>
                <a:lnTo>
                  <a:pt x="633" y="88"/>
                </a:lnTo>
                <a:lnTo>
                  <a:pt x="634" y="96"/>
                </a:lnTo>
                <a:lnTo>
                  <a:pt x="637" y="100"/>
                </a:lnTo>
                <a:lnTo>
                  <a:pt x="637" y="100"/>
                </a:lnTo>
                <a:close/>
                <a:moveTo>
                  <a:pt x="136" y="94"/>
                </a:moveTo>
                <a:lnTo>
                  <a:pt x="136" y="94"/>
                </a:lnTo>
                <a:lnTo>
                  <a:pt x="139" y="94"/>
                </a:lnTo>
                <a:lnTo>
                  <a:pt x="142" y="94"/>
                </a:lnTo>
                <a:lnTo>
                  <a:pt x="146" y="91"/>
                </a:lnTo>
                <a:lnTo>
                  <a:pt x="148" y="88"/>
                </a:lnTo>
                <a:lnTo>
                  <a:pt x="148" y="88"/>
                </a:lnTo>
                <a:lnTo>
                  <a:pt x="140" y="91"/>
                </a:lnTo>
                <a:lnTo>
                  <a:pt x="136" y="94"/>
                </a:lnTo>
                <a:lnTo>
                  <a:pt x="136" y="94"/>
                </a:lnTo>
                <a:close/>
                <a:moveTo>
                  <a:pt x="155" y="93"/>
                </a:moveTo>
                <a:lnTo>
                  <a:pt x="155" y="93"/>
                </a:lnTo>
                <a:lnTo>
                  <a:pt x="159" y="91"/>
                </a:lnTo>
                <a:lnTo>
                  <a:pt x="160" y="91"/>
                </a:lnTo>
                <a:lnTo>
                  <a:pt x="162" y="90"/>
                </a:lnTo>
                <a:lnTo>
                  <a:pt x="162" y="90"/>
                </a:lnTo>
                <a:lnTo>
                  <a:pt x="160" y="90"/>
                </a:lnTo>
                <a:lnTo>
                  <a:pt x="157" y="90"/>
                </a:lnTo>
                <a:lnTo>
                  <a:pt x="155" y="91"/>
                </a:lnTo>
                <a:lnTo>
                  <a:pt x="155" y="93"/>
                </a:lnTo>
                <a:lnTo>
                  <a:pt x="155" y="93"/>
                </a:lnTo>
                <a:close/>
                <a:moveTo>
                  <a:pt x="395" y="96"/>
                </a:moveTo>
                <a:lnTo>
                  <a:pt x="395" y="96"/>
                </a:lnTo>
                <a:lnTo>
                  <a:pt x="395" y="93"/>
                </a:lnTo>
                <a:lnTo>
                  <a:pt x="393" y="88"/>
                </a:lnTo>
                <a:lnTo>
                  <a:pt x="393" y="88"/>
                </a:lnTo>
                <a:lnTo>
                  <a:pt x="390" y="88"/>
                </a:lnTo>
                <a:lnTo>
                  <a:pt x="390" y="88"/>
                </a:lnTo>
                <a:lnTo>
                  <a:pt x="392" y="94"/>
                </a:lnTo>
                <a:lnTo>
                  <a:pt x="393" y="96"/>
                </a:lnTo>
                <a:lnTo>
                  <a:pt x="395" y="96"/>
                </a:lnTo>
                <a:lnTo>
                  <a:pt x="395" y="96"/>
                </a:lnTo>
                <a:close/>
                <a:moveTo>
                  <a:pt x="445" y="90"/>
                </a:moveTo>
                <a:lnTo>
                  <a:pt x="445" y="90"/>
                </a:lnTo>
                <a:lnTo>
                  <a:pt x="445" y="94"/>
                </a:lnTo>
                <a:lnTo>
                  <a:pt x="447" y="100"/>
                </a:lnTo>
                <a:lnTo>
                  <a:pt x="447" y="100"/>
                </a:lnTo>
                <a:lnTo>
                  <a:pt x="454" y="100"/>
                </a:lnTo>
                <a:lnTo>
                  <a:pt x="457" y="99"/>
                </a:lnTo>
                <a:lnTo>
                  <a:pt x="459" y="96"/>
                </a:lnTo>
                <a:lnTo>
                  <a:pt x="459" y="96"/>
                </a:lnTo>
                <a:lnTo>
                  <a:pt x="456" y="93"/>
                </a:lnTo>
                <a:lnTo>
                  <a:pt x="453" y="91"/>
                </a:lnTo>
                <a:lnTo>
                  <a:pt x="445" y="90"/>
                </a:lnTo>
                <a:lnTo>
                  <a:pt x="445" y="90"/>
                </a:lnTo>
                <a:close/>
                <a:moveTo>
                  <a:pt x="546" y="102"/>
                </a:moveTo>
                <a:lnTo>
                  <a:pt x="546" y="102"/>
                </a:lnTo>
                <a:lnTo>
                  <a:pt x="549" y="97"/>
                </a:lnTo>
                <a:lnTo>
                  <a:pt x="549" y="94"/>
                </a:lnTo>
                <a:lnTo>
                  <a:pt x="550" y="91"/>
                </a:lnTo>
                <a:lnTo>
                  <a:pt x="550" y="91"/>
                </a:lnTo>
                <a:lnTo>
                  <a:pt x="534" y="90"/>
                </a:lnTo>
                <a:lnTo>
                  <a:pt x="534" y="90"/>
                </a:lnTo>
                <a:lnTo>
                  <a:pt x="535" y="96"/>
                </a:lnTo>
                <a:lnTo>
                  <a:pt x="537" y="99"/>
                </a:lnTo>
                <a:lnTo>
                  <a:pt x="541" y="100"/>
                </a:lnTo>
                <a:lnTo>
                  <a:pt x="546" y="102"/>
                </a:lnTo>
                <a:lnTo>
                  <a:pt x="546" y="102"/>
                </a:lnTo>
                <a:close/>
                <a:moveTo>
                  <a:pt x="710" y="108"/>
                </a:moveTo>
                <a:lnTo>
                  <a:pt x="710" y="108"/>
                </a:lnTo>
                <a:lnTo>
                  <a:pt x="712" y="108"/>
                </a:lnTo>
                <a:lnTo>
                  <a:pt x="713" y="108"/>
                </a:lnTo>
                <a:lnTo>
                  <a:pt x="713" y="108"/>
                </a:lnTo>
                <a:lnTo>
                  <a:pt x="709" y="91"/>
                </a:lnTo>
                <a:lnTo>
                  <a:pt x="709" y="91"/>
                </a:lnTo>
                <a:lnTo>
                  <a:pt x="704" y="90"/>
                </a:lnTo>
                <a:lnTo>
                  <a:pt x="703" y="90"/>
                </a:lnTo>
                <a:lnTo>
                  <a:pt x="700" y="90"/>
                </a:lnTo>
                <a:lnTo>
                  <a:pt x="700" y="90"/>
                </a:lnTo>
                <a:lnTo>
                  <a:pt x="704" y="100"/>
                </a:lnTo>
                <a:lnTo>
                  <a:pt x="710" y="108"/>
                </a:lnTo>
                <a:lnTo>
                  <a:pt x="710" y="108"/>
                </a:lnTo>
                <a:close/>
                <a:moveTo>
                  <a:pt x="91" y="103"/>
                </a:moveTo>
                <a:lnTo>
                  <a:pt x="91" y="103"/>
                </a:lnTo>
                <a:lnTo>
                  <a:pt x="105" y="100"/>
                </a:lnTo>
                <a:lnTo>
                  <a:pt x="111" y="97"/>
                </a:lnTo>
                <a:lnTo>
                  <a:pt x="113" y="94"/>
                </a:lnTo>
                <a:lnTo>
                  <a:pt x="114" y="91"/>
                </a:lnTo>
                <a:lnTo>
                  <a:pt x="114" y="91"/>
                </a:lnTo>
                <a:lnTo>
                  <a:pt x="105" y="91"/>
                </a:lnTo>
                <a:lnTo>
                  <a:pt x="99" y="93"/>
                </a:lnTo>
                <a:lnTo>
                  <a:pt x="94" y="97"/>
                </a:lnTo>
                <a:lnTo>
                  <a:pt x="91" y="103"/>
                </a:lnTo>
                <a:lnTo>
                  <a:pt x="91" y="103"/>
                </a:lnTo>
                <a:close/>
                <a:moveTo>
                  <a:pt x="369" y="105"/>
                </a:moveTo>
                <a:lnTo>
                  <a:pt x="369" y="105"/>
                </a:lnTo>
                <a:lnTo>
                  <a:pt x="373" y="103"/>
                </a:lnTo>
                <a:lnTo>
                  <a:pt x="378" y="102"/>
                </a:lnTo>
                <a:lnTo>
                  <a:pt x="390" y="102"/>
                </a:lnTo>
                <a:lnTo>
                  <a:pt x="390" y="102"/>
                </a:lnTo>
                <a:lnTo>
                  <a:pt x="387" y="96"/>
                </a:lnTo>
                <a:lnTo>
                  <a:pt x="384" y="90"/>
                </a:lnTo>
                <a:lnTo>
                  <a:pt x="384" y="90"/>
                </a:lnTo>
                <a:lnTo>
                  <a:pt x="377" y="91"/>
                </a:lnTo>
                <a:lnTo>
                  <a:pt x="369" y="93"/>
                </a:lnTo>
                <a:lnTo>
                  <a:pt x="369" y="93"/>
                </a:lnTo>
                <a:lnTo>
                  <a:pt x="367" y="99"/>
                </a:lnTo>
                <a:lnTo>
                  <a:pt x="364" y="103"/>
                </a:lnTo>
                <a:lnTo>
                  <a:pt x="364" y="103"/>
                </a:lnTo>
                <a:lnTo>
                  <a:pt x="369" y="103"/>
                </a:lnTo>
                <a:lnTo>
                  <a:pt x="370" y="103"/>
                </a:lnTo>
                <a:lnTo>
                  <a:pt x="369" y="105"/>
                </a:lnTo>
                <a:lnTo>
                  <a:pt x="369" y="105"/>
                </a:lnTo>
                <a:close/>
                <a:moveTo>
                  <a:pt x="733" y="109"/>
                </a:moveTo>
                <a:lnTo>
                  <a:pt x="733" y="109"/>
                </a:lnTo>
                <a:lnTo>
                  <a:pt x="729" y="99"/>
                </a:lnTo>
                <a:lnTo>
                  <a:pt x="726" y="94"/>
                </a:lnTo>
                <a:lnTo>
                  <a:pt x="723" y="91"/>
                </a:lnTo>
                <a:lnTo>
                  <a:pt x="723" y="91"/>
                </a:lnTo>
                <a:lnTo>
                  <a:pt x="724" y="96"/>
                </a:lnTo>
                <a:lnTo>
                  <a:pt x="727" y="102"/>
                </a:lnTo>
                <a:lnTo>
                  <a:pt x="733" y="109"/>
                </a:lnTo>
                <a:lnTo>
                  <a:pt x="733" y="109"/>
                </a:lnTo>
                <a:close/>
                <a:moveTo>
                  <a:pt x="556" y="91"/>
                </a:moveTo>
                <a:lnTo>
                  <a:pt x="556" y="91"/>
                </a:lnTo>
                <a:lnTo>
                  <a:pt x="553" y="97"/>
                </a:lnTo>
                <a:lnTo>
                  <a:pt x="552" y="105"/>
                </a:lnTo>
                <a:lnTo>
                  <a:pt x="552" y="105"/>
                </a:lnTo>
                <a:lnTo>
                  <a:pt x="556" y="106"/>
                </a:lnTo>
                <a:lnTo>
                  <a:pt x="561" y="108"/>
                </a:lnTo>
                <a:lnTo>
                  <a:pt x="573" y="109"/>
                </a:lnTo>
                <a:lnTo>
                  <a:pt x="573" y="109"/>
                </a:lnTo>
                <a:lnTo>
                  <a:pt x="572" y="102"/>
                </a:lnTo>
                <a:lnTo>
                  <a:pt x="570" y="94"/>
                </a:lnTo>
                <a:lnTo>
                  <a:pt x="570" y="94"/>
                </a:lnTo>
                <a:lnTo>
                  <a:pt x="564" y="93"/>
                </a:lnTo>
                <a:lnTo>
                  <a:pt x="556" y="91"/>
                </a:lnTo>
                <a:lnTo>
                  <a:pt x="556" y="91"/>
                </a:lnTo>
                <a:close/>
                <a:moveTo>
                  <a:pt x="627" y="99"/>
                </a:moveTo>
                <a:lnTo>
                  <a:pt x="627" y="99"/>
                </a:lnTo>
                <a:lnTo>
                  <a:pt x="628" y="99"/>
                </a:lnTo>
                <a:lnTo>
                  <a:pt x="631" y="99"/>
                </a:lnTo>
                <a:lnTo>
                  <a:pt x="631" y="99"/>
                </a:lnTo>
                <a:lnTo>
                  <a:pt x="630" y="96"/>
                </a:lnTo>
                <a:lnTo>
                  <a:pt x="628" y="91"/>
                </a:lnTo>
                <a:lnTo>
                  <a:pt x="628" y="91"/>
                </a:lnTo>
                <a:lnTo>
                  <a:pt x="627" y="96"/>
                </a:lnTo>
                <a:lnTo>
                  <a:pt x="627" y="99"/>
                </a:lnTo>
                <a:lnTo>
                  <a:pt x="627" y="99"/>
                </a:lnTo>
                <a:close/>
                <a:moveTo>
                  <a:pt x="675" y="97"/>
                </a:moveTo>
                <a:lnTo>
                  <a:pt x="675" y="97"/>
                </a:lnTo>
                <a:lnTo>
                  <a:pt x="674" y="93"/>
                </a:lnTo>
                <a:lnTo>
                  <a:pt x="672" y="91"/>
                </a:lnTo>
                <a:lnTo>
                  <a:pt x="672" y="91"/>
                </a:lnTo>
                <a:lnTo>
                  <a:pt x="672" y="94"/>
                </a:lnTo>
                <a:lnTo>
                  <a:pt x="675" y="97"/>
                </a:lnTo>
                <a:lnTo>
                  <a:pt x="675" y="97"/>
                </a:lnTo>
                <a:close/>
                <a:moveTo>
                  <a:pt x="259" y="99"/>
                </a:moveTo>
                <a:lnTo>
                  <a:pt x="259" y="99"/>
                </a:lnTo>
                <a:lnTo>
                  <a:pt x="265" y="97"/>
                </a:lnTo>
                <a:lnTo>
                  <a:pt x="270" y="97"/>
                </a:lnTo>
                <a:lnTo>
                  <a:pt x="279" y="100"/>
                </a:lnTo>
                <a:lnTo>
                  <a:pt x="279" y="100"/>
                </a:lnTo>
                <a:lnTo>
                  <a:pt x="284" y="97"/>
                </a:lnTo>
                <a:lnTo>
                  <a:pt x="287" y="93"/>
                </a:lnTo>
                <a:lnTo>
                  <a:pt x="287" y="93"/>
                </a:lnTo>
                <a:lnTo>
                  <a:pt x="271" y="94"/>
                </a:lnTo>
                <a:lnTo>
                  <a:pt x="265" y="96"/>
                </a:lnTo>
                <a:lnTo>
                  <a:pt x="259" y="99"/>
                </a:lnTo>
                <a:lnTo>
                  <a:pt x="259" y="99"/>
                </a:lnTo>
                <a:close/>
                <a:moveTo>
                  <a:pt x="497" y="96"/>
                </a:moveTo>
                <a:lnTo>
                  <a:pt x="497" y="96"/>
                </a:lnTo>
                <a:lnTo>
                  <a:pt x="511" y="99"/>
                </a:lnTo>
                <a:lnTo>
                  <a:pt x="521" y="103"/>
                </a:lnTo>
                <a:lnTo>
                  <a:pt x="521" y="103"/>
                </a:lnTo>
                <a:lnTo>
                  <a:pt x="523" y="99"/>
                </a:lnTo>
                <a:lnTo>
                  <a:pt x="523" y="99"/>
                </a:lnTo>
                <a:lnTo>
                  <a:pt x="512" y="96"/>
                </a:lnTo>
                <a:lnTo>
                  <a:pt x="499" y="93"/>
                </a:lnTo>
                <a:lnTo>
                  <a:pt x="499" y="93"/>
                </a:lnTo>
                <a:lnTo>
                  <a:pt x="499" y="94"/>
                </a:lnTo>
                <a:lnTo>
                  <a:pt x="497" y="96"/>
                </a:lnTo>
                <a:lnTo>
                  <a:pt x="497" y="96"/>
                </a:lnTo>
                <a:close/>
                <a:moveTo>
                  <a:pt x="660" y="106"/>
                </a:moveTo>
                <a:lnTo>
                  <a:pt x="660" y="106"/>
                </a:lnTo>
                <a:lnTo>
                  <a:pt x="660" y="102"/>
                </a:lnTo>
                <a:lnTo>
                  <a:pt x="660" y="97"/>
                </a:lnTo>
                <a:lnTo>
                  <a:pt x="660" y="97"/>
                </a:lnTo>
                <a:lnTo>
                  <a:pt x="656" y="94"/>
                </a:lnTo>
                <a:lnTo>
                  <a:pt x="649" y="93"/>
                </a:lnTo>
                <a:lnTo>
                  <a:pt x="649" y="93"/>
                </a:lnTo>
                <a:lnTo>
                  <a:pt x="653" y="102"/>
                </a:lnTo>
                <a:lnTo>
                  <a:pt x="656" y="105"/>
                </a:lnTo>
                <a:lnTo>
                  <a:pt x="660" y="106"/>
                </a:lnTo>
                <a:lnTo>
                  <a:pt x="660" y="106"/>
                </a:lnTo>
                <a:close/>
                <a:moveTo>
                  <a:pt x="67" y="106"/>
                </a:moveTo>
                <a:lnTo>
                  <a:pt x="67" y="106"/>
                </a:lnTo>
                <a:lnTo>
                  <a:pt x="70" y="103"/>
                </a:lnTo>
                <a:lnTo>
                  <a:pt x="73" y="100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0" y="100"/>
                </a:lnTo>
                <a:lnTo>
                  <a:pt x="69" y="103"/>
                </a:lnTo>
                <a:lnTo>
                  <a:pt x="67" y="106"/>
                </a:lnTo>
                <a:lnTo>
                  <a:pt x="67" y="106"/>
                </a:lnTo>
                <a:close/>
                <a:moveTo>
                  <a:pt x="332" y="96"/>
                </a:moveTo>
                <a:lnTo>
                  <a:pt x="332" y="96"/>
                </a:lnTo>
                <a:lnTo>
                  <a:pt x="335" y="94"/>
                </a:lnTo>
                <a:lnTo>
                  <a:pt x="338" y="94"/>
                </a:lnTo>
                <a:lnTo>
                  <a:pt x="338" y="93"/>
                </a:lnTo>
                <a:lnTo>
                  <a:pt x="338" y="93"/>
                </a:lnTo>
                <a:lnTo>
                  <a:pt x="335" y="94"/>
                </a:lnTo>
                <a:lnTo>
                  <a:pt x="332" y="94"/>
                </a:lnTo>
                <a:lnTo>
                  <a:pt x="332" y="96"/>
                </a:lnTo>
                <a:lnTo>
                  <a:pt x="332" y="96"/>
                </a:lnTo>
                <a:close/>
                <a:moveTo>
                  <a:pt x="177" y="99"/>
                </a:moveTo>
                <a:lnTo>
                  <a:pt x="177" y="99"/>
                </a:lnTo>
                <a:lnTo>
                  <a:pt x="178" y="100"/>
                </a:lnTo>
                <a:lnTo>
                  <a:pt x="180" y="102"/>
                </a:lnTo>
                <a:lnTo>
                  <a:pt x="183" y="102"/>
                </a:lnTo>
                <a:lnTo>
                  <a:pt x="189" y="102"/>
                </a:lnTo>
                <a:lnTo>
                  <a:pt x="195" y="102"/>
                </a:lnTo>
                <a:lnTo>
                  <a:pt x="195" y="102"/>
                </a:lnTo>
                <a:lnTo>
                  <a:pt x="198" y="99"/>
                </a:lnTo>
                <a:lnTo>
                  <a:pt x="203" y="94"/>
                </a:lnTo>
                <a:lnTo>
                  <a:pt x="203" y="94"/>
                </a:lnTo>
                <a:lnTo>
                  <a:pt x="191" y="96"/>
                </a:lnTo>
                <a:lnTo>
                  <a:pt x="177" y="99"/>
                </a:lnTo>
                <a:lnTo>
                  <a:pt x="177" y="99"/>
                </a:lnTo>
                <a:close/>
                <a:moveTo>
                  <a:pt x="206" y="99"/>
                </a:moveTo>
                <a:lnTo>
                  <a:pt x="206" y="99"/>
                </a:lnTo>
                <a:lnTo>
                  <a:pt x="216" y="99"/>
                </a:lnTo>
                <a:lnTo>
                  <a:pt x="223" y="97"/>
                </a:lnTo>
                <a:lnTo>
                  <a:pt x="227" y="96"/>
                </a:lnTo>
                <a:lnTo>
                  <a:pt x="227" y="96"/>
                </a:lnTo>
                <a:lnTo>
                  <a:pt x="221" y="94"/>
                </a:lnTo>
                <a:lnTo>
                  <a:pt x="215" y="94"/>
                </a:lnTo>
                <a:lnTo>
                  <a:pt x="210" y="96"/>
                </a:lnTo>
                <a:lnTo>
                  <a:pt x="206" y="99"/>
                </a:lnTo>
                <a:lnTo>
                  <a:pt x="206" y="99"/>
                </a:lnTo>
                <a:close/>
                <a:moveTo>
                  <a:pt x="354" y="102"/>
                </a:moveTo>
                <a:lnTo>
                  <a:pt x="354" y="102"/>
                </a:lnTo>
                <a:lnTo>
                  <a:pt x="357" y="102"/>
                </a:lnTo>
                <a:lnTo>
                  <a:pt x="360" y="103"/>
                </a:lnTo>
                <a:lnTo>
                  <a:pt x="360" y="103"/>
                </a:lnTo>
                <a:lnTo>
                  <a:pt x="361" y="99"/>
                </a:lnTo>
                <a:lnTo>
                  <a:pt x="363" y="96"/>
                </a:lnTo>
                <a:lnTo>
                  <a:pt x="363" y="96"/>
                </a:lnTo>
                <a:lnTo>
                  <a:pt x="358" y="94"/>
                </a:lnTo>
                <a:lnTo>
                  <a:pt x="357" y="96"/>
                </a:lnTo>
                <a:lnTo>
                  <a:pt x="354" y="99"/>
                </a:lnTo>
                <a:lnTo>
                  <a:pt x="354" y="102"/>
                </a:lnTo>
                <a:lnTo>
                  <a:pt x="354" y="102"/>
                </a:lnTo>
                <a:close/>
                <a:moveTo>
                  <a:pt x="578" y="106"/>
                </a:moveTo>
                <a:lnTo>
                  <a:pt x="578" y="106"/>
                </a:lnTo>
                <a:lnTo>
                  <a:pt x="578" y="100"/>
                </a:lnTo>
                <a:lnTo>
                  <a:pt x="575" y="96"/>
                </a:lnTo>
                <a:lnTo>
                  <a:pt x="575" y="96"/>
                </a:lnTo>
                <a:lnTo>
                  <a:pt x="576" y="100"/>
                </a:lnTo>
                <a:lnTo>
                  <a:pt x="578" y="106"/>
                </a:lnTo>
                <a:lnTo>
                  <a:pt x="578" y="106"/>
                </a:lnTo>
                <a:close/>
                <a:moveTo>
                  <a:pt x="489" y="100"/>
                </a:moveTo>
                <a:lnTo>
                  <a:pt x="489" y="100"/>
                </a:lnTo>
                <a:lnTo>
                  <a:pt x="488" y="99"/>
                </a:lnTo>
                <a:lnTo>
                  <a:pt x="483" y="97"/>
                </a:lnTo>
                <a:lnTo>
                  <a:pt x="479" y="96"/>
                </a:lnTo>
                <a:lnTo>
                  <a:pt x="474" y="97"/>
                </a:lnTo>
                <a:lnTo>
                  <a:pt x="474" y="97"/>
                </a:lnTo>
                <a:lnTo>
                  <a:pt x="482" y="99"/>
                </a:lnTo>
                <a:lnTo>
                  <a:pt x="485" y="100"/>
                </a:lnTo>
                <a:lnTo>
                  <a:pt x="489" y="100"/>
                </a:lnTo>
                <a:lnTo>
                  <a:pt x="489" y="100"/>
                </a:lnTo>
                <a:close/>
                <a:moveTo>
                  <a:pt x="79" y="105"/>
                </a:moveTo>
                <a:lnTo>
                  <a:pt x="79" y="105"/>
                </a:lnTo>
                <a:lnTo>
                  <a:pt x="84" y="105"/>
                </a:lnTo>
                <a:lnTo>
                  <a:pt x="85" y="102"/>
                </a:lnTo>
                <a:lnTo>
                  <a:pt x="88" y="97"/>
                </a:lnTo>
                <a:lnTo>
                  <a:pt x="88" y="97"/>
                </a:lnTo>
                <a:lnTo>
                  <a:pt x="85" y="99"/>
                </a:lnTo>
                <a:lnTo>
                  <a:pt x="82" y="100"/>
                </a:lnTo>
                <a:lnTo>
                  <a:pt x="79" y="102"/>
                </a:lnTo>
                <a:lnTo>
                  <a:pt x="79" y="105"/>
                </a:lnTo>
                <a:lnTo>
                  <a:pt x="79" y="105"/>
                </a:lnTo>
                <a:close/>
                <a:moveTo>
                  <a:pt x="285" y="103"/>
                </a:moveTo>
                <a:lnTo>
                  <a:pt x="285" y="103"/>
                </a:lnTo>
                <a:lnTo>
                  <a:pt x="288" y="102"/>
                </a:lnTo>
                <a:lnTo>
                  <a:pt x="291" y="100"/>
                </a:lnTo>
                <a:lnTo>
                  <a:pt x="294" y="99"/>
                </a:lnTo>
                <a:lnTo>
                  <a:pt x="296" y="97"/>
                </a:lnTo>
                <a:lnTo>
                  <a:pt x="296" y="97"/>
                </a:lnTo>
                <a:lnTo>
                  <a:pt x="290" y="99"/>
                </a:lnTo>
                <a:lnTo>
                  <a:pt x="285" y="103"/>
                </a:lnTo>
                <a:lnTo>
                  <a:pt x="285" y="103"/>
                </a:lnTo>
                <a:close/>
                <a:moveTo>
                  <a:pt x="582" y="102"/>
                </a:moveTo>
                <a:lnTo>
                  <a:pt x="582" y="102"/>
                </a:lnTo>
                <a:lnTo>
                  <a:pt x="584" y="100"/>
                </a:lnTo>
                <a:lnTo>
                  <a:pt x="585" y="97"/>
                </a:lnTo>
                <a:lnTo>
                  <a:pt x="585" y="97"/>
                </a:lnTo>
                <a:lnTo>
                  <a:pt x="582" y="97"/>
                </a:lnTo>
                <a:lnTo>
                  <a:pt x="582" y="97"/>
                </a:lnTo>
                <a:lnTo>
                  <a:pt x="582" y="102"/>
                </a:lnTo>
                <a:lnTo>
                  <a:pt x="582" y="102"/>
                </a:lnTo>
                <a:close/>
                <a:moveTo>
                  <a:pt x="341" y="99"/>
                </a:moveTo>
                <a:lnTo>
                  <a:pt x="341" y="99"/>
                </a:lnTo>
                <a:lnTo>
                  <a:pt x="343" y="100"/>
                </a:lnTo>
                <a:lnTo>
                  <a:pt x="345" y="100"/>
                </a:lnTo>
                <a:lnTo>
                  <a:pt x="348" y="99"/>
                </a:lnTo>
                <a:lnTo>
                  <a:pt x="348" y="97"/>
                </a:lnTo>
                <a:lnTo>
                  <a:pt x="348" y="97"/>
                </a:lnTo>
                <a:lnTo>
                  <a:pt x="345" y="97"/>
                </a:lnTo>
                <a:lnTo>
                  <a:pt x="341" y="99"/>
                </a:lnTo>
                <a:lnTo>
                  <a:pt x="341" y="99"/>
                </a:lnTo>
                <a:close/>
                <a:moveTo>
                  <a:pt x="584" y="112"/>
                </a:moveTo>
                <a:lnTo>
                  <a:pt x="584" y="112"/>
                </a:lnTo>
                <a:lnTo>
                  <a:pt x="598" y="114"/>
                </a:lnTo>
                <a:lnTo>
                  <a:pt x="611" y="114"/>
                </a:lnTo>
                <a:lnTo>
                  <a:pt x="611" y="114"/>
                </a:lnTo>
                <a:lnTo>
                  <a:pt x="613" y="109"/>
                </a:lnTo>
                <a:lnTo>
                  <a:pt x="613" y="105"/>
                </a:lnTo>
                <a:lnTo>
                  <a:pt x="613" y="105"/>
                </a:lnTo>
                <a:lnTo>
                  <a:pt x="602" y="102"/>
                </a:lnTo>
                <a:lnTo>
                  <a:pt x="592" y="99"/>
                </a:lnTo>
                <a:lnTo>
                  <a:pt x="592" y="99"/>
                </a:lnTo>
                <a:lnTo>
                  <a:pt x="587" y="105"/>
                </a:lnTo>
                <a:lnTo>
                  <a:pt x="585" y="109"/>
                </a:lnTo>
                <a:lnTo>
                  <a:pt x="584" y="112"/>
                </a:lnTo>
                <a:lnTo>
                  <a:pt x="584" y="112"/>
                </a:lnTo>
                <a:close/>
                <a:moveTo>
                  <a:pt x="744" y="116"/>
                </a:moveTo>
                <a:lnTo>
                  <a:pt x="744" y="116"/>
                </a:lnTo>
                <a:lnTo>
                  <a:pt x="739" y="106"/>
                </a:lnTo>
                <a:lnTo>
                  <a:pt x="735" y="99"/>
                </a:lnTo>
                <a:lnTo>
                  <a:pt x="735" y="99"/>
                </a:lnTo>
                <a:lnTo>
                  <a:pt x="739" y="108"/>
                </a:lnTo>
                <a:lnTo>
                  <a:pt x="744" y="116"/>
                </a:lnTo>
                <a:lnTo>
                  <a:pt x="744" y="116"/>
                </a:lnTo>
                <a:close/>
                <a:moveTo>
                  <a:pt x="244" y="99"/>
                </a:moveTo>
                <a:lnTo>
                  <a:pt x="244" y="99"/>
                </a:lnTo>
                <a:lnTo>
                  <a:pt x="245" y="102"/>
                </a:lnTo>
                <a:lnTo>
                  <a:pt x="247" y="102"/>
                </a:lnTo>
                <a:lnTo>
                  <a:pt x="252" y="99"/>
                </a:lnTo>
                <a:lnTo>
                  <a:pt x="252" y="99"/>
                </a:lnTo>
                <a:lnTo>
                  <a:pt x="250" y="99"/>
                </a:lnTo>
                <a:lnTo>
                  <a:pt x="248" y="99"/>
                </a:lnTo>
                <a:lnTo>
                  <a:pt x="244" y="99"/>
                </a:lnTo>
                <a:lnTo>
                  <a:pt x="244" y="99"/>
                </a:lnTo>
                <a:close/>
                <a:moveTo>
                  <a:pt x="165" y="100"/>
                </a:moveTo>
                <a:lnTo>
                  <a:pt x="165" y="100"/>
                </a:lnTo>
                <a:lnTo>
                  <a:pt x="166" y="102"/>
                </a:lnTo>
                <a:lnTo>
                  <a:pt x="166" y="105"/>
                </a:lnTo>
                <a:lnTo>
                  <a:pt x="166" y="105"/>
                </a:lnTo>
                <a:lnTo>
                  <a:pt x="171" y="105"/>
                </a:lnTo>
                <a:lnTo>
                  <a:pt x="174" y="103"/>
                </a:lnTo>
                <a:lnTo>
                  <a:pt x="174" y="103"/>
                </a:lnTo>
                <a:lnTo>
                  <a:pt x="172" y="102"/>
                </a:lnTo>
                <a:lnTo>
                  <a:pt x="172" y="99"/>
                </a:lnTo>
                <a:lnTo>
                  <a:pt x="172" y="99"/>
                </a:lnTo>
                <a:lnTo>
                  <a:pt x="165" y="100"/>
                </a:lnTo>
                <a:lnTo>
                  <a:pt x="165" y="100"/>
                </a:lnTo>
                <a:close/>
                <a:moveTo>
                  <a:pt x="319" y="102"/>
                </a:moveTo>
                <a:lnTo>
                  <a:pt x="319" y="102"/>
                </a:lnTo>
                <a:lnTo>
                  <a:pt x="320" y="105"/>
                </a:lnTo>
                <a:lnTo>
                  <a:pt x="323" y="106"/>
                </a:lnTo>
                <a:lnTo>
                  <a:pt x="331" y="108"/>
                </a:lnTo>
                <a:lnTo>
                  <a:pt x="338" y="106"/>
                </a:lnTo>
                <a:lnTo>
                  <a:pt x="341" y="106"/>
                </a:lnTo>
                <a:lnTo>
                  <a:pt x="345" y="103"/>
                </a:lnTo>
                <a:lnTo>
                  <a:pt x="345" y="103"/>
                </a:lnTo>
                <a:lnTo>
                  <a:pt x="331" y="100"/>
                </a:lnTo>
                <a:lnTo>
                  <a:pt x="325" y="100"/>
                </a:lnTo>
                <a:lnTo>
                  <a:pt x="319" y="102"/>
                </a:lnTo>
                <a:lnTo>
                  <a:pt x="319" y="102"/>
                </a:lnTo>
                <a:close/>
                <a:moveTo>
                  <a:pt x="143" y="103"/>
                </a:moveTo>
                <a:lnTo>
                  <a:pt x="143" y="103"/>
                </a:lnTo>
                <a:lnTo>
                  <a:pt x="145" y="105"/>
                </a:lnTo>
                <a:lnTo>
                  <a:pt x="146" y="106"/>
                </a:lnTo>
                <a:lnTo>
                  <a:pt x="149" y="106"/>
                </a:lnTo>
                <a:lnTo>
                  <a:pt x="154" y="105"/>
                </a:lnTo>
                <a:lnTo>
                  <a:pt x="159" y="105"/>
                </a:lnTo>
                <a:lnTo>
                  <a:pt x="159" y="105"/>
                </a:lnTo>
                <a:lnTo>
                  <a:pt x="159" y="103"/>
                </a:lnTo>
                <a:lnTo>
                  <a:pt x="157" y="102"/>
                </a:lnTo>
                <a:lnTo>
                  <a:pt x="154" y="102"/>
                </a:lnTo>
                <a:lnTo>
                  <a:pt x="143" y="103"/>
                </a:lnTo>
                <a:lnTo>
                  <a:pt x="143" y="103"/>
                </a:lnTo>
                <a:close/>
                <a:moveTo>
                  <a:pt x="527" y="102"/>
                </a:moveTo>
                <a:lnTo>
                  <a:pt x="527" y="102"/>
                </a:lnTo>
                <a:lnTo>
                  <a:pt x="527" y="105"/>
                </a:lnTo>
                <a:lnTo>
                  <a:pt x="527" y="105"/>
                </a:lnTo>
                <a:lnTo>
                  <a:pt x="532" y="105"/>
                </a:lnTo>
                <a:lnTo>
                  <a:pt x="532" y="105"/>
                </a:lnTo>
                <a:lnTo>
                  <a:pt x="532" y="102"/>
                </a:lnTo>
                <a:lnTo>
                  <a:pt x="531" y="102"/>
                </a:lnTo>
                <a:lnTo>
                  <a:pt x="527" y="102"/>
                </a:lnTo>
                <a:lnTo>
                  <a:pt x="527" y="102"/>
                </a:lnTo>
                <a:close/>
                <a:moveTo>
                  <a:pt x="421" y="108"/>
                </a:moveTo>
                <a:lnTo>
                  <a:pt x="421" y="108"/>
                </a:lnTo>
                <a:lnTo>
                  <a:pt x="427" y="108"/>
                </a:lnTo>
                <a:lnTo>
                  <a:pt x="430" y="106"/>
                </a:lnTo>
                <a:lnTo>
                  <a:pt x="431" y="105"/>
                </a:lnTo>
                <a:lnTo>
                  <a:pt x="431" y="105"/>
                </a:lnTo>
                <a:lnTo>
                  <a:pt x="422" y="103"/>
                </a:lnTo>
                <a:lnTo>
                  <a:pt x="422" y="103"/>
                </a:lnTo>
                <a:lnTo>
                  <a:pt x="421" y="106"/>
                </a:lnTo>
                <a:lnTo>
                  <a:pt x="421" y="108"/>
                </a:lnTo>
                <a:lnTo>
                  <a:pt x="421" y="108"/>
                </a:lnTo>
                <a:close/>
                <a:moveTo>
                  <a:pt x="221" y="111"/>
                </a:moveTo>
                <a:lnTo>
                  <a:pt x="221" y="111"/>
                </a:lnTo>
                <a:lnTo>
                  <a:pt x="232" y="109"/>
                </a:lnTo>
                <a:lnTo>
                  <a:pt x="242" y="109"/>
                </a:lnTo>
                <a:lnTo>
                  <a:pt x="242" y="109"/>
                </a:lnTo>
                <a:lnTo>
                  <a:pt x="242" y="108"/>
                </a:lnTo>
                <a:lnTo>
                  <a:pt x="242" y="106"/>
                </a:lnTo>
                <a:lnTo>
                  <a:pt x="242" y="106"/>
                </a:lnTo>
                <a:lnTo>
                  <a:pt x="236" y="105"/>
                </a:lnTo>
                <a:lnTo>
                  <a:pt x="229" y="105"/>
                </a:lnTo>
                <a:lnTo>
                  <a:pt x="224" y="106"/>
                </a:lnTo>
                <a:lnTo>
                  <a:pt x="223" y="109"/>
                </a:lnTo>
                <a:lnTo>
                  <a:pt x="221" y="111"/>
                </a:lnTo>
                <a:lnTo>
                  <a:pt x="221" y="111"/>
                </a:lnTo>
                <a:close/>
                <a:moveTo>
                  <a:pt x="404" y="105"/>
                </a:moveTo>
                <a:lnTo>
                  <a:pt x="404" y="105"/>
                </a:lnTo>
                <a:lnTo>
                  <a:pt x="402" y="106"/>
                </a:lnTo>
                <a:lnTo>
                  <a:pt x="402" y="106"/>
                </a:lnTo>
                <a:lnTo>
                  <a:pt x="404" y="109"/>
                </a:lnTo>
                <a:lnTo>
                  <a:pt x="404" y="109"/>
                </a:lnTo>
                <a:lnTo>
                  <a:pt x="409" y="111"/>
                </a:lnTo>
                <a:lnTo>
                  <a:pt x="415" y="109"/>
                </a:lnTo>
                <a:lnTo>
                  <a:pt x="415" y="109"/>
                </a:lnTo>
                <a:lnTo>
                  <a:pt x="416" y="105"/>
                </a:lnTo>
                <a:lnTo>
                  <a:pt x="416" y="105"/>
                </a:lnTo>
                <a:lnTo>
                  <a:pt x="404" y="105"/>
                </a:lnTo>
                <a:lnTo>
                  <a:pt x="404" y="105"/>
                </a:lnTo>
                <a:close/>
                <a:moveTo>
                  <a:pt x="448" y="106"/>
                </a:moveTo>
                <a:lnTo>
                  <a:pt x="448" y="106"/>
                </a:lnTo>
                <a:lnTo>
                  <a:pt x="450" y="111"/>
                </a:lnTo>
                <a:lnTo>
                  <a:pt x="450" y="114"/>
                </a:lnTo>
                <a:lnTo>
                  <a:pt x="450" y="114"/>
                </a:lnTo>
                <a:lnTo>
                  <a:pt x="456" y="114"/>
                </a:lnTo>
                <a:lnTo>
                  <a:pt x="462" y="114"/>
                </a:lnTo>
                <a:lnTo>
                  <a:pt x="462" y="114"/>
                </a:lnTo>
                <a:lnTo>
                  <a:pt x="462" y="109"/>
                </a:lnTo>
                <a:lnTo>
                  <a:pt x="460" y="105"/>
                </a:lnTo>
                <a:lnTo>
                  <a:pt x="460" y="105"/>
                </a:lnTo>
                <a:lnTo>
                  <a:pt x="454" y="105"/>
                </a:lnTo>
                <a:lnTo>
                  <a:pt x="448" y="106"/>
                </a:lnTo>
                <a:lnTo>
                  <a:pt x="448" y="106"/>
                </a:lnTo>
                <a:close/>
                <a:moveTo>
                  <a:pt x="470" y="116"/>
                </a:moveTo>
                <a:lnTo>
                  <a:pt x="470" y="116"/>
                </a:lnTo>
                <a:lnTo>
                  <a:pt x="477" y="116"/>
                </a:lnTo>
                <a:lnTo>
                  <a:pt x="486" y="117"/>
                </a:lnTo>
                <a:lnTo>
                  <a:pt x="486" y="117"/>
                </a:lnTo>
                <a:lnTo>
                  <a:pt x="488" y="114"/>
                </a:lnTo>
                <a:lnTo>
                  <a:pt x="489" y="111"/>
                </a:lnTo>
                <a:lnTo>
                  <a:pt x="489" y="106"/>
                </a:lnTo>
                <a:lnTo>
                  <a:pt x="489" y="106"/>
                </a:lnTo>
                <a:lnTo>
                  <a:pt x="483" y="105"/>
                </a:lnTo>
                <a:lnTo>
                  <a:pt x="476" y="105"/>
                </a:lnTo>
                <a:lnTo>
                  <a:pt x="473" y="106"/>
                </a:lnTo>
                <a:lnTo>
                  <a:pt x="471" y="108"/>
                </a:lnTo>
                <a:lnTo>
                  <a:pt x="470" y="111"/>
                </a:lnTo>
                <a:lnTo>
                  <a:pt x="470" y="116"/>
                </a:lnTo>
                <a:lnTo>
                  <a:pt x="470" y="116"/>
                </a:lnTo>
                <a:close/>
                <a:moveTo>
                  <a:pt x="634" y="109"/>
                </a:moveTo>
                <a:lnTo>
                  <a:pt x="634" y="109"/>
                </a:lnTo>
                <a:lnTo>
                  <a:pt x="634" y="108"/>
                </a:lnTo>
                <a:lnTo>
                  <a:pt x="633" y="106"/>
                </a:lnTo>
                <a:lnTo>
                  <a:pt x="628" y="105"/>
                </a:lnTo>
                <a:lnTo>
                  <a:pt x="628" y="105"/>
                </a:lnTo>
                <a:lnTo>
                  <a:pt x="630" y="106"/>
                </a:lnTo>
                <a:lnTo>
                  <a:pt x="631" y="108"/>
                </a:lnTo>
                <a:lnTo>
                  <a:pt x="634" y="109"/>
                </a:lnTo>
                <a:lnTo>
                  <a:pt x="634" y="109"/>
                </a:lnTo>
                <a:close/>
                <a:moveTo>
                  <a:pt x="194" y="114"/>
                </a:moveTo>
                <a:lnTo>
                  <a:pt x="194" y="114"/>
                </a:lnTo>
                <a:lnTo>
                  <a:pt x="207" y="112"/>
                </a:lnTo>
                <a:lnTo>
                  <a:pt x="213" y="111"/>
                </a:lnTo>
                <a:lnTo>
                  <a:pt x="215" y="109"/>
                </a:lnTo>
                <a:lnTo>
                  <a:pt x="215" y="106"/>
                </a:lnTo>
                <a:lnTo>
                  <a:pt x="215" y="106"/>
                </a:lnTo>
                <a:lnTo>
                  <a:pt x="209" y="106"/>
                </a:lnTo>
                <a:lnTo>
                  <a:pt x="203" y="106"/>
                </a:lnTo>
                <a:lnTo>
                  <a:pt x="197" y="109"/>
                </a:lnTo>
                <a:lnTo>
                  <a:pt x="195" y="111"/>
                </a:lnTo>
                <a:lnTo>
                  <a:pt x="194" y="114"/>
                </a:lnTo>
                <a:lnTo>
                  <a:pt x="194" y="114"/>
                </a:lnTo>
                <a:close/>
                <a:moveTo>
                  <a:pt x="392" y="106"/>
                </a:moveTo>
                <a:lnTo>
                  <a:pt x="392" y="106"/>
                </a:lnTo>
                <a:lnTo>
                  <a:pt x="387" y="106"/>
                </a:lnTo>
                <a:lnTo>
                  <a:pt x="386" y="106"/>
                </a:lnTo>
                <a:lnTo>
                  <a:pt x="384" y="106"/>
                </a:lnTo>
                <a:lnTo>
                  <a:pt x="384" y="106"/>
                </a:lnTo>
                <a:lnTo>
                  <a:pt x="389" y="108"/>
                </a:lnTo>
                <a:lnTo>
                  <a:pt x="392" y="108"/>
                </a:lnTo>
                <a:lnTo>
                  <a:pt x="392" y="106"/>
                </a:lnTo>
                <a:lnTo>
                  <a:pt x="392" y="106"/>
                </a:lnTo>
                <a:close/>
                <a:moveTo>
                  <a:pt x="81" y="120"/>
                </a:moveTo>
                <a:lnTo>
                  <a:pt x="81" y="120"/>
                </a:lnTo>
                <a:lnTo>
                  <a:pt x="87" y="119"/>
                </a:lnTo>
                <a:lnTo>
                  <a:pt x="91" y="116"/>
                </a:lnTo>
                <a:lnTo>
                  <a:pt x="96" y="112"/>
                </a:lnTo>
                <a:lnTo>
                  <a:pt x="98" y="111"/>
                </a:lnTo>
                <a:lnTo>
                  <a:pt x="98" y="108"/>
                </a:lnTo>
                <a:lnTo>
                  <a:pt x="98" y="108"/>
                </a:lnTo>
                <a:lnTo>
                  <a:pt x="91" y="109"/>
                </a:lnTo>
                <a:lnTo>
                  <a:pt x="85" y="111"/>
                </a:lnTo>
                <a:lnTo>
                  <a:pt x="81" y="114"/>
                </a:lnTo>
                <a:lnTo>
                  <a:pt x="81" y="117"/>
                </a:lnTo>
                <a:lnTo>
                  <a:pt x="81" y="120"/>
                </a:lnTo>
                <a:lnTo>
                  <a:pt x="81" y="120"/>
                </a:lnTo>
                <a:close/>
                <a:moveTo>
                  <a:pt x="294" y="108"/>
                </a:moveTo>
                <a:lnTo>
                  <a:pt x="294" y="108"/>
                </a:lnTo>
                <a:lnTo>
                  <a:pt x="294" y="109"/>
                </a:lnTo>
                <a:lnTo>
                  <a:pt x="296" y="111"/>
                </a:lnTo>
                <a:lnTo>
                  <a:pt x="297" y="109"/>
                </a:lnTo>
                <a:lnTo>
                  <a:pt x="299" y="108"/>
                </a:lnTo>
                <a:lnTo>
                  <a:pt x="299" y="108"/>
                </a:lnTo>
                <a:lnTo>
                  <a:pt x="296" y="108"/>
                </a:lnTo>
                <a:lnTo>
                  <a:pt x="294" y="108"/>
                </a:lnTo>
                <a:lnTo>
                  <a:pt x="294" y="108"/>
                </a:lnTo>
                <a:close/>
                <a:moveTo>
                  <a:pt x="520" y="111"/>
                </a:moveTo>
                <a:lnTo>
                  <a:pt x="520" y="111"/>
                </a:lnTo>
                <a:lnTo>
                  <a:pt x="514" y="108"/>
                </a:lnTo>
                <a:lnTo>
                  <a:pt x="509" y="108"/>
                </a:lnTo>
                <a:lnTo>
                  <a:pt x="506" y="108"/>
                </a:lnTo>
                <a:lnTo>
                  <a:pt x="506" y="108"/>
                </a:lnTo>
                <a:lnTo>
                  <a:pt x="512" y="109"/>
                </a:lnTo>
                <a:lnTo>
                  <a:pt x="520" y="111"/>
                </a:lnTo>
                <a:lnTo>
                  <a:pt x="520" y="111"/>
                </a:lnTo>
                <a:close/>
                <a:moveTo>
                  <a:pt x="639" y="108"/>
                </a:moveTo>
                <a:lnTo>
                  <a:pt x="639" y="108"/>
                </a:lnTo>
                <a:lnTo>
                  <a:pt x="640" y="111"/>
                </a:lnTo>
                <a:lnTo>
                  <a:pt x="640" y="112"/>
                </a:lnTo>
                <a:lnTo>
                  <a:pt x="640" y="112"/>
                </a:lnTo>
                <a:lnTo>
                  <a:pt x="649" y="112"/>
                </a:lnTo>
                <a:lnTo>
                  <a:pt x="649" y="112"/>
                </a:lnTo>
                <a:lnTo>
                  <a:pt x="649" y="111"/>
                </a:lnTo>
                <a:lnTo>
                  <a:pt x="649" y="109"/>
                </a:lnTo>
                <a:lnTo>
                  <a:pt x="646" y="108"/>
                </a:lnTo>
                <a:lnTo>
                  <a:pt x="639" y="108"/>
                </a:lnTo>
                <a:lnTo>
                  <a:pt x="639" y="108"/>
                </a:lnTo>
                <a:close/>
                <a:moveTo>
                  <a:pt x="364" y="108"/>
                </a:moveTo>
                <a:lnTo>
                  <a:pt x="364" y="108"/>
                </a:lnTo>
                <a:lnTo>
                  <a:pt x="361" y="117"/>
                </a:lnTo>
                <a:lnTo>
                  <a:pt x="361" y="117"/>
                </a:lnTo>
                <a:lnTo>
                  <a:pt x="373" y="117"/>
                </a:lnTo>
                <a:lnTo>
                  <a:pt x="373" y="117"/>
                </a:lnTo>
                <a:lnTo>
                  <a:pt x="383" y="116"/>
                </a:lnTo>
                <a:lnTo>
                  <a:pt x="387" y="114"/>
                </a:lnTo>
                <a:lnTo>
                  <a:pt x="390" y="112"/>
                </a:lnTo>
                <a:lnTo>
                  <a:pt x="390" y="112"/>
                </a:lnTo>
                <a:lnTo>
                  <a:pt x="377" y="109"/>
                </a:lnTo>
                <a:lnTo>
                  <a:pt x="364" y="108"/>
                </a:lnTo>
                <a:lnTo>
                  <a:pt x="364" y="108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9" y="137"/>
                </a:lnTo>
                <a:lnTo>
                  <a:pt x="67" y="129"/>
                </a:lnTo>
                <a:lnTo>
                  <a:pt x="78" y="111"/>
                </a:lnTo>
                <a:lnTo>
                  <a:pt x="78" y="111"/>
                </a:lnTo>
                <a:lnTo>
                  <a:pt x="75" y="109"/>
                </a:lnTo>
                <a:lnTo>
                  <a:pt x="75" y="109"/>
                </a:lnTo>
                <a:lnTo>
                  <a:pt x="72" y="108"/>
                </a:lnTo>
                <a:lnTo>
                  <a:pt x="72" y="108"/>
                </a:lnTo>
                <a:lnTo>
                  <a:pt x="65" y="114"/>
                </a:lnTo>
                <a:lnTo>
                  <a:pt x="59" y="122"/>
                </a:lnTo>
                <a:lnTo>
                  <a:pt x="55" y="132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102" y="120"/>
                </a:moveTo>
                <a:lnTo>
                  <a:pt x="102" y="120"/>
                </a:lnTo>
                <a:lnTo>
                  <a:pt x="105" y="123"/>
                </a:lnTo>
                <a:lnTo>
                  <a:pt x="107" y="128"/>
                </a:lnTo>
                <a:lnTo>
                  <a:pt x="107" y="128"/>
                </a:lnTo>
                <a:lnTo>
                  <a:pt x="114" y="125"/>
                </a:lnTo>
                <a:lnTo>
                  <a:pt x="120" y="122"/>
                </a:lnTo>
                <a:lnTo>
                  <a:pt x="123" y="117"/>
                </a:lnTo>
                <a:lnTo>
                  <a:pt x="126" y="109"/>
                </a:lnTo>
                <a:lnTo>
                  <a:pt x="126" y="109"/>
                </a:lnTo>
                <a:lnTo>
                  <a:pt x="119" y="109"/>
                </a:lnTo>
                <a:lnTo>
                  <a:pt x="113" y="111"/>
                </a:lnTo>
                <a:lnTo>
                  <a:pt x="107" y="116"/>
                </a:lnTo>
                <a:lnTo>
                  <a:pt x="102" y="120"/>
                </a:lnTo>
                <a:lnTo>
                  <a:pt x="102" y="120"/>
                </a:lnTo>
                <a:close/>
                <a:moveTo>
                  <a:pt x="303" y="114"/>
                </a:moveTo>
                <a:lnTo>
                  <a:pt x="303" y="114"/>
                </a:lnTo>
                <a:lnTo>
                  <a:pt x="309" y="112"/>
                </a:lnTo>
                <a:lnTo>
                  <a:pt x="314" y="111"/>
                </a:lnTo>
                <a:lnTo>
                  <a:pt x="314" y="111"/>
                </a:lnTo>
                <a:lnTo>
                  <a:pt x="311" y="109"/>
                </a:lnTo>
                <a:lnTo>
                  <a:pt x="306" y="109"/>
                </a:lnTo>
                <a:lnTo>
                  <a:pt x="303" y="111"/>
                </a:lnTo>
                <a:lnTo>
                  <a:pt x="303" y="114"/>
                </a:lnTo>
                <a:lnTo>
                  <a:pt x="303" y="114"/>
                </a:lnTo>
                <a:close/>
                <a:moveTo>
                  <a:pt x="343" y="119"/>
                </a:moveTo>
                <a:lnTo>
                  <a:pt x="343" y="119"/>
                </a:lnTo>
                <a:lnTo>
                  <a:pt x="354" y="119"/>
                </a:lnTo>
                <a:lnTo>
                  <a:pt x="354" y="119"/>
                </a:lnTo>
                <a:lnTo>
                  <a:pt x="357" y="114"/>
                </a:lnTo>
                <a:lnTo>
                  <a:pt x="357" y="108"/>
                </a:lnTo>
                <a:lnTo>
                  <a:pt x="357" y="108"/>
                </a:lnTo>
                <a:lnTo>
                  <a:pt x="351" y="109"/>
                </a:lnTo>
                <a:lnTo>
                  <a:pt x="346" y="111"/>
                </a:lnTo>
                <a:lnTo>
                  <a:pt x="345" y="114"/>
                </a:lnTo>
                <a:lnTo>
                  <a:pt x="343" y="119"/>
                </a:lnTo>
                <a:lnTo>
                  <a:pt x="343" y="119"/>
                </a:lnTo>
                <a:close/>
                <a:moveTo>
                  <a:pt x="434" y="112"/>
                </a:moveTo>
                <a:lnTo>
                  <a:pt x="434" y="112"/>
                </a:lnTo>
                <a:lnTo>
                  <a:pt x="438" y="112"/>
                </a:lnTo>
                <a:lnTo>
                  <a:pt x="439" y="112"/>
                </a:lnTo>
                <a:lnTo>
                  <a:pt x="439" y="112"/>
                </a:lnTo>
                <a:lnTo>
                  <a:pt x="439" y="111"/>
                </a:lnTo>
                <a:lnTo>
                  <a:pt x="439" y="108"/>
                </a:lnTo>
                <a:lnTo>
                  <a:pt x="439" y="108"/>
                </a:lnTo>
                <a:lnTo>
                  <a:pt x="436" y="109"/>
                </a:lnTo>
                <a:lnTo>
                  <a:pt x="434" y="112"/>
                </a:lnTo>
                <a:lnTo>
                  <a:pt x="434" y="112"/>
                </a:lnTo>
                <a:close/>
                <a:moveTo>
                  <a:pt x="497" y="117"/>
                </a:moveTo>
                <a:lnTo>
                  <a:pt x="497" y="117"/>
                </a:lnTo>
                <a:lnTo>
                  <a:pt x="514" y="117"/>
                </a:lnTo>
                <a:lnTo>
                  <a:pt x="514" y="117"/>
                </a:lnTo>
                <a:lnTo>
                  <a:pt x="506" y="112"/>
                </a:lnTo>
                <a:lnTo>
                  <a:pt x="497" y="108"/>
                </a:lnTo>
                <a:lnTo>
                  <a:pt x="497" y="108"/>
                </a:lnTo>
                <a:lnTo>
                  <a:pt x="497" y="117"/>
                </a:lnTo>
                <a:lnTo>
                  <a:pt x="497" y="117"/>
                </a:lnTo>
                <a:close/>
                <a:moveTo>
                  <a:pt x="146" y="109"/>
                </a:moveTo>
                <a:lnTo>
                  <a:pt x="146" y="109"/>
                </a:lnTo>
                <a:lnTo>
                  <a:pt x="146" y="111"/>
                </a:lnTo>
                <a:lnTo>
                  <a:pt x="148" y="112"/>
                </a:lnTo>
                <a:lnTo>
                  <a:pt x="151" y="112"/>
                </a:lnTo>
                <a:lnTo>
                  <a:pt x="155" y="111"/>
                </a:lnTo>
                <a:lnTo>
                  <a:pt x="157" y="109"/>
                </a:lnTo>
                <a:lnTo>
                  <a:pt x="157" y="109"/>
                </a:lnTo>
                <a:lnTo>
                  <a:pt x="146" y="109"/>
                </a:lnTo>
                <a:lnTo>
                  <a:pt x="146" y="109"/>
                </a:lnTo>
                <a:close/>
                <a:moveTo>
                  <a:pt x="183" y="114"/>
                </a:moveTo>
                <a:lnTo>
                  <a:pt x="183" y="114"/>
                </a:lnTo>
                <a:lnTo>
                  <a:pt x="184" y="114"/>
                </a:lnTo>
                <a:lnTo>
                  <a:pt x="186" y="112"/>
                </a:lnTo>
                <a:lnTo>
                  <a:pt x="189" y="109"/>
                </a:lnTo>
                <a:lnTo>
                  <a:pt x="189" y="109"/>
                </a:lnTo>
                <a:lnTo>
                  <a:pt x="186" y="109"/>
                </a:lnTo>
                <a:lnTo>
                  <a:pt x="183" y="109"/>
                </a:lnTo>
                <a:lnTo>
                  <a:pt x="181" y="111"/>
                </a:lnTo>
                <a:lnTo>
                  <a:pt x="183" y="114"/>
                </a:lnTo>
                <a:lnTo>
                  <a:pt x="183" y="114"/>
                </a:lnTo>
                <a:close/>
                <a:moveTo>
                  <a:pt x="274" y="119"/>
                </a:moveTo>
                <a:lnTo>
                  <a:pt x="274" y="119"/>
                </a:lnTo>
                <a:lnTo>
                  <a:pt x="280" y="119"/>
                </a:lnTo>
                <a:lnTo>
                  <a:pt x="285" y="119"/>
                </a:lnTo>
                <a:lnTo>
                  <a:pt x="285" y="119"/>
                </a:lnTo>
                <a:lnTo>
                  <a:pt x="284" y="112"/>
                </a:lnTo>
                <a:lnTo>
                  <a:pt x="279" y="109"/>
                </a:lnTo>
                <a:lnTo>
                  <a:pt x="279" y="109"/>
                </a:lnTo>
                <a:lnTo>
                  <a:pt x="277" y="114"/>
                </a:lnTo>
                <a:lnTo>
                  <a:pt x="274" y="119"/>
                </a:lnTo>
                <a:lnTo>
                  <a:pt x="274" y="119"/>
                </a:lnTo>
                <a:close/>
                <a:moveTo>
                  <a:pt x="538" y="109"/>
                </a:moveTo>
                <a:lnTo>
                  <a:pt x="538" y="109"/>
                </a:lnTo>
                <a:lnTo>
                  <a:pt x="538" y="111"/>
                </a:lnTo>
                <a:lnTo>
                  <a:pt x="540" y="112"/>
                </a:lnTo>
                <a:lnTo>
                  <a:pt x="543" y="112"/>
                </a:lnTo>
                <a:lnTo>
                  <a:pt x="543" y="112"/>
                </a:lnTo>
                <a:lnTo>
                  <a:pt x="543" y="109"/>
                </a:lnTo>
                <a:lnTo>
                  <a:pt x="543" y="109"/>
                </a:lnTo>
                <a:lnTo>
                  <a:pt x="541" y="109"/>
                </a:lnTo>
                <a:lnTo>
                  <a:pt x="538" y="109"/>
                </a:lnTo>
                <a:lnTo>
                  <a:pt x="538" y="109"/>
                </a:lnTo>
                <a:close/>
                <a:moveTo>
                  <a:pt x="130" y="119"/>
                </a:moveTo>
                <a:lnTo>
                  <a:pt x="130" y="119"/>
                </a:lnTo>
                <a:lnTo>
                  <a:pt x="140" y="116"/>
                </a:lnTo>
                <a:lnTo>
                  <a:pt x="140" y="116"/>
                </a:lnTo>
                <a:lnTo>
                  <a:pt x="137" y="112"/>
                </a:lnTo>
                <a:lnTo>
                  <a:pt x="134" y="109"/>
                </a:lnTo>
                <a:lnTo>
                  <a:pt x="134" y="109"/>
                </a:lnTo>
                <a:lnTo>
                  <a:pt x="130" y="119"/>
                </a:lnTo>
                <a:lnTo>
                  <a:pt x="130" y="119"/>
                </a:lnTo>
                <a:close/>
                <a:moveTo>
                  <a:pt x="654" y="111"/>
                </a:moveTo>
                <a:lnTo>
                  <a:pt x="654" y="111"/>
                </a:lnTo>
                <a:lnTo>
                  <a:pt x="657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11"/>
                </a:lnTo>
                <a:lnTo>
                  <a:pt x="657" y="109"/>
                </a:lnTo>
                <a:lnTo>
                  <a:pt x="656" y="109"/>
                </a:lnTo>
                <a:lnTo>
                  <a:pt x="656" y="111"/>
                </a:lnTo>
                <a:lnTo>
                  <a:pt x="654" y="111"/>
                </a:lnTo>
                <a:lnTo>
                  <a:pt x="654" y="111"/>
                </a:lnTo>
                <a:close/>
                <a:moveTo>
                  <a:pt x="267" y="112"/>
                </a:moveTo>
                <a:lnTo>
                  <a:pt x="267" y="112"/>
                </a:lnTo>
                <a:lnTo>
                  <a:pt x="267" y="116"/>
                </a:lnTo>
                <a:lnTo>
                  <a:pt x="267" y="117"/>
                </a:lnTo>
                <a:lnTo>
                  <a:pt x="268" y="117"/>
                </a:lnTo>
                <a:lnTo>
                  <a:pt x="268" y="117"/>
                </a:lnTo>
                <a:lnTo>
                  <a:pt x="270" y="114"/>
                </a:lnTo>
                <a:lnTo>
                  <a:pt x="271" y="112"/>
                </a:lnTo>
                <a:lnTo>
                  <a:pt x="270" y="111"/>
                </a:lnTo>
                <a:lnTo>
                  <a:pt x="270" y="111"/>
                </a:lnTo>
                <a:lnTo>
                  <a:pt x="268" y="112"/>
                </a:lnTo>
                <a:lnTo>
                  <a:pt x="267" y="112"/>
                </a:lnTo>
                <a:lnTo>
                  <a:pt x="267" y="112"/>
                </a:lnTo>
                <a:close/>
                <a:moveTo>
                  <a:pt x="547" y="114"/>
                </a:moveTo>
                <a:lnTo>
                  <a:pt x="547" y="114"/>
                </a:lnTo>
                <a:lnTo>
                  <a:pt x="550" y="116"/>
                </a:lnTo>
                <a:lnTo>
                  <a:pt x="553" y="116"/>
                </a:lnTo>
                <a:lnTo>
                  <a:pt x="561" y="116"/>
                </a:lnTo>
                <a:lnTo>
                  <a:pt x="561" y="116"/>
                </a:lnTo>
                <a:lnTo>
                  <a:pt x="558" y="112"/>
                </a:lnTo>
                <a:lnTo>
                  <a:pt x="555" y="111"/>
                </a:lnTo>
                <a:lnTo>
                  <a:pt x="550" y="111"/>
                </a:lnTo>
                <a:lnTo>
                  <a:pt x="549" y="112"/>
                </a:lnTo>
                <a:lnTo>
                  <a:pt x="547" y="114"/>
                </a:lnTo>
                <a:lnTo>
                  <a:pt x="547" y="114"/>
                </a:lnTo>
                <a:close/>
                <a:moveTo>
                  <a:pt x="177" y="114"/>
                </a:moveTo>
                <a:lnTo>
                  <a:pt x="177" y="114"/>
                </a:lnTo>
                <a:lnTo>
                  <a:pt x="175" y="111"/>
                </a:lnTo>
                <a:lnTo>
                  <a:pt x="175" y="111"/>
                </a:lnTo>
                <a:lnTo>
                  <a:pt x="172" y="111"/>
                </a:lnTo>
                <a:lnTo>
                  <a:pt x="172" y="111"/>
                </a:lnTo>
                <a:lnTo>
                  <a:pt x="174" y="114"/>
                </a:lnTo>
                <a:lnTo>
                  <a:pt x="174" y="114"/>
                </a:lnTo>
                <a:lnTo>
                  <a:pt x="177" y="114"/>
                </a:lnTo>
                <a:lnTo>
                  <a:pt x="177" y="114"/>
                </a:lnTo>
                <a:close/>
                <a:moveTo>
                  <a:pt x="523" y="114"/>
                </a:moveTo>
                <a:lnTo>
                  <a:pt x="523" y="114"/>
                </a:lnTo>
                <a:lnTo>
                  <a:pt x="527" y="116"/>
                </a:lnTo>
                <a:lnTo>
                  <a:pt x="532" y="116"/>
                </a:lnTo>
                <a:lnTo>
                  <a:pt x="532" y="116"/>
                </a:lnTo>
                <a:lnTo>
                  <a:pt x="531" y="114"/>
                </a:lnTo>
                <a:lnTo>
                  <a:pt x="529" y="112"/>
                </a:lnTo>
                <a:lnTo>
                  <a:pt x="526" y="112"/>
                </a:lnTo>
                <a:lnTo>
                  <a:pt x="523" y="114"/>
                </a:lnTo>
                <a:lnTo>
                  <a:pt x="523" y="114"/>
                </a:lnTo>
                <a:close/>
                <a:moveTo>
                  <a:pt x="337" y="119"/>
                </a:moveTo>
                <a:lnTo>
                  <a:pt x="337" y="119"/>
                </a:lnTo>
                <a:lnTo>
                  <a:pt x="335" y="116"/>
                </a:lnTo>
                <a:lnTo>
                  <a:pt x="334" y="114"/>
                </a:lnTo>
                <a:lnTo>
                  <a:pt x="326" y="112"/>
                </a:lnTo>
                <a:lnTo>
                  <a:pt x="326" y="112"/>
                </a:lnTo>
                <a:lnTo>
                  <a:pt x="328" y="116"/>
                </a:lnTo>
                <a:lnTo>
                  <a:pt x="331" y="119"/>
                </a:lnTo>
                <a:lnTo>
                  <a:pt x="334" y="119"/>
                </a:lnTo>
                <a:lnTo>
                  <a:pt x="337" y="119"/>
                </a:lnTo>
                <a:lnTo>
                  <a:pt x="337" y="119"/>
                </a:lnTo>
                <a:close/>
                <a:moveTo>
                  <a:pt x="216" y="117"/>
                </a:moveTo>
                <a:lnTo>
                  <a:pt x="216" y="117"/>
                </a:lnTo>
                <a:lnTo>
                  <a:pt x="223" y="117"/>
                </a:lnTo>
                <a:lnTo>
                  <a:pt x="229" y="117"/>
                </a:lnTo>
                <a:lnTo>
                  <a:pt x="233" y="117"/>
                </a:lnTo>
                <a:lnTo>
                  <a:pt x="236" y="114"/>
                </a:lnTo>
                <a:lnTo>
                  <a:pt x="236" y="114"/>
                </a:lnTo>
                <a:lnTo>
                  <a:pt x="226" y="116"/>
                </a:lnTo>
                <a:lnTo>
                  <a:pt x="221" y="116"/>
                </a:lnTo>
                <a:lnTo>
                  <a:pt x="216" y="117"/>
                </a:lnTo>
                <a:lnTo>
                  <a:pt x="216" y="117"/>
                </a:lnTo>
                <a:close/>
                <a:moveTo>
                  <a:pt x="256" y="117"/>
                </a:moveTo>
                <a:lnTo>
                  <a:pt x="256" y="117"/>
                </a:lnTo>
                <a:lnTo>
                  <a:pt x="262" y="117"/>
                </a:lnTo>
                <a:lnTo>
                  <a:pt x="262" y="117"/>
                </a:lnTo>
                <a:lnTo>
                  <a:pt x="261" y="116"/>
                </a:lnTo>
                <a:lnTo>
                  <a:pt x="259" y="116"/>
                </a:lnTo>
                <a:lnTo>
                  <a:pt x="256" y="117"/>
                </a:lnTo>
                <a:lnTo>
                  <a:pt x="256" y="117"/>
                </a:lnTo>
                <a:close/>
                <a:moveTo>
                  <a:pt x="209" y="119"/>
                </a:moveTo>
                <a:lnTo>
                  <a:pt x="209" y="119"/>
                </a:lnTo>
                <a:lnTo>
                  <a:pt x="209" y="117"/>
                </a:lnTo>
                <a:lnTo>
                  <a:pt x="209" y="116"/>
                </a:lnTo>
                <a:lnTo>
                  <a:pt x="209" y="116"/>
                </a:lnTo>
                <a:lnTo>
                  <a:pt x="209" y="117"/>
                </a:lnTo>
                <a:lnTo>
                  <a:pt x="207" y="117"/>
                </a:lnTo>
                <a:lnTo>
                  <a:pt x="207" y="116"/>
                </a:lnTo>
                <a:lnTo>
                  <a:pt x="206" y="116"/>
                </a:lnTo>
                <a:lnTo>
                  <a:pt x="206" y="117"/>
                </a:lnTo>
                <a:lnTo>
                  <a:pt x="206" y="117"/>
                </a:lnTo>
                <a:lnTo>
                  <a:pt x="206" y="119"/>
                </a:lnTo>
                <a:lnTo>
                  <a:pt x="206" y="119"/>
                </a:lnTo>
                <a:lnTo>
                  <a:pt x="207" y="117"/>
                </a:lnTo>
                <a:lnTo>
                  <a:pt x="207" y="117"/>
                </a:lnTo>
                <a:lnTo>
                  <a:pt x="209" y="119"/>
                </a:lnTo>
                <a:lnTo>
                  <a:pt x="209" y="119"/>
                </a:lnTo>
                <a:close/>
                <a:moveTo>
                  <a:pt x="194" y="119"/>
                </a:moveTo>
                <a:lnTo>
                  <a:pt x="194" y="119"/>
                </a:lnTo>
                <a:lnTo>
                  <a:pt x="198" y="119"/>
                </a:lnTo>
                <a:lnTo>
                  <a:pt x="201" y="119"/>
                </a:lnTo>
                <a:lnTo>
                  <a:pt x="203" y="117"/>
                </a:lnTo>
                <a:lnTo>
                  <a:pt x="203" y="117"/>
                </a:lnTo>
                <a:lnTo>
                  <a:pt x="198" y="117"/>
                </a:lnTo>
                <a:lnTo>
                  <a:pt x="195" y="119"/>
                </a:lnTo>
                <a:lnTo>
                  <a:pt x="194" y="119"/>
                </a:lnTo>
                <a:lnTo>
                  <a:pt x="194" y="119"/>
                </a:lnTo>
                <a:close/>
                <a:moveTo>
                  <a:pt x="730" y="122"/>
                </a:moveTo>
                <a:lnTo>
                  <a:pt x="730" y="122"/>
                </a:lnTo>
                <a:lnTo>
                  <a:pt x="729" y="119"/>
                </a:lnTo>
                <a:lnTo>
                  <a:pt x="729" y="117"/>
                </a:lnTo>
                <a:lnTo>
                  <a:pt x="727" y="117"/>
                </a:lnTo>
                <a:lnTo>
                  <a:pt x="727" y="117"/>
                </a:lnTo>
                <a:lnTo>
                  <a:pt x="727" y="120"/>
                </a:lnTo>
                <a:lnTo>
                  <a:pt x="729" y="122"/>
                </a:lnTo>
                <a:lnTo>
                  <a:pt x="730" y="122"/>
                </a:lnTo>
                <a:lnTo>
                  <a:pt x="730" y="122"/>
                </a:lnTo>
                <a:close/>
                <a:moveTo>
                  <a:pt x="151" y="126"/>
                </a:moveTo>
                <a:lnTo>
                  <a:pt x="151" y="126"/>
                </a:lnTo>
                <a:lnTo>
                  <a:pt x="157" y="125"/>
                </a:lnTo>
                <a:lnTo>
                  <a:pt x="162" y="123"/>
                </a:lnTo>
                <a:lnTo>
                  <a:pt x="171" y="119"/>
                </a:lnTo>
                <a:lnTo>
                  <a:pt x="171" y="119"/>
                </a:lnTo>
                <a:lnTo>
                  <a:pt x="160" y="119"/>
                </a:lnTo>
                <a:lnTo>
                  <a:pt x="149" y="117"/>
                </a:lnTo>
                <a:lnTo>
                  <a:pt x="149" y="117"/>
                </a:lnTo>
                <a:lnTo>
                  <a:pt x="149" y="122"/>
                </a:lnTo>
                <a:lnTo>
                  <a:pt x="151" y="126"/>
                </a:lnTo>
                <a:lnTo>
                  <a:pt x="151" y="126"/>
                </a:lnTo>
                <a:close/>
                <a:moveTo>
                  <a:pt x="404" y="119"/>
                </a:moveTo>
                <a:lnTo>
                  <a:pt x="404" y="119"/>
                </a:lnTo>
                <a:lnTo>
                  <a:pt x="409" y="120"/>
                </a:lnTo>
                <a:lnTo>
                  <a:pt x="412" y="119"/>
                </a:lnTo>
                <a:lnTo>
                  <a:pt x="413" y="119"/>
                </a:lnTo>
                <a:lnTo>
                  <a:pt x="413" y="119"/>
                </a:lnTo>
                <a:lnTo>
                  <a:pt x="409" y="117"/>
                </a:lnTo>
                <a:lnTo>
                  <a:pt x="407" y="117"/>
                </a:lnTo>
                <a:lnTo>
                  <a:pt x="404" y="119"/>
                </a:lnTo>
                <a:lnTo>
                  <a:pt x="404" y="119"/>
                </a:lnTo>
                <a:close/>
                <a:moveTo>
                  <a:pt x="741" y="125"/>
                </a:moveTo>
                <a:lnTo>
                  <a:pt x="741" y="125"/>
                </a:lnTo>
                <a:lnTo>
                  <a:pt x="739" y="120"/>
                </a:lnTo>
                <a:lnTo>
                  <a:pt x="738" y="119"/>
                </a:lnTo>
                <a:lnTo>
                  <a:pt x="738" y="119"/>
                </a:lnTo>
                <a:lnTo>
                  <a:pt x="738" y="119"/>
                </a:lnTo>
                <a:lnTo>
                  <a:pt x="739" y="122"/>
                </a:lnTo>
                <a:lnTo>
                  <a:pt x="741" y="125"/>
                </a:lnTo>
                <a:lnTo>
                  <a:pt x="741" y="125"/>
                </a:lnTo>
                <a:close/>
                <a:moveTo>
                  <a:pt x="300" y="119"/>
                </a:moveTo>
                <a:lnTo>
                  <a:pt x="300" y="119"/>
                </a:lnTo>
                <a:lnTo>
                  <a:pt x="299" y="120"/>
                </a:lnTo>
                <a:lnTo>
                  <a:pt x="297" y="123"/>
                </a:lnTo>
                <a:lnTo>
                  <a:pt x="297" y="123"/>
                </a:lnTo>
                <a:lnTo>
                  <a:pt x="299" y="125"/>
                </a:lnTo>
                <a:lnTo>
                  <a:pt x="302" y="126"/>
                </a:lnTo>
                <a:lnTo>
                  <a:pt x="308" y="126"/>
                </a:lnTo>
                <a:lnTo>
                  <a:pt x="323" y="125"/>
                </a:lnTo>
                <a:lnTo>
                  <a:pt x="323" y="125"/>
                </a:lnTo>
                <a:lnTo>
                  <a:pt x="320" y="122"/>
                </a:lnTo>
                <a:lnTo>
                  <a:pt x="319" y="120"/>
                </a:lnTo>
                <a:lnTo>
                  <a:pt x="312" y="119"/>
                </a:lnTo>
                <a:lnTo>
                  <a:pt x="306" y="119"/>
                </a:lnTo>
                <a:lnTo>
                  <a:pt x="300" y="119"/>
                </a:lnTo>
                <a:lnTo>
                  <a:pt x="300" y="119"/>
                </a:lnTo>
                <a:close/>
                <a:moveTo>
                  <a:pt x="126" y="125"/>
                </a:moveTo>
                <a:lnTo>
                  <a:pt x="126" y="125"/>
                </a:lnTo>
                <a:lnTo>
                  <a:pt x="125" y="128"/>
                </a:lnTo>
                <a:lnTo>
                  <a:pt x="123" y="131"/>
                </a:lnTo>
                <a:lnTo>
                  <a:pt x="125" y="132"/>
                </a:lnTo>
                <a:lnTo>
                  <a:pt x="125" y="132"/>
                </a:lnTo>
                <a:lnTo>
                  <a:pt x="128" y="128"/>
                </a:lnTo>
                <a:lnTo>
                  <a:pt x="133" y="126"/>
                </a:lnTo>
                <a:lnTo>
                  <a:pt x="139" y="126"/>
                </a:lnTo>
                <a:lnTo>
                  <a:pt x="146" y="128"/>
                </a:lnTo>
                <a:lnTo>
                  <a:pt x="146" y="128"/>
                </a:lnTo>
                <a:lnTo>
                  <a:pt x="145" y="123"/>
                </a:lnTo>
                <a:lnTo>
                  <a:pt x="145" y="119"/>
                </a:lnTo>
                <a:lnTo>
                  <a:pt x="145" y="119"/>
                </a:lnTo>
                <a:lnTo>
                  <a:pt x="136" y="122"/>
                </a:lnTo>
                <a:lnTo>
                  <a:pt x="126" y="125"/>
                </a:lnTo>
                <a:lnTo>
                  <a:pt x="126" y="125"/>
                </a:lnTo>
                <a:close/>
                <a:moveTo>
                  <a:pt x="549" y="122"/>
                </a:moveTo>
                <a:lnTo>
                  <a:pt x="549" y="122"/>
                </a:lnTo>
                <a:lnTo>
                  <a:pt x="552" y="122"/>
                </a:lnTo>
                <a:lnTo>
                  <a:pt x="555" y="122"/>
                </a:lnTo>
                <a:lnTo>
                  <a:pt x="556" y="122"/>
                </a:lnTo>
                <a:lnTo>
                  <a:pt x="556" y="122"/>
                </a:lnTo>
                <a:lnTo>
                  <a:pt x="552" y="120"/>
                </a:lnTo>
                <a:lnTo>
                  <a:pt x="550" y="120"/>
                </a:lnTo>
                <a:lnTo>
                  <a:pt x="549" y="122"/>
                </a:lnTo>
                <a:lnTo>
                  <a:pt x="549" y="122"/>
                </a:lnTo>
                <a:close/>
                <a:moveTo>
                  <a:pt x="213" y="122"/>
                </a:moveTo>
                <a:lnTo>
                  <a:pt x="213" y="122"/>
                </a:lnTo>
                <a:lnTo>
                  <a:pt x="209" y="132"/>
                </a:lnTo>
                <a:lnTo>
                  <a:pt x="209" y="132"/>
                </a:lnTo>
                <a:lnTo>
                  <a:pt x="218" y="132"/>
                </a:lnTo>
                <a:lnTo>
                  <a:pt x="224" y="131"/>
                </a:lnTo>
                <a:lnTo>
                  <a:pt x="229" y="126"/>
                </a:lnTo>
                <a:lnTo>
                  <a:pt x="232" y="122"/>
                </a:lnTo>
                <a:lnTo>
                  <a:pt x="232" y="122"/>
                </a:lnTo>
                <a:lnTo>
                  <a:pt x="221" y="122"/>
                </a:lnTo>
                <a:lnTo>
                  <a:pt x="213" y="122"/>
                </a:lnTo>
                <a:lnTo>
                  <a:pt x="213" y="122"/>
                </a:lnTo>
                <a:close/>
                <a:moveTo>
                  <a:pt x="521" y="122"/>
                </a:moveTo>
                <a:lnTo>
                  <a:pt x="521" y="122"/>
                </a:lnTo>
                <a:lnTo>
                  <a:pt x="523" y="123"/>
                </a:lnTo>
                <a:lnTo>
                  <a:pt x="527" y="123"/>
                </a:lnTo>
                <a:lnTo>
                  <a:pt x="535" y="123"/>
                </a:lnTo>
                <a:lnTo>
                  <a:pt x="535" y="123"/>
                </a:lnTo>
                <a:lnTo>
                  <a:pt x="532" y="122"/>
                </a:lnTo>
                <a:lnTo>
                  <a:pt x="527" y="120"/>
                </a:lnTo>
                <a:lnTo>
                  <a:pt x="523" y="122"/>
                </a:lnTo>
                <a:lnTo>
                  <a:pt x="521" y="122"/>
                </a:lnTo>
                <a:lnTo>
                  <a:pt x="521" y="122"/>
                </a:lnTo>
                <a:close/>
                <a:moveTo>
                  <a:pt x="233" y="132"/>
                </a:moveTo>
                <a:lnTo>
                  <a:pt x="233" y="132"/>
                </a:lnTo>
                <a:lnTo>
                  <a:pt x="239" y="132"/>
                </a:lnTo>
                <a:lnTo>
                  <a:pt x="245" y="131"/>
                </a:lnTo>
                <a:lnTo>
                  <a:pt x="250" y="129"/>
                </a:lnTo>
                <a:lnTo>
                  <a:pt x="255" y="128"/>
                </a:lnTo>
                <a:lnTo>
                  <a:pt x="255" y="128"/>
                </a:lnTo>
                <a:lnTo>
                  <a:pt x="253" y="125"/>
                </a:lnTo>
                <a:lnTo>
                  <a:pt x="252" y="122"/>
                </a:lnTo>
                <a:lnTo>
                  <a:pt x="252" y="122"/>
                </a:lnTo>
                <a:lnTo>
                  <a:pt x="245" y="122"/>
                </a:lnTo>
                <a:lnTo>
                  <a:pt x="239" y="125"/>
                </a:lnTo>
                <a:lnTo>
                  <a:pt x="236" y="128"/>
                </a:lnTo>
                <a:lnTo>
                  <a:pt x="233" y="132"/>
                </a:lnTo>
                <a:lnTo>
                  <a:pt x="233" y="132"/>
                </a:lnTo>
                <a:close/>
                <a:moveTo>
                  <a:pt x="259" y="126"/>
                </a:moveTo>
                <a:lnTo>
                  <a:pt x="259" y="126"/>
                </a:lnTo>
                <a:lnTo>
                  <a:pt x="261" y="125"/>
                </a:lnTo>
                <a:lnTo>
                  <a:pt x="264" y="125"/>
                </a:lnTo>
                <a:lnTo>
                  <a:pt x="264" y="125"/>
                </a:lnTo>
                <a:lnTo>
                  <a:pt x="262" y="123"/>
                </a:lnTo>
                <a:lnTo>
                  <a:pt x="262" y="122"/>
                </a:lnTo>
                <a:lnTo>
                  <a:pt x="258" y="122"/>
                </a:lnTo>
                <a:lnTo>
                  <a:pt x="258" y="122"/>
                </a:lnTo>
                <a:lnTo>
                  <a:pt x="258" y="123"/>
                </a:lnTo>
                <a:lnTo>
                  <a:pt x="259" y="126"/>
                </a:lnTo>
                <a:lnTo>
                  <a:pt x="259" y="126"/>
                </a:lnTo>
                <a:close/>
                <a:moveTo>
                  <a:pt x="334" y="122"/>
                </a:moveTo>
                <a:lnTo>
                  <a:pt x="334" y="122"/>
                </a:lnTo>
                <a:lnTo>
                  <a:pt x="331" y="122"/>
                </a:lnTo>
                <a:lnTo>
                  <a:pt x="331" y="122"/>
                </a:lnTo>
                <a:lnTo>
                  <a:pt x="331" y="123"/>
                </a:lnTo>
                <a:lnTo>
                  <a:pt x="332" y="123"/>
                </a:lnTo>
                <a:lnTo>
                  <a:pt x="334" y="122"/>
                </a:lnTo>
                <a:lnTo>
                  <a:pt x="334" y="122"/>
                </a:lnTo>
                <a:close/>
                <a:moveTo>
                  <a:pt x="206" y="122"/>
                </a:moveTo>
                <a:lnTo>
                  <a:pt x="206" y="122"/>
                </a:lnTo>
                <a:lnTo>
                  <a:pt x="201" y="123"/>
                </a:lnTo>
                <a:lnTo>
                  <a:pt x="195" y="123"/>
                </a:lnTo>
                <a:lnTo>
                  <a:pt x="191" y="123"/>
                </a:lnTo>
                <a:lnTo>
                  <a:pt x="186" y="126"/>
                </a:lnTo>
                <a:lnTo>
                  <a:pt x="186" y="126"/>
                </a:lnTo>
                <a:lnTo>
                  <a:pt x="192" y="131"/>
                </a:lnTo>
                <a:lnTo>
                  <a:pt x="197" y="135"/>
                </a:lnTo>
                <a:lnTo>
                  <a:pt x="197" y="135"/>
                </a:lnTo>
                <a:lnTo>
                  <a:pt x="197" y="135"/>
                </a:lnTo>
                <a:lnTo>
                  <a:pt x="198" y="135"/>
                </a:lnTo>
                <a:lnTo>
                  <a:pt x="200" y="134"/>
                </a:lnTo>
                <a:lnTo>
                  <a:pt x="201" y="134"/>
                </a:lnTo>
                <a:lnTo>
                  <a:pt x="201" y="134"/>
                </a:lnTo>
                <a:lnTo>
                  <a:pt x="203" y="131"/>
                </a:lnTo>
                <a:lnTo>
                  <a:pt x="204" y="128"/>
                </a:lnTo>
                <a:lnTo>
                  <a:pt x="206" y="125"/>
                </a:lnTo>
                <a:lnTo>
                  <a:pt x="206" y="122"/>
                </a:lnTo>
                <a:lnTo>
                  <a:pt x="206" y="122"/>
                </a:lnTo>
                <a:close/>
                <a:moveTo>
                  <a:pt x="646" y="126"/>
                </a:moveTo>
                <a:lnTo>
                  <a:pt x="646" y="126"/>
                </a:lnTo>
                <a:lnTo>
                  <a:pt x="649" y="128"/>
                </a:lnTo>
                <a:lnTo>
                  <a:pt x="653" y="128"/>
                </a:lnTo>
                <a:lnTo>
                  <a:pt x="654" y="128"/>
                </a:lnTo>
                <a:lnTo>
                  <a:pt x="654" y="128"/>
                </a:lnTo>
                <a:lnTo>
                  <a:pt x="653" y="125"/>
                </a:lnTo>
                <a:lnTo>
                  <a:pt x="649" y="123"/>
                </a:lnTo>
                <a:lnTo>
                  <a:pt x="649" y="123"/>
                </a:lnTo>
                <a:lnTo>
                  <a:pt x="648" y="125"/>
                </a:lnTo>
                <a:lnTo>
                  <a:pt x="648" y="125"/>
                </a:lnTo>
                <a:lnTo>
                  <a:pt x="646" y="126"/>
                </a:lnTo>
                <a:lnTo>
                  <a:pt x="646" y="126"/>
                </a:lnTo>
                <a:close/>
                <a:moveTo>
                  <a:pt x="688" y="131"/>
                </a:moveTo>
                <a:lnTo>
                  <a:pt x="688" y="131"/>
                </a:lnTo>
                <a:lnTo>
                  <a:pt x="689" y="128"/>
                </a:lnTo>
                <a:lnTo>
                  <a:pt x="691" y="125"/>
                </a:lnTo>
                <a:lnTo>
                  <a:pt x="691" y="125"/>
                </a:lnTo>
                <a:lnTo>
                  <a:pt x="686" y="123"/>
                </a:lnTo>
                <a:lnTo>
                  <a:pt x="686" y="123"/>
                </a:lnTo>
                <a:lnTo>
                  <a:pt x="685" y="125"/>
                </a:lnTo>
                <a:lnTo>
                  <a:pt x="685" y="128"/>
                </a:lnTo>
                <a:lnTo>
                  <a:pt x="688" y="131"/>
                </a:lnTo>
                <a:lnTo>
                  <a:pt x="688" y="131"/>
                </a:lnTo>
                <a:close/>
                <a:moveTo>
                  <a:pt x="268" y="128"/>
                </a:moveTo>
                <a:lnTo>
                  <a:pt x="268" y="128"/>
                </a:lnTo>
                <a:lnTo>
                  <a:pt x="268" y="134"/>
                </a:lnTo>
                <a:lnTo>
                  <a:pt x="268" y="134"/>
                </a:lnTo>
                <a:lnTo>
                  <a:pt x="279" y="132"/>
                </a:lnTo>
                <a:lnTo>
                  <a:pt x="288" y="129"/>
                </a:lnTo>
                <a:lnTo>
                  <a:pt x="288" y="129"/>
                </a:lnTo>
                <a:lnTo>
                  <a:pt x="288" y="128"/>
                </a:lnTo>
                <a:lnTo>
                  <a:pt x="290" y="126"/>
                </a:lnTo>
                <a:lnTo>
                  <a:pt x="290" y="126"/>
                </a:lnTo>
                <a:lnTo>
                  <a:pt x="285" y="125"/>
                </a:lnTo>
                <a:lnTo>
                  <a:pt x="279" y="125"/>
                </a:lnTo>
                <a:lnTo>
                  <a:pt x="268" y="128"/>
                </a:lnTo>
                <a:lnTo>
                  <a:pt x="268" y="128"/>
                </a:lnTo>
                <a:close/>
                <a:moveTo>
                  <a:pt x="358" y="125"/>
                </a:moveTo>
                <a:lnTo>
                  <a:pt x="358" y="125"/>
                </a:lnTo>
                <a:lnTo>
                  <a:pt x="357" y="131"/>
                </a:lnTo>
                <a:lnTo>
                  <a:pt x="357" y="137"/>
                </a:lnTo>
                <a:lnTo>
                  <a:pt x="357" y="137"/>
                </a:lnTo>
                <a:lnTo>
                  <a:pt x="383" y="137"/>
                </a:lnTo>
                <a:lnTo>
                  <a:pt x="383" y="137"/>
                </a:lnTo>
                <a:lnTo>
                  <a:pt x="384" y="126"/>
                </a:lnTo>
                <a:lnTo>
                  <a:pt x="384" y="126"/>
                </a:lnTo>
                <a:lnTo>
                  <a:pt x="372" y="125"/>
                </a:lnTo>
                <a:lnTo>
                  <a:pt x="358" y="125"/>
                </a:lnTo>
                <a:lnTo>
                  <a:pt x="358" y="125"/>
                </a:lnTo>
                <a:close/>
                <a:moveTo>
                  <a:pt x="663" y="125"/>
                </a:moveTo>
                <a:lnTo>
                  <a:pt x="663" y="125"/>
                </a:lnTo>
                <a:lnTo>
                  <a:pt x="669" y="129"/>
                </a:lnTo>
                <a:lnTo>
                  <a:pt x="675" y="134"/>
                </a:lnTo>
                <a:lnTo>
                  <a:pt x="675" y="134"/>
                </a:lnTo>
                <a:lnTo>
                  <a:pt x="671" y="125"/>
                </a:lnTo>
                <a:lnTo>
                  <a:pt x="671" y="125"/>
                </a:lnTo>
                <a:lnTo>
                  <a:pt x="668" y="125"/>
                </a:lnTo>
                <a:lnTo>
                  <a:pt x="663" y="125"/>
                </a:lnTo>
                <a:lnTo>
                  <a:pt x="663" y="125"/>
                </a:lnTo>
                <a:close/>
                <a:moveTo>
                  <a:pt x="680" y="129"/>
                </a:moveTo>
                <a:lnTo>
                  <a:pt x="680" y="129"/>
                </a:lnTo>
                <a:lnTo>
                  <a:pt x="678" y="126"/>
                </a:lnTo>
                <a:lnTo>
                  <a:pt x="678" y="125"/>
                </a:lnTo>
                <a:lnTo>
                  <a:pt x="677" y="125"/>
                </a:lnTo>
                <a:lnTo>
                  <a:pt x="677" y="125"/>
                </a:lnTo>
                <a:lnTo>
                  <a:pt x="678" y="128"/>
                </a:lnTo>
                <a:lnTo>
                  <a:pt x="678" y="129"/>
                </a:lnTo>
                <a:lnTo>
                  <a:pt x="680" y="129"/>
                </a:lnTo>
                <a:lnTo>
                  <a:pt x="680" y="129"/>
                </a:lnTo>
                <a:close/>
                <a:moveTo>
                  <a:pt x="746" y="134"/>
                </a:moveTo>
                <a:lnTo>
                  <a:pt x="746" y="134"/>
                </a:lnTo>
                <a:lnTo>
                  <a:pt x="744" y="129"/>
                </a:lnTo>
                <a:lnTo>
                  <a:pt x="742" y="126"/>
                </a:lnTo>
                <a:lnTo>
                  <a:pt x="741" y="125"/>
                </a:lnTo>
                <a:lnTo>
                  <a:pt x="741" y="125"/>
                </a:lnTo>
                <a:lnTo>
                  <a:pt x="742" y="129"/>
                </a:lnTo>
                <a:lnTo>
                  <a:pt x="744" y="132"/>
                </a:lnTo>
                <a:lnTo>
                  <a:pt x="746" y="134"/>
                </a:lnTo>
                <a:lnTo>
                  <a:pt x="746" y="134"/>
                </a:lnTo>
                <a:close/>
                <a:moveTo>
                  <a:pt x="337" y="128"/>
                </a:moveTo>
                <a:lnTo>
                  <a:pt x="337" y="128"/>
                </a:lnTo>
                <a:lnTo>
                  <a:pt x="335" y="132"/>
                </a:lnTo>
                <a:lnTo>
                  <a:pt x="335" y="134"/>
                </a:lnTo>
                <a:lnTo>
                  <a:pt x="335" y="137"/>
                </a:lnTo>
                <a:lnTo>
                  <a:pt x="335" y="137"/>
                </a:lnTo>
                <a:lnTo>
                  <a:pt x="343" y="137"/>
                </a:lnTo>
                <a:lnTo>
                  <a:pt x="351" y="137"/>
                </a:lnTo>
                <a:lnTo>
                  <a:pt x="351" y="137"/>
                </a:lnTo>
                <a:lnTo>
                  <a:pt x="354" y="126"/>
                </a:lnTo>
                <a:lnTo>
                  <a:pt x="354" y="126"/>
                </a:lnTo>
                <a:lnTo>
                  <a:pt x="345" y="126"/>
                </a:lnTo>
                <a:lnTo>
                  <a:pt x="337" y="128"/>
                </a:lnTo>
                <a:lnTo>
                  <a:pt x="337" y="128"/>
                </a:lnTo>
                <a:close/>
                <a:moveTo>
                  <a:pt x="735" y="146"/>
                </a:moveTo>
                <a:lnTo>
                  <a:pt x="735" y="146"/>
                </a:lnTo>
                <a:lnTo>
                  <a:pt x="724" y="126"/>
                </a:lnTo>
                <a:lnTo>
                  <a:pt x="724" y="126"/>
                </a:lnTo>
                <a:lnTo>
                  <a:pt x="724" y="131"/>
                </a:lnTo>
                <a:lnTo>
                  <a:pt x="727" y="135"/>
                </a:lnTo>
                <a:lnTo>
                  <a:pt x="735" y="146"/>
                </a:lnTo>
                <a:lnTo>
                  <a:pt x="735" y="146"/>
                </a:lnTo>
                <a:close/>
                <a:moveTo>
                  <a:pt x="157" y="141"/>
                </a:moveTo>
                <a:lnTo>
                  <a:pt x="157" y="141"/>
                </a:lnTo>
                <a:lnTo>
                  <a:pt x="174" y="138"/>
                </a:lnTo>
                <a:lnTo>
                  <a:pt x="174" y="138"/>
                </a:lnTo>
                <a:lnTo>
                  <a:pt x="175" y="132"/>
                </a:lnTo>
                <a:lnTo>
                  <a:pt x="175" y="129"/>
                </a:lnTo>
                <a:lnTo>
                  <a:pt x="172" y="128"/>
                </a:lnTo>
                <a:lnTo>
                  <a:pt x="168" y="128"/>
                </a:lnTo>
                <a:lnTo>
                  <a:pt x="165" y="129"/>
                </a:lnTo>
                <a:lnTo>
                  <a:pt x="160" y="134"/>
                </a:lnTo>
                <a:lnTo>
                  <a:pt x="157" y="137"/>
                </a:lnTo>
                <a:lnTo>
                  <a:pt x="157" y="141"/>
                </a:lnTo>
                <a:lnTo>
                  <a:pt x="157" y="141"/>
                </a:lnTo>
                <a:close/>
                <a:moveTo>
                  <a:pt x="387" y="137"/>
                </a:moveTo>
                <a:lnTo>
                  <a:pt x="387" y="137"/>
                </a:lnTo>
                <a:lnTo>
                  <a:pt x="392" y="137"/>
                </a:lnTo>
                <a:lnTo>
                  <a:pt x="398" y="137"/>
                </a:lnTo>
                <a:lnTo>
                  <a:pt x="398" y="137"/>
                </a:lnTo>
                <a:lnTo>
                  <a:pt x="398" y="131"/>
                </a:lnTo>
                <a:lnTo>
                  <a:pt x="396" y="126"/>
                </a:lnTo>
                <a:lnTo>
                  <a:pt x="396" y="126"/>
                </a:lnTo>
                <a:lnTo>
                  <a:pt x="392" y="126"/>
                </a:lnTo>
                <a:lnTo>
                  <a:pt x="390" y="129"/>
                </a:lnTo>
                <a:lnTo>
                  <a:pt x="387" y="137"/>
                </a:lnTo>
                <a:lnTo>
                  <a:pt x="387" y="137"/>
                </a:lnTo>
                <a:close/>
                <a:moveTo>
                  <a:pt x="98" y="131"/>
                </a:moveTo>
                <a:lnTo>
                  <a:pt x="98" y="131"/>
                </a:lnTo>
                <a:lnTo>
                  <a:pt x="101" y="129"/>
                </a:lnTo>
                <a:lnTo>
                  <a:pt x="101" y="129"/>
                </a:lnTo>
                <a:lnTo>
                  <a:pt x="101" y="128"/>
                </a:lnTo>
                <a:lnTo>
                  <a:pt x="98" y="128"/>
                </a:lnTo>
                <a:lnTo>
                  <a:pt x="98" y="128"/>
                </a:lnTo>
                <a:lnTo>
                  <a:pt x="98" y="131"/>
                </a:lnTo>
                <a:lnTo>
                  <a:pt x="98" y="131"/>
                </a:lnTo>
                <a:close/>
                <a:moveTo>
                  <a:pt x="410" y="138"/>
                </a:moveTo>
                <a:lnTo>
                  <a:pt x="410" y="138"/>
                </a:lnTo>
                <a:lnTo>
                  <a:pt x="412" y="128"/>
                </a:lnTo>
                <a:lnTo>
                  <a:pt x="412" y="128"/>
                </a:lnTo>
                <a:lnTo>
                  <a:pt x="406" y="128"/>
                </a:lnTo>
                <a:lnTo>
                  <a:pt x="406" y="128"/>
                </a:lnTo>
                <a:lnTo>
                  <a:pt x="406" y="131"/>
                </a:lnTo>
                <a:lnTo>
                  <a:pt x="406" y="135"/>
                </a:lnTo>
                <a:lnTo>
                  <a:pt x="407" y="138"/>
                </a:lnTo>
                <a:lnTo>
                  <a:pt x="409" y="138"/>
                </a:lnTo>
                <a:lnTo>
                  <a:pt x="410" y="138"/>
                </a:lnTo>
                <a:lnTo>
                  <a:pt x="410" y="138"/>
                </a:lnTo>
                <a:close/>
                <a:moveTo>
                  <a:pt x="113" y="129"/>
                </a:moveTo>
                <a:lnTo>
                  <a:pt x="113" y="129"/>
                </a:lnTo>
                <a:lnTo>
                  <a:pt x="114" y="132"/>
                </a:lnTo>
                <a:lnTo>
                  <a:pt x="116" y="135"/>
                </a:lnTo>
                <a:lnTo>
                  <a:pt x="116" y="135"/>
                </a:lnTo>
                <a:lnTo>
                  <a:pt x="117" y="134"/>
                </a:lnTo>
                <a:lnTo>
                  <a:pt x="117" y="132"/>
                </a:lnTo>
                <a:lnTo>
                  <a:pt x="119" y="128"/>
                </a:lnTo>
                <a:lnTo>
                  <a:pt x="119" y="128"/>
                </a:lnTo>
                <a:lnTo>
                  <a:pt x="116" y="128"/>
                </a:lnTo>
                <a:lnTo>
                  <a:pt x="113" y="129"/>
                </a:lnTo>
                <a:lnTo>
                  <a:pt x="113" y="129"/>
                </a:lnTo>
                <a:close/>
                <a:moveTo>
                  <a:pt x="416" y="128"/>
                </a:moveTo>
                <a:lnTo>
                  <a:pt x="416" y="128"/>
                </a:lnTo>
                <a:lnTo>
                  <a:pt x="416" y="134"/>
                </a:lnTo>
                <a:lnTo>
                  <a:pt x="416" y="138"/>
                </a:lnTo>
                <a:lnTo>
                  <a:pt x="416" y="138"/>
                </a:lnTo>
                <a:lnTo>
                  <a:pt x="419" y="138"/>
                </a:lnTo>
                <a:lnTo>
                  <a:pt x="424" y="138"/>
                </a:lnTo>
                <a:lnTo>
                  <a:pt x="424" y="138"/>
                </a:lnTo>
                <a:lnTo>
                  <a:pt x="425" y="134"/>
                </a:lnTo>
                <a:lnTo>
                  <a:pt x="425" y="128"/>
                </a:lnTo>
                <a:lnTo>
                  <a:pt x="425" y="128"/>
                </a:lnTo>
                <a:lnTo>
                  <a:pt x="416" y="128"/>
                </a:lnTo>
                <a:lnTo>
                  <a:pt x="416" y="128"/>
                </a:lnTo>
                <a:close/>
                <a:moveTo>
                  <a:pt x="431" y="129"/>
                </a:moveTo>
                <a:lnTo>
                  <a:pt x="431" y="129"/>
                </a:lnTo>
                <a:lnTo>
                  <a:pt x="430" y="134"/>
                </a:lnTo>
                <a:lnTo>
                  <a:pt x="430" y="138"/>
                </a:lnTo>
                <a:lnTo>
                  <a:pt x="430" y="138"/>
                </a:lnTo>
                <a:lnTo>
                  <a:pt x="438" y="137"/>
                </a:lnTo>
                <a:lnTo>
                  <a:pt x="445" y="137"/>
                </a:lnTo>
                <a:lnTo>
                  <a:pt x="445" y="137"/>
                </a:lnTo>
                <a:lnTo>
                  <a:pt x="445" y="134"/>
                </a:lnTo>
                <a:lnTo>
                  <a:pt x="444" y="129"/>
                </a:lnTo>
                <a:lnTo>
                  <a:pt x="444" y="129"/>
                </a:lnTo>
                <a:lnTo>
                  <a:pt x="438" y="129"/>
                </a:lnTo>
                <a:lnTo>
                  <a:pt x="431" y="129"/>
                </a:lnTo>
                <a:lnTo>
                  <a:pt x="431" y="129"/>
                </a:lnTo>
                <a:close/>
                <a:moveTo>
                  <a:pt x="502" y="128"/>
                </a:moveTo>
                <a:lnTo>
                  <a:pt x="502" y="128"/>
                </a:lnTo>
                <a:lnTo>
                  <a:pt x="505" y="129"/>
                </a:lnTo>
                <a:lnTo>
                  <a:pt x="508" y="131"/>
                </a:lnTo>
                <a:lnTo>
                  <a:pt x="511" y="131"/>
                </a:lnTo>
                <a:lnTo>
                  <a:pt x="512" y="131"/>
                </a:lnTo>
                <a:lnTo>
                  <a:pt x="512" y="128"/>
                </a:lnTo>
                <a:lnTo>
                  <a:pt x="512" y="128"/>
                </a:lnTo>
                <a:lnTo>
                  <a:pt x="502" y="128"/>
                </a:lnTo>
                <a:lnTo>
                  <a:pt x="502" y="128"/>
                </a:lnTo>
                <a:close/>
                <a:moveTo>
                  <a:pt x="518" y="129"/>
                </a:moveTo>
                <a:lnTo>
                  <a:pt x="518" y="129"/>
                </a:lnTo>
                <a:lnTo>
                  <a:pt x="524" y="129"/>
                </a:lnTo>
                <a:lnTo>
                  <a:pt x="527" y="129"/>
                </a:lnTo>
                <a:lnTo>
                  <a:pt x="529" y="128"/>
                </a:lnTo>
                <a:lnTo>
                  <a:pt x="529" y="128"/>
                </a:lnTo>
                <a:lnTo>
                  <a:pt x="523" y="128"/>
                </a:lnTo>
                <a:lnTo>
                  <a:pt x="520" y="128"/>
                </a:lnTo>
                <a:lnTo>
                  <a:pt x="518" y="129"/>
                </a:lnTo>
                <a:lnTo>
                  <a:pt x="518" y="129"/>
                </a:lnTo>
                <a:close/>
                <a:moveTo>
                  <a:pt x="633" y="131"/>
                </a:moveTo>
                <a:lnTo>
                  <a:pt x="633" y="131"/>
                </a:lnTo>
                <a:lnTo>
                  <a:pt x="631" y="129"/>
                </a:lnTo>
                <a:lnTo>
                  <a:pt x="631" y="128"/>
                </a:lnTo>
                <a:lnTo>
                  <a:pt x="630" y="128"/>
                </a:lnTo>
                <a:lnTo>
                  <a:pt x="630" y="128"/>
                </a:lnTo>
                <a:lnTo>
                  <a:pt x="630" y="129"/>
                </a:lnTo>
                <a:lnTo>
                  <a:pt x="630" y="131"/>
                </a:lnTo>
                <a:lnTo>
                  <a:pt x="631" y="132"/>
                </a:lnTo>
                <a:lnTo>
                  <a:pt x="633" y="131"/>
                </a:lnTo>
                <a:lnTo>
                  <a:pt x="633" y="131"/>
                </a:lnTo>
                <a:close/>
                <a:moveTo>
                  <a:pt x="303" y="131"/>
                </a:moveTo>
                <a:lnTo>
                  <a:pt x="303" y="131"/>
                </a:lnTo>
                <a:lnTo>
                  <a:pt x="303" y="134"/>
                </a:lnTo>
                <a:lnTo>
                  <a:pt x="302" y="138"/>
                </a:lnTo>
                <a:lnTo>
                  <a:pt x="302" y="138"/>
                </a:lnTo>
                <a:lnTo>
                  <a:pt x="314" y="134"/>
                </a:lnTo>
                <a:lnTo>
                  <a:pt x="325" y="129"/>
                </a:lnTo>
                <a:lnTo>
                  <a:pt x="325" y="129"/>
                </a:lnTo>
                <a:lnTo>
                  <a:pt x="320" y="129"/>
                </a:lnTo>
                <a:lnTo>
                  <a:pt x="316" y="129"/>
                </a:lnTo>
                <a:lnTo>
                  <a:pt x="303" y="131"/>
                </a:lnTo>
                <a:lnTo>
                  <a:pt x="303" y="131"/>
                </a:lnTo>
                <a:close/>
                <a:moveTo>
                  <a:pt x="454" y="131"/>
                </a:moveTo>
                <a:lnTo>
                  <a:pt x="454" y="131"/>
                </a:lnTo>
                <a:lnTo>
                  <a:pt x="457" y="131"/>
                </a:lnTo>
                <a:lnTo>
                  <a:pt x="459" y="132"/>
                </a:lnTo>
                <a:lnTo>
                  <a:pt x="459" y="132"/>
                </a:lnTo>
                <a:lnTo>
                  <a:pt x="460" y="131"/>
                </a:lnTo>
                <a:lnTo>
                  <a:pt x="460" y="128"/>
                </a:lnTo>
                <a:lnTo>
                  <a:pt x="460" y="128"/>
                </a:lnTo>
                <a:lnTo>
                  <a:pt x="457" y="129"/>
                </a:lnTo>
                <a:lnTo>
                  <a:pt x="454" y="129"/>
                </a:lnTo>
                <a:lnTo>
                  <a:pt x="454" y="131"/>
                </a:lnTo>
                <a:lnTo>
                  <a:pt x="454" y="131"/>
                </a:lnTo>
                <a:close/>
                <a:moveTo>
                  <a:pt x="471" y="135"/>
                </a:moveTo>
                <a:lnTo>
                  <a:pt x="471" y="135"/>
                </a:lnTo>
                <a:lnTo>
                  <a:pt x="477" y="134"/>
                </a:lnTo>
                <a:lnTo>
                  <a:pt x="483" y="134"/>
                </a:lnTo>
                <a:lnTo>
                  <a:pt x="483" y="134"/>
                </a:lnTo>
                <a:lnTo>
                  <a:pt x="485" y="131"/>
                </a:lnTo>
                <a:lnTo>
                  <a:pt x="485" y="129"/>
                </a:lnTo>
                <a:lnTo>
                  <a:pt x="485" y="129"/>
                </a:lnTo>
                <a:lnTo>
                  <a:pt x="470" y="129"/>
                </a:lnTo>
                <a:lnTo>
                  <a:pt x="470" y="129"/>
                </a:lnTo>
                <a:lnTo>
                  <a:pt x="470" y="132"/>
                </a:lnTo>
                <a:lnTo>
                  <a:pt x="470" y="134"/>
                </a:lnTo>
                <a:lnTo>
                  <a:pt x="471" y="135"/>
                </a:lnTo>
                <a:lnTo>
                  <a:pt x="471" y="135"/>
                </a:lnTo>
                <a:close/>
                <a:moveTo>
                  <a:pt x="593" y="129"/>
                </a:moveTo>
                <a:lnTo>
                  <a:pt x="593" y="129"/>
                </a:lnTo>
                <a:lnTo>
                  <a:pt x="590" y="129"/>
                </a:lnTo>
                <a:lnTo>
                  <a:pt x="588" y="129"/>
                </a:lnTo>
                <a:lnTo>
                  <a:pt x="588" y="129"/>
                </a:lnTo>
                <a:lnTo>
                  <a:pt x="588" y="131"/>
                </a:lnTo>
                <a:lnTo>
                  <a:pt x="590" y="131"/>
                </a:lnTo>
                <a:lnTo>
                  <a:pt x="592" y="131"/>
                </a:lnTo>
                <a:lnTo>
                  <a:pt x="593" y="129"/>
                </a:lnTo>
                <a:lnTo>
                  <a:pt x="593" y="129"/>
                </a:lnTo>
                <a:close/>
                <a:moveTo>
                  <a:pt x="720" y="148"/>
                </a:moveTo>
                <a:lnTo>
                  <a:pt x="720" y="148"/>
                </a:lnTo>
                <a:lnTo>
                  <a:pt x="718" y="138"/>
                </a:lnTo>
                <a:lnTo>
                  <a:pt x="715" y="132"/>
                </a:lnTo>
                <a:lnTo>
                  <a:pt x="712" y="129"/>
                </a:lnTo>
                <a:lnTo>
                  <a:pt x="712" y="129"/>
                </a:lnTo>
                <a:lnTo>
                  <a:pt x="713" y="135"/>
                </a:lnTo>
                <a:lnTo>
                  <a:pt x="715" y="141"/>
                </a:lnTo>
                <a:lnTo>
                  <a:pt x="718" y="146"/>
                </a:lnTo>
                <a:lnTo>
                  <a:pt x="720" y="148"/>
                </a:lnTo>
                <a:lnTo>
                  <a:pt x="720" y="148"/>
                </a:lnTo>
                <a:close/>
                <a:moveTo>
                  <a:pt x="489" y="132"/>
                </a:moveTo>
                <a:lnTo>
                  <a:pt x="489" y="132"/>
                </a:lnTo>
                <a:lnTo>
                  <a:pt x="494" y="132"/>
                </a:lnTo>
                <a:lnTo>
                  <a:pt x="494" y="132"/>
                </a:lnTo>
                <a:lnTo>
                  <a:pt x="494" y="131"/>
                </a:lnTo>
                <a:lnTo>
                  <a:pt x="492" y="131"/>
                </a:lnTo>
                <a:lnTo>
                  <a:pt x="491" y="131"/>
                </a:lnTo>
                <a:lnTo>
                  <a:pt x="489" y="132"/>
                </a:lnTo>
                <a:lnTo>
                  <a:pt x="489" y="132"/>
                </a:lnTo>
                <a:close/>
                <a:moveTo>
                  <a:pt x="643" y="132"/>
                </a:moveTo>
                <a:lnTo>
                  <a:pt x="643" y="132"/>
                </a:lnTo>
                <a:lnTo>
                  <a:pt x="643" y="131"/>
                </a:lnTo>
                <a:lnTo>
                  <a:pt x="643" y="129"/>
                </a:lnTo>
                <a:lnTo>
                  <a:pt x="643" y="129"/>
                </a:lnTo>
                <a:lnTo>
                  <a:pt x="642" y="129"/>
                </a:lnTo>
                <a:lnTo>
                  <a:pt x="640" y="131"/>
                </a:lnTo>
                <a:lnTo>
                  <a:pt x="640" y="131"/>
                </a:lnTo>
                <a:lnTo>
                  <a:pt x="642" y="131"/>
                </a:lnTo>
                <a:lnTo>
                  <a:pt x="642" y="132"/>
                </a:lnTo>
                <a:lnTo>
                  <a:pt x="643" y="132"/>
                </a:lnTo>
                <a:lnTo>
                  <a:pt x="643" y="132"/>
                </a:lnTo>
                <a:lnTo>
                  <a:pt x="643" y="132"/>
                </a:lnTo>
                <a:close/>
                <a:moveTo>
                  <a:pt x="547" y="132"/>
                </a:moveTo>
                <a:lnTo>
                  <a:pt x="547" y="132"/>
                </a:lnTo>
                <a:lnTo>
                  <a:pt x="547" y="137"/>
                </a:lnTo>
                <a:lnTo>
                  <a:pt x="546" y="138"/>
                </a:lnTo>
                <a:lnTo>
                  <a:pt x="543" y="140"/>
                </a:lnTo>
                <a:lnTo>
                  <a:pt x="541" y="143"/>
                </a:lnTo>
                <a:lnTo>
                  <a:pt x="541" y="143"/>
                </a:lnTo>
                <a:lnTo>
                  <a:pt x="546" y="146"/>
                </a:lnTo>
                <a:lnTo>
                  <a:pt x="550" y="148"/>
                </a:lnTo>
                <a:lnTo>
                  <a:pt x="564" y="148"/>
                </a:lnTo>
                <a:lnTo>
                  <a:pt x="564" y="148"/>
                </a:lnTo>
                <a:lnTo>
                  <a:pt x="567" y="140"/>
                </a:lnTo>
                <a:lnTo>
                  <a:pt x="570" y="132"/>
                </a:lnTo>
                <a:lnTo>
                  <a:pt x="570" y="132"/>
                </a:lnTo>
                <a:lnTo>
                  <a:pt x="558" y="132"/>
                </a:lnTo>
                <a:lnTo>
                  <a:pt x="547" y="132"/>
                </a:lnTo>
                <a:lnTo>
                  <a:pt x="547" y="132"/>
                </a:lnTo>
                <a:close/>
                <a:moveTo>
                  <a:pt x="653" y="135"/>
                </a:moveTo>
                <a:lnTo>
                  <a:pt x="653" y="135"/>
                </a:lnTo>
                <a:lnTo>
                  <a:pt x="653" y="134"/>
                </a:lnTo>
                <a:lnTo>
                  <a:pt x="651" y="132"/>
                </a:lnTo>
                <a:lnTo>
                  <a:pt x="648" y="131"/>
                </a:lnTo>
                <a:lnTo>
                  <a:pt x="648" y="131"/>
                </a:lnTo>
                <a:lnTo>
                  <a:pt x="648" y="134"/>
                </a:lnTo>
                <a:lnTo>
                  <a:pt x="649" y="135"/>
                </a:lnTo>
                <a:lnTo>
                  <a:pt x="651" y="135"/>
                </a:lnTo>
                <a:lnTo>
                  <a:pt x="653" y="135"/>
                </a:lnTo>
                <a:lnTo>
                  <a:pt x="653" y="135"/>
                </a:lnTo>
                <a:close/>
                <a:moveTo>
                  <a:pt x="186" y="137"/>
                </a:moveTo>
                <a:lnTo>
                  <a:pt x="186" y="137"/>
                </a:lnTo>
                <a:lnTo>
                  <a:pt x="187" y="135"/>
                </a:lnTo>
                <a:lnTo>
                  <a:pt x="187" y="135"/>
                </a:lnTo>
                <a:lnTo>
                  <a:pt x="187" y="135"/>
                </a:lnTo>
                <a:lnTo>
                  <a:pt x="187" y="134"/>
                </a:lnTo>
                <a:lnTo>
                  <a:pt x="186" y="132"/>
                </a:lnTo>
                <a:lnTo>
                  <a:pt x="186" y="132"/>
                </a:lnTo>
                <a:lnTo>
                  <a:pt x="186" y="135"/>
                </a:lnTo>
                <a:lnTo>
                  <a:pt x="186" y="135"/>
                </a:lnTo>
                <a:lnTo>
                  <a:pt x="186" y="137"/>
                </a:lnTo>
                <a:lnTo>
                  <a:pt x="186" y="137"/>
                </a:lnTo>
                <a:close/>
                <a:moveTo>
                  <a:pt x="128" y="135"/>
                </a:moveTo>
                <a:lnTo>
                  <a:pt x="128" y="135"/>
                </a:lnTo>
                <a:lnTo>
                  <a:pt x="122" y="144"/>
                </a:lnTo>
                <a:lnTo>
                  <a:pt x="120" y="149"/>
                </a:lnTo>
                <a:lnTo>
                  <a:pt x="117" y="154"/>
                </a:lnTo>
                <a:lnTo>
                  <a:pt x="117" y="154"/>
                </a:lnTo>
                <a:lnTo>
                  <a:pt x="126" y="152"/>
                </a:lnTo>
                <a:lnTo>
                  <a:pt x="133" y="148"/>
                </a:lnTo>
                <a:lnTo>
                  <a:pt x="139" y="143"/>
                </a:lnTo>
                <a:lnTo>
                  <a:pt x="143" y="137"/>
                </a:lnTo>
                <a:lnTo>
                  <a:pt x="143" y="137"/>
                </a:lnTo>
                <a:lnTo>
                  <a:pt x="140" y="134"/>
                </a:lnTo>
                <a:lnTo>
                  <a:pt x="137" y="134"/>
                </a:lnTo>
                <a:lnTo>
                  <a:pt x="128" y="135"/>
                </a:lnTo>
                <a:lnTo>
                  <a:pt x="128" y="135"/>
                </a:lnTo>
                <a:close/>
                <a:moveTo>
                  <a:pt x="99" y="135"/>
                </a:moveTo>
                <a:lnTo>
                  <a:pt x="99" y="135"/>
                </a:lnTo>
                <a:lnTo>
                  <a:pt x="101" y="138"/>
                </a:lnTo>
                <a:lnTo>
                  <a:pt x="101" y="141"/>
                </a:lnTo>
                <a:lnTo>
                  <a:pt x="101" y="141"/>
                </a:lnTo>
                <a:lnTo>
                  <a:pt x="104" y="140"/>
                </a:lnTo>
                <a:lnTo>
                  <a:pt x="107" y="137"/>
                </a:lnTo>
                <a:lnTo>
                  <a:pt x="107" y="137"/>
                </a:lnTo>
                <a:lnTo>
                  <a:pt x="105" y="135"/>
                </a:lnTo>
                <a:lnTo>
                  <a:pt x="104" y="134"/>
                </a:lnTo>
                <a:lnTo>
                  <a:pt x="104" y="134"/>
                </a:lnTo>
                <a:lnTo>
                  <a:pt x="102" y="135"/>
                </a:lnTo>
                <a:lnTo>
                  <a:pt x="99" y="135"/>
                </a:lnTo>
                <a:lnTo>
                  <a:pt x="99" y="135"/>
                </a:lnTo>
                <a:close/>
                <a:moveTo>
                  <a:pt x="459" y="135"/>
                </a:moveTo>
                <a:lnTo>
                  <a:pt x="459" y="135"/>
                </a:lnTo>
                <a:lnTo>
                  <a:pt x="453" y="134"/>
                </a:lnTo>
                <a:lnTo>
                  <a:pt x="453" y="134"/>
                </a:lnTo>
                <a:lnTo>
                  <a:pt x="453" y="135"/>
                </a:lnTo>
                <a:lnTo>
                  <a:pt x="454" y="135"/>
                </a:lnTo>
                <a:lnTo>
                  <a:pt x="459" y="135"/>
                </a:lnTo>
                <a:lnTo>
                  <a:pt x="459" y="135"/>
                </a:lnTo>
                <a:close/>
                <a:moveTo>
                  <a:pt x="73" y="146"/>
                </a:moveTo>
                <a:lnTo>
                  <a:pt x="73" y="146"/>
                </a:lnTo>
                <a:lnTo>
                  <a:pt x="76" y="144"/>
                </a:lnTo>
                <a:lnTo>
                  <a:pt x="79" y="141"/>
                </a:lnTo>
                <a:lnTo>
                  <a:pt x="81" y="135"/>
                </a:lnTo>
                <a:lnTo>
                  <a:pt x="81" y="135"/>
                </a:lnTo>
                <a:lnTo>
                  <a:pt x="76" y="140"/>
                </a:lnTo>
                <a:lnTo>
                  <a:pt x="75" y="143"/>
                </a:lnTo>
                <a:lnTo>
                  <a:pt x="73" y="146"/>
                </a:lnTo>
                <a:lnTo>
                  <a:pt x="73" y="146"/>
                </a:lnTo>
                <a:close/>
                <a:moveTo>
                  <a:pt x="319" y="138"/>
                </a:moveTo>
                <a:lnTo>
                  <a:pt x="319" y="138"/>
                </a:lnTo>
                <a:lnTo>
                  <a:pt x="323" y="138"/>
                </a:lnTo>
                <a:lnTo>
                  <a:pt x="326" y="138"/>
                </a:lnTo>
                <a:lnTo>
                  <a:pt x="326" y="137"/>
                </a:lnTo>
                <a:lnTo>
                  <a:pt x="326" y="137"/>
                </a:lnTo>
                <a:lnTo>
                  <a:pt x="325" y="135"/>
                </a:lnTo>
                <a:lnTo>
                  <a:pt x="323" y="135"/>
                </a:lnTo>
                <a:lnTo>
                  <a:pt x="319" y="138"/>
                </a:lnTo>
                <a:lnTo>
                  <a:pt x="319" y="138"/>
                </a:lnTo>
                <a:close/>
                <a:moveTo>
                  <a:pt x="526" y="135"/>
                </a:moveTo>
                <a:lnTo>
                  <a:pt x="526" y="135"/>
                </a:lnTo>
                <a:lnTo>
                  <a:pt x="521" y="135"/>
                </a:lnTo>
                <a:lnTo>
                  <a:pt x="521" y="135"/>
                </a:lnTo>
                <a:lnTo>
                  <a:pt x="523" y="137"/>
                </a:lnTo>
                <a:lnTo>
                  <a:pt x="524" y="137"/>
                </a:lnTo>
                <a:lnTo>
                  <a:pt x="526" y="137"/>
                </a:lnTo>
                <a:lnTo>
                  <a:pt x="526" y="135"/>
                </a:lnTo>
                <a:lnTo>
                  <a:pt x="526" y="135"/>
                </a:lnTo>
                <a:close/>
                <a:moveTo>
                  <a:pt x="570" y="148"/>
                </a:moveTo>
                <a:lnTo>
                  <a:pt x="570" y="148"/>
                </a:lnTo>
                <a:lnTo>
                  <a:pt x="573" y="146"/>
                </a:lnTo>
                <a:lnTo>
                  <a:pt x="575" y="146"/>
                </a:lnTo>
                <a:lnTo>
                  <a:pt x="575" y="146"/>
                </a:lnTo>
                <a:lnTo>
                  <a:pt x="575" y="140"/>
                </a:lnTo>
                <a:lnTo>
                  <a:pt x="575" y="137"/>
                </a:lnTo>
                <a:lnTo>
                  <a:pt x="575" y="135"/>
                </a:lnTo>
                <a:lnTo>
                  <a:pt x="575" y="135"/>
                </a:lnTo>
                <a:lnTo>
                  <a:pt x="572" y="140"/>
                </a:lnTo>
                <a:lnTo>
                  <a:pt x="570" y="148"/>
                </a:lnTo>
                <a:lnTo>
                  <a:pt x="570" y="148"/>
                </a:lnTo>
                <a:close/>
                <a:moveTo>
                  <a:pt x="581" y="146"/>
                </a:moveTo>
                <a:lnTo>
                  <a:pt x="581" y="146"/>
                </a:lnTo>
                <a:lnTo>
                  <a:pt x="582" y="140"/>
                </a:lnTo>
                <a:lnTo>
                  <a:pt x="582" y="137"/>
                </a:lnTo>
                <a:lnTo>
                  <a:pt x="581" y="135"/>
                </a:lnTo>
                <a:lnTo>
                  <a:pt x="581" y="135"/>
                </a:lnTo>
                <a:lnTo>
                  <a:pt x="579" y="141"/>
                </a:lnTo>
                <a:lnTo>
                  <a:pt x="579" y="144"/>
                </a:lnTo>
                <a:lnTo>
                  <a:pt x="581" y="146"/>
                </a:lnTo>
                <a:lnTo>
                  <a:pt x="581" y="146"/>
                </a:lnTo>
                <a:close/>
                <a:moveTo>
                  <a:pt x="668" y="138"/>
                </a:moveTo>
                <a:lnTo>
                  <a:pt x="668" y="138"/>
                </a:lnTo>
                <a:lnTo>
                  <a:pt x="663" y="135"/>
                </a:lnTo>
                <a:lnTo>
                  <a:pt x="662" y="135"/>
                </a:lnTo>
                <a:lnTo>
                  <a:pt x="660" y="137"/>
                </a:lnTo>
                <a:lnTo>
                  <a:pt x="660" y="137"/>
                </a:lnTo>
                <a:lnTo>
                  <a:pt x="665" y="138"/>
                </a:lnTo>
                <a:lnTo>
                  <a:pt x="668" y="138"/>
                </a:lnTo>
                <a:lnTo>
                  <a:pt x="668" y="138"/>
                </a:lnTo>
                <a:close/>
                <a:moveTo>
                  <a:pt x="294" y="138"/>
                </a:moveTo>
                <a:lnTo>
                  <a:pt x="294" y="138"/>
                </a:lnTo>
                <a:lnTo>
                  <a:pt x="294" y="137"/>
                </a:lnTo>
                <a:lnTo>
                  <a:pt x="293" y="135"/>
                </a:lnTo>
                <a:lnTo>
                  <a:pt x="293" y="135"/>
                </a:lnTo>
                <a:lnTo>
                  <a:pt x="293" y="135"/>
                </a:lnTo>
                <a:lnTo>
                  <a:pt x="291" y="138"/>
                </a:lnTo>
                <a:lnTo>
                  <a:pt x="291" y="140"/>
                </a:lnTo>
                <a:lnTo>
                  <a:pt x="294" y="138"/>
                </a:lnTo>
                <a:lnTo>
                  <a:pt x="294" y="138"/>
                </a:lnTo>
                <a:close/>
                <a:moveTo>
                  <a:pt x="631" y="138"/>
                </a:moveTo>
                <a:lnTo>
                  <a:pt x="631" y="138"/>
                </a:lnTo>
                <a:lnTo>
                  <a:pt x="634" y="138"/>
                </a:lnTo>
                <a:lnTo>
                  <a:pt x="637" y="140"/>
                </a:lnTo>
                <a:lnTo>
                  <a:pt x="637" y="140"/>
                </a:lnTo>
                <a:lnTo>
                  <a:pt x="636" y="138"/>
                </a:lnTo>
                <a:lnTo>
                  <a:pt x="634" y="137"/>
                </a:lnTo>
                <a:lnTo>
                  <a:pt x="633" y="137"/>
                </a:lnTo>
                <a:lnTo>
                  <a:pt x="631" y="135"/>
                </a:lnTo>
                <a:lnTo>
                  <a:pt x="631" y="135"/>
                </a:lnTo>
                <a:lnTo>
                  <a:pt x="630" y="137"/>
                </a:lnTo>
                <a:lnTo>
                  <a:pt x="630" y="138"/>
                </a:lnTo>
                <a:lnTo>
                  <a:pt x="631" y="138"/>
                </a:lnTo>
                <a:lnTo>
                  <a:pt x="631" y="138"/>
                </a:lnTo>
                <a:close/>
                <a:moveTo>
                  <a:pt x="226" y="141"/>
                </a:moveTo>
                <a:lnTo>
                  <a:pt x="226" y="141"/>
                </a:lnTo>
                <a:lnTo>
                  <a:pt x="232" y="137"/>
                </a:lnTo>
                <a:lnTo>
                  <a:pt x="232" y="137"/>
                </a:lnTo>
                <a:lnTo>
                  <a:pt x="230" y="137"/>
                </a:lnTo>
                <a:lnTo>
                  <a:pt x="229" y="137"/>
                </a:lnTo>
                <a:lnTo>
                  <a:pt x="226" y="141"/>
                </a:lnTo>
                <a:lnTo>
                  <a:pt x="226" y="141"/>
                </a:lnTo>
                <a:close/>
                <a:moveTo>
                  <a:pt x="235" y="143"/>
                </a:moveTo>
                <a:lnTo>
                  <a:pt x="235" y="143"/>
                </a:lnTo>
                <a:lnTo>
                  <a:pt x="239" y="143"/>
                </a:lnTo>
                <a:lnTo>
                  <a:pt x="245" y="141"/>
                </a:lnTo>
                <a:lnTo>
                  <a:pt x="256" y="137"/>
                </a:lnTo>
                <a:lnTo>
                  <a:pt x="256" y="137"/>
                </a:lnTo>
                <a:lnTo>
                  <a:pt x="248" y="137"/>
                </a:lnTo>
                <a:lnTo>
                  <a:pt x="242" y="137"/>
                </a:lnTo>
                <a:lnTo>
                  <a:pt x="238" y="140"/>
                </a:lnTo>
                <a:lnTo>
                  <a:pt x="235" y="143"/>
                </a:lnTo>
                <a:lnTo>
                  <a:pt x="235" y="143"/>
                </a:lnTo>
                <a:close/>
                <a:moveTo>
                  <a:pt x="499" y="138"/>
                </a:moveTo>
                <a:lnTo>
                  <a:pt x="499" y="138"/>
                </a:lnTo>
                <a:lnTo>
                  <a:pt x="499" y="141"/>
                </a:lnTo>
                <a:lnTo>
                  <a:pt x="499" y="141"/>
                </a:lnTo>
                <a:lnTo>
                  <a:pt x="503" y="143"/>
                </a:lnTo>
                <a:lnTo>
                  <a:pt x="508" y="143"/>
                </a:lnTo>
                <a:lnTo>
                  <a:pt x="508" y="143"/>
                </a:lnTo>
                <a:lnTo>
                  <a:pt x="509" y="140"/>
                </a:lnTo>
                <a:lnTo>
                  <a:pt x="511" y="137"/>
                </a:lnTo>
                <a:lnTo>
                  <a:pt x="511" y="137"/>
                </a:lnTo>
                <a:lnTo>
                  <a:pt x="505" y="137"/>
                </a:lnTo>
                <a:lnTo>
                  <a:pt x="499" y="138"/>
                </a:lnTo>
                <a:lnTo>
                  <a:pt x="499" y="138"/>
                </a:lnTo>
                <a:close/>
                <a:moveTo>
                  <a:pt x="531" y="138"/>
                </a:moveTo>
                <a:lnTo>
                  <a:pt x="531" y="138"/>
                </a:lnTo>
                <a:lnTo>
                  <a:pt x="534" y="138"/>
                </a:lnTo>
                <a:lnTo>
                  <a:pt x="535" y="138"/>
                </a:lnTo>
                <a:lnTo>
                  <a:pt x="535" y="137"/>
                </a:lnTo>
                <a:lnTo>
                  <a:pt x="535" y="137"/>
                </a:lnTo>
                <a:lnTo>
                  <a:pt x="534" y="137"/>
                </a:lnTo>
                <a:lnTo>
                  <a:pt x="532" y="137"/>
                </a:lnTo>
                <a:lnTo>
                  <a:pt x="531" y="138"/>
                </a:lnTo>
                <a:lnTo>
                  <a:pt x="531" y="138"/>
                </a:lnTo>
                <a:close/>
                <a:moveTo>
                  <a:pt x="58" y="148"/>
                </a:moveTo>
                <a:lnTo>
                  <a:pt x="58" y="148"/>
                </a:lnTo>
                <a:lnTo>
                  <a:pt x="61" y="146"/>
                </a:lnTo>
                <a:lnTo>
                  <a:pt x="64" y="143"/>
                </a:lnTo>
                <a:lnTo>
                  <a:pt x="65" y="138"/>
                </a:lnTo>
                <a:lnTo>
                  <a:pt x="65" y="138"/>
                </a:lnTo>
                <a:lnTo>
                  <a:pt x="61" y="143"/>
                </a:lnTo>
                <a:lnTo>
                  <a:pt x="59" y="144"/>
                </a:lnTo>
                <a:lnTo>
                  <a:pt x="58" y="148"/>
                </a:lnTo>
                <a:lnTo>
                  <a:pt x="58" y="148"/>
                </a:lnTo>
                <a:close/>
                <a:moveTo>
                  <a:pt x="206" y="138"/>
                </a:moveTo>
                <a:lnTo>
                  <a:pt x="206" y="138"/>
                </a:lnTo>
                <a:lnTo>
                  <a:pt x="206" y="140"/>
                </a:lnTo>
                <a:lnTo>
                  <a:pt x="204" y="143"/>
                </a:lnTo>
                <a:lnTo>
                  <a:pt x="206" y="148"/>
                </a:lnTo>
                <a:lnTo>
                  <a:pt x="209" y="151"/>
                </a:lnTo>
                <a:lnTo>
                  <a:pt x="210" y="157"/>
                </a:lnTo>
                <a:lnTo>
                  <a:pt x="210" y="157"/>
                </a:lnTo>
                <a:lnTo>
                  <a:pt x="212" y="154"/>
                </a:lnTo>
                <a:lnTo>
                  <a:pt x="213" y="152"/>
                </a:lnTo>
                <a:lnTo>
                  <a:pt x="215" y="149"/>
                </a:lnTo>
                <a:lnTo>
                  <a:pt x="216" y="146"/>
                </a:lnTo>
                <a:lnTo>
                  <a:pt x="216" y="146"/>
                </a:lnTo>
                <a:lnTo>
                  <a:pt x="215" y="144"/>
                </a:lnTo>
                <a:lnTo>
                  <a:pt x="215" y="141"/>
                </a:lnTo>
                <a:lnTo>
                  <a:pt x="216" y="137"/>
                </a:lnTo>
                <a:lnTo>
                  <a:pt x="216" y="137"/>
                </a:lnTo>
                <a:lnTo>
                  <a:pt x="212" y="137"/>
                </a:lnTo>
                <a:lnTo>
                  <a:pt x="206" y="138"/>
                </a:lnTo>
                <a:lnTo>
                  <a:pt x="206" y="138"/>
                </a:lnTo>
                <a:close/>
                <a:moveTo>
                  <a:pt x="587" y="138"/>
                </a:moveTo>
                <a:lnTo>
                  <a:pt x="587" y="138"/>
                </a:lnTo>
                <a:lnTo>
                  <a:pt x="587" y="141"/>
                </a:lnTo>
                <a:lnTo>
                  <a:pt x="587" y="146"/>
                </a:lnTo>
                <a:lnTo>
                  <a:pt x="587" y="146"/>
                </a:lnTo>
                <a:lnTo>
                  <a:pt x="598" y="144"/>
                </a:lnTo>
                <a:lnTo>
                  <a:pt x="607" y="144"/>
                </a:lnTo>
                <a:lnTo>
                  <a:pt x="607" y="144"/>
                </a:lnTo>
                <a:lnTo>
                  <a:pt x="602" y="141"/>
                </a:lnTo>
                <a:lnTo>
                  <a:pt x="598" y="140"/>
                </a:lnTo>
                <a:lnTo>
                  <a:pt x="587" y="138"/>
                </a:lnTo>
                <a:lnTo>
                  <a:pt x="587" y="138"/>
                </a:lnTo>
                <a:close/>
                <a:moveTo>
                  <a:pt x="90" y="148"/>
                </a:moveTo>
                <a:lnTo>
                  <a:pt x="90" y="148"/>
                </a:lnTo>
                <a:lnTo>
                  <a:pt x="93" y="146"/>
                </a:lnTo>
                <a:lnTo>
                  <a:pt x="96" y="143"/>
                </a:lnTo>
                <a:lnTo>
                  <a:pt x="96" y="143"/>
                </a:lnTo>
                <a:lnTo>
                  <a:pt x="94" y="140"/>
                </a:lnTo>
                <a:lnTo>
                  <a:pt x="94" y="138"/>
                </a:lnTo>
                <a:lnTo>
                  <a:pt x="93" y="138"/>
                </a:lnTo>
                <a:lnTo>
                  <a:pt x="93" y="138"/>
                </a:lnTo>
                <a:lnTo>
                  <a:pt x="90" y="148"/>
                </a:lnTo>
                <a:lnTo>
                  <a:pt x="90" y="148"/>
                </a:lnTo>
                <a:close/>
                <a:moveTo>
                  <a:pt x="482" y="140"/>
                </a:moveTo>
                <a:lnTo>
                  <a:pt x="482" y="140"/>
                </a:lnTo>
                <a:lnTo>
                  <a:pt x="482" y="138"/>
                </a:lnTo>
                <a:lnTo>
                  <a:pt x="480" y="138"/>
                </a:lnTo>
                <a:lnTo>
                  <a:pt x="480" y="138"/>
                </a:lnTo>
                <a:lnTo>
                  <a:pt x="479" y="138"/>
                </a:lnTo>
                <a:lnTo>
                  <a:pt x="479" y="138"/>
                </a:lnTo>
                <a:lnTo>
                  <a:pt x="479" y="140"/>
                </a:lnTo>
                <a:lnTo>
                  <a:pt x="479" y="140"/>
                </a:lnTo>
                <a:lnTo>
                  <a:pt x="482" y="140"/>
                </a:lnTo>
                <a:lnTo>
                  <a:pt x="482" y="140"/>
                </a:lnTo>
                <a:close/>
                <a:moveTo>
                  <a:pt x="488" y="141"/>
                </a:moveTo>
                <a:lnTo>
                  <a:pt x="488" y="141"/>
                </a:lnTo>
                <a:lnTo>
                  <a:pt x="491" y="141"/>
                </a:lnTo>
                <a:lnTo>
                  <a:pt x="494" y="141"/>
                </a:lnTo>
                <a:lnTo>
                  <a:pt x="494" y="141"/>
                </a:lnTo>
                <a:lnTo>
                  <a:pt x="494" y="140"/>
                </a:lnTo>
                <a:lnTo>
                  <a:pt x="494" y="138"/>
                </a:lnTo>
                <a:lnTo>
                  <a:pt x="494" y="138"/>
                </a:lnTo>
                <a:lnTo>
                  <a:pt x="491" y="137"/>
                </a:lnTo>
                <a:lnTo>
                  <a:pt x="489" y="138"/>
                </a:lnTo>
                <a:lnTo>
                  <a:pt x="488" y="140"/>
                </a:lnTo>
                <a:lnTo>
                  <a:pt x="488" y="141"/>
                </a:lnTo>
                <a:lnTo>
                  <a:pt x="488" y="141"/>
                </a:lnTo>
                <a:close/>
                <a:moveTo>
                  <a:pt x="691" y="141"/>
                </a:moveTo>
                <a:lnTo>
                  <a:pt x="691" y="141"/>
                </a:lnTo>
                <a:lnTo>
                  <a:pt x="692" y="141"/>
                </a:lnTo>
                <a:lnTo>
                  <a:pt x="694" y="140"/>
                </a:lnTo>
                <a:lnTo>
                  <a:pt x="695" y="138"/>
                </a:lnTo>
                <a:lnTo>
                  <a:pt x="695" y="138"/>
                </a:lnTo>
                <a:lnTo>
                  <a:pt x="695" y="138"/>
                </a:lnTo>
                <a:lnTo>
                  <a:pt x="692" y="140"/>
                </a:lnTo>
                <a:lnTo>
                  <a:pt x="691" y="141"/>
                </a:lnTo>
                <a:lnTo>
                  <a:pt x="691" y="141"/>
                </a:lnTo>
                <a:close/>
                <a:moveTo>
                  <a:pt x="268" y="143"/>
                </a:moveTo>
                <a:lnTo>
                  <a:pt x="268" y="143"/>
                </a:lnTo>
                <a:lnTo>
                  <a:pt x="276" y="144"/>
                </a:lnTo>
                <a:lnTo>
                  <a:pt x="284" y="143"/>
                </a:lnTo>
                <a:lnTo>
                  <a:pt x="284" y="143"/>
                </a:lnTo>
                <a:lnTo>
                  <a:pt x="280" y="141"/>
                </a:lnTo>
                <a:lnTo>
                  <a:pt x="277" y="140"/>
                </a:lnTo>
                <a:lnTo>
                  <a:pt x="270" y="138"/>
                </a:lnTo>
                <a:lnTo>
                  <a:pt x="270" y="138"/>
                </a:lnTo>
                <a:lnTo>
                  <a:pt x="268" y="140"/>
                </a:lnTo>
                <a:lnTo>
                  <a:pt x="268" y="143"/>
                </a:lnTo>
                <a:lnTo>
                  <a:pt x="268" y="143"/>
                </a:lnTo>
                <a:close/>
                <a:moveTo>
                  <a:pt x="357" y="138"/>
                </a:moveTo>
                <a:lnTo>
                  <a:pt x="357" y="138"/>
                </a:lnTo>
                <a:lnTo>
                  <a:pt x="357" y="140"/>
                </a:lnTo>
                <a:lnTo>
                  <a:pt x="355" y="141"/>
                </a:lnTo>
                <a:lnTo>
                  <a:pt x="355" y="141"/>
                </a:lnTo>
                <a:lnTo>
                  <a:pt x="363" y="141"/>
                </a:lnTo>
                <a:lnTo>
                  <a:pt x="370" y="141"/>
                </a:lnTo>
                <a:lnTo>
                  <a:pt x="377" y="141"/>
                </a:lnTo>
                <a:lnTo>
                  <a:pt x="380" y="140"/>
                </a:lnTo>
                <a:lnTo>
                  <a:pt x="381" y="138"/>
                </a:lnTo>
                <a:lnTo>
                  <a:pt x="381" y="138"/>
                </a:lnTo>
                <a:lnTo>
                  <a:pt x="375" y="140"/>
                </a:lnTo>
                <a:lnTo>
                  <a:pt x="370" y="138"/>
                </a:lnTo>
                <a:lnTo>
                  <a:pt x="357" y="138"/>
                </a:lnTo>
                <a:lnTo>
                  <a:pt x="357" y="138"/>
                </a:lnTo>
                <a:close/>
                <a:moveTo>
                  <a:pt x="337" y="141"/>
                </a:moveTo>
                <a:lnTo>
                  <a:pt x="337" y="141"/>
                </a:lnTo>
                <a:lnTo>
                  <a:pt x="351" y="141"/>
                </a:lnTo>
                <a:lnTo>
                  <a:pt x="351" y="141"/>
                </a:lnTo>
                <a:lnTo>
                  <a:pt x="348" y="140"/>
                </a:lnTo>
                <a:lnTo>
                  <a:pt x="343" y="140"/>
                </a:lnTo>
                <a:lnTo>
                  <a:pt x="337" y="141"/>
                </a:lnTo>
                <a:lnTo>
                  <a:pt x="337" y="141"/>
                </a:lnTo>
                <a:close/>
                <a:moveTo>
                  <a:pt x="186" y="141"/>
                </a:moveTo>
                <a:lnTo>
                  <a:pt x="186" y="141"/>
                </a:lnTo>
                <a:lnTo>
                  <a:pt x="186" y="164"/>
                </a:lnTo>
                <a:lnTo>
                  <a:pt x="186" y="164"/>
                </a:lnTo>
                <a:lnTo>
                  <a:pt x="189" y="163"/>
                </a:lnTo>
                <a:lnTo>
                  <a:pt x="192" y="163"/>
                </a:lnTo>
                <a:lnTo>
                  <a:pt x="192" y="163"/>
                </a:lnTo>
                <a:lnTo>
                  <a:pt x="195" y="151"/>
                </a:lnTo>
                <a:lnTo>
                  <a:pt x="195" y="144"/>
                </a:lnTo>
                <a:lnTo>
                  <a:pt x="194" y="141"/>
                </a:lnTo>
                <a:lnTo>
                  <a:pt x="192" y="140"/>
                </a:lnTo>
                <a:lnTo>
                  <a:pt x="192" y="140"/>
                </a:lnTo>
                <a:lnTo>
                  <a:pt x="187" y="140"/>
                </a:lnTo>
                <a:lnTo>
                  <a:pt x="186" y="140"/>
                </a:lnTo>
                <a:lnTo>
                  <a:pt x="186" y="141"/>
                </a:lnTo>
                <a:lnTo>
                  <a:pt x="186" y="141"/>
                </a:lnTo>
                <a:close/>
                <a:moveTo>
                  <a:pt x="171" y="166"/>
                </a:moveTo>
                <a:lnTo>
                  <a:pt x="171" y="166"/>
                </a:lnTo>
                <a:lnTo>
                  <a:pt x="181" y="164"/>
                </a:lnTo>
                <a:lnTo>
                  <a:pt x="181" y="164"/>
                </a:lnTo>
                <a:lnTo>
                  <a:pt x="181" y="154"/>
                </a:lnTo>
                <a:lnTo>
                  <a:pt x="178" y="143"/>
                </a:lnTo>
                <a:lnTo>
                  <a:pt x="178" y="143"/>
                </a:lnTo>
                <a:lnTo>
                  <a:pt x="174" y="154"/>
                </a:lnTo>
                <a:lnTo>
                  <a:pt x="171" y="166"/>
                </a:lnTo>
                <a:lnTo>
                  <a:pt x="171" y="166"/>
                </a:lnTo>
                <a:close/>
                <a:moveTo>
                  <a:pt x="428" y="143"/>
                </a:moveTo>
                <a:lnTo>
                  <a:pt x="428" y="143"/>
                </a:lnTo>
                <a:lnTo>
                  <a:pt x="428" y="146"/>
                </a:lnTo>
                <a:lnTo>
                  <a:pt x="428" y="151"/>
                </a:lnTo>
                <a:lnTo>
                  <a:pt x="428" y="151"/>
                </a:lnTo>
                <a:lnTo>
                  <a:pt x="439" y="151"/>
                </a:lnTo>
                <a:lnTo>
                  <a:pt x="444" y="149"/>
                </a:lnTo>
                <a:lnTo>
                  <a:pt x="445" y="148"/>
                </a:lnTo>
                <a:lnTo>
                  <a:pt x="447" y="146"/>
                </a:lnTo>
                <a:lnTo>
                  <a:pt x="447" y="146"/>
                </a:lnTo>
                <a:lnTo>
                  <a:pt x="444" y="146"/>
                </a:lnTo>
                <a:lnTo>
                  <a:pt x="442" y="146"/>
                </a:lnTo>
                <a:lnTo>
                  <a:pt x="442" y="146"/>
                </a:lnTo>
                <a:lnTo>
                  <a:pt x="442" y="146"/>
                </a:lnTo>
                <a:lnTo>
                  <a:pt x="444" y="146"/>
                </a:lnTo>
                <a:lnTo>
                  <a:pt x="444" y="144"/>
                </a:lnTo>
                <a:lnTo>
                  <a:pt x="444" y="144"/>
                </a:lnTo>
                <a:lnTo>
                  <a:pt x="441" y="144"/>
                </a:lnTo>
                <a:lnTo>
                  <a:pt x="439" y="143"/>
                </a:lnTo>
                <a:lnTo>
                  <a:pt x="438" y="143"/>
                </a:lnTo>
                <a:lnTo>
                  <a:pt x="438" y="143"/>
                </a:lnTo>
                <a:lnTo>
                  <a:pt x="436" y="144"/>
                </a:lnTo>
                <a:lnTo>
                  <a:pt x="433" y="144"/>
                </a:lnTo>
                <a:lnTo>
                  <a:pt x="433" y="144"/>
                </a:lnTo>
                <a:lnTo>
                  <a:pt x="431" y="143"/>
                </a:lnTo>
                <a:lnTo>
                  <a:pt x="428" y="143"/>
                </a:lnTo>
                <a:lnTo>
                  <a:pt x="428" y="143"/>
                </a:lnTo>
                <a:close/>
                <a:moveTo>
                  <a:pt x="154" y="148"/>
                </a:moveTo>
                <a:lnTo>
                  <a:pt x="154" y="148"/>
                </a:lnTo>
                <a:lnTo>
                  <a:pt x="154" y="169"/>
                </a:lnTo>
                <a:lnTo>
                  <a:pt x="154" y="169"/>
                </a:lnTo>
                <a:lnTo>
                  <a:pt x="157" y="169"/>
                </a:lnTo>
                <a:lnTo>
                  <a:pt x="159" y="169"/>
                </a:lnTo>
                <a:lnTo>
                  <a:pt x="162" y="167"/>
                </a:lnTo>
                <a:lnTo>
                  <a:pt x="165" y="167"/>
                </a:lnTo>
                <a:lnTo>
                  <a:pt x="165" y="167"/>
                </a:lnTo>
                <a:lnTo>
                  <a:pt x="171" y="143"/>
                </a:lnTo>
                <a:lnTo>
                  <a:pt x="171" y="143"/>
                </a:lnTo>
                <a:lnTo>
                  <a:pt x="154" y="148"/>
                </a:lnTo>
                <a:lnTo>
                  <a:pt x="154" y="148"/>
                </a:lnTo>
                <a:close/>
                <a:moveTo>
                  <a:pt x="409" y="152"/>
                </a:moveTo>
                <a:lnTo>
                  <a:pt x="409" y="152"/>
                </a:lnTo>
                <a:lnTo>
                  <a:pt x="409" y="149"/>
                </a:lnTo>
                <a:lnTo>
                  <a:pt x="410" y="146"/>
                </a:lnTo>
                <a:lnTo>
                  <a:pt x="410" y="144"/>
                </a:lnTo>
                <a:lnTo>
                  <a:pt x="409" y="143"/>
                </a:lnTo>
                <a:lnTo>
                  <a:pt x="409" y="143"/>
                </a:lnTo>
                <a:lnTo>
                  <a:pt x="407" y="144"/>
                </a:lnTo>
                <a:lnTo>
                  <a:pt x="407" y="148"/>
                </a:lnTo>
                <a:lnTo>
                  <a:pt x="407" y="151"/>
                </a:lnTo>
                <a:lnTo>
                  <a:pt x="409" y="152"/>
                </a:lnTo>
                <a:lnTo>
                  <a:pt x="409" y="152"/>
                </a:lnTo>
                <a:close/>
                <a:moveTo>
                  <a:pt x="415" y="152"/>
                </a:moveTo>
                <a:lnTo>
                  <a:pt x="415" y="152"/>
                </a:lnTo>
                <a:lnTo>
                  <a:pt x="422" y="151"/>
                </a:lnTo>
                <a:lnTo>
                  <a:pt x="422" y="151"/>
                </a:lnTo>
                <a:lnTo>
                  <a:pt x="422" y="148"/>
                </a:lnTo>
                <a:lnTo>
                  <a:pt x="422" y="144"/>
                </a:lnTo>
                <a:lnTo>
                  <a:pt x="422" y="144"/>
                </a:lnTo>
                <a:lnTo>
                  <a:pt x="419" y="143"/>
                </a:lnTo>
                <a:lnTo>
                  <a:pt x="416" y="144"/>
                </a:lnTo>
                <a:lnTo>
                  <a:pt x="415" y="148"/>
                </a:lnTo>
                <a:lnTo>
                  <a:pt x="415" y="152"/>
                </a:lnTo>
                <a:lnTo>
                  <a:pt x="415" y="152"/>
                </a:lnTo>
                <a:close/>
                <a:moveTo>
                  <a:pt x="386" y="148"/>
                </a:moveTo>
                <a:lnTo>
                  <a:pt x="386" y="148"/>
                </a:lnTo>
                <a:lnTo>
                  <a:pt x="389" y="151"/>
                </a:lnTo>
                <a:lnTo>
                  <a:pt x="392" y="152"/>
                </a:lnTo>
                <a:lnTo>
                  <a:pt x="395" y="152"/>
                </a:lnTo>
                <a:lnTo>
                  <a:pt x="401" y="152"/>
                </a:lnTo>
                <a:lnTo>
                  <a:pt x="401" y="152"/>
                </a:lnTo>
                <a:lnTo>
                  <a:pt x="399" y="149"/>
                </a:lnTo>
                <a:lnTo>
                  <a:pt x="399" y="146"/>
                </a:lnTo>
                <a:lnTo>
                  <a:pt x="399" y="146"/>
                </a:lnTo>
                <a:lnTo>
                  <a:pt x="396" y="144"/>
                </a:lnTo>
                <a:lnTo>
                  <a:pt x="393" y="144"/>
                </a:lnTo>
                <a:lnTo>
                  <a:pt x="389" y="146"/>
                </a:lnTo>
                <a:lnTo>
                  <a:pt x="386" y="148"/>
                </a:lnTo>
                <a:lnTo>
                  <a:pt x="386" y="148"/>
                </a:lnTo>
                <a:close/>
                <a:moveTo>
                  <a:pt x="660" y="146"/>
                </a:moveTo>
                <a:lnTo>
                  <a:pt x="660" y="146"/>
                </a:lnTo>
                <a:lnTo>
                  <a:pt x="665" y="148"/>
                </a:lnTo>
                <a:lnTo>
                  <a:pt x="669" y="149"/>
                </a:lnTo>
                <a:lnTo>
                  <a:pt x="675" y="148"/>
                </a:lnTo>
                <a:lnTo>
                  <a:pt x="678" y="144"/>
                </a:lnTo>
                <a:lnTo>
                  <a:pt x="678" y="144"/>
                </a:lnTo>
                <a:lnTo>
                  <a:pt x="669" y="144"/>
                </a:lnTo>
                <a:lnTo>
                  <a:pt x="660" y="146"/>
                </a:lnTo>
                <a:lnTo>
                  <a:pt x="660" y="146"/>
                </a:lnTo>
                <a:close/>
                <a:moveTo>
                  <a:pt x="355" y="146"/>
                </a:moveTo>
                <a:lnTo>
                  <a:pt x="355" y="146"/>
                </a:lnTo>
                <a:lnTo>
                  <a:pt x="355" y="149"/>
                </a:lnTo>
                <a:lnTo>
                  <a:pt x="354" y="154"/>
                </a:lnTo>
                <a:lnTo>
                  <a:pt x="354" y="154"/>
                </a:lnTo>
                <a:lnTo>
                  <a:pt x="366" y="154"/>
                </a:lnTo>
                <a:lnTo>
                  <a:pt x="378" y="152"/>
                </a:lnTo>
                <a:lnTo>
                  <a:pt x="378" y="152"/>
                </a:lnTo>
                <a:lnTo>
                  <a:pt x="380" y="146"/>
                </a:lnTo>
                <a:lnTo>
                  <a:pt x="380" y="146"/>
                </a:lnTo>
                <a:lnTo>
                  <a:pt x="372" y="144"/>
                </a:lnTo>
                <a:lnTo>
                  <a:pt x="367" y="146"/>
                </a:lnTo>
                <a:lnTo>
                  <a:pt x="361" y="146"/>
                </a:lnTo>
                <a:lnTo>
                  <a:pt x="355" y="146"/>
                </a:lnTo>
                <a:lnTo>
                  <a:pt x="355" y="146"/>
                </a:lnTo>
                <a:close/>
                <a:moveTo>
                  <a:pt x="471" y="146"/>
                </a:moveTo>
                <a:lnTo>
                  <a:pt x="471" y="146"/>
                </a:lnTo>
                <a:lnTo>
                  <a:pt x="476" y="148"/>
                </a:lnTo>
                <a:lnTo>
                  <a:pt x="480" y="146"/>
                </a:lnTo>
                <a:lnTo>
                  <a:pt x="480" y="146"/>
                </a:lnTo>
                <a:lnTo>
                  <a:pt x="476" y="144"/>
                </a:lnTo>
                <a:lnTo>
                  <a:pt x="473" y="144"/>
                </a:lnTo>
                <a:lnTo>
                  <a:pt x="471" y="146"/>
                </a:lnTo>
                <a:lnTo>
                  <a:pt x="471" y="146"/>
                </a:lnTo>
                <a:close/>
                <a:moveTo>
                  <a:pt x="338" y="148"/>
                </a:moveTo>
                <a:lnTo>
                  <a:pt x="338" y="148"/>
                </a:lnTo>
                <a:lnTo>
                  <a:pt x="338" y="151"/>
                </a:lnTo>
                <a:lnTo>
                  <a:pt x="340" y="154"/>
                </a:lnTo>
                <a:lnTo>
                  <a:pt x="340" y="154"/>
                </a:lnTo>
                <a:lnTo>
                  <a:pt x="349" y="154"/>
                </a:lnTo>
                <a:lnTo>
                  <a:pt x="349" y="154"/>
                </a:lnTo>
                <a:lnTo>
                  <a:pt x="349" y="149"/>
                </a:lnTo>
                <a:lnTo>
                  <a:pt x="349" y="148"/>
                </a:lnTo>
                <a:lnTo>
                  <a:pt x="349" y="146"/>
                </a:lnTo>
                <a:lnTo>
                  <a:pt x="349" y="146"/>
                </a:lnTo>
                <a:lnTo>
                  <a:pt x="346" y="146"/>
                </a:lnTo>
                <a:lnTo>
                  <a:pt x="345" y="146"/>
                </a:lnTo>
                <a:lnTo>
                  <a:pt x="341" y="146"/>
                </a:lnTo>
                <a:lnTo>
                  <a:pt x="338" y="148"/>
                </a:lnTo>
                <a:lnTo>
                  <a:pt x="338" y="148"/>
                </a:lnTo>
                <a:close/>
                <a:moveTo>
                  <a:pt x="84" y="167"/>
                </a:moveTo>
                <a:lnTo>
                  <a:pt x="84" y="167"/>
                </a:lnTo>
                <a:lnTo>
                  <a:pt x="88" y="167"/>
                </a:lnTo>
                <a:lnTo>
                  <a:pt x="91" y="167"/>
                </a:lnTo>
                <a:lnTo>
                  <a:pt x="96" y="166"/>
                </a:lnTo>
                <a:lnTo>
                  <a:pt x="99" y="164"/>
                </a:lnTo>
                <a:lnTo>
                  <a:pt x="99" y="164"/>
                </a:lnTo>
                <a:lnTo>
                  <a:pt x="99" y="155"/>
                </a:lnTo>
                <a:lnTo>
                  <a:pt x="98" y="151"/>
                </a:lnTo>
                <a:lnTo>
                  <a:pt x="98" y="148"/>
                </a:lnTo>
                <a:lnTo>
                  <a:pt x="98" y="148"/>
                </a:lnTo>
                <a:lnTo>
                  <a:pt x="91" y="151"/>
                </a:lnTo>
                <a:lnTo>
                  <a:pt x="88" y="155"/>
                </a:lnTo>
                <a:lnTo>
                  <a:pt x="85" y="161"/>
                </a:lnTo>
                <a:lnTo>
                  <a:pt x="84" y="167"/>
                </a:lnTo>
                <a:lnTo>
                  <a:pt x="84" y="167"/>
                </a:lnTo>
                <a:close/>
                <a:moveTo>
                  <a:pt x="229" y="154"/>
                </a:moveTo>
                <a:lnTo>
                  <a:pt x="229" y="154"/>
                </a:lnTo>
                <a:lnTo>
                  <a:pt x="236" y="157"/>
                </a:lnTo>
                <a:lnTo>
                  <a:pt x="242" y="157"/>
                </a:lnTo>
                <a:lnTo>
                  <a:pt x="248" y="154"/>
                </a:lnTo>
                <a:lnTo>
                  <a:pt x="252" y="152"/>
                </a:lnTo>
                <a:lnTo>
                  <a:pt x="253" y="148"/>
                </a:lnTo>
                <a:lnTo>
                  <a:pt x="253" y="148"/>
                </a:lnTo>
                <a:lnTo>
                  <a:pt x="245" y="148"/>
                </a:lnTo>
                <a:lnTo>
                  <a:pt x="239" y="149"/>
                </a:lnTo>
                <a:lnTo>
                  <a:pt x="235" y="151"/>
                </a:lnTo>
                <a:lnTo>
                  <a:pt x="229" y="154"/>
                </a:lnTo>
                <a:lnTo>
                  <a:pt x="229" y="154"/>
                </a:lnTo>
                <a:close/>
                <a:moveTo>
                  <a:pt x="326" y="152"/>
                </a:moveTo>
                <a:lnTo>
                  <a:pt x="326" y="152"/>
                </a:lnTo>
                <a:lnTo>
                  <a:pt x="329" y="154"/>
                </a:lnTo>
                <a:lnTo>
                  <a:pt x="332" y="154"/>
                </a:lnTo>
                <a:lnTo>
                  <a:pt x="332" y="154"/>
                </a:lnTo>
                <a:lnTo>
                  <a:pt x="331" y="149"/>
                </a:lnTo>
                <a:lnTo>
                  <a:pt x="329" y="148"/>
                </a:lnTo>
                <a:lnTo>
                  <a:pt x="328" y="149"/>
                </a:lnTo>
                <a:lnTo>
                  <a:pt x="326" y="152"/>
                </a:lnTo>
                <a:lnTo>
                  <a:pt x="326" y="152"/>
                </a:lnTo>
                <a:close/>
                <a:moveTo>
                  <a:pt x="512" y="148"/>
                </a:moveTo>
                <a:lnTo>
                  <a:pt x="512" y="148"/>
                </a:lnTo>
                <a:lnTo>
                  <a:pt x="512" y="151"/>
                </a:lnTo>
                <a:lnTo>
                  <a:pt x="512" y="151"/>
                </a:lnTo>
                <a:lnTo>
                  <a:pt x="520" y="151"/>
                </a:lnTo>
                <a:lnTo>
                  <a:pt x="523" y="151"/>
                </a:lnTo>
                <a:lnTo>
                  <a:pt x="526" y="148"/>
                </a:lnTo>
                <a:lnTo>
                  <a:pt x="526" y="148"/>
                </a:lnTo>
                <a:lnTo>
                  <a:pt x="518" y="148"/>
                </a:lnTo>
                <a:lnTo>
                  <a:pt x="515" y="148"/>
                </a:lnTo>
                <a:lnTo>
                  <a:pt x="512" y="148"/>
                </a:lnTo>
                <a:lnTo>
                  <a:pt x="512" y="148"/>
                </a:lnTo>
                <a:close/>
                <a:moveTo>
                  <a:pt x="604" y="148"/>
                </a:moveTo>
                <a:lnTo>
                  <a:pt x="604" y="148"/>
                </a:lnTo>
                <a:lnTo>
                  <a:pt x="601" y="149"/>
                </a:lnTo>
                <a:lnTo>
                  <a:pt x="598" y="149"/>
                </a:lnTo>
                <a:lnTo>
                  <a:pt x="587" y="151"/>
                </a:lnTo>
                <a:lnTo>
                  <a:pt x="587" y="151"/>
                </a:lnTo>
                <a:lnTo>
                  <a:pt x="588" y="152"/>
                </a:lnTo>
                <a:lnTo>
                  <a:pt x="590" y="152"/>
                </a:lnTo>
                <a:lnTo>
                  <a:pt x="592" y="152"/>
                </a:lnTo>
                <a:lnTo>
                  <a:pt x="595" y="152"/>
                </a:lnTo>
                <a:lnTo>
                  <a:pt x="595" y="152"/>
                </a:lnTo>
                <a:lnTo>
                  <a:pt x="599" y="154"/>
                </a:lnTo>
                <a:lnTo>
                  <a:pt x="605" y="154"/>
                </a:lnTo>
                <a:lnTo>
                  <a:pt x="605" y="154"/>
                </a:lnTo>
                <a:lnTo>
                  <a:pt x="607" y="151"/>
                </a:lnTo>
                <a:lnTo>
                  <a:pt x="605" y="149"/>
                </a:lnTo>
                <a:lnTo>
                  <a:pt x="604" y="148"/>
                </a:lnTo>
                <a:lnTo>
                  <a:pt x="604" y="148"/>
                </a:lnTo>
                <a:close/>
                <a:moveTo>
                  <a:pt x="619" y="152"/>
                </a:moveTo>
                <a:lnTo>
                  <a:pt x="619" y="152"/>
                </a:lnTo>
                <a:lnTo>
                  <a:pt x="622" y="152"/>
                </a:lnTo>
                <a:lnTo>
                  <a:pt x="624" y="152"/>
                </a:lnTo>
                <a:lnTo>
                  <a:pt x="624" y="152"/>
                </a:lnTo>
                <a:lnTo>
                  <a:pt x="624" y="152"/>
                </a:lnTo>
                <a:lnTo>
                  <a:pt x="622" y="149"/>
                </a:lnTo>
                <a:lnTo>
                  <a:pt x="620" y="149"/>
                </a:lnTo>
                <a:lnTo>
                  <a:pt x="619" y="149"/>
                </a:lnTo>
                <a:lnTo>
                  <a:pt x="619" y="149"/>
                </a:lnTo>
                <a:lnTo>
                  <a:pt x="619" y="149"/>
                </a:lnTo>
                <a:lnTo>
                  <a:pt x="619" y="151"/>
                </a:lnTo>
                <a:lnTo>
                  <a:pt x="619" y="151"/>
                </a:lnTo>
                <a:lnTo>
                  <a:pt x="619" y="152"/>
                </a:lnTo>
                <a:lnTo>
                  <a:pt x="619" y="152"/>
                </a:lnTo>
                <a:close/>
                <a:moveTo>
                  <a:pt x="126" y="175"/>
                </a:moveTo>
                <a:lnTo>
                  <a:pt x="126" y="175"/>
                </a:lnTo>
                <a:lnTo>
                  <a:pt x="134" y="173"/>
                </a:lnTo>
                <a:lnTo>
                  <a:pt x="140" y="172"/>
                </a:lnTo>
                <a:lnTo>
                  <a:pt x="140" y="172"/>
                </a:lnTo>
                <a:lnTo>
                  <a:pt x="143" y="160"/>
                </a:lnTo>
                <a:lnTo>
                  <a:pt x="145" y="154"/>
                </a:lnTo>
                <a:lnTo>
                  <a:pt x="145" y="149"/>
                </a:lnTo>
                <a:lnTo>
                  <a:pt x="145" y="149"/>
                </a:lnTo>
                <a:lnTo>
                  <a:pt x="142" y="151"/>
                </a:lnTo>
                <a:lnTo>
                  <a:pt x="137" y="154"/>
                </a:lnTo>
                <a:lnTo>
                  <a:pt x="133" y="160"/>
                </a:lnTo>
                <a:lnTo>
                  <a:pt x="130" y="167"/>
                </a:lnTo>
                <a:lnTo>
                  <a:pt x="126" y="175"/>
                </a:lnTo>
                <a:lnTo>
                  <a:pt x="126" y="175"/>
                </a:lnTo>
                <a:close/>
                <a:moveTo>
                  <a:pt x="738" y="158"/>
                </a:moveTo>
                <a:lnTo>
                  <a:pt x="738" y="158"/>
                </a:lnTo>
                <a:lnTo>
                  <a:pt x="738" y="155"/>
                </a:lnTo>
                <a:lnTo>
                  <a:pt x="736" y="152"/>
                </a:lnTo>
                <a:lnTo>
                  <a:pt x="732" y="149"/>
                </a:lnTo>
                <a:lnTo>
                  <a:pt x="732" y="149"/>
                </a:lnTo>
                <a:lnTo>
                  <a:pt x="735" y="154"/>
                </a:lnTo>
                <a:lnTo>
                  <a:pt x="738" y="158"/>
                </a:lnTo>
                <a:lnTo>
                  <a:pt x="738" y="158"/>
                </a:lnTo>
                <a:close/>
                <a:moveTo>
                  <a:pt x="38" y="166"/>
                </a:moveTo>
                <a:lnTo>
                  <a:pt x="38" y="166"/>
                </a:lnTo>
                <a:lnTo>
                  <a:pt x="41" y="172"/>
                </a:lnTo>
                <a:lnTo>
                  <a:pt x="41" y="172"/>
                </a:lnTo>
                <a:lnTo>
                  <a:pt x="46" y="164"/>
                </a:lnTo>
                <a:lnTo>
                  <a:pt x="50" y="158"/>
                </a:lnTo>
                <a:lnTo>
                  <a:pt x="50" y="158"/>
                </a:lnTo>
                <a:lnTo>
                  <a:pt x="53" y="154"/>
                </a:lnTo>
                <a:lnTo>
                  <a:pt x="53" y="152"/>
                </a:lnTo>
                <a:lnTo>
                  <a:pt x="53" y="151"/>
                </a:lnTo>
                <a:lnTo>
                  <a:pt x="53" y="151"/>
                </a:lnTo>
                <a:lnTo>
                  <a:pt x="50" y="154"/>
                </a:lnTo>
                <a:lnTo>
                  <a:pt x="47" y="158"/>
                </a:lnTo>
                <a:lnTo>
                  <a:pt x="43" y="163"/>
                </a:lnTo>
                <a:lnTo>
                  <a:pt x="38" y="166"/>
                </a:lnTo>
                <a:lnTo>
                  <a:pt x="38" y="166"/>
                </a:lnTo>
                <a:close/>
                <a:moveTo>
                  <a:pt x="311" y="152"/>
                </a:moveTo>
                <a:lnTo>
                  <a:pt x="311" y="152"/>
                </a:lnTo>
                <a:lnTo>
                  <a:pt x="316" y="152"/>
                </a:lnTo>
                <a:lnTo>
                  <a:pt x="319" y="152"/>
                </a:lnTo>
                <a:lnTo>
                  <a:pt x="320" y="151"/>
                </a:lnTo>
                <a:lnTo>
                  <a:pt x="320" y="151"/>
                </a:lnTo>
                <a:lnTo>
                  <a:pt x="316" y="151"/>
                </a:lnTo>
                <a:lnTo>
                  <a:pt x="311" y="152"/>
                </a:lnTo>
                <a:lnTo>
                  <a:pt x="311" y="152"/>
                </a:lnTo>
                <a:close/>
                <a:moveTo>
                  <a:pt x="471" y="151"/>
                </a:moveTo>
                <a:lnTo>
                  <a:pt x="471" y="151"/>
                </a:lnTo>
                <a:lnTo>
                  <a:pt x="471" y="154"/>
                </a:lnTo>
                <a:lnTo>
                  <a:pt x="471" y="154"/>
                </a:lnTo>
                <a:lnTo>
                  <a:pt x="476" y="152"/>
                </a:lnTo>
                <a:lnTo>
                  <a:pt x="479" y="152"/>
                </a:lnTo>
                <a:lnTo>
                  <a:pt x="479" y="152"/>
                </a:lnTo>
                <a:lnTo>
                  <a:pt x="476" y="152"/>
                </a:lnTo>
                <a:lnTo>
                  <a:pt x="474" y="151"/>
                </a:lnTo>
                <a:lnTo>
                  <a:pt x="473" y="151"/>
                </a:lnTo>
                <a:lnTo>
                  <a:pt x="471" y="151"/>
                </a:lnTo>
                <a:lnTo>
                  <a:pt x="471" y="151"/>
                </a:lnTo>
                <a:close/>
                <a:moveTo>
                  <a:pt x="460" y="154"/>
                </a:moveTo>
                <a:lnTo>
                  <a:pt x="460" y="154"/>
                </a:lnTo>
                <a:lnTo>
                  <a:pt x="463" y="154"/>
                </a:lnTo>
                <a:lnTo>
                  <a:pt x="465" y="154"/>
                </a:lnTo>
                <a:lnTo>
                  <a:pt x="466" y="152"/>
                </a:lnTo>
                <a:lnTo>
                  <a:pt x="466" y="152"/>
                </a:lnTo>
                <a:lnTo>
                  <a:pt x="465" y="151"/>
                </a:lnTo>
                <a:lnTo>
                  <a:pt x="463" y="151"/>
                </a:lnTo>
                <a:lnTo>
                  <a:pt x="460" y="152"/>
                </a:lnTo>
                <a:lnTo>
                  <a:pt x="460" y="154"/>
                </a:lnTo>
                <a:lnTo>
                  <a:pt x="460" y="154"/>
                </a:lnTo>
                <a:close/>
                <a:moveTo>
                  <a:pt x="677" y="154"/>
                </a:moveTo>
                <a:lnTo>
                  <a:pt x="677" y="154"/>
                </a:lnTo>
                <a:lnTo>
                  <a:pt x="680" y="154"/>
                </a:lnTo>
                <a:lnTo>
                  <a:pt x="680" y="154"/>
                </a:lnTo>
                <a:lnTo>
                  <a:pt x="680" y="151"/>
                </a:lnTo>
                <a:lnTo>
                  <a:pt x="680" y="151"/>
                </a:lnTo>
                <a:lnTo>
                  <a:pt x="677" y="154"/>
                </a:lnTo>
                <a:lnTo>
                  <a:pt x="677" y="154"/>
                </a:lnTo>
                <a:close/>
                <a:moveTo>
                  <a:pt x="219" y="157"/>
                </a:moveTo>
                <a:lnTo>
                  <a:pt x="219" y="157"/>
                </a:lnTo>
                <a:lnTo>
                  <a:pt x="221" y="154"/>
                </a:lnTo>
                <a:lnTo>
                  <a:pt x="221" y="154"/>
                </a:lnTo>
                <a:lnTo>
                  <a:pt x="219" y="152"/>
                </a:lnTo>
                <a:lnTo>
                  <a:pt x="219" y="152"/>
                </a:lnTo>
                <a:lnTo>
                  <a:pt x="218" y="155"/>
                </a:lnTo>
                <a:lnTo>
                  <a:pt x="218" y="155"/>
                </a:lnTo>
                <a:lnTo>
                  <a:pt x="219" y="157"/>
                </a:lnTo>
                <a:lnTo>
                  <a:pt x="219" y="157"/>
                </a:lnTo>
                <a:close/>
                <a:moveTo>
                  <a:pt x="427" y="155"/>
                </a:moveTo>
                <a:lnTo>
                  <a:pt x="427" y="155"/>
                </a:lnTo>
                <a:lnTo>
                  <a:pt x="436" y="155"/>
                </a:lnTo>
                <a:lnTo>
                  <a:pt x="448" y="154"/>
                </a:lnTo>
                <a:lnTo>
                  <a:pt x="448" y="154"/>
                </a:lnTo>
                <a:lnTo>
                  <a:pt x="438" y="154"/>
                </a:lnTo>
                <a:lnTo>
                  <a:pt x="431" y="154"/>
                </a:lnTo>
                <a:lnTo>
                  <a:pt x="427" y="155"/>
                </a:lnTo>
                <a:lnTo>
                  <a:pt x="427" y="155"/>
                </a:lnTo>
                <a:close/>
                <a:moveTo>
                  <a:pt x="569" y="155"/>
                </a:moveTo>
                <a:lnTo>
                  <a:pt x="569" y="155"/>
                </a:lnTo>
                <a:lnTo>
                  <a:pt x="572" y="155"/>
                </a:lnTo>
                <a:lnTo>
                  <a:pt x="572" y="155"/>
                </a:lnTo>
                <a:lnTo>
                  <a:pt x="572" y="154"/>
                </a:lnTo>
                <a:lnTo>
                  <a:pt x="570" y="154"/>
                </a:lnTo>
                <a:lnTo>
                  <a:pt x="569" y="152"/>
                </a:lnTo>
                <a:lnTo>
                  <a:pt x="569" y="152"/>
                </a:lnTo>
                <a:lnTo>
                  <a:pt x="569" y="155"/>
                </a:lnTo>
                <a:lnTo>
                  <a:pt x="569" y="155"/>
                </a:lnTo>
                <a:close/>
                <a:moveTo>
                  <a:pt x="107" y="158"/>
                </a:moveTo>
                <a:lnTo>
                  <a:pt x="107" y="158"/>
                </a:lnTo>
                <a:lnTo>
                  <a:pt x="108" y="158"/>
                </a:lnTo>
                <a:lnTo>
                  <a:pt x="108" y="157"/>
                </a:lnTo>
                <a:lnTo>
                  <a:pt x="108" y="154"/>
                </a:lnTo>
                <a:lnTo>
                  <a:pt x="107" y="154"/>
                </a:lnTo>
                <a:lnTo>
                  <a:pt x="107" y="154"/>
                </a:lnTo>
                <a:lnTo>
                  <a:pt x="107" y="158"/>
                </a:lnTo>
                <a:lnTo>
                  <a:pt x="107" y="158"/>
                </a:lnTo>
                <a:close/>
                <a:moveTo>
                  <a:pt x="541" y="154"/>
                </a:moveTo>
                <a:lnTo>
                  <a:pt x="541" y="154"/>
                </a:lnTo>
                <a:lnTo>
                  <a:pt x="541" y="157"/>
                </a:lnTo>
                <a:lnTo>
                  <a:pt x="541" y="157"/>
                </a:lnTo>
                <a:lnTo>
                  <a:pt x="550" y="157"/>
                </a:lnTo>
                <a:lnTo>
                  <a:pt x="559" y="157"/>
                </a:lnTo>
                <a:lnTo>
                  <a:pt x="559" y="157"/>
                </a:lnTo>
                <a:lnTo>
                  <a:pt x="555" y="154"/>
                </a:lnTo>
                <a:lnTo>
                  <a:pt x="552" y="154"/>
                </a:lnTo>
                <a:lnTo>
                  <a:pt x="546" y="154"/>
                </a:lnTo>
                <a:lnTo>
                  <a:pt x="541" y="154"/>
                </a:lnTo>
                <a:lnTo>
                  <a:pt x="541" y="154"/>
                </a:lnTo>
                <a:close/>
                <a:moveTo>
                  <a:pt x="198" y="161"/>
                </a:moveTo>
                <a:lnTo>
                  <a:pt x="198" y="161"/>
                </a:lnTo>
                <a:lnTo>
                  <a:pt x="201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58"/>
                </a:lnTo>
                <a:lnTo>
                  <a:pt x="200" y="155"/>
                </a:lnTo>
                <a:lnTo>
                  <a:pt x="200" y="155"/>
                </a:lnTo>
                <a:lnTo>
                  <a:pt x="198" y="161"/>
                </a:lnTo>
                <a:lnTo>
                  <a:pt x="198" y="161"/>
                </a:lnTo>
                <a:close/>
                <a:moveTo>
                  <a:pt x="721" y="175"/>
                </a:moveTo>
                <a:lnTo>
                  <a:pt x="721" y="175"/>
                </a:lnTo>
                <a:lnTo>
                  <a:pt x="723" y="186"/>
                </a:lnTo>
                <a:lnTo>
                  <a:pt x="724" y="192"/>
                </a:lnTo>
                <a:lnTo>
                  <a:pt x="727" y="196"/>
                </a:lnTo>
                <a:lnTo>
                  <a:pt x="727" y="196"/>
                </a:lnTo>
                <a:lnTo>
                  <a:pt x="729" y="190"/>
                </a:lnTo>
                <a:lnTo>
                  <a:pt x="729" y="186"/>
                </a:lnTo>
                <a:lnTo>
                  <a:pt x="729" y="180"/>
                </a:lnTo>
                <a:lnTo>
                  <a:pt x="727" y="175"/>
                </a:lnTo>
                <a:lnTo>
                  <a:pt x="721" y="164"/>
                </a:lnTo>
                <a:lnTo>
                  <a:pt x="717" y="155"/>
                </a:lnTo>
                <a:lnTo>
                  <a:pt x="717" y="155"/>
                </a:lnTo>
                <a:lnTo>
                  <a:pt x="717" y="161"/>
                </a:lnTo>
                <a:lnTo>
                  <a:pt x="718" y="166"/>
                </a:lnTo>
                <a:lnTo>
                  <a:pt x="721" y="175"/>
                </a:lnTo>
                <a:lnTo>
                  <a:pt x="721" y="175"/>
                </a:lnTo>
                <a:close/>
                <a:moveTo>
                  <a:pt x="117" y="158"/>
                </a:moveTo>
                <a:lnTo>
                  <a:pt x="117" y="158"/>
                </a:lnTo>
                <a:lnTo>
                  <a:pt x="117" y="167"/>
                </a:lnTo>
                <a:lnTo>
                  <a:pt x="119" y="172"/>
                </a:lnTo>
                <a:lnTo>
                  <a:pt x="119" y="175"/>
                </a:lnTo>
                <a:lnTo>
                  <a:pt x="119" y="175"/>
                </a:lnTo>
                <a:lnTo>
                  <a:pt x="123" y="164"/>
                </a:lnTo>
                <a:lnTo>
                  <a:pt x="128" y="157"/>
                </a:lnTo>
                <a:lnTo>
                  <a:pt x="128" y="157"/>
                </a:lnTo>
                <a:lnTo>
                  <a:pt x="123" y="157"/>
                </a:lnTo>
                <a:lnTo>
                  <a:pt x="117" y="158"/>
                </a:lnTo>
                <a:lnTo>
                  <a:pt x="117" y="158"/>
                </a:lnTo>
                <a:close/>
                <a:moveTo>
                  <a:pt x="317" y="157"/>
                </a:moveTo>
                <a:lnTo>
                  <a:pt x="317" y="157"/>
                </a:lnTo>
                <a:lnTo>
                  <a:pt x="312" y="157"/>
                </a:lnTo>
                <a:lnTo>
                  <a:pt x="311" y="157"/>
                </a:lnTo>
                <a:lnTo>
                  <a:pt x="309" y="157"/>
                </a:lnTo>
                <a:lnTo>
                  <a:pt x="309" y="157"/>
                </a:lnTo>
                <a:lnTo>
                  <a:pt x="314" y="158"/>
                </a:lnTo>
                <a:lnTo>
                  <a:pt x="317" y="158"/>
                </a:lnTo>
                <a:lnTo>
                  <a:pt x="317" y="157"/>
                </a:lnTo>
                <a:lnTo>
                  <a:pt x="317" y="157"/>
                </a:lnTo>
                <a:close/>
                <a:moveTo>
                  <a:pt x="485" y="161"/>
                </a:moveTo>
                <a:lnTo>
                  <a:pt x="485" y="161"/>
                </a:lnTo>
                <a:lnTo>
                  <a:pt x="489" y="161"/>
                </a:lnTo>
                <a:lnTo>
                  <a:pt x="494" y="161"/>
                </a:lnTo>
                <a:lnTo>
                  <a:pt x="494" y="161"/>
                </a:lnTo>
                <a:lnTo>
                  <a:pt x="494" y="160"/>
                </a:lnTo>
                <a:lnTo>
                  <a:pt x="494" y="157"/>
                </a:lnTo>
                <a:lnTo>
                  <a:pt x="494" y="157"/>
                </a:lnTo>
                <a:lnTo>
                  <a:pt x="491" y="157"/>
                </a:lnTo>
                <a:lnTo>
                  <a:pt x="489" y="157"/>
                </a:lnTo>
                <a:lnTo>
                  <a:pt x="488" y="157"/>
                </a:lnTo>
                <a:lnTo>
                  <a:pt x="488" y="157"/>
                </a:lnTo>
                <a:lnTo>
                  <a:pt x="485" y="161"/>
                </a:lnTo>
                <a:lnTo>
                  <a:pt x="485" y="161"/>
                </a:lnTo>
                <a:close/>
                <a:moveTo>
                  <a:pt x="637" y="158"/>
                </a:moveTo>
                <a:lnTo>
                  <a:pt x="637" y="158"/>
                </a:lnTo>
                <a:lnTo>
                  <a:pt x="639" y="160"/>
                </a:lnTo>
                <a:lnTo>
                  <a:pt x="642" y="161"/>
                </a:lnTo>
                <a:lnTo>
                  <a:pt x="645" y="161"/>
                </a:lnTo>
                <a:lnTo>
                  <a:pt x="648" y="161"/>
                </a:lnTo>
                <a:lnTo>
                  <a:pt x="648" y="161"/>
                </a:lnTo>
                <a:lnTo>
                  <a:pt x="646" y="160"/>
                </a:lnTo>
                <a:lnTo>
                  <a:pt x="645" y="157"/>
                </a:lnTo>
                <a:lnTo>
                  <a:pt x="645" y="157"/>
                </a:lnTo>
                <a:lnTo>
                  <a:pt x="640" y="157"/>
                </a:lnTo>
                <a:lnTo>
                  <a:pt x="639" y="157"/>
                </a:lnTo>
                <a:lnTo>
                  <a:pt x="637" y="158"/>
                </a:lnTo>
                <a:lnTo>
                  <a:pt x="637" y="158"/>
                </a:lnTo>
                <a:close/>
                <a:moveTo>
                  <a:pt x="759" y="163"/>
                </a:moveTo>
                <a:lnTo>
                  <a:pt x="759" y="163"/>
                </a:lnTo>
                <a:lnTo>
                  <a:pt x="759" y="160"/>
                </a:lnTo>
                <a:lnTo>
                  <a:pt x="758" y="157"/>
                </a:lnTo>
                <a:lnTo>
                  <a:pt x="758" y="157"/>
                </a:lnTo>
                <a:lnTo>
                  <a:pt x="758" y="160"/>
                </a:lnTo>
                <a:lnTo>
                  <a:pt x="759" y="163"/>
                </a:lnTo>
                <a:lnTo>
                  <a:pt x="759" y="163"/>
                </a:lnTo>
                <a:close/>
                <a:moveTo>
                  <a:pt x="323" y="158"/>
                </a:moveTo>
                <a:lnTo>
                  <a:pt x="323" y="158"/>
                </a:lnTo>
                <a:lnTo>
                  <a:pt x="328" y="158"/>
                </a:lnTo>
                <a:lnTo>
                  <a:pt x="334" y="158"/>
                </a:lnTo>
                <a:lnTo>
                  <a:pt x="334" y="158"/>
                </a:lnTo>
                <a:lnTo>
                  <a:pt x="328" y="157"/>
                </a:lnTo>
                <a:lnTo>
                  <a:pt x="325" y="157"/>
                </a:lnTo>
                <a:lnTo>
                  <a:pt x="323" y="158"/>
                </a:lnTo>
                <a:lnTo>
                  <a:pt x="323" y="158"/>
                </a:lnTo>
                <a:close/>
                <a:moveTo>
                  <a:pt x="343" y="158"/>
                </a:moveTo>
                <a:lnTo>
                  <a:pt x="343" y="158"/>
                </a:lnTo>
                <a:lnTo>
                  <a:pt x="346" y="158"/>
                </a:lnTo>
                <a:lnTo>
                  <a:pt x="348" y="158"/>
                </a:lnTo>
                <a:lnTo>
                  <a:pt x="348" y="158"/>
                </a:lnTo>
                <a:lnTo>
                  <a:pt x="348" y="158"/>
                </a:lnTo>
                <a:lnTo>
                  <a:pt x="345" y="157"/>
                </a:lnTo>
                <a:lnTo>
                  <a:pt x="343" y="157"/>
                </a:lnTo>
                <a:lnTo>
                  <a:pt x="343" y="158"/>
                </a:lnTo>
                <a:lnTo>
                  <a:pt x="343" y="158"/>
                </a:lnTo>
                <a:close/>
                <a:moveTo>
                  <a:pt x="473" y="160"/>
                </a:moveTo>
                <a:lnTo>
                  <a:pt x="473" y="160"/>
                </a:lnTo>
                <a:lnTo>
                  <a:pt x="476" y="161"/>
                </a:lnTo>
                <a:lnTo>
                  <a:pt x="480" y="161"/>
                </a:lnTo>
                <a:lnTo>
                  <a:pt x="480" y="161"/>
                </a:lnTo>
                <a:lnTo>
                  <a:pt x="480" y="158"/>
                </a:lnTo>
                <a:lnTo>
                  <a:pt x="480" y="157"/>
                </a:lnTo>
                <a:lnTo>
                  <a:pt x="480" y="157"/>
                </a:lnTo>
                <a:lnTo>
                  <a:pt x="480" y="157"/>
                </a:lnTo>
                <a:lnTo>
                  <a:pt x="476" y="158"/>
                </a:lnTo>
                <a:lnTo>
                  <a:pt x="473" y="158"/>
                </a:lnTo>
                <a:lnTo>
                  <a:pt x="473" y="160"/>
                </a:lnTo>
                <a:lnTo>
                  <a:pt x="473" y="160"/>
                </a:lnTo>
                <a:close/>
                <a:moveTo>
                  <a:pt x="669" y="166"/>
                </a:moveTo>
                <a:lnTo>
                  <a:pt x="669" y="166"/>
                </a:lnTo>
                <a:lnTo>
                  <a:pt x="675" y="164"/>
                </a:lnTo>
                <a:lnTo>
                  <a:pt x="675" y="164"/>
                </a:lnTo>
                <a:lnTo>
                  <a:pt x="675" y="161"/>
                </a:lnTo>
                <a:lnTo>
                  <a:pt x="675" y="158"/>
                </a:lnTo>
                <a:lnTo>
                  <a:pt x="675" y="158"/>
                </a:lnTo>
                <a:lnTo>
                  <a:pt x="669" y="157"/>
                </a:lnTo>
                <a:lnTo>
                  <a:pt x="662" y="157"/>
                </a:lnTo>
                <a:lnTo>
                  <a:pt x="662" y="157"/>
                </a:lnTo>
                <a:lnTo>
                  <a:pt x="663" y="160"/>
                </a:lnTo>
                <a:lnTo>
                  <a:pt x="666" y="161"/>
                </a:lnTo>
                <a:lnTo>
                  <a:pt x="668" y="163"/>
                </a:lnTo>
                <a:lnTo>
                  <a:pt x="669" y="166"/>
                </a:lnTo>
                <a:lnTo>
                  <a:pt x="669" y="166"/>
                </a:lnTo>
                <a:close/>
                <a:moveTo>
                  <a:pt x="224" y="158"/>
                </a:moveTo>
                <a:lnTo>
                  <a:pt x="224" y="158"/>
                </a:lnTo>
                <a:lnTo>
                  <a:pt x="224" y="160"/>
                </a:lnTo>
                <a:lnTo>
                  <a:pt x="226" y="160"/>
                </a:lnTo>
                <a:lnTo>
                  <a:pt x="227" y="158"/>
                </a:lnTo>
                <a:lnTo>
                  <a:pt x="227" y="158"/>
                </a:lnTo>
                <a:lnTo>
                  <a:pt x="226" y="158"/>
                </a:lnTo>
                <a:lnTo>
                  <a:pt x="224" y="158"/>
                </a:lnTo>
                <a:lnTo>
                  <a:pt x="224" y="158"/>
                </a:lnTo>
                <a:close/>
                <a:moveTo>
                  <a:pt x="500" y="160"/>
                </a:moveTo>
                <a:lnTo>
                  <a:pt x="500" y="160"/>
                </a:lnTo>
                <a:lnTo>
                  <a:pt x="503" y="160"/>
                </a:lnTo>
                <a:lnTo>
                  <a:pt x="503" y="160"/>
                </a:lnTo>
                <a:lnTo>
                  <a:pt x="503" y="158"/>
                </a:lnTo>
                <a:lnTo>
                  <a:pt x="503" y="158"/>
                </a:lnTo>
                <a:lnTo>
                  <a:pt x="502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60"/>
                </a:lnTo>
                <a:lnTo>
                  <a:pt x="500" y="160"/>
                </a:lnTo>
                <a:close/>
                <a:moveTo>
                  <a:pt x="592" y="160"/>
                </a:moveTo>
                <a:lnTo>
                  <a:pt x="592" y="160"/>
                </a:lnTo>
                <a:lnTo>
                  <a:pt x="595" y="163"/>
                </a:lnTo>
                <a:lnTo>
                  <a:pt x="596" y="166"/>
                </a:lnTo>
                <a:lnTo>
                  <a:pt x="599" y="169"/>
                </a:lnTo>
                <a:lnTo>
                  <a:pt x="602" y="170"/>
                </a:lnTo>
                <a:lnTo>
                  <a:pt x="602" y="170"/>
                </a:lnTo>
                <a:lnTo>
                  <a:pt x="604" y="164"/>
                </a:lnTo>
                <a:lnTo>
                  <a:pt x="604" y="161"/>
                </a:lnTo>
                <a:lnTo>
                  <a:pt x="604" y="158"/>
                </a:lnTo>
                <a:lnTo>
                  <a:pt x="604" y="158"/>
                </a:lnTo>
                <a:lnTo>
                  <a:pt x="601" y="160"/>
                </a:lnTo>
                <a:lnTo>
                  <a:pt x="598" y="160"/>
                </a:lnTo>
                <a:lnTo>
                  <a:pt x="595" y="158"/>
                </a:lnTo>
                <a:lnTo>
                  <a:pt x="592" y="160"/>
                </a:lnTo>
                <a:lnTo>
                  <a:pt x="592" y="160"/>
                </a:lnTo>
                <a:close/>
                <a:moveTo>
                  <a:pt x="78" y="164"/>
                </a:moveTo>
                <a:lnTo>
                  <a:pt x="78" y="164"/>
                </a:lnTo>
                <a:lnTo>
                  <a:pt x="79" y="164"/>
                </a:lnTo>
                <a:lnTo>
                  <a:pt x="79" y="163"/>
                </a:lnTo>
                <a:lnTo>
                  <a:pt x="79" y="158"/>
                </a:lnTo>
                <a:lnTo>
                  <a:pt x="79" y="158"/>
                </a:lnTo>
                <a:lnTo>
                  <a:pt x="78" y="161"/>
                </a:lnTo>
                <a:lnTo>
                  <a:pt x="78" y="163"/>
                </a:lnTo>
                <a:lnTo>
                  <a:pt x="78" y="164"/>
                </a:lnTo>
                <a:lnTo>
                  <a:pt x="78" y="164"/>
                </a:lnTo>
                <a:close/>
                <a:moveTo>
                  <a:pt x="614" y="169"/>
                </a:moveTo>
                <a:lnTo>
                  <a:pt x="614" y="169"/>
                </a:lnTo>
                <a:lnTo>
                  <a:pt x="614" y="163"/>
                </a:lnTo>
                <a:lnTo>
                  <a:pt x="614" y="161"/>
                </a:lnTo>
                <a:lnTo>
                  <a:pt x="611" y="160"/>
                </a:lnTo>
                <a:lnTo>
                  <a:pt x="611" y="160"/>
                </a:lnTo>
                <a:lnTo>
                  <a:pt x="613" y="166"/>
                </a:lnTo>
                <a:lnTo>
                  <a:pt x="613" y="167"/>
                </a:lnTo>
                <a:lnTo>
                  <a:pt x="614" y="169"/>
                </a:lnTo>
                <a:lnTo>
                  <a:pt x="614" y="169"/>
                </a:lnTo>
                <a:close/>
                <a:moveTo>
                  <a:pt x="744" y="166"/>
                </a:moveTo>
                <a:lnTo>
                  <a:pt x="744" y="166"/>
                </a:lnTo>
                <a:lnTo>
                  <a:pt x="747" y="167"/>
                </a:lnTo>
                <a:lnTo>
                  <a:pt x="749" y="167"/>
                </a:lnTo>
                <a:lnTo>
                  <a:pt x="749" y="167"/>
                </a:lnTo>
                <a:lnTo>
                  <a:pt x="749" y="167"/>
                </a:lnTo>
                <a:lnTo>
                  <a:pt x="744" y="160"/>
                </a:lnTo>
                <a:lnTo>
                  <a:pt x="744" y="160"/>
                </a:lnTo>
                <a:lnTo>
                  <a:pt x="744" y="166"/>
                </a:lnTo>
                <a:lnTo>
                  <a:pt x="744" y="16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7" y="164"/>
                </a:lnTo>
                <a:lnTo>
                  <a:pt x="69" y="161"/>
                </a:lnTo>
                <a:lnTo>
                  <a:pt x="69" y="161"/>
                </a:lnTo>
                <a:lnTo>
                  <a:pt x="67" y="161"/>
                </a:lnTo>
                <a:lnTo>
                  <a:pt x="67" y="160"/>
                </a:lnTo>
                <a:lnTo>
                  <a:pt x="67" y="160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559" y="166"/>
                </a:moveTo>
                <a:lnTo>
                  <a:pt x="559" y="166"/>
                </a:lnTo>
                <a:lnTo>
                  <a:pt x="559" y="161"/>
                </a:lnTo>
                <a:lnTo>
                  <a:pt x="559" y="161"/>
                </a:lnTo>
                <a:lnTo>
                  <a:pt x="555" y="161"/>
                </a:lnTo>
                <a:lnTo>
                  <a:pt x="550" y="163"/>
                </a:lnTo>
                <a:lnTo>
                  <a:pt x="550" y="163"/>
                </a:lnTo>
                <a:lnTo>
                  <a:pt x="555" y="164"/>
                </a:lnTo>
                <a:lnTo>
                  <a:pt x="559" y="166"/>
                </a:lnTo>
                <a:lnTo>
                  <a:pt x="559" y="166"/>
                </a:lnTo>
                <a:close/>
                <a:moveTo>
                  <a:pt x="563" y="167"/>
                </a:moveTo>
                <a:lnTo>
                  <a:pt x="563" y="167"/>
                </a:lnTo>
                <a:lnTo>
                  <a:pt x="572" y="167"/>
                </a:lnTo>
                <a:lnTo>
                  <a:pt x="572" y="167"/>
                </a:lnTo>
                <a:lnTo>
                  <a:pt x="570" y="164"/>
                </a:lnTo>
                <a:lnTo>
                  <a:pt x="570" y="161"/>
                </a:lnTo>
                <a:lnTo>
                  <a:pt x="570" y="161"/>
                </a:lnTo>
                <a:lnTo>
                  <a:pt x="566" y="161"/>
                </a:lnTo>
                <a:lnTo>
                  <a:pt x="566" y="161"/>
                </a:lnTo>
                <a:lnTo>
                  <a:pt x="564" y="164"/>
                </a:lnTo>
                <a:lnTo>
                  <a:pt x="563" y="167"/>
                </a:lnTo>
                <a:lnTo>
                  <a:pt x="563" y="167"/>
                </a:lnTo>
                <a:close/>
                <a:moveTo>
                  <a:pt x="619" y="169"/>
                </a:moveTo>
                <a:lnTo>
                  <a:pt x="619" y="169"/>
                </a:lnTo>
                <a:lnTo>
                  <a:pt x="622" y="169"/>
                </a:lnTo>
                <a:lnTo>
                  <a:pt x="627" y="169"/>
                </a:lnTo>
                <a:lnTo>
                  <a:pt x="627" y="169"/>
                </a:lnTo>
                <a:lnTo>
                  <a:pt x="627" y="166"/>
                </a:lnTo>
                <a:lnTo>
                  <a:pt x="627" y="163"/>
                </a:lnTo>
                <a:lnTo>
                  <a:pt x="627" y="163"/>
                </a:lnTo>
                <a:lnTo>
                  <a:pt x="619" y="161"/>
                </a:lnTo>
                <a:lnTo>
                  <a:pt x="619" y="161"/>
                </a:lnTo>
                <a:lnTo>
                  <a:pt x="619" y="164"/>
                </a:lnTo>
                <a:lnTo>
                  <a:pt x="619" y="169"/>
                </a:lnTo>
                <a:lnTo>
                  <a:pt x="619" y="169"/>
                </a:lnTo>
                <a:close/>
                <a:moveTo>
                  <a:pt x="303" y="166"/>
                </a:moveTo>
                <a:lnTo>
                  <a:pt x="303" y="166"/>
                </a:lnTo>
                <a:lnTo>
                  <a:pt x="303" y="167"/>
                </a:lnTo>
                <a:lnTo>
                  <a:pt x="305" y="169"/>
                </a:lnTo>
                <a:lnTo>
                  <a:pt x="305" y="169"/>
                </a:lnTo>
                <a:lnTo>
                  <a:pt x="309" y="169"/>
                </a:lnTo>
                <a:lnTo>
                  <a:pt x="314" y="169"/>
                </a:lnTo>
                <a:lnTo>
                  <a:pt x="314" y="169"/>
                </a:lnTo>
                <a:lnTo>
                  <a:pt x="314" y="166"/>
                </a:lnTo>
                <a:lnTo>
                  <a:pt x="311" y="164"/>
                </a:lnTo>
                <a:lnTo>
                  <a:pt x="309" y="164"/>
                </a:lnTo>
                <a:lnTo>
                  <a:pt x="306" y="163"/>
                </a:lnTo>
                <a:lnTo>
                  <a:pt x="306" y="163"/>
                </a:lnTo>
                <a:lnTo>
                  <a:pt x="306" y="164"/>
                </a:lnTo>
                <a:lnTo>
                  <a:pt x="306" y="164"/>
                </a:lnTo>
                <a:lnTo>
                  <a:pt x="305" y="164"/>
                </a:lnTo>
                <a:lnTo>
                  <a:pt x="303" y="166"/>
                </a:lnTo>
                <a:lnTo>
                  <a:pt x="303" y="166"/>
                </a:lnTo>
                <a:close/>
                <a:moveTo>
                  <a:pt x="320" y="169"/>
                </a:moveTo>
                <a:lnTo>
                  <a:pt x="320" y="169"/>
                </a:lnTo>
                <a:lnTo>
                  <a:pt x="326" y="167"/>
                </a:lnTo>
                <a:lnTo>
                  <a:pt x="334" y="166"/>
                </a:lnTo>
                <a:lnTo>
                  <a:pt x="334" y="166"/>
                </a:lnTo>
                <a:lnTo>
                  <a:pt x="329" y="164"/>
                </a:lnTo>
                <a:lnTo>
                  <a:pt x="325" y="163"/>
                </a:lnTo>
                <a:lnTo>
                  <a:pt x="322" y="164"/>
                </a:lnTo>
                <a:lnTo>
                  <a:pt x="320" y="166"/>
                </a:lnTo>
                <a:lnTo>
                  <a:pt x="320" y="169"/>
                </a:lnTo>
                <a:lnTo>
                  <a:pt x="320" y="169"/>
                </a:lnTo>
                <a:close/>
                <a:moveTo>
                  <a:pt x="524" y="166"/>
                </a:moveTo>
                <a:lnTo>
                  <a:pt x="524" y="166"/>
                </a:lnTo>
                <a:lnTo>
                  <a:pt x="527" y="166"/>
                </a:lnTo>
                <a:lnTo>
                  <a:pt x="531" y="166"/>
                </a:lnTo>
                <a:lnTo>
                  <a:pt x="531" y="166"/>
                </a:lnTo>
                <a:lnTo>
                  <a:pt x="527" y="164"/>
                </a:lnTo>
                <a:lnTo>
                  <a:pt x="526" y="164"/>
                </a:lnTo>
                <a:lnTo>
                  <a:pt x="524" y="166"/>
                </a:lnTo>
                <a:lnTo>
                  <a:pt x="524" y="166"/>
                </a:lnTo>
                <a:close/>
                <a:moveTo>
                  <a:pt x="631" y="167"/>
                </a:moveTo>
                <a:lnTo>
                  <a:pt x="631" y="167"/>
                </a:lnTo>
                <a:lnTo>
                  <a:pt x="636" y="167"/>
                </a:lnTo>
                <a:lnTo>
                  <a:pt x="636" y="167"/>
                </a:lnTo>
                <a:lnTo>
                  <a:pt x="634" y="166"/>
                </a:lnTo>
                <a:lnTo>
                  <a:pt x="633" y="164"/>
                </a:lnTo>
                <a:lnTo>
                  <a:pt x="631" y="164"/>
                </a:lnTo>
                <a:lnTo>
                  <a:pt x="631" y="164"/>
                </a:lnTo>
                <a:lnTo>
                  <a:pt x="631" y="166"/>
                </a:lnTo>
                <a:lnTo>
                  <a:pt x="631" y="167"/>
                </a:lnTo>
                <a:lnTo>
                  <a:pt x="631" y="167"/>
                </a:lnTo>
                <a:close/>
                <a:moveTo>
                  <a:pt x="146" y="170"/>
                </a:moveTo>
                <a:lnTo>
                  <a:pt x="146" y="170"/>
                </a:lnTo>
                <a:lnTo>
                  <a:pt x="149" y="169"/>
                </a:lnTo>
                <a:lnTo>
                  <a:pt x="149" y="167"/>
                </a:lnTo>
                <a:lnTo>
                  <a:pt x="149" y="166"/>
                </a:lnTo>
                <a:lnTo>
                  <a:pt x="148" y="164"/>
                </a:lnTo>
                <a:lnTo>
                  <a:pt x="148" y="164"/>
                </a:lnTo>
                <a:lnTo>
                  <a:pt x="148" y="167"/>
                </a:lnTo>
                <a:lnTo>
                  <a:pt x="146" y="170"/>
                </a:lnTo>
                <a:lnTo>
                  <a:pt x="146" y="170"/>
                </a:lnTo>
                <a:close/>
                <a:moveTo>
                  <a:pt x="250" y="170"/>
                </a:moveTo>
                <a:lnTo>
                  <a:pt x="250" y="170"/>
                </a:lnTo>
                <a:lnTo>
                  <a:pt x="261" y="172"/>
                </a:lnTo>
                <a:lnTo>
                  <a:pt x="261" y="172"/>
                </a:lnTo>
                <a:lnTo>
                  <a:pt x="262" y="170"/>
                </a:lnTo>
                <a:lnTo>
                  <a:pt x="262" y="167"/>
                </a:lnTo>
                <a:lnTo>
                  <a:pt x="262" y="167"/>
                </a:lnTo>
                <a:lnTo>
                  <a:pt x="258" y="166"/>
                </a:lnTo>
                <a:lnTo>
                  <a:pt x="255" y="166"/>
                </a:lnTo>
                <a:lnTo>
                  <a:pt x="252" y="167"/>
                </a:lnTo>
                <a:lnTo>
                  <a:pt x="250" y="170"/>
                </a:lnTo>
                <a:lnTo>
                  <a:pt x="250" y="170"/>
                </a:lnTo>
                <a:close/>
                <a:moveTo>
                  <a:pt x="393" y="166"/>
                </a:moveTo>
                <a:lnTo>
                  <a:pt x="393" y="166"/>
                </a:lnTo>
                <a:lnTo>
                  <a:pt x="398" y="166"/>
                </a:lnTo>
                <a:lnTo>
                  <a:pt x="399" y="166"/>
                </a:lnTo>
                <a:lnTo>
                  <a:pt x="401" y="166"/>
                </a:lnTo>
                <a:lnTo>
                  <a:pt x="401" y="166"/>
                </a:lnTo>
                <a:lnTo>
                  <a:pt x="396" y="164"/>
                </a:lnTo>
                <a:lnTo>
                  <a:pt x="395" y="164"/>
                </a:lnTo>
                <a:lnTo>
                  <a:pt x="393" y="166"/>
                </a:lnTo>
                <a:lnTo>
                  <a:pt x="393" y="166"/>
                </a:lnTo>
                <a:close/>
                <a:moveTo>
                  <a:pt x="707" y="170"/>
                </a:moveTo>
                <a:lnTo>
                  <a:pt x="707" y="170"/>
                </a:lnTo>
                <a:lnTo>
                  <a:pt x="707" y="169"/>
                </a:lnTo>
                <a:lnTo>
                  <a:pt x="706" y="167"/>
                </a:lnTo>
                <a:lnTo>
                  <a:pt x="706" y="166"/>
                </a:lnTo>
                <a:lnTo>
                  <a:pt x="704" y="164"/>
                </a:lnTo>
                <a:lnTo>
                  <a:pt x="704" y="164"/>
                </a:lnTo>
                <a:lnTo>
                  <a:pt x="704" y="167"/>
                </a:lnTo>
                <a:lnTo>
                  <a:pt x="704" y="170"/>
                </a:lnTo>
                <a:lnTo>
                  <a:pt x="706" y="170"/>
                </a:lnTo>
                <a:lnTo>
                  <a:pt x="707" y="170"/>
                </a:lnTo>
                <a:lnTo>
                  <a:pt x="707" y="170"/>
                </a:lnTo>
                <a:close/>
                <a:moveTo>
                  <a:pt x="197" y="167"/>
                </a:moveTo>
                <a:lnTo>
                  <a:pt x="197" y="167"/>
                </a:lnTo>
                <a:lnTo>
                  <a:pt x="201" y="167"/>
                </a:lnTo>
                <a:lnTo>
                  <a:pt x="204" y="166"/>
                </a:lnTo>
                <a:lnTo>
                  <a:pt x="204" y="166"/>
                </a:lnTo>
                <a:lnTo>
                  <a:pt x="200" y="166"/>
                </a:lnTo>
                <a:lnTo>
                  <a:pt x="198" y="166"/>
                </a:lnTo>
                <a:lnTo>
                  <a:pt x="197" y="167"/>
                </a:lnTo>
                <a:lnTo>
                  <a:pt x="197" y="167"/>
                </a:lnTo>
                <a:close/>
                <a:moveTo>
                  <a:pt x="282" y="170"/>
                </a:moveTo>
                <a:lnTo>
                  <a:pt x="282" y="170"/>
                </a:lnTo>
                <a:lnTo>
                  <a:pt x="290" y="170"/>
                </a:lnTo>
                <a:lnTo>
                  <a:pt x="299" y="169"/>
                </a:lnTo>
                <a:lnTo>
                  <a:pt x="299" y="169"/>
                </a:lnTo>
                <a:lnTo>
                  <a:pt x="299" y="166"/>
                </a:lnTo>
                <a:lnTo>
                  <a:pt x="299" y="166"/>
                </a:lnTo>
                <a:lnTo>
                  <a:pt x="288" y="166"/>
                </a:lnTo>
                <a:lnTo>
                  <a:pt x="285" y="167"/>
                </a:lnTo>
                <a:lnTo>
                  <a:pt x="282" y="170"/>
                </a:lnTo>
                <a:lnTo>
                  <a:pt x="282" y="170"/>
                </a:lnTo>
                <a:close/>
                <a:moveTo>
                  <a:pt x="579" y="170"/>
                </a:moveTo>
                <a:lnTo>
                  <a:pt x="579" y="170"/>
                </a:lnTo>
                <a:lnTo>
                  <a:pt x="582" y="170"/>
                </a:lnTo>
                <a:lnTo>
                  <a:pt x="582" y="170"/>
                </a:lnTo>
                <a:lnTo>
                  <a:pt x="582" y="169"/>
                </a:lnTo>
                <a:lnTo>
                  <a:pt x="582" y="167"/>
                </a:lnTo>
                <a:lnTo>
                  <a:pt x="579" y="166"/>
                </a:lnTo>
                <a:lnTo>
                  <a:pt x="579" y="166"/>
                </a:lnTo>
                <a:lnTo>
                  <a:pt x="579" y="169"/>
                </a:lnTo>
                <a:lnTo>
                  <a:pt x="579" y="170"/>
                </a:lnTo>
                <a:lnTo>
                  <a:pt x="579" y="170"/>
                </a:lnTo>
                <a:close/>
                <a:moveTo>
                  <a:pt x="267" y="167"/>
                </a:moveTo>
                <a:lnTo>
                  <a:pt x="267" y="167"/>
                </a:lnTo>
                <a:lnTo>
                  <a:pt x="268" y="169"/>
                </a:lnTo>
                <a:lnTo>
                  <a:pt x="270" y="169"/>
                </a:lnTo>
                <a:lnTo>
                  <a:pt x="271" y="167"/>
                </a:lnTo>
                <a:lnTo>
                  <a:pt x="273" y="166"/>
                </a:lnTo>
                <a:lnTo>
                  <a:pt x="273" y="166"/>
                </a:lnTo>
                <a:lnTo>
                  <a:pt x="267" y="167"/>
                </a:lnTo>
                <a:lnTo>
                  <a:pt x="267" y="167"/>
                </a:lnTo>
                <a:close/>
                <a:moveTo>
                  <a:pt x="473" y="167"/>
                </a:moveTo>
                <a:lnTo>
                  <a:pt x="473" y="167"/>
                </a:lnTo>
                <a:lnTo>
                  <a:pt x="473" y="178"/>
                </a:lnTo>
                <a:lnTo>
                  <a:pt x="473" y="178"/>
                </a:lnTo>
                <a:lnTo>
                  <a:pt x="476" y="180"/>
                </a:lnTo>
                <a:lnTo>
                  <a:pt x="480" y="180"/>
                </a:lnTo>
                <a:lnTo>
                  <a:pt x="480" y="180"/>
                </a:lnTo>
                <a:lnTo>
                  <a:pt x="480" y="167"/>
                </a:lnTo>
                <a:lnTo>
                  <a:pt x="480" y="167"/>
                </a:lnTo>
                <a:lnTo>
                  <a:pt x="476" y="166"/>
                </a:lnTo>
                <a:lnTo>
                  <a:pt x="473" y="167"/>
                </a:lnTo>
                <a:lnTo>
                  <a:pt x="473" y="167"/>
                </a:lnTo>
                <a:close/>
                <a:moveTo>
                  <a:pt x="486" y="180"/>
                </a:moveTo>
                <a:lnTo>
                  <a:pt x="486" y="180"/>
                </a:lnTo>
                <a:lnTo>
                  <a:pt x="488" y="178"/>
                </a:lnTo>
                <a:lnTo>
                  <a:pt x="491" y="178"/>
                </a:lnTo>
                <a:lnTo>
                  <a:pt x="495" y="178"/>
                </a:lnTo>
                <a:lnTo>
                  <a:pt x="495" y="178"/>
                </a:lnTo>
                <a:lnTo>
                  <a:pt x="495" y="167"/>
                </a:lnTo>
                <a:lnTo>
                  <a:pt x="495" y="167"/>
                </a:lnTo>
                <a:lnTo>
                  <a:pt x="491" y="166"/>
                </a:lnTo>
                <a:lnTo>
                  <a:pt x="485" y="166"/>
                </a:lnTo>
                <a:lnTo>
                  <a:pt x="485" y="166"/>
                </a:lnTo>
                <a:lnTo>
                  <a:pt x="485" y="173"/>
                </a:lnTo>
                <a:lnTo>
                  <a:pt x="485" y="176"/>
                </a:lnTo>
                <a:lnTo>
                  <a:pt x="486" y="180"/>
                </a:lnTo>
                <a:lnTo>
                  <a:pt x="486" y="180"/>
                </a:lnTo>
                <a:close/>
                <a:moveTo>
                  <a:pt x="459" y="167"/>
                </a:moveTo>
                <a:lnTo>
                  <a:pt x="459" y="167"/>
                </a:lnTo>
                <a:lnTo>
                  <a:pt x="459" y="175"/>
                </a:lnTo>
                <a:lnTo>
                  <a:pt x="459" y="175"/>
                </a:lnTo>
                <a:lnTo>
                  <a:pt x="463" y="176"/>
                </a:lnTo>
                <a:lnTo>
                  <a:pt x="468" y="178"/>
                </a:lnTo>
                <a:lnTo>
                  <a:pt x="468" y="178"/>
                </a:lnTo>
                <a:lnTo>
                  <a:pt x="468" y="172"/>
                </a:lnTo>
                <a:lnTo>
                  <a:pt x="468" y="169"/>
                </a:lnTo>
                <a:lnTo>
                  <a:pt x="466" y="167"/>
                </a:lnTo>
                <a:lnTo>
                  <a:pt x="466" y="167"/>
                </a:lnTo>
                <a:lnTo>
                  <a:pt x="463" y="167"/>
                </a:lnTo>
                <a:lnTo>
                  <a:pt x="459" y="167"/>
                </a:lnTo>
                <a:lnTo>
                  <a:pt x="459" y="167"/>
                </a:lnTo>
                <a:close/>
                <a:moveTo>
                  <a:pt x="500" y="176"/>
                </a:moveTo>
                <a:lnTo>
                  <a:pt x="500" y="176"/>
                </a:lnTo>
                <a:lnTo>
                  <a:pt x="502" y="175"/>
                </a:lnTo>
                <a:lnTo>
                  <a:pt x="502" y="172"/>
                </a:lnTo>
                <a:lnTo>
                  <a:pt x="502" y="167"/>
                </a:lnTo>
                <a:lnTo>
                  <a:pt x="502" y="167"/>
                </a:lnTo>
                <a:lnTo>
                  <a:pt x="500" y="167"/>
                </a:lnTo>
                <a:lnTo>
                  <a:pt x="500" y="167"/>
                </a:lnTo>
                <a:lnTo>
                  <a:pt x="500" y="172"/>
                </a:lnTo>
                <a:lnTo>
                  <a:pt x="500" y="176"/>
                </a:lnTo>
                <a:lnTo>
                  <a:pt x="500" y="176"/>
                </a:lnTo>
                <a:close/>
                <a:moveTo>
                  <a:pt x="187" y="169"/>
                </a:moveTo>
                <a:lnTo>
                  <a:pt x="187" y="169"/>
                </a:lnTo>
                <a:lnTo>
                  <a:pt x="189" y="169"/>
                </a:lnTo>
                <a:lnTo>
                  <a:pt x="191" y="169"/>
                </a:lnTo>
                <a:lnTo>
                  <a:pt x="191" y="167"/>
                </a:lnTo>
                <a:lnTo>
                  <a:pt x="191" y="167"/>
                </a:lnTo>
                <a:lnTo>
                  <a:pt x="189" y="167"/>
                </a:lnTo>
                <a:lnTo>
                  <a:pt x="187" y="169"/>
                </a:lnTo>
                <a:lnTo>
                  <a:pt x="187" y="169"/>
                </a:lnTo>
                <a:close/>
                <a:moveTo>
                  <a:pt x="681" y="173"/>
                </a:moveTo>
                <a:lnTo>
                  <a:pt x="681" y="173"/>
                </a:lnTo>
                <a:lnTo>
                  <a:pt x="683" y="173"/>
                </a:lnTo>
                <a:lnTo>
                  <a:pt x="685" y="175"/>
                </a:lnTo>
                <a:lnTo>
                  <a:pt x="685" y="175"/>
                </a:lnTo>
                <a:lnTo>
                  <a:pt x="685" y="170"/>
                </a:lnTo>
                <a:lnTo>
                  <a:pt x="683" y="169"/>
                </a:lnTo>
                <a:lnTo>
                  <a:pt x="681" y="167"/>
                </a:lnTo>
                <a:lnTo>
                  <a:pt x="681" y="167"/>
                </a:lnTo>
                <a:lnTo>
                  <a:pt x="681" y="170"/>
                </a:lnTo>
                <a:lnTo>
                  <a:pt x="681" y="173"/>
                </a:lnTo>
                <a:lnTo>
                  <a:pt x="681" y="173"/>
                </a:lnTo>
                <a:close/>
                <a:moveTo>
                  <a:pt x="441" y="169"/>
                </a:moveTo>
                <a:lnTo>
                  <a:pt x="441" y="169"/>
                </a:lnTo>
                <a:lnTo>
                  <a:pt x="445" y="170"/>
                </a:lnTo>
                <a:lnTo>
                  <a:pt x="450" y="172"/>
                </a:lnTo>
                <a:lnTo>
                  <a:pt x="450" y="172"/>
                </a:lnTo>
                <a:lnTo>
                  <a:pt x="448" y="169"/>
                </a:lnTo>
                <a:lnTo>
                  <a:pt x="445" y="169"/>
                </a:lnTo>
                <a:lnTo>
                  <a:pt x="441" y="169"/>
                </a:lnTo>
                <a:lnTo>
                  <a:pt x="441" y="169"/>
                </a:lnTo>
                <a:close/>
                <a:moveTo>
                  <a:pt x="506" y="173"/>
                </a:moveTo>
                <a:lnTo>
                  <a:pt x="506" y="173"/>
                </a:lnTo>
                <a:lnTo>
                  <a:pt x="512" y="172"/>
                </a:lnTo>
                <a:lnTo>
                  <a:pt x="514" y="170"/>
                </a:lnTo>
                <a:lnTo>
                  <a:pt x="515" y="169"/>
                </a:lnTo>
                <a:lnTo>
                  <a:pt x="515" y="169"/>
                </a:lnTo>
                <a:lnTo>
                  <a:pt x="512" y="167"/>
                </a:lnTo>
                <a:lnTo>
                  <a:pt x="509" y="169"/>
                </a:lnTo>
                <a:lnTo>
                  <a:pt x="506" y="170"/>
                </a:lnTo>
                <a:lnTo>
                  <a:pt x="506" y="173"/>
                </a:lnTo>
                <a:lnTo>
                  <a:pt x="506" y="173"/>
                </a:lnTo>
                <a:close/>
                <a:moveTo>
                  <a:pt x="168" y="172"/>
                </a:moveTo>
                <a:lnTo>
                  <a:pt x="168" y="172"/>
                </a:lnTo>
                <a:lnTo>
                  <a:pt x="175" y="172"/>
                </a:lnTo>
                <a:lnTo>
                  <a:pt x="178" y="170"/>
                </a:lnTo>
                <a:lnTo>
                  <a:pt x="181" y="169"/>
                </a:lnTo>
                <a:lnTo>
                  <a:pt x="181" y="169"/>
                </a:lnTo>
                <a:lnTo>
                  <a:pt x="174" y="170"/>
                </a:lnTo>
                <a:lnTo>
                  <a:pt x="171" y="170"/>
                </a:lnTo>
                <a:lnTo>
                  <a:pt x="168" y="172"/>
                </a:lnTo>
                <a:lnTo>
                  <a:pt x="168" y="172"/>
                </a:lnTo>
                <a:close/>
                <a:moveTo>
                  <a:pt x="413" y="172"/>
                </a:moveTo>
                <a:lnTo>
                  <a:pt x="413" y="172"/>
                </a:lnTo>
                <a:lnTo>
                  <a:pt x="415" y="170"/>
                </a:lnTo>
                <a:lnTo>
                  <a:pt x="416" y="170"/>
                </a:lnTo>
                <a:lnTo>
                  <a:pt x="419" y="170"/>
                </a:lnTo>
                <a:lnTo>
                  <a:pt x="419" y="169"/>
                </a:lnTo>
                <a:lnTo>
                  <a:pt x="419" y="169"/>
                </a:lnTo>
                <a:lnTo>
                  <a:pt x="418" y="170"/>
                </a:lnTo>
                <a:lnTo>
                  <a:pt x="416" y="170"/>
                </a:lnTo>
                <a:lnTo>
                  <a:pt x="415" y="170"/>
                </a:lnTo>
                <a:lnTo>
                  <a:pt x="413" y="172"/>
                </a:lnTo>
                <a:lnTo>
                  <a:pt x="413" y="172"/>
                </a:lnTo>
                <a:close/>
                <a:moveTo>
                  <a:pt x="24" y="187"/>
                </a:moveTo>
                <a:lnTo>
                  <a:pt x="24" y="187"/>
                </a:lnTo>
                <a:lnTo>
                  <a:pt x="26" y="189"/>
                </a:lnTo>
                <a:lnTo>
                  <a:pt x="27" y="192"/>
                </a:lnTo>
                <a:lnTo>
                  <a:pt x="27" y="192"/>
                </a:lnTo>
                <a:lnTo>
                  <a:pt x="30" y="187"/>
                </a:lnTo>
                <a:lnTo>
                  <a:pt x="35" y="181"/>
                </a:lnTo>
                <a:lnTo>
                  <a:pt x="37" y="178"/>
                </a:lnTo>
                <a:lnTo>
                  <a:pt x="37" y="175"/>
                </a:lnTo>
                <a:lnTo>
                  <a:pt x="35" y="173"/>
                </a:lnTo>
                <a:lnTo>
                  <a:pt x="32" y="170"/>
                </a:lnTo>
                <a:lnTo>
                  <a:pt x="32" y="170"/>
                </a:lnTo>
                <a:lnTo>
                  <a:pt x="27" y="178"/>
                </a:lnTo>
                <a:lnTo>
                  <a:pt x="24" y="187"/>
                </a:lnTo>
                <a:lnTo>
                  <a:pt x="24" y="187"/>
                </a:lnTo>
                <a:close/>
                <a:moveTo>
                  <a:pt x="427" y="175"/>
                </a:moveTo>
                <a:lnTo>
                  <a:pt x="427" y="175"/>
                </a:lnTo>
                <a:lnTo>
                  <a:pt x="433" y="175"/>
                </a:lnTo>
                <a:lnTo>
                  <a:pt x="434" y="175"/>
                </a:lnTo>
                <a:lnTo>
                  <a:pt x="436" y="172"/>
                </a:lnTo>
                <a:lnTo>
                  <a:pt x="436" y="172"/>
                </a:lnTo>
                <a:lnTo>
                  <a:pt x="431" y="170"/>
                </a:lnTo>
                <a:lnTo>
                  <a:pt x="428" y="170"/>
                </a:lnTo>
                <a:lnTo>
                  <a:pt x="428" y="170"/>
                </a:lnTo>
                <a:lnTo>
                  <a:pt x="427" y="172"/>
                </a:lnTo>
                <a:lnTo>
                  <a:pt x="427" y="175"/>
                </a:lnTo>
                <a:lnTo>
                  <a:pt x="427" y="175"/>
                </a:lnTo>
                <a:close/>
                <a:moveTo>
                  <a:pt x="527" y="176"/>
                </a:moveTo>
                <a:lnTo>
                  <a:pt x="527" y="176"/>
                </a:lnTo>
                <a:lnTo>
                  <a:pt x="529" y="175"/>
                </a:lnTo>
                <a:lnTo>
                  <a:pt x="529" y="170"/>
                </a:lnTo>
                <a:lnTo>
                  <a:pt x="529" y="170"/>
                </a:lnTo>
                <a:lnTo>
                  <a:pt x="527" y="170"/>
                </a:lnTo>
                <a:lnTo>
                  <a:pt x="526" y="170"/>
                </a:lnTo>
                <a:lnTo>
                  <a:pt x="526" y="170"/>
                </a:lnTo>
                <a:lnTo>
                  <a:pt x="526" y="173"/>
                </a:lnTo>
                <a:lnTo>
                  <a:pt x="526" y="175"/>
                </a:lnTo>
                <a:lnTo>
                  <a:pt x="527" y="176"/>
                </a:lnTo>
                <a:lnTo>
                  <a:pt x="527" y="176"/>
                </a:lnTo>
                <a:close/>
                <a:moveTo>
                  <a:pt x="569" y="173"/>
                </a:moveTo>
                <a:lnTo>
                  <a:pt x="569" y="173"/>
                </a:lnTo>
                <a:lnTo>
                  <a:pt x="567" y="172"/>
                </a:lnTo>
                <a:lnTo>
                  <a:pt x="566" y="170"/>
                </a:lnTo>
                <a:lnTo>
                  <a:pt x="564" y="170"/>
                </a:lnTo>
                <a:lnTo>
                  <a:pt x="563" y="170"/>
                </a:lnTo>
                <a:lnTo>
                  <a:pt x="563" y="170"/>
                </a:lnTo>
                <a:lnTo>
                  <a:pt x="563" y="172"/>
                </a:lnTo>
                <a:lnTo>
                  <a:pt x="564" y="173"/>
                </a:lnTo>
                <a:lnTo>
                  <a:pt x="569" y="173"/>
                </a:lnTo>
                <a:lnTo>
                  <a:pt x="569" y="173"/>
                </a:lnTo>
                <a:close/>
                <a:moveTo>
                  <a:pt x="72" y="178"/>
                </a:moveTo>
                <a:lnTo>
                  <a:pt x="72" y="178"/>
                </a:lnTo>
                <a:lnTo>
                  <a:pt x="73" y="178"/>
                </a:lnTo>
                <a:lnTo>
                  <a:pt x="75" y="176"/>
                </a:lnTo>
                <a:lnTo>
                  <a:pt x="75" y="176"/>
                </a:lnTo>
                <a:lnTo>
                  <a:pt x="75" y="172"/>
                </a:lnTo>
                <a:lnTo>
                  <a:pt x="73" y="172"/>
                </a:lnTo>
                <a:lnTo>
                  <a:pt x="73" y="172"/>
                </a:lnTo>
                <a:lnTo>
                  <a:pt x="73" y="172"/>
                </a:lnTo>
                <a:lnTo>
                  <a:pt x="73" y="175"/>
                </a:lnTo>
                <a:lnTo>
                  <a:pt x="72" y="178"/>
                </a:lnTo>
                <a:lnTo>
                  <a:pt x="72" y="178"/>
                </a:lnTo>
                <a:close/>
                <a:moveTo>
                  <a:pt x="154" y="175"/>
                </a:moveTo>
                <a:lnTo>
                  <a:pt x="154" y="175"/>
                </a:lnTo>
                <a:lnTo>
                  <a:pt x="159" y="173"/>
                </a:lnTo>
                <a:lnTo>
                  <a:pt x="160" y="173"/>
                </a:lnTo>
                <a:lnTo>
                  <a:pt x="163" y="172"/>
                </a:lnTo>
                <a:lnTo>
                  <a:pt x="163" y="172"/>
                </a:lnTo>
                <a:lnTo>
                  <a:pt x="159" y="172"/>
                </a:lnTo>
                <a:lnTo>
                  <a:pt x="155" y="173"/>
                </a:lnTo>
                <a:lnTo>
                  <a:pt x="154" y="175"/>
                </a:lnTo>
                <a:lnTo>
                  <a:pt x="154" y="175"/>
                </a:lnTo>
                <a:close/>
                <a:moveTo>
                  <a:pt x="534" y="175"/>
                </a:moveTo>
                <a:lnTo>
                  <a:pt x="534" y="175"/>
                </a:lnTo>
                <a:lnTo>
                  <a:pt x="537" y="175"/>
                </a:lnTo>
                <a:lnTo>
                  <a:pt x="538" y="172"/>
                </a:lnTo>
                <a:lnTo>
                  <a:pt x="538" y="172"/>
                </a:lnTo>
                <a:lnTo>
                  <a:pt x="534" y="172"/>
                </a:lnTo>
                <a:lnTo>
                  <a:pt x="534" y="172"/>
                </a:lnTo>
                <a:lnTo>
                  <a:pt x="534" y="175"/>
                </a:lnTo>
                <a:lnTo>
                  <a:pt x="534" y="175"/>
                </a:lnTo>
                <a:close/>
                <a:moveTo>
                  <a:pt x="219" y="173"/>
                </a:moveTo>
                <a:lnTo>
                  <a:pt x="219" y="173"/>
                </a:lnTo>
                <a:lnTo>
                  <a:pt x="221" y="175"/>
                </a:lnTo>
                <a:lnTo>
                  <a:pt x="221" y="178"/>
                </a:lnTo>
                <a:lnTo>
                  <a:pt x="221" y="178"/>
                </a:lnTo>
                <a:lnTo>
                  <a:pt x="226" y="176"/>
                </a:lnTo>
                <a:lnTo>
                  <a:pt x="229" y="175"/>
                </a:lnTo>
                <a:lnTo>
                  <a:pt x="229" y="173"/>
                </a:lnTo>
                <a:lnTo>
                  <a:pt x="229" y="173"/>
                </a:lnTo>
                <a:lnTo>
                  <a:pt x="224" y="173"/>
                </a:lnTo>
                <a:lnTo>
                  <a:pt x="223" y="172"/>
                </a:lnTo>
                <a:lnTo>
                  <a:pt x="219" y="173"/>
                </a:lnTo>
                <a:lnTo>
                  <a:pt x="219" y="173"/>
                </a:lnTo>
                <a:close/>
                <a:moveTo>
                  <a:pt x="764" y="178"/>
                </a:moveTo>
                <a:lnTo>
                  <a:pt x="764" y="178"/>
                </a:lnTo>
                <a:lnTo>
                  <a:pt x="762" y="175"/>
                </a:lnTo>
                <a:lnTo>
                  <a:pt x="761" y="172"/>
                </a:lnTo>
                <a:lnTo>
                  <a:pt x="761" y="172"/>
                </a:lnTo>
                <a:lnTo>
                  <a:pt x="762" y="175"/>
                </a:lnTo>
                <a:lnTo>
                  <a:pt x="764" y="178"/>
                </a:lnTo>
                <a:lnTo>
                  <a:pt x="764" y="178"/>
                </a:lnTo>
                <a:close/>
                <a:moveTo>
                  <a:pt x="514" y="176"/>
                </a:moveTo>
                <a:lnTo>
                  <a:pt x="514" y="176"/>
                </a:lnTo>
                <a:lnTo>
                  <a:pt x="520" y="176"/>
                </a:lnTo>
                <a:lnTo>
                  <a:pt x="520" y="176"/>
                </a:lnTo>
                <a:lnTo>
                  <a:pt x="520" y="173"/>
                </a:lnTo>
                <a:lnTo>
                  <a:pt x="520" y="173"/>
                </a:lnTo>
                <a:lnTo>
                  <a:pt x="518" y="173"/>
                </a:lnTo>
                <a:lnTo>
                  <a:pt x="518" y="173"/>
                </a:lnTo>
                <a:lnTo>
                  <a:pt x="517" y="175"/>
                </a:lnTo>
                <a:lnTo>
                  <a:pt x="514" y="176"/>
                </a:lnTo>
                <a:lnTo>
                  <a:pt x="514" y="176"/>
                </a:lnTo>
                <a:close/>
                <a:moveTo>
                  <a:pt x="631" y="173"/>
                </a:moveTo>
                <a:lnTo>
                  <a:pt x="631" y="173"/>
                </a:lnTo>
                <a:lnTo>
                  <a:pt x="631" y="178"/>
                </a:lnTo>
                <a:lnTo>
                  <a:pt x="631" y="183"/>
                </a:lnTo>
                <a:lnTo>
                  <a:pt x="631" y="183"/>
                </a:lnTo>
                <a:lnTo>
                  <a:pt x="637" y="184"/>
                </a:lnTo>
                <a:lnTo>
                  <a:pt x="645" y="186"/>
                </a:lnTo>
                <a:lnTo>
                  <a:pt x="645" y="186"/>
                </a:lnTo>
                <a:lnTo>
                  <a:pt x="639" y="173"/>
                </a:lnTo>
                <a:lnTo>
                  <a:pt x="639" y="173"/>
                </a:lnTo>
                <a:lnTo>
                  <a:pt x="631" y="173"/>
                </a:lnTo>
                <a:lnTo>
                  <a:pt x="631" y="173"/>
                </a:lnTo>
                <a:close/>
                <a:moveTo>
                  <a:pt x="648" y="178"/>
                </a:moveTo>
                <a:lnTo>
                  <a:pt x="648" y="178"/>
                </a:lnTo>
                <a:lnTo>
                  <a:pt x="648" y="175"/>
                </a:lnTo>
                <a:lnTo>
                  <a:pt x="648" y="173"/>
                </a:lnTo>
                <a:lnTo>
                  <a:pt x="648" y="173"/>
                </a:lnTo>
                <a:lnTo>
                  <a:pt x="645" y="173"/>
                </a:lnTo>
                <a:lnTo>
                  <a:pt x="645" y="173"/>
                </a:lnTo>
                <a:lnTo>
                  <a:pt x="645" y="176"/>
                </a:lnTo>
                <a:lnTo>
                  <a:pt x="646" y="176"/>
                </a:lnTo>
                <a:lnTo>
                  <a:pt x="648" y="178"/>
                </a:lnTo>
                <a:lnTo>
                  <a:pt x="648" y="178"/>
                </a:lnTo>
                <a:close/>
                <a:moveTo>
                  <a:pt x="660" y="180"/>
                </a:moveTo>
                <a:lnTo>
                  <a:pt x="660" y="180"/>
                </a:lnTo>
                <a:lnTo>
                  <a:pt x="660" y="175"/>
                </a:lnTo>
                <a:lnTo>
                  <a:pt x="659" y="173"/>
                </a:lnTo>
                <a:lnTo>
                  <a:pt x="659" y="173"/>
                </a:lnTo>
                <a:lnTo>
                  <a:pt x="659" y="173"/>
                </a:lnTo>
                <a:lnTo>
                  <a:pt x="659" y="178"/>
                </a:lnTo>
                <a:lnTo>
                  <a:pt x="659" y="180"/>
                </a:lnTo>
                <a:lnTo>
                  <a:pt x="660" y="180"/>
                </a:lnTo>
                <a:lnTo>
                  <a:pt x="660" y="180"/>
                </a:lnTo>
                <a:close/>
                <a:moveTo>
                  <a:pt x="47" y="224"/>
                </a:moveTo>
                <a:lnTo>
                  <a:pt x="47" y="224"/>
                </a:lnTo>
                <a:lnTo>
                  <a:pt x="47" y="215"/>
                </a:lnTo>
                <a:lnTo>
                  <a:pt x="49" y="205"/>
                </a:lnTo>
                <a:lnTo>
                  <a:pt x="52" y="196"/>
                </a:lnTo>
                <a:lnTo>
                  <a:pt x="56" y="190"/>
                </a:lnTo>
                <a:lnTo>
                  <a:pt x="56" y="190"/>
                </a:lnTo>
                <a:lnTo>
                  <a:pt x="56" y="181"/>
                </a:lnTo>
                <a:lnTo>
                  <a:pt x="56" y="176"/>
                </a:lnTo>
                <a:lnTo>
                  <a:pt x="55" y="173"/>
                </a:lnTo>
                <a:lnTo>
                  <a:pt x="55" y="173"/>
                </a:lnTo>
                <a:lnTo>
                  <a:pt x="50" y="186"/>
                </a:lnTo>
                <a:lnTo>
                  <a:pt x="47" y="198"/>
                </a:lnTo>
                <a:lnTo>
                  <a:pt x="46" y="210"/>
                </a:lnTo>
                <a:lnTo>
                  <a:pt x="46" y="218"/>
                </a:lnTo>
                <a:lnTo>
                  <a:pt x="47" y="224"/>
                </a:lnTo>
                <a:lnTo>
                  <a:pt x="47" y="224"/>
                </a:lnTo>
                <a:close/>
                <a:moveTo>
                  <a:pt x="64" y="184"/>
                </a:moveTo>
                <a:lnTo>
                  <a:pt x="64" y="184"/>
                </a:lnTo>
                <a:lnTo>
                  <a:pt x="65" y="178"/>
                </a:lnTo>
                <a:lnTo>
                  <a:pt x="65" y="175"/>
                </a:lnTo>
                <a:lnTo>
                  <a:pt x="65" y="173"/>
                </a:lnTo>
                <a:lnTo>
                  <a:pt x="65" y="173"/>
                </a:lnTo>
                <a:lnTo>
                  <a:pt x="62" y="180"/>
                </a:lnTo>
                <a:lnTo>
                  <a:pt x="62" y="181"/>
                </a:lnTo>
                <a:lnTo>
                  <a:pt x="64" y="184"/>
                </a:lnTo>
                <a:lnTo>
                  <a:pt x="64" y="184"/>
                </a:lnTo>
                <a:close/>
                <a:moveTo>
                  <a:pt x="82" y="190"/>
                </a:moveTo>
                <a:lnTo>
                  <a:pt x="82" y="190"/>
                </a:lnTo>
                <a:lnTo>
                  <a:pt x="85" y="192"/>
                </a:lnTo>
                <a:lnTo>
                  <a:pt x="88" y="190"/>
                </a:lnTo>
                <a:lnTo>
                  <a:pt x="94" y="187"/>
                </a:lnTo>
                <a:lnTo>
                  <a:pt x="94" y="187"/>
                </a:lnTo>
                <a:lnTo>
                  <a:pt x="96" y="181"/>
                </a:lnTo>
                <a:lnTo>
                  <a:pt x="96" y="175"/>
                </a:lnTo>
                <a:lnTo>
                  <a:pt x="96" y="175"/>
                </a:lnTo>
                <a:lnTo>
                  <a:pt x="91" y="173"/>
                </a:lnTo>
                <a:lnTo>
                  <a:pt x="88" y="173"/>
                </a:lnTo>
                <a:lnTo>
                  <a:pt x="85" y="175"/>
                </a:lnTo>
                <a:lnTo>
                  <a:pt x="84" y="178"/>
                </a:lnTo>
                <a:lnTo>
                  <a:pt x="82" y="184"/>
                </a:lnTo>
                <a:lnTo>
                  <a:pt x="82" y="190"/>
                </a:lnTo>
                <a:lnTo>
                  <a:pt x="82" y="190"/>
                </a:lnTo>
                <a:close/>
                <a:moveTo>
                  <a:pt x="627" y="181"/>
                </a:moveTo>
                <a:lnTo>
                  <a:pt x="627" y="181"/>
                </a:lnTo>
                <a:lnTo>
                  <a:pt x="627" y="173"/>
                </a:lnTo>
                <a:lnTo>
                  <a:pt x="627" y="173"/>
                </a:lnTo>
                <a:lnTo>
                  <a:pt x="624" y="173"/>
                </a:lnTo>
                <a:lnTo>
                  <a:pt x="620" y="173"/>
                </a:lnTo>
                <a:lnTo>
                  <a:pt x="620" y="175"/>
                </a:lnTo>
                <a:lnTo>
                  <a:pt x="619" y="176"/>
                </a:lnTo>
                <a:lnTo>
                  <a:pt x="622" y="180"/>
                </a:lnTo>
                <a:lnTo>
                  <a:pt x="624" y="181"/>
                </a:lnTo>
                <a:lnTo>
                  <a:pt x="627" y="181"/>
                </a:lnTo>
                <a:lnTo>
                  <a:pt x="627" y="181"/>
                </a:lnTo>
                <a:close/>
                <a:moveTo>
                  <a:pt x="710" y="212"/>
                </a:moveTo>
                <a:lnTo>
                  <a:pt x="710" y="212"/>
                </a:lnTo>
                <a:lnTo>
                  <a:pt x="710" y="190"/>
                </a:lnTo>
                <a:lnTo>
                  <a:pt x="709" y="180"/>
                </a:lnTo>
                <a:lnTo>
                  <a:pt x="706" y="176"/>
                </a:lnTo>
                <a:lnTo>
                  <a:pt x="703" y="175"/>
                </a:lnTo>
                <a:lnTo>
                  <a:pt x="703" y="175"/>
                </a:lnTo>
                <a:lnTo>
                  <a:pt x="704" y="184"/>
                </a:lnTo>
                <a:lnTo>
                  <a:pt x="706" y="193"/>
                </a:lnTo>
                <a:lnTo>
                  <a:pt x="707" y="202"/>
                </a:lnTo>
                <a:lnTo>
                  <a:pt x="710" y="212"/>
                </a:lnTo>
                <a:lnTo>
                  <a:pt x="710" y="212"/>
                </a:lnTo>
                <a:close/>
                <a:moveTo>
                  <a:pt x="741" y="178"/>
                </a:moveTo>
                <a:lnTo>
                  <a:pt x="741" y="178"/>
                </a:lnTo>
                <a:lnTo>
                  <a:pt x="746" y="190"/>
                </a:lnTo>
                <a:lnTo>
                  <a:pt x="752" y="201"/>
                </a:lnTo>
                <a:lnTo>
                  <a:pt x="752" y="201"/>
                </a:lnTo>
                <a:lnTo>
                  <a:pt x="752" y="178"/>
                </a:lnTo>
                <a:lnTo>
                  <a:pt x="752" y="178"/>
                </a:lnTo>
                <a:lnTo>
                  <a:pt x="746" y="175"/>
                </a:lnTo>
                <a:lnTo>
                  <a:pt x="742" y="175"/>
                </a:lnTo>
                <a:lnTo>
                  <a:pt x="741" y="178"/>
                </a:lnTo>
                <a:lnTo>
                  <a:pt x="741" y="178"/>
                </a:lnTo>
                <a:close/>
                <a:moveTo>
                  <a:pt x="354" y="178"/>
                </a:moveTo>
                <a:lnTo>
                  <a:pt x="354" y="178"/>
                </a:lnTo>
                <a:lnTo>
                  <a:pt x="355" y="178"/>
                </a:lnTo>
                <a:lnTo>
                  <a:pt x="355" y="176"/>
                </a:lnTo>
                <a:lnTo>
                  <a:pt x="355" y="175"/>
                </a:lnTo>
                <a:lnTo>
                  <a:pt x="354" y="175"/>
                </a:lnTo>
                <a:lnTo>
                  <a:pt x="354" y="175"/>
                </a:lnTo>
                <a:lnTo>
                  <a:pt x="354" y="178"/>
                </a:lnTo>
                <a:lnTo>
                  <a:pt x="354" y="178"/>
                </a:lnTo>
                <a:close/>
                <a:moveTo>
                  <a:pt x="665" y="190"/>
                </a:moveTo>
                <a:lnTo>
                  <a:pt x="665" y="190"/>
                </a:lnTo>
                <a:lnTo>
                  <a:pt x="669" y="190"/>
                </a:lnTo>
                <a:lnTo>
                  <a:pt x="672" y="189"/>
                </a:lnTo>
                <a:lnTo>
                  <a:pt x="674" y="187"/>
                </a:lnTo>
                <a:lnTo>
                  <a:pt x="674" y="187"/>
                </a:lnTo>
                <a:lnTo>
                  <a:pt x="669" y="180"/>
                </a:lnTo>
                <a:lnTo>
                  <a:pt x="668" y="178"/>
                </a:lnTo>
                <a:lnTo>
                  <a:pt x="663" y="175"/>
                </a:lnTo>
                <a:lnTo>
                  <a:pt x="663" y="175"/>
                </a:lnTo>
                <a:lnTo>
                  <a:pt x="665" y="190"/>
                </a:lnTo>
                <a:lnTo>
                  <a:pt x="665" y="190"/>
                </a:lnTo>
                <a:close/>
                <a:moveTo>
                  <a:pt x="44" y="183"/>
                </a:moveTo>
                <a:lnTo>
                  <a:pt x="44" y="183"/>
                </a:lnTo>
                <a:lnTo>
                  <a:pt x="43" y="184"/>
                </a:lnTo>
                <a:lnTo>
                  <a:pt x="43" y="184"/>
                </a:lnTo>
                <a:lnTo>
                  <a:pt x="44" y="183"/>
                </a:lnTo>
                <a:lnTo>
                  <a:pt x="46" y="181"/>
                </a:lnTo>
                <a:lnTo>
                  <a:pt x="46" y="176"/>
                </a:lnTo>
                <a:lnTo>
                  <a:pt x="46" y="176"/>
                </a:lnTo>
                <a:lnTo>
                  <a:pt x="43" y="180"/>
                </a:lnTo>
                <a:lnTo>
                  <a:pt x="43" y="181"/>
                </a:lnTo>
                <a:lnTo>
                  <a:pt x="44" y="183"/>
                </a:lnTo>
                <a:lnTo>
                  <a:pt x="44" y="183"/>
                </a:lnTo>
                <a:close/>
                <a:moveTo>
                  <a:pt x="166" y="178"/>
                </a:moveTo>
                <a:lnTo>
                  <a:pt x="166" y="178"/>
                </a:lnTo>
                <a:lnTo>
                  <a:pt x="166" y="181"/>
                </a:lnTo>
                <a:lnTo>
                  <a:pt x="166" y="181"/>
                </a:lnTo>
                <a:lnTo>
                  <a:pt x="175" y="180"/>
                </a:lnTo>
                <a:lnTo>
                  <a:pt x="178" y="178"/>
                </a:lnTo>
                <a:lnTo>
                  <a:pt x="181" y="176"/>
                </a:lnTo>
                <a:lnTo>
                  <a:pt x="181" y="176"/>
                </a:lnTo>
                <a:lnTo>
                  <a:pt x="174" y="176"/>
                </a:lnTo>
                <a:lnTo>
                  <a:pt x="166" y="178"/>
                </a:lnTo>
                <a:lnTo>
                  <a:pt x="166" y="178"/>
                </a:lnTo>
                <a:close/>
                <a:moveTo>
                  <a:pt x="373" y="176"/>
                </a:moveTo>
                <a:lnTo>
                  <a:pt x="373" y="176"/>
                </a:lnTo>
                <a:lnTo>
                  <a:pt x="369" y="176"/>
                </a:lnTo>
                <a:lnTo>
                  <a:pt x="366" y="176"/>
                </a:lnTo>
                <a:lnTo>
                  <a:pt x="364" y="176"/>
                </a:lnTo>
                <a:lnTo>
                  <a:pt x="364" y="176"/>
                </a:lnTo>
                <a:lnTo>
                  <a:pt x="369" y="178"/>
                </a:lnTo>
                <a:lnTo>
                  <a:pt x="372" y="176"/>
                </a:lnTo>
                <a:lnTo>
                  <a:pt x="373" y="176"/>
                </a:lnTo>
                <a:lnTo>
                  <a:pt x="373" y="176"/>
                </a:lnTo>
                <a:close/>
                <a:moveTo>
                  <a:pt x="396" y="176"/>
                </a:moveTo>
                <a:lnTo>
                  <a:pt x="396" y="176"/>
                </a:lnTo>
                <a:lnTo>
                  <a:pt x="387" y="176"/>
                </a:lnTo>
                <a:lnTo>
                  <a:pt x="380" y="176"/>
                </a:lnTo>
                <a:lnTo>
                  <a:pt x="380" y="176"/>
                </a:lnTo>
                <a:lnTo>
                  <a:pt x="383" y="178"/>
                </a:lnTo>
                <a:lnTo>
                  <a:pt x="387" y="178"/>
                </a:lnTo>
                <a:lnTo>
                  <a:pt x="393" y="178"/>
                </a:lnTo>
                <a:lnTo>
                  <a:pt x="396" y="176"/>
                </a:lnTo>
                <a:lnTo>
                  <a:pt x="396" y="176"/>
                </a:lnTo>
                <a:close/>
                <a:moveTo>
                  <a:pt x="317" y="178"/>
                </a:moveTo>
                <a:lnTo>
                  <a:pt x="317" y="178"/>
                </a:lnTo>
                <a:lnTo>
                  <a:pt x="322" y="178"/>
                </a:lnTo>
                <a:lnTo>
                  <a:pt x="328" y="178"/>
                </a:lnTo>
                <a:lnTo>
                  <a:pt x="328" y="178"/>
                </a:lnTo>
                <a:lnTo>
                  <a:pt x="326" y="176"/>
                </a:lnTo>
                <a:lnTo>
                  <a:pt x="322" y="176"/>
                </a:lnTo>
                <a:lnTo>
                  <a:pt x="319" y="176"/>
                </a:lnTo>
                <a:lnTo>
                  <a:pt x="317" y="178"/>
                </a:lnTo>
                <a:lnTo>
                  <a:pt x="317" y="178"/>
                </a:lnTo>
                <a:close/>
                <a:moveTo>
                  <a:pt x="587" y="178"/>
                </a:moveTo>
                <a:lnTo>
                  <a:pt x="587" y="178"/>
                </a:lnTo>
                <a:lnTo>
                  <a:pt x="587" y="180"/>
                </a:lnTo>
                <a:lnTo>
                  <a:pt x="587" y="180"/>
                </a:lnTo>
                <a:lnTo>
                  <a:pt x="595" y="183"/>
                </a:lnTo>
                <a:lnTo>
                  <a:pt x="598" y="184"/>
                </a:lnTo>
                <a:lnTo>
                  <a:pt x="601" y="184"/>
                </a:lnTo>
                <a:lnTo>
                  <a:pt x="601" y="184"/>
                </a:lnTo>
                <a:lnTo>
                  <a:pt x="599" y="181"/>
                </a:lnTo>
                <a:lnTo>
                  <a:pt x="599" y="178"/>
                </a:lnTo>
                <a:lnTo>
                  <a:pt x="599" y="178"/>
                </a:lnTo>
                <a:lnTo>
                  <a:pt x="595" y="178"/>
                </a:lnTo>
                <a:lnTo>
                  <a:pt x="592" y="176"/>
                </a:lnTo>
                <a:lnTo>
                  <a:pt x="592" y="176"/>
                </a:lnTo>
                <a:lnTo>
                  <a:pt x="587" y="178"/>
                </a:lnTo>
                <a:lnTo>
                  <a:pt x="587" y="178"/>
                </a:lnTo>
                <a:close/>
                <a:moveTo>
                  <a:pt x="107" y="181"/>
                </a:moveTo>
                <a:lnTo>
                  <a:pt x="107" y="181"/>
                </a:lnTo>
                <a:lnTo>
                  <a:pt x="110" y="181"/>
                </a:lnTo>
                <a:lnTo>
                  <a:pt x="111" y="178"/>
                </a:lnTo>
                <a:lnTo>
                  <a:pt x="111" y="178"/>
                </a:lnTo>
                <a:lnTo>
                  <a:pt x="110" y="178"/>
                </a:lnTo>
                <a:lnTo>
                  <a:pt x="108" y="178"/>
                </a:lnTo>
                <a:lnTo>
                  <a:pt x="108" y="178"/>
                </a:lnTo>
                <a:lnTo>
                  <a:pt x="108" y="180"/>
                </a:lnTo>
                <a:lnTo>
                  <a:pt x="107" y="181"/>
                </a:lnTo>
                <a:lnTo>
                  <a:pt x="107" y="181"/>
                </a:lnTo>
                <a:close/>
                <a:moveTo>
                  <a:pt x="195" y="183"/>
                </a:moveTo>
                <a:lnTo>
                  <a:pt x="195" y="183"/>
                </a:lnTo>
                <a:lnTo>
                  <a:pt x="198" y="183"/>
                </a:lnTo>
                <a:lnTo>
                  <a:pt x="203" y="181"/>
                </a:lnTo>
                <a:lnTo>
                  <a:pt x="203" y="181"/>
                </a:lnTo>
                <a:lnTo>
                  <a:pt x="203" y="178"/>
                </a:lnTo>
                <a:lnTo>
                  <a:pt x="203" y="178"/>
                </a:lnTo>
                <a:lnTo>
                  <a:pt x="197" y="178"/>
                </a:lnTo>
                <a:lnTo>
                  <a:pt x="195" y="180"/>
                </a:lnTo>
                <a:lnTo>
                  <a:pt x="195" y="183"/>
                </a:lnTo>
                <a:lnTo>
                  <a:pt x="195" y="183"/>
                </a:lnTo>
                <a:close/>
                <a:moveTo>
                  <a:pt x="413" y="181"/>
                </a:moveTo>
                <a:lnTo>
                  <a:pt x="413" y="181"/>
                </a:lnTo>
                <a:lnTo>
                  <a:pt x="418" y="183"/>
                </a:lnTo>
                <a:lnTo>
                  <a:pt x="421" y="183"/>
                </a:lnTo>
                <a:lnTo>
                  <a:pt x="422" y="181"/>
                </a:lnTo>
                <a:lnTo>
                  <a:pt x="422" y="181"/>
                </a:lnTo>
                <a:lnTo>
                  <a:pt x="422" y="181"/>
                </a:lnTo>
                <a:lnTo>
                  <a:pt x="422" y="180"/>
                </a:lnTo>
                <a:lnTo>
                  <a:pt x="422" y="180"/>
                </a:lnTo>
                <a:lnTo>
                  <a:pt x="418" y="178"/>
                </a:lnTo>
                <a:lnTo>
                  <a:pt x="413" y="178"/>
                </a:lnTo>
                <a:lnTo>
                  <a:pt x="413" y="178"/>
                </a:lnTo>
                <a:lnTo>
                  <a:pt x="413" y="181"/>
                </a:lnTo>
                <a:lnTo>
                  <a:pt x="413" y="181"/>
                </a:lnTo>
                <a:close/>
                <a:moveTo>
                  <a:pt x="233" y="181"/>
                </a:moveTo>
                <a:lnTo>
                  <a:pt x="233" y="181"/>
                </a:lnTo>
                <a:lnTo>
                  <a:pt x="238" y="178"/>
                </a:lnTo>
                <a:lnTo>
                  <a:pt x="238" y="178"/>
                </a:lnTo>
                <a:lnTo>
                  <a:pt x="236" y="178"/>
                </a:lnTo>
                <a:lnTo>
                  <a:pt x="235" y="178"/>
                </a:lnTo>
                <a:lnTo>
                  <a:pt x="235" y="178"/>
                </a:lnTo>
                <a:lnTo>
                  <a:pt x="233" y="181"/>
                </a:lnTo>
                <a:lnTo>
                  <a:pt x="233" y="181"/>
                </a:lnTo>
                <a:close/>
                <a:moveTo>
                  <a:pt x="427" y="183"/>
                </a:moveTo>
                <a:lnTo>
                  <a:pt x="427" y="183"/>
                </a:lnTo>
                <a:lnTo>
                  <a:pt x="431" y="183"/>
                </a:lnTo>
                <a:lnTo>
                  <a:pt x="433" y="183"/>
                </a:lnTo>
                <a:lnTo>
                  <a:pt x="434" y="181"/>
                </a:lnTo>
                <a:lnTo>
                  <a:pt x="434" y="181"/>
                </a:lnTo>
                <a:lnTo>
                  <a:pt x="431" y="180"/>
                </a:lnTo>
                <a:lnTo>
                  <a:pt x="428" y="178"/>
                </a:lnTo>
                <a:lnTo>
                  <a:pt x="428" y="178"/>
                </a:lnTo>
                <a:lnTo>
                  <a:pt x="428" y="180"/>
                </a:lnTo>
                <a:lnTo>
                  <a:pt x="427" y="181"/>
                </a:lnTo>
                <a:lnTo>
                  <a:pt x="427" y="183"/>
                </a:lnTo>
                <a:lnTo>
                  <a:pt x="427" y="183"/>
                </a:lnTo>
                <a:close/>
                <a:moveTo>
                  <a:pt x="561" y="178"/>
                </a:moveTo>
                <a:lnTo>
                  <a:pt x="561" y="178"/>
                </a:lnTo>
                <a:lnTo>
                  <a:pt x="558" y="187"/>
                </a:lnTo>
                <a:lnTo>
                  <a:pt x="558" y="187"/>
                </a:lnTo>
                <a:lnTo>
                  <a:pt x="566" y="186"/>
                </a:lnTo>
                <a:lnTo>
                  <a:pt x="569" y="186"/>
                </a:lnTo>
                <a:lnTo>
                  <a:pt x="572" y="186"/>
                </a:lnTo>
                <a:lnTo>
                  <a:pt x="572" y="186"/>
                </a:lnTo>
                <a:lnTo>
                  <a:pt x="572" y="180"/>
                </a:lnTo>
                <a:lnTo>
                  <a:pt x="572" y="180"/>
                </a:lnTo>
                <a:lnTo>
                  <a:pt x="567" y="178"/>
                </a:lnTo>
                <a:lnTo>
                  <a:pt x="564" y="178"/>
                </a:lnTo>
                <a:lnTo>
                  <a:pt x="561" y="178"/>
                </a:lnTo>
                <a:lnTo>
                  <a:pt x="561" y="178"/>
                </a:lnTo>
                <a:close/>
                <a:moveTo>
                  <a:pt x="653" y="187"/>
                </a:moveTo>
                <a:lnTo>
                  <a:pt x="653" y="187"/>
                </a:lnTo>
                <a:lnTo>
                  <a:pt x="653" y="183"/>
                </a:lnTo>
                <a:lnTo>
                  <a:pt x="653" y="180"/>
                </a:lnTo>
                <a:lnTo>
                  <a:pt x="651" y="178"/>
                </a:lnTo>
                <a:lnTo>
                  <a:pt x="651" y="178"/>
                </a:lnTo>
                <a:lnTo>
                  <a:pt x="653" y="181"/>
                </a:lnTo>
                <a:lnTo>
                  <a:pt x="651" y="184"/>
                </a:lnTo>
                <a:lnTo>
                  <a:pt x="651" y="186"/>
                </a:lnTo>
                <a:lnTo>
                  <a:pt x="653" y="187"/>
                </a:lnTo>
                <a:lnTo>
                  <a:pt x="653" y="187"/>
                </a:lnTo>
                <a:close/>
                <a:moveTo>
                  <a:pt x="154" y="186"/>
                </a:moveTo>
                <a:lnTo>
                  <a:pt x="154" y="186"/>
                </a:lnTo>
                <a:lnTo>
                  <a:pt x="157" y="184"/>
                </a:lnTo>
                <a:lnTo>
                  <a:pt x="159" y="184"/>
                </a:lnTo>
                <a:lnTo>
                  <a:pt x="162" y="183"/>
                </a:lnTo>
                <a:lnTo>
                  <a:pt x="162" y="178"/>
                </a:lnTo>
                <a:lnTo>
                  <a:pt x="162" y="178"/>
                </a:lnTo>
                <a:lnTo>
                  <a:pt x="155" y="178"/>
                </a:lnTo>
                <a:lnTo>
                  <a:pt x="155" y="178"/>
                </a:lnTo>
                <a:lnTo>
                  <a:pt x="154" y="186"/>
                </a:lnTo>
                <a:lnTo>
                  <a:pt x="154" y="186"/>
                </a:lnTo>
                <a:close/>
                <a:moveTo>
                  <a:pt x="277" y="186"/>
                </a:moveTo>
                <a:lnTo>
                  <a:pt x="277" y="186"/>
                </a:lnTo>
                <a:lnTo>
                  <a:pt x="280" y="186"/>
                </a:lnTo>
                <a:lnTo>
                  <a:pt x="285" y="184"/>
                </a:lnTo>
                <a:lnTo>
                  <a:pt x="293" y="181"/>
                </a:lnTo>
                <a:lnTo>
                  <a:pt x="293" y="181"/>
                </a:lnTo>
                <a:lnTo>
                  <a:pt x="297" y="181"/>
                </a:lnTo>
                <a:lnTo>
                  <a:pt x="299" y="180"/>
                </a:lnTo>
                <a:lnTo>
                  <a:pt x="297" y="178"/>
                </a:lnTo>
                <a:lnTo>
                  <a:pt x="297" y="178"/>
                </a:lnTo>
                <a:lnTo>
                  <a:pt x="293" y="180"/>
                </a:lnTo>
                <a:lnTo>
                  <a:pt x="287" y="181"/>
                </a:lnTo>
                <a:lnTo>
                  <a:pt x="280" y="181"/>
                </a:lnTo>
                <a:lnTo>
                  <a:pt x="279" y="183"/>
                </a:lnTo>
                <a:lnTo>
                  <a:pt x="277" y="186"/>
                </a:lnTo>
                <a:lnTo>
                  <a:pt x="277" y="186"/>
                </a:lnTo>
                <a:close/>
                <a:moveTo>
                  <a:pt x="541" y="180"/>
                </a:moveTo>
                <a:lnTo>
                  <a:pt x="541" y="180"/>
                </a:lnTo>
                <a:lnTo>
                  <a:pt x="541" y="190"/>
                </a:lnTo>
                <a:lnTo>
                  <a:pt x="541" y="190"/>
                </a:lnTo>
                <a:lnTo>
                  <a:pt x="546" y="192"/>
                </a:lnTo>
                <a:lnTo>
                  <a:pt x="552" y="193"/>
                </a:lnTo>
                <a:lnTo>
                  <a:pt x="552" y="193"/>
                </a:lnTo>
                <a:lnTo>
                  <a:pt x="552" y="189"/>
                </a:lnTo>
                <a:lnTo>
                  <a:pt x="549" y="184"/>
                </a:lnTo>
                <a:lnTo>
                  <a:pt x="546" y="180"/>
                </a:lnTo>
                <a:lnTo>
                  <a:pt x="541" y="180"/>
                </a:lnTo>
                <a:lnTo>
                  <a:pt x="541" y="180"/>
                </a:lnTo>
                <a:close/>
                <a:moveTo>
                  <a:pt x="123" y="181"/>
                </a:moveTo>
                <a:lnTo>
                  <a:pt x="123" y="181"/>
                </a:lnTo>
                <a:lnTo>
                  <a:pt x="122" y="186"/>
                </a:lnTo>
                <a:lnTo>
                  <a:pt x="120" y="190"/>
                </a:lnTo>
                <a:lnTo>
                  <a:pt x="120" y="190"/>
                </a:lnTo>
                <a:lnTo>
                  <a:pt x="130" y="190"/>
                </a:lnTo>
                <a:lnTo>
                  <a:pt x="137" y="189"/>
                </a:lnTo>
                <a:lnTo>
                  <a:pt x="137" y="189"/>
                </a:lnTo>
                <a:lnTo>
                  <a:pt x="139" y="184"/>
                </a:lnTo>
                <a:lnTo>
                  <a:pt x="140" y="180"/>
                </a:lnTo>
                <a:lnTo>
                  <a:pt x="140" y="180"/>
                </a:lnTo>
                <a:lnTo>
                  <a:pt x="134" y="180"/>
                </a:lnTo>
                <a:lnTo>
                  <a:pt x="130" y="180"/>
                </a:lnTo>
                <a:lnTo>
                  <a:pt x="123" y="181"/>
                </a:lnTo>
                <a:lnTo>
                  <a:pt x="123" y="181"/>
                </a:lnTo>
                <a:close/>
                <a:moveTo>
                  <a:pt x="145" y="187"/>
                </a:moveTo>
                <a:lnTo>
                  <a:pt x="145" y="187"/>
                </a:lnTo>
                <a:lnTo>
                  <a:pt x="146" y="187"/>
                </a:lnTo>
                <a:lnTo>
                  <a:pt x="148" y="187"/>
                </a:lnTo>
                <a:lnTo>
                  <a:pt x="148" y="187"/>
                </a:lnTo>
                <a:lnTo>
                  <a:pt x="148" y="180"/>
                </a:lnTo>
                <a:lnTo>
                  <a:pt x="148" y="180"/>
                </a:lnTo>
                <a:lnTo>
                  <a:pt x="146" y="180"/>
                </a:lnTo>
                <a:lnTo>
                  <a:pt x="146" y="180"/>
                </a:lnTo>
                <a:lnTo>
                  <a:pt x="145" y="184"/>
                </a:lnTo>
                <a:lnTo>
                  <a:pt x="145" y="186"/>
                </a:lnTo>
                <a:lnTo>
                  <a:pt x="145" y="187"/>
                </a:lnTo>
                <a:lnTo>
                  <a:pt x="145" y="187"/>
                </a:lnTo>
                <a:close/>
                <a:moveTo>
                  <a:pt x="345" y="187"/>
                </a:moveTo>
                <a:lnTo>
                  <a:pt x="345" y="187"/>
                </a:lnTo>
                <a:lnTo>
                  <a:pt x="346" y="187"/>
                </a:lnTo>
                <a:lnTo>
                  <a:pt x="348" y="187"/>
                </a:lnTo>
                <a:lnTo>
                  <a:pt x="348" y="187"/>
                </a:lnTo>
                <a:lnTo>
                  <a:pt x="348" y="183"/>
                </a:lnTo>
                <a:lnTo>
                  <a:pt x="346" y="180"/>
                </a:lnTo>
                <a:lnTo>
                  <a:pt x="346" y="180"/>
                </a:lnTo>
                <a:lnTo>
                  <a:pt x="346" y="180"/>
                </a:lnTo>
                <a:lnTo>
                  <a:pt x="346" y="180"/>
                </a:lnTo>
                <a:lnTo>
                  <a:pt x="345" y="180"/>
                </a:lnTo>
                <a:lnTo>
                  <a:pt x="345" y="180"/>
                </a:lnTo>
                <a:lnTo>
                  <a:pt x="343" y="184"/>
                </a:lnTo>
                <a:lnTo>
                  <a:pt x="345" y="187"/>
                </a:lnTo>
                <a:lnTo>
                  <a:pt x="345" y="187"/>
                </a:lnTo>
                <a:close/>
                <a:moveTo>
                  <a:pt x="378" y="181"/>
                </a:moveTo>
                <a:lnTo>
                  <a:pt x="378" y="181"/>
                </a:lnTo>
                <a:lnTo>
                  <a:pt x="381" y="181"/>
                </a:lnTo>
                <a:lnTo>
                  <a:pt x="383" y="181"/>
                </a:lnTo>
                <a:lnTo>
                  <a:pt x="383" y="180"/>
                </a:lnTo>
                <a:lnTo>
                  <a:pt x="383" y="180"/>
                </a:lnTo>
                <a:lnTo>
                  <a:pt x="381" y="180"/>
                </a:lnTo>
                <a:lnTo>
                  <a:pt x="378" y="180"/>
                </a:lnTo>
                <a:lnTo>
                  <a:pt x="378" y="180"/>
                </a:lnTo>
                <a:lnTo>
                  <a:pt x="378" y="181"/>
                </a:lnTo>
                <a:lnTo>
                  <a:pt x="378" y="181"/>
                </a:lnTo>
                <a:close/>
                <a:moveTo>
                  <a:pt x="759" y="192"/>
                </a:moveTo>
                <a:lnTo>
                  <a:pt x="759" y="192"/>
                </a:lnTo>
                <a:lnTo>
                  <a:pt x="761" y="190"/>
                </a:lnTo>
                <a:lnTo>
                  <a:pt x="762" y="189"/>
                </a:lnTo>
                <a:lnTo>
                  <a:pt x="762" y="189"/>
                </a:lnTo>
                <a:lnTo>
                  <a:pt x="759" y="183"/>
                </a:lnTo>
                <a:lnTo>
                  <a:pt x="759" y="181"/>
                </a:lnTo>
                <a:lnTo>
                  <a:pt x="756" y="180"/>
                </a:lnTo>
                <a:lnTo>
                  <a:pt x="756" y="180"/>
                </a:lnTo>
                <a:lnTo>
                  <a:pt x="759" y="192"/>
                </a:lnTo>
                <a:lnTo>
                  <a:pt x="759" y="192"/>
                </a:lnTo>
                <a:close/>
                <a:moveTo>
                  <a:pt x="316" y="183"/>
                </a:moveTo>
                <a:lnTo>
                  <a:pt x="316" y="183"/>
                </a:lnTo>
                <a:lnTo>
                  <a:pt x="316" y="186"/>
                </a:lnTo>
                <a:lnTo>
                  <a:pt x="314" y="187"/>
                </a:lnTo>
                <a:lnTo>
                  <a:pt x="314" y="187"/>
                </a:lnTo>
                <a:lnTo>
                  <a:pt x="325" y="189"/>
                </a:lnTo>
                <a:lnTo>
                  <a:pt x="335" y="189"/>
                </a:lnTo>
                <a:lnTo>
                  <a:pt x="335" y="189"/>
                </a:lnTo>
                <a:lnTo>
                  <a:pt x="335" y="186"/>
                </a:lnTo>
                <a:lnTo>
                  <a:pt x="335" y="180"/>
                </a:lnTo>
                <a:lnTo>
                  <a:pt x="335" y="180"/>
                </a:lnTo>
                <a:lnTo>
                  <a:pt x="316" y="183"/>
                </a:lnTo>
                <a:lnTo>
                  <a:pt x="316" y="183"/>
                </a:lnTo>
                <a:close/>
                <a:moveTo>
                  <a:pt x="354" y="187"/>
                </a:moveTo>
                <a:lnTo>
                  <a:pt x="354" y="187"/>
                </a:lnTo>
                <a:lnTo>
                  <a:pt x="354" y="183"/>
                </a:lnTo>
                <a:lnTo>
                  <a:pt x="354" y="180"/>
                </a:lnTo>
                <a:lnTo>
                  <a:pt x="354" y="180"/>
                </a:lnTo>
                <a:lnTo>
                  <a:pt x="352" y="184"/>
                </a:lnTo>
                <a:lnTo>
                  <a:pt x="354" y="187"/>
                </a:lnTo>
                <a:lnTo>
                  <a:pt x="354" y="187"/>
                </a:lnTo>
                <a:lnTo>
                  <a:pt x="354" y="187"/>
                </a:lnTo>
                <a:close/>
                <a:moveTo>
                  <a:pt x="532" y="181"/>
                </a:moveTo>
                <a:lnTo>
                  <a:pt x="532" y="181"/>
                </a:lnTo>
                <a:lnTo>
                  <a:pt x="532" y="186"/>
                </a:lnTo>
                <a:lnTo>
                  <a:pt x="532" y="189"/>
                </a:lnTo>
                <a:lnTo>
                  <a:pt x="532" y="189"/>
                </a:lnTo>
                <a:lnTo>
                  <a:pt x="534" y="190"/>
                </a:lnTo>
                <a:lnTo>
                  <a:pt x="537" y="190"/>
                </a:lnTo>
                <a:lnTo>
                  <a:pt x="537" y="190"/>
                </a:lnTo>
                <a:lnTo>
                  <a:pt x="537" y="187"/>
                </a:lnTo>
                <a:lnTo>
                  <a:pt x="537" y="186"/>
                </a:lnTo>
                <a:lnTo>
                  <a:pt x="537" y="183"/>
                </a:lnTo>
                <a:lnTo>
                  <a:pt x="538" y="180"/>
                </a:lnTo>
                <a:lnTo>
                  <a:pt x="538" y="180"/>
                </a:lnTo>
                <a:lnTo>
                  <a:pt x="535" y="181"/>
                </a:lnTo>
                <a:lnTo>
                  <a:pt x="532" y="181"/>
                </a:lnTo>
                <a:lnTo>
                  <a:pt x="532" y="181"/>
                </a:lnTo>
                <a:close/>
                <a:moveTo>
                  <a:pt x="76" y="181"/>
                </a:moveTo>
                <a:lnTo>
                  <a:pt x="76" y="181"/>
                </a:lnTo>
                <a:lnTo>
                  <a:pt x="72" y="183"/>
                </a:lnTo>
                <a:lnTo>
                  <a:pt x="70" y="184"/>
                </a:lnTo>
                <a:lnTo>
                  <a:pt x="69" y="187"/>
                </a:lnTo>
                <a:lnTo>
                  <a:pt x="69" y="187"/>
                </a:lnTo>
                <a:lnTo>
                  <a:pt x="72" y="189"/>
                </a:lnTo>
                <a:lnTo>
                  <a:pt x="76" y="190"/>
                </a:lnTo>
                <a:lnTo>
                  <a:pt x="76" y="190"/>
                </a:lnTo>
                <a:lnTo>
                  <a:pt x="76" y="187"/>
                </a:lnTo>
                <a:lnTo>
                  <a:pt x="76" y="184"/>
                </a:lnTo>
                <a:lnTo>
                  <a:pt x="76" y="183"/>
                </a:lnTo>
                <a:lnTo>
                  <a:pt x="76" y="181"/>
                </a:lnTo>
                <a:lnTo>
                  <a:pt x="76" y="181"/>
                </a:lnTo>
                <a:close/>
                <a:moveTo>
                  <a:pt x="505" y="183"/>
                </a:moveTo>
                <a:lnTo>
                  <a:pt x="505" y="183"/>
                </a:lnTo>
                <a:lnTo>
                  <a:pt x="505" y="187"/>
                </a:lnTo>
                <a:lnTo>
                  <a:pt x="505" y="187"/>
                </a:lnTo>
                <a:lnTo>
                  <a:pt x="509" y="186"/>
                </a:lnTo>
                <a:lnTo>
                  <a:pt x="514" y="186"/>
                </a:lnTo>
                <a:lnTo>
                  <a:pt x="521" y="187"/>
                </a:lnTo>
                <a:lnTo>
                  <a:pt x="521" y="187"/>
                </a:lnTo>
                <a:lnTo>
                  <a:pt x="521" y="181"/>
                </a:lnTo>
                <a:lnTo>
                  <a:pt x="521" y="181"/>
                </a:lnTo>
                <a:lnTo>
                  <a:pt x="514" y="181"/>
                </a:lnTo>
                <a:lnTo>
                  <a:pt x="505" y="183"/>
                </a:lnTo>
                <a:lnTo>
                  <a:pt x="505" y="183"/>
                </a:lnTo>
                <a:close/>
                <a:moveTo>
                  <a:pt x="360" y="187"/>
                </a:moveTo>
                <a:lnTo>
                  <a:pt x="360" y="187"/>
                </a:lnTo>
                <a:lnTo>
                  <a:pt x="361" y="187"/>
                </a:lnTo>
                <a:lnTo>
                  <a:pt x="364" y="187"/>
                </a:lnTo>
                <a:lnTo>
                  <a:pt x="367" y="186"/>
                </a:lnTo>
                <a:lnTo>
                  <a:pt x="367" y="186"/>
                </a:lnTo>
                <a:lnTo>
                  <a:pt x="367" y="184"/>
                </a:lnTo>
                <a:lnTo>
                  <a:pt x="364" y="183"/>
                </a:lnTo>
                <a:lnTo>
                  <a:pt x="360" y="181"/>
                </a:lnTo>
                <a:lnTo>
                  <a:pt x="360" y="181"/>
                </a:lnTo>
                <a:lnTo>
                  <a:pt x="360" y="184"/>
                </a:lnTo>
                <a:lnTo>
                  <a:pt x="360" y="187"/>
                </a:lnTo>
                <a:lnTo>
                  <a:pt x="360" y="187"/>
                </a:lnTo>
                <a:close/>
                <a:moveTo>
                  <a:pt x="582" y="193"/>
                </a:moveTo>
                <a:lnTo>
                  <a:pt x="582" y="193"/>
                </a:lnTo>
                <a:lnTo>
                  <a:pt x="582" y="184"/>
                </a:lnTo>
                <a:lnTo>
                  <a:pt x="582" y="184"/>
                </a:lnTo>
                <a:lnTo>
                  <a:pt x="579" y="183"/>
                </a:lnTo>
                <a:lnTo>
                  <a:pt x="578" y="181"/>
                </a:lnTo>
                <a:lnTo>
                  <a:pt x="578" y="181"/>
                </a:lnTo>
                <a:lnTo>
                  <a:pt x="578" y="186"/>
                </a:lnTo>
                <a:lnTo>
                  <a:pt x="578" y="189"/>
                </a:lnTo>
                <a:lnTo>
                  <a:pt x="579" y="192"/>
                </a:lnTo>
                <a:lnTo>
                  <a:pt x="582" y="193"/>
                </a:lnTo>
                <a:lnTo>
                  <a:pt x="582" y="193"/>
                </a:lnTo>
                <a:close/>
                <a:moveTo>
                  <a:pt x="387" y="186"/>
                </a:moveTo>
                <a:lnTo>
                  <a:pt x="387" y="186"/>
                </a:lnTo>
                <a:lnTo>
                  <a:pt x="392" y="184"/>
                </a:lnTo>
                <a:lnTo>
                  <a:pt x="393" y="183"/>
                </a:lnTo>
                <a:lnTo>
                  <a:pt x="393" y="183"/>
                </a:lnTo>
                <a:lnTo>
                  <a:pt x="390" y="183"/>
                </a:lnTo>
                <a:lnTo>
                  <a:pt x="387" y="186"/>
                </a:lnTo>
                <a:lnTo>
                  <a:pt x="387" y="186"/>
                </a:lnTo>
                <a:close/>
                <a:moveTo>
                  <a:pt x="611" y="189"/>
                </a:moveTo>
                <a:lnTo>
                  <a:pt x="611" y="189"/>
                </a:lnTo>
                <a:lnTo>
                  <a:pt x="610" y="186"/>
                </a:lnTo>
                <a:lnTo>
                  <a:pt x="610" y="183"/>
                </a:lnTo>
                <a:lnTo>
                  <a:pt x="608" y="183"/>
                </a:lnTo>
                <a:lnTo>
                  <a:pt x="608" y="183"/>
                </a:lnTo>
                <a:lnTo>
                  <a:pt x="607" y="187"/>
                </a:lnTo>
                <a:lnTo>
                  <a:pt x="608" y="189"/>
                </a:lnTo>
                <a:lnTo>
                  <a:pt x="611" y="189"/>
                </a:lnTo>
                <a:lnTo>
                  <a:pt x="611" y="189"/>
                </a:lnTo>
                <a:close/>
                <a:moveTo>
                  <a:pt x="265" y="184"/>
                </a:moveTo>
                <a:lnTo>
                  <a:pt x="265" y="184"/>
                </a:lnTo>
                <a:lnTo>
                  <a:pt x="265" y="187"/>
                </a:lnTo>
                <a:lnTo>
                  <a:pt x="267" y="190"/>
                </a:lnTo>
                <a:lnTo>
                  <a:pt x="267" y="190"/>
                </a:lnTo>
                <a:lnTo>
                  <a:pt x="271" y="190"/>
                </a:lnTo>
                <a:lnTo>
                  <a:pt x="271" y="190"/>
                </a:lnTo>
                <a:lnTo>
                  <a:pt x="273" y="187"/>
                </a:lnTo>
                <a:lnTo>
                  <a:pt x="273" y="183"/>
                </a:lnTo>
                <a:lnTo>
                  <a:pt x="273" y="183"/>
                </a:lnTo>
                <a:lnTo>
                  <a:pt x="270" y="183"/>
                </a:lnTo>
                <a:lnTo>
                  <a:pt x="265" y="184"/>
                </a:lnTo>
                <a:lnTo>
                  <a:pt x="265" y="184"/>
                </a:lnTo>
                <a:close/>
                <a:moveTo>
                  <a:pt x="165" y="189"/>
                </a:moveTo>
                <a:lnTo>
                  <a:pt x="165" y="189"/>
                </a:lnTo>
                <a:lnTo>
                  <a:pt x="165" y="192"/>
                </a:lnTo>
                <a:lnTo>
                  <a:pt x="165" y="193"/>
                </a:lnTo>
                <a:lnTo>
                  <a:pt x="166" y="193"/>
                </a:lnTo>
                <a:lnTo>
                  <a:pt x="166" y="193"/>
                </a:lnTo>
                <a:lnTo>
                  <a:pt x="181" y="187"/>
                </a:lnTo>
                <a:lnTo>
                  <a:pt x="181" y="187"/>
                </a:lnTo>
                <a:lnTo>
                  <a:pt x="180" y="186"/>
                </a:lnTo>
                <a:lnTo>
                  <a:pt x="180" y="184"/>
                </a:lnTo>
                <a:lnTo>
                  <a:pt x="180" y="184"/>
                </a:lnTo>
                <a:lnTo>
                  <a:pt x="172" y="186"/>
                </a:lnTo>
                <a:lnTo>
                  <a:pt x="165" y="189"/>
                </a:lnTo>
                <a:lnTo>
                  <a:pt x="165" y="189"/>
                </a:lnTo>
                <a:close/>
                <a:moveTo>
                  <a:pt x="207" y="187"/>
                </a:moveTo>
                <a:lnTo>
                  <a:pt x="207" y="187"/>
                </a:lnTo>
                <a:lnTo>
                  <a:pt x="210" y="187"/>
                </a:lnTo>
                <a:lnTo>
                  <a:pt x="212" y="184"/>
                </a:lnTo>
                <a:lnTo>
                  <a:pt x="212" y="184"/>
                </a:lnTo>
                <a:lnTo>
                  <a:pt x="207" y="184"/>
                </a:lnTo>
                <a:lnTo>
                  <a:pt x="207" y="186"/>
                </a:lnTo>
                <a:lnTo>
                  <a:pt x="207" y="187"/>
                </a:lnTo>
                <a:lnTo>
                  <a:pt x="207" y="187"/>
                </a:lnTo>
                <a:close/>
                <a:moveTo>
                  <a:pt x="305" y="187"/>
                </a:moveTo>
                <a:lnTo>
                  <a:pt x="305" y="187"/>
                </a:lnTo>
                <a:lnTo>
                  <a:pt x="309" y="187"/>
                </a:lnTo>
                <a:lnTo>
                  <a:pt x="309" y="187"/>
                </a:lnTo>
                <a:lnTo>
                  <a:pt x="309" y="186"/>
                </a:lnTo>
                <a:lnTo>
                  <a:pt x="309" y="184"/>
                </a:lnTo>
                <a:lnTo>
                  <a:pt x="309" y="184"/>
                </a:lnTo>
                <a:lnTo>
                  <a:pt x="306" y="184"/>
                </a:lnTo>
                <a:lnTo>
                  <a:pt x="305" y="186"/>
                </a:lnTo>
                <a:lnTo>
                  <a:pt x="305" y="187"/>
                </a:lnTo>
                <a:lnTo>
                  <a:pt x="305" y="187"/>
                </a:lnTo>
                <a:close/>
                <a:moveTo>
                  <a:pt x="8" y="263"/>
                </a:moveTo>
                <a:lnTo>
                  <a:pt x="8" y="263"/>
                </a:lnTo>
                <a:lnTo>
                  <a:pt x="11" y="268"/>
                </a:lnTo>
                <a:lnTo>
                  <a:pt x="11" y="276"/>
                </a:lnTo>
                <a:lnTo>
                  <a:pt x="9" y="282"/>
                </a:lnTo>
                <a:lnTo>
                  <a:pt x="11" y="289"/>
                </a:lnTo>
                <a:lnTo>
                  <a:pt x="11" y="289"/>
                </a:lnTo>
                <a:lnTo>
                  <a:pt x="14" y="274"/>
                </a:lnTo>
                <a:lnTo>
                  <a:pt x="17" y="259"/>
                </a:lnTo>
                <a:lnTo>
                  <a:pt x="20" y="244"/>
                </a:lnTo>
                <a:lnTo>
                  <a:pt x="24" y="230"/>
                </a:lnTo>
                <a:lnTo>
                  <a:pt x="24" y="230"/>
                </a:lnTo>
                <a:lnTo>
                  <a:pt x="27" y="224"/>
                </a:lnTo>
                <a:lnTo>
                  <a:pt x="27" y="224"/>
                </a:lnTo>
                <a:lnTo>
                  <a:pt x="35" y="204"/>
                </a:lnTo>
                <a:lnTo>
                  <a:pt x="40" y="184"/>
                </a:lnTo>
                <a:lnTo>
                  <a:pt x="40" y="184"/>
                </a:lnTo>
                <a:lnTo>
                  <a:pt x="27" y="201"/>
                </a:lnTo>
                <a:lnTo>
                  <a:pt x="20" y="221"/>
                </a:lnTo>
                <a:lnTo>
                  <a:pt x="14" y="241"/>
                </a:lnTo>
                <a:lnTo>
                  <a:pt x="8" y="263"/>
                </a:lnTo>
                <a:lnTo>
                  <a:pt x="8" y="263"/>
                </a:lnTo>
                <a:close/>
                <a:moveTo>
                  <a:pt x="235" y="186"/>
                </a:moveTo>
                <a:lnTo>
                  <a:pt x="235" y="186"/>
                </a:lnTo>
                <a:lnTo>
                  <a:pt x="235" y="187"/>
                </a:lnTo>
                <a:lnTo>
                  <a:pt x="236" y="187"/>
                </a:lnTo>
                <a:lnTo>
                  <a:pt x="238" y="187"/>
                </a:lnTo>
                <a:lnTo>
                  <a:pt x="238" y="187"/>
                </a:lnTo>
                <a:lnTo>
                  <a:pt x="238" y="187"/>
                </a:lnTo>
                <a:lnTo>
                  <a:pt x="239" y="184"/>
                </a:lnTo>
                <a:lnTo>
                  <a:pt x="239" y="184"/>
                </a:lnTo>
                <a:lnTo>
                  <a:pt x="238" y="184"/>
                </a:lnTo>
                <a:lnTo>
                  <a:pt x="235" y="186"/>
                </a:lnTo>
                <a:lnTo>
                  <a:pt x="235" y="186"/>
                </a:lnTo>
                <a:close/>
                <a:moveTo>
                  <a:pt x="683" y="190"/>
                </a:moveTo>
                <a:lnTo>
                  <a:pt x="683" y="190"/>
                </a:lnTo>
                <a:lnTo>
                  <a:pt x="681" y="187"/>
                </a:lnTo>
                <a:lnTo>
                  <a:pt x="678" y="184"/>
                </a:lnTo>
                <a:lnTo>
                  <a:pt x="678" y="184"/>
                </a:lnTo>
                <a:lnTo>
                  <a:pt x="680" y="189"/>
                </a:lnTo>
                <a:lnTo>
                  <a:pt x="681" y="190"/>
                </a:lnTo>
                <a:lnTo>
                  <a:pt x="683" y="190"/>
                </a:lnTo>
                <a:lnTo>
                  <a:pt x="683" y="190"/>
                </a:lnTo>
                <a:close/>
                <a:moveTo>
                  <a:pt x="250" y="189"/>
                </a:moveTo>
                <a:lnTo>
                  <a:pt x="250" y="189"/>
                </a:lnTo>
                <a:lnTo>
                  <a:pt x="259" y="189"/>
                </a:lnTo>
                <a:lnTo>
                  <a:pt x="259" y="189"/>
                </a:lnTo>
                <a:lnTo>
                  <a:pt x="259" y="187"/>
                </a:lnTo>
                <a:lnTo>
                  <a:pt x="259" y="187"/>
                </a:lnTo>
                <a:lnTo>
                  <a:pt x="255" y="187"/>
                </a:lnTo>
                <a:lnTo>
                  <a:pt x="252" y="187"/>
                </a:lnTo>
                <a:lnTo>
                  <a:pt x="250" y="189"/>
                </a:lnTo>
                <a:lnTo>
                  <a:pt x="250" y="189"/>
                </a:lnTo>
                <a:close/>
                <a:moveTo>
                  <a:pt x="447" y="187"/>
                </a:moveTo>
                <a:lnTo>
                  <a:pt x="447" y="187"/>
                </a:lnTo>
                <a:lnTo>
                  <a:pt x="448" y="189"/>
                </a:lnTo>
                <a:lnTo>
                  <a:pt x="450" y="189"/>
                </a:lnTo>
                <a:lnTo>
                  <a:pt x="450" y="189"/>
                </a:lnTo>
                <a:lnTo>
                  <a:pt x="450" y="187"/>
                </a:lnTo>
                <a:lnTo>
                  <a:pt x="448" y="186"/>
                </a:lnTo>
                <a:lnTo>
                  <a:pt x="448" y="186"/>
                </a:lnTo>
                <a:lnTo>
                  <a:pt x="447" y="187"/>
                </a:lnTo>
                <a:lnTo>
                  <a:pt x="447" y="187"/>
                </a:lnTo>
                <a:lnTo>
                  <a:pt x="447" y="187"/>
                </a:lnTo>
                <a:close/>
                <a:moveTo>
                  <a:pt x="468" y="189"/>
                </a:moveTo>
                <a:lnTo>
                  <a:pt x="468" y="189"/>
                </a:lnTo>
                <a:lnTo>
                  <a:pt x="468" y="187"/>
                </a:lnTo>
                <a:lnTo>
                  <a:pt x="468" y="187"/>
                </a:lnTo>
                <a:lnTo>
                  <a:pt x="465" y="186"/>
                </a:lnTo>
                <a:lnTo>
                  <a:pt x="465" y="186"/>
                </a:lnTo>
                <a:lnTo>
                  <a:pt x="466" y="189"/>
                </a:lnTo>
                <a:lnTo>
                  <a:pt x="468" y="189"/>
                </a:lnTo>
                <a:lnTo>
                  <a:pt x="468" y="189"/>
                </a:lnTo>
                <a:close/>
                <a:moveTo>
                  <a:pt x="620" y="192"/>
                </a:moveTo>
                <a:lnTo>
                  <a:pt x="620" y="192"/>
                </a:lnTo>
                <a:lnTo>
                  <a:pt x="624" y="192"/>
                </a:lnTo>
                <a:lnTo>
                  <a:pt x="627" y="192"/>
                </a:lnTo>
                <a:lnTo>
                  <a:pt x="627" y="189"/>
                </a:lnTo>
                <a:lnTo>
                  <a:pt x="627" y="189"/>
                </a:lnTo>
                <a:lnTo>
                  <a:pt x="622" y="187"/>
                </a:lnTo>
                <a:lnTo>
                  <a:pt x="620" y="186"/>
                </a:lnTo>
                <a:lnTo>
                  <a:pt x="620" y="186"/>
                </a:lnTo>
                <a:lnTo>
                  <a:pt x="619" y="189"/>
                </a:lnTo>
                <a:lnTo>
                  <a:pt x="620" y="192"/>
                </a:lnTo>
                <a:lnTo>
                  <a:pt x="620" y="192"/>
                </a:lnTo>
                <a:close/>
                <a:moveTo>
                  <a:pt x="194" y="187"/>
                </a:moveTo>
                <a:lnTo>
                  <a:pt x="194" y="187"/>
                </a:lnTo>
                <a:lnTo>
                  <a:pt x="194" y="190"/>
                </a:lnTo>
                <a:lnTo>
                  <a:pt x="194" y="192"/>
                </a:lnTo>
                <a:lnTo>
                  <a:pt x="194" y="192"/>
                </a:lnTo>
                <a:lnTo>
                  <a:pt x="195" y="192"/>
                </a:lnTo>
                <a:lnTo>
                  <a:pt x="197" y="192"/>
                </a:lnTo>
                <a:lnTo>
                  <a:pt x="201" y="190"/>
                </a:lnTo>
                <a:lnTo>
                  <a:pt x="201" y="190"/>
                </a:lnTo>
                <a:lnTo>
                  <a:pt x="201" y="187"/>
                </a:lnTo>
                <a:lnTo>
                  <a:pt x="201" y="187"/>
                </a:lnTo>
                <a:lnTo>
                  <a:pt x="194" y="187"/>
                </a:lnTo>
                <a:lnTo>
                  <a:pt x="194" y="187"/>
                </a:lnTo>
                <a:close/>
                <a:moveTo>
                  <a:pt x="428" y="187"/>
                </a:moveTo>
                <a:lnTo>
                  <a:pt x="428" y="187"/>
                </a:lnTo>
                <a:lnTo>
                  <a:pt x="428" y="195"/>
                </a:lnTo>
                <a:lnTo>
                  <a:pt x="430" y="204"/>
                </a:lnTo>
                <a:lnTo>
                  <a:pt x="430" y="204"/>
                </a:lnTo>
                <a:lnTo>
                  <a:pt x="434" y="204"/>
                </a:lnTo>
                <a:lnTo>
                  <a:pt x="441" y="204"/>
                </a:lnTo>
                <a:lnTo>
                  <a:pt x="441" y="204"/>
                </a:lnTo>
                <a:lnTo>
                  <a:pt x="438" y="195"/>
                </a:lnTo>
                <a:lnTo>
                  <a:pt x="436" y="187"/>
                </a:lnTo>
                <a:lnTo>
                  <a:pt x="436" y="187"/>
                </a:lnTo>
                <a:lnTo>
                  <a:pt x="431" y="187"/>
                </a:lnTo>
                <a:lnTo>
                  <a:pt x="428" y="187"/>
                </a:lnTo>
                <a:lnTo>
                  <a:pt x="428" y="187"/>
                </a:lnTo>
                <a:close/>
                <a:moveTo>
                  <a:pt x="473" y="193"/>
                </a:moveTo>
                <a:lnTo>
                  <a:pt x="473" y="193"/>
                </a:lnTo>
                <a:lnTo>
                  <a:pt x="476" y="195"/>
                </a:lnTo>
                <a:lnTo>
                  <a:pt x="482" y="196"/>
                </a:lnTo>
                <a:lnTo>
                  <a:pt x="482" y="196"/>
                </a:lnTo>
                <a:lnTo>
                  <a:pt x="480" y="190"/>
                </a:lnTo>
                <a:lnTo>
                  <a:pt x="480" y="187"/>
                </a:lnTo>
                <a:lnTo>
                  <a:pt x="480" y="187"/>
                </a:lnTo>
                <a:lnTo>
                  <a:pt x="476" y="187"/>
                </a:lnTo>
                <a:lnTo>
                  <a:pt x="473" y="187"/>
                </a:lnTo>
                <a:lnTo>
                  <a:pt x="473" y="187"/>
                </a:lnTo>
                <a:lnTo>
                  <a:pt x="473" y="190"/>
                </a:lnTo>
                <a:lnTo>
                  <a:pt x="473" y="193"/>
                </a:lnTo>
                <a:lnTo>
                  <a:pt x="473" y="193"/>
                </a:lnTo>
                <a:close/>
                <a:moveTo>
                  <a:pt x="587" y="193"/>
                </a:moveTo>
                <a:lnTo>
                  <a:pt x="587" y="193"/>
                </a:lnTo>
                <a:lnTo>
                  <a:pt x="595" y="193"/>
                </a:lnTo>
                <a:lnTo>
                  <a:pt x="598" y="193"/>
                </a:lnTo>
                <a:lnTo>
                  <a:pt x="601" y="192"/>
                </a:lnTo>
                <a:lnTo>
                  <a:pt x="601" y="192"/>
                </a:lnTo>
                <a:lnTo>
                  <a:pt x="593" y="189"/>
                </a:lnTo>
                <a:lnTo>
                  <a:pt x="587" y="187"/>
                </a:lnTo>
                <a:lnTo>
                  <a:pt x="587" y="187"/>
                </a:lnTo>
                <a:lnTo>
                  <a:pt x="587" y="193"/>
                </a:lnTo>
                <a:lnTo>
                  <a:pt x="587" y="193"/>
                </a:lnTo>
                <a:close/>
                <a:moveTo>
                  <a:pt x="107" y="192"/>
                </a:moveTo>
                <a:lnTo>
                  <a:pt x="107" y="192"/>
                </a:lnTo>
                <a:lnTo>
                  <a:pt x="108" y="189"/>
                </a:lnTo>
                <a:lnTo>
                  <a:pt x="108" y="187"/>
                </a:lnTo>
                <a:lnTo>
                  <a:pt x="107" y="187"/>
                </a:lnTo>
                <a:lnTo>
                  <a:pt x="107" y="187"/>
                </a:lnTo>
                <a:lnTo>
                  <a:pt x="107" y="190"/>
                </a:lnTo>
                <a:lnTo>
                  <a:pt x="107" y="192"/>
                </a:lnTo>
                <a:lnTo>
                  <a:pt x="107" y="192"/>
                </a:lnTo>
                <a:lnTo>
                  <a:pt x="107" y="192"/>
                </a:lnTo>
                <a:close/>
                <a:moveTo>
                  <a:pt x="422" y="187"/>
                </a:moveTo>
                <a:lnTo>
                  <a:pt x="422" y="187"/>
                </a:lnTo>
                <a:lnTo>
                  <a:pt x="418" y="187"/>
                </a:lnTo>
                <a:lnTo>
                  <a:pt x="413" y="189"/>
                </a:lnTo>
                <a:lnTo>
                  <a:pt x="413" y="189"/>
                </a:lnTo>
                <a:lnTo>
                  <a:pt x="415" y="196"/>
                </a:lnTo>
                <a:lnTo>
                  <a:pt x="415" y="204"/>
                </a:lnTo>
                <a:lnTo>
                  <a:pt x="415" y="204"/>
                </a:lnTo>
                <a:lnTo>
                  <a:pt x="421" y="204"/>
                </a:lnTo>
                <a:lnTo>
                  <a:pt x="422" y="205"/>
                </a:lnTo>
                <a:lnTo>
                  <a:pt x="425" y="204"/>
                </a:lnTo>
                <a:lnTo>
                  <a:pt x="425" y="204"/>
                </a:lnTo>
                <a:lnTo>
                  <a:pt x="422" y="187"/>
                </a:lnTo>
                <a:lnTo>
                  <a:pt x="422" y="187"/>
                </a:lnTo>
                <a:close/>
                <a:moveTo>
                  <a:pt x="486" y="189"/>
                </a:moveTo>
                <a:lnTo>
                  <a:pt x="486" y="189"/>
                </a:lnTo>
                <a:lnTo>
                  <a:pt x="486" y="193"/>
                </a:lnTo>
                <a:lnTo>
                  <a:pt x="486" y="198"/>
                </a:lnTo>
                <a:lnTo>
                  <a:pt x="486" y="198"/>
                </a:lnTo>
                <a:lnTo>
                  <a:pt x="491" y="199"/>
                </a:lnTo>
                <a:lnTo>
                  <a:pt x="495" y="199"/>
                </a:lnTo>
                <a:lnTo>
                  <a:pt x="495" y="199"/>
                </a:lnTo>
                <a:lnTo>
                  <a:pt x="495" y="192"/>
                </a:lnTo>
                <a:lnTo>
                  <a:pt x="495" y="192"/>
                </a:lnTo>
                <a:lnTo>
                  <a:pt x="491" y="189"/>
                </a:lnTo>
                <a:lnTo>
                  <a:pt x="488" y="189"/>
                </a:lnTo>
                <a:lnTo>
                  <a:pt x="486" y="189"/>
                </a:lnTo>
                <a:lnTo>
                  <a:pt x="486" y="189"/>
                </a:lnTo>
                <a:close/>
                <a:moveTo>
                  <a:pt x="410" y="202"/>
                </a:moveTo>
                <a:lnTo>
                  <a:pt x="410" y="202"/>
                </a:lnTo>
                <a:lnTo>
                  <a:pt x="410" y="196"/>
                </a:lnTo>
                <a:lnTo>
                  <a:pt x="409" y="192"/>
                </a:lnTo>
                <a:lnTo>
                  <a:pt x="407" y="189"/>
                </a:lnTo>
                <a:lnTo>
                  <a:pt x="407" y="189"/>
                </a:lnTo>
                <a:lnTo>
                  <a:pt x="409" y="192"/>
                </a:lnTo>
                <a:lnTo>
                  <a:pt x="409" y="196"/>
                </a:lnTo>
                <a:lnTo>
                  <a:pt x="409" y="199"/>
                </a:lnTo>
                <a:lnTo>
                  <a:pt x="410" y="202"/>
                </a:lnTo>
                <a:lnTo>
                  <a:pt x="410" y="202"/>
                </a:lnTo>
                <a:close/>
                <a:moveTo>
                  <a:pt x="451" y="202"/>
                </a:moveTo>
                <a:lnTo>
                  <a:pt x="451" y="202"/>
                </a:lnTo>
                <a:lnTo>
                  <a:pt x="450" y="199"/>
                </a:lnTo>
                <a:lnTo>
                  <a:pt x="450" y="195"/>
                </a:lnTo>
                <a:lnTo>
                  <a:pt x="451" y="192"/>
                </a:lnTo>
                <a:lnTo>
                  <a:pt x="451" y="189"/>
                </a:lnTo>
                <a:lnTo>
                  <a:pt x="451" y="189"/>
                </a:lnTo>
                <a:lnTo>
                  <a:pt x="448" y="190"/>
                </a:lnTo>
                <a:lnTo>
                  <a:pt x="447" y="190"/>
                </a:lnTo>
                <a:lnTo>
                  <a:pt x="442" y="189"/>
                </a:lnTo>
                <a:lnTo>
                  <a:pt x="442" y="189"/>
                </a:lnTo>
                <a:lnTo>
                  <a:pt x="444" y="199"/>
                </a:lnTo>
                <a:lnTo>
                  <a:pt x="447" y="202"/>
                </a:lnTo>
                <a:lnTo>
                  <a:pt x="448" y="202"/>
                </a:lnTo>
                <a:lnTo>
                  <a:pt x="451" y="202"/>
                </a:lnTo>
                <a:lnTo>
                  <a:pt x="451" y="202"/>
                </a:lnTo>
                <a:close/>
                <a:moveTo>
                  <a:pt x="642" y="192"/>
                </a:moveTo>
                <a:lnTo>
                  <a:pt x="642" y="192"/>
                </a:lnTo>
                <a:lnTo>
                  <a:pt x="642" y="189"/>
                </a:lnTo>
                <a:lnTo>
                  <a:pt x="642" y="189"/>
                </a:lnTo>
                <a:lnTo>
                  <a:pt x="639" y="189"/>
                </a:lnTo>
                <a:lnTo>
                  <a:pt x="639" y="189"/>
                </a:lnTo>
                <a:lnTo>
                  <a:pt x="640" y="190"/>
                </a:lnTo>
                <a:lnTo>
                  <a:pt x="642" y="192"/>
                </a:lnTo>
                <a:lnTo>
                  <a:pt x="642" y="192"/>
                </a:lnTo>
                <a:close/>
                <a:moveTo>
                  <a:pt x="386" y="190"/>
                </a:moveTo>
                <a:lnTo>
                  <a:pt x="386" y="190"/>
                </a:lnTo>
                <a:lnTo>
                  <a:pt x="392" y="198"/>
                </a:lnTo>
                <a:lnTo>
                  <a:pt x="396" y="199"/>
                </a:lnTo>
                <a:lnTo>
                  <a:pt x="401" y="202"/>
                </a:lnTo>
                <a:lnTo>
                  <a:pt x="401" y="202"/>
                </a:lnTo>
                <a:lnTo>
                  <a:pt x="401" y="196"/>
                </a:lnTo>
                <a:lnTo>
                  <a:pt x="401" y="189"/>
                </a:lnTo>
                <a:lnTo>
                  <a:pt x="401" y="189"/>
                </a:lnTo>
                <a:lnTo>
                  <a:pt x="393" y="190"/>
                </a:lnTo>
                <a:lnTo>
                  <a:pt x="386" y="190"/>
                </a:lnTo>
                <a:lnTo>
                  <a:pt x="386" y="190"/>
                </a:lnTo>
                <a:close/>
                <a:moveTo>
                  <a:pt x="154" y="192"/>
                </a:moveTo>
                <a:lnTo>
                  <a:pt x="154" y="192"/>
                </a:lnTo>
                <a:lnTo>
                  <a:pt x="152" y="195"/>
                </a:lnTo>
                <a:lnTo>
                  <a:pt x="152" y="198"/>
                </a:lnTo>
                <a:lnTo>
                  <a:pt x="152" y="198"/>
                </a:lnTo>
                <a:lnTo>
                  <a:pt x="155" y="198"/>
                </a:lnTo>
                <a:lnTo>
                  <a:pt x="159" y="196"/>
                </a:lnTo>
                <a:lnTo>
                  <a:pt x="159" y="196"/>
                </a:lnTo>
                <a:lnTo>
                  <a:pt x="159" y="190"/>
                </a:lnTo>
                <a:lnTo>
                  <a:pt x="159" y="190"/>
                </a:lnTo>
                <a:lnTo>
                  <a:pt x="157" y="190"/>
                </a:lnTo>
                <a:lnTo>
                  <a:pt x="154" y="192"/>
                </a:lnTo>
                <a:lnTo>
                  <a:pt x="154" y="192"/>
                </a:lnTo>
                <a:close/>
                <a:moveTo>
                  <a:pt x="561" y="193"/>
                </a:moveTo>
                <a:lnTo>
                  <a:pt x="561" y="193"/>
                </a:lnTo>
                <a:lnTo>
                  <a:pt x="567" y="195"/>
                </a:lnTo>
                <a:lnTo>
                  <a:pt x="570" y="195"/>
                </a:lnTo>
                <a:lnTo>
                  <a:pt x="573" y="193"/>
                </a:lnTo>
                <a:lnTo>
                  <a:pt x="573" y="193"/>
                </a:lnTo>
                <a:lnTo>
                  <a:pt x="570" y="190"/>
                </a:lnTo>
                <a:lnTo>
                  <a:pt x="567" y="190"/>
                </a:lnTo>
                <a:lnTo>
                  <a:pt x="563" y="190"/>
                </a:lnTo>
                <a:lnTo>
                  <a:pt x="561" y="193"/>
                </a:lnTo>
                <a:lnTo>
                  <a:pt x="561" y="193"/>
                </a:lnTo>
                <a:close/>
                <a:moveTo>
                  <a:pt x="21" y="201"/>
                </a:moveTo>
                <a:lnTo>
                  <a:pt x="21" y="201"/>
                </a:lnTo>
                <a:lnTo>
                  <a:pt x="24" y="196"/>
                </a:lnTo>
                <a:lnTo>
                  <a:pt x="27" y="193"/>
                </a:lnTo>
                <a:lnTo>
                  <a:pt x="27" y="193"/>
                </a:lnTo>
                <a:lnTo>
                  <a:pt x="24" y="193"/>
                </a:lnTo>
                <a:lnTo>
                  <a:pt x="24" y="192"/>
                </a:lnTo>
                <a:lnTo>
                  <a:pt x="24" y="192"/>
                </a:lnTo>
                <a:lnTo>
                  <a:pt x="23" y="190"/>
                </a:lnTo>
                <a:lnTo>
                  <a:pt x="23" y="190"/>
                </a:lnTo>
                <a:lnTo>
                  <a:pt x="23" y="193"/>
                </a:lnTo>
                <a:lnTo>
                  <a:pt x="23" y="196"/>
                </a:lnTo>
                <a:lnTo>
                  <a:pt x="21" y="199"/>
                </a:lnTo>
                <a:lnTo>
                  <a:pt x="21" y="201"/>
                </a:lnTo>
                <a:lnTo>
                  <a:pt x="21" y="201"/>
                </a:lnTo>
                <a:close/>
                <a:moveTo>
                  <a:pt x="692" y="193"/>
                </a:moveTo>
                <a:lnTo>
                  <a:pt x="692" y="193"/>
                </a:lnTo>
                <a:lnTo>
                  <a:pt x="695" y="199"/>
                </a:lnTo>
                <a:lnTo>
                  <a:pt x="697" y="202"/>
                </a:lnTo>
                <a:lnTo>
                  <a:pt x="700" y="204"/>
                </a:lnTo>
                <a:lnTo>
                  <a:pt x="700" y="204"/>
                </a:lnTo>
                <a:lnTo>
                  <a:pt x="700" y="198"/>
                </a:lnTo>
                <a:lnTo>
                  <a:pt x="698" y="190"/>
                </a:lnTo>
                <a:lnTo>
                  <a:pt x="698" y="190"/>
                </a:lnTo>
                <a:lnTo>
                  <a:pt x="695" y="192"/>
                </a:lnTo>
                <a:lnTo>
                  <a:pt x="692" y="193"/>
                </a:lnTo>
                <a:lnTo>
                  <a:pt x="692" y="193"/>
                </a:lnTo>
                <a:close/>
                <a:moveTo>
                  <a:pt x="69" y="199"/>
                </a:moveTo>
                <a:lnTo>
                  <a:pt x="69" y="199"/>
                </a:lnTo>
                <a:lnTo>
                  <a:pt x="73" y="198"/>
                </a:lnTo>
                <a:lnTo>
                  <a:pt x="75" y="196"/>
                </a:lnTo>
                <a:lnTo>
                  <a:pt x="76" y="195"/>
                </a:lnTo>
                <a:lnTo>
                  <a:pt x="76" y="195"/>
                </a:lnTo>
                <a:lnTo>
                  <a:pt x="72" y="193"/>
                </a:lnTo>
                <a:lnTo>
                  <a:pt x="67" y="192"/>
                </a:lnTo>
                <a:lnTo>
                  <a:pt x="67" y="192"/>
                </a:lnTo>
                <a:lnTo>
                  <a:pt x="67" y="196"/>
                </a:lnTo>
                <a:lnTo>
                  <a:pt x="69" y="199"/>
                </a:lnTo>
                <a:lnTo>
                  <a:pt x="69" y="199"/>
                </a:lnTo>
                <a:close/>
                <a:moveTo>
                  <a:pt x="354" y="195"/>
                </a:moveTo>
                <a:lnTo>
                  <a:pt x="354" y="195"/>
                </a:lnTo>
                <a:lnTo>
                  <a:pt x="355" y="195"/>
                </a:lnTo>
                <a:lnTo>
                  <a:pt x="357" y="193"/>
                </a:lnTo>
                <a:lnTo>
                  <a:pt x="357" y="193"/>
                </a:lnTo>
                <a:lnTo>
                  <a:pt x="355" y="192"/>
                </a:lnTo>
                <a:lnTo>
                  <a:pt x="354" y="193"/>
                </a:lnTo>
                <a:lnTo>
                  <a:pt x="354" y="195"/>
                </a:lnTo>
                <a:lnTo>
                  <a:pt x="354" y="195"/>
                </a:lnTo>
                <a:close/>
                <a:moveTo>
                  <a:pt x="364" y="198"/>
                </a:moveTo>
                <a:lnTo>
                  <a:pt x="364" y="198"/>
                </a:lnTo>
                <a:lnTo>
                  <a:pt x="367" y="199"/>
                </a:lnTo>
                <a:lnTo>
                  <a:pt x="373" y="199"/>
                </a:lnTo>
                <a:lnTo>
                  <a:pt x="373" y="199"/>
                </a:lnTo>
                <a:lnTo>
                  <a:pt x="372" y="195"/>
                </a:lnTo>
                <a:lnTo>
                  <a:pt x="370" y="192"/>
                </a:lnTo>
                <a:lnTo>
                  <a:pt x="370" y="192"/>
                </a:lnTo>
                <a:lnTo>
                  <a:pt x="370" y="195"/>
                </a:lnTo>
                <a:lnTo>
                  <a:pt x="367" y="196"/>
                </a:lnTo>
                <a:lnTo>
                  <a:pt x="366" y="196"/>
                </a:lnTo>
                <a:lnTo>
                  <a:pt x="364" y="198"/>
                </a:lnTo>
                <a:lnTo>
                  <a:pt x="364" y="198"/>
                </a:lnTo>
                <a:close/>
                <a:moveTo>
                  <a:pt x="378" y="199"/>
                </a:moveTo>
                <a:lnTo>
                  <a:pt x="378" y="199"/>
                </a:lnTo>
                <a:lnTo>
                  <a:pt x="383" y="201"/>
                </a:lnTo>
                <a:lnTo>
                  <a:pt x="387" y="201"/>
                </a:lnTo>
                <a:lnTo>
                  <a:pt x="387" y="201"/>
                </a:lnTo>
                <a:lnTo>
                  <a:pt x="384" y="195"/>
                </a:lnTo>
                <a:lnTo>
                  <a:pt x="378" y="192"/>
                </a:lnTo>
                <a:lnTo>
                  <a:pt x="378" y="192"/>
                </a:lnTo>
                <a:lnTo>
                  <a:pt x="378" y="199"/>
                </a:lnTo>
                <a:lnTo>
                  <a:pt x="378" y="199"/>
                </a:lnTo>
                <a:close/>
                <a:moveTo>
                  <a:pt x="457" y="193"/>
                </a:moveTo>
                <a:lnTo>
                  <a:pt x="457" y="193"/>
                </a:lnTo>
                <a:lnTo>
                  <a:pt x="457" y="198"/>
                </a:lnTo>
                <a:lnTo>
                  <a:pt x="459" y="202"/>
                </a:lnTo>
                <a:lnTo>
                  <a:pt x="459" y="202"/>
                </a:lnTo>
                <a:lnTo>
                  <a:pt x="463" y="202"/>
                </a:lnTo>
                <a:lnTo>
                  <a:pt x="468" y="202"/>
                </a:lnTo>
                <a:lnTo>
                  <a:pt x="468" y="202"/>
                </a:lnTo>
                <a:lnTo>
                  <a:pt x="468" y="198"/>
                </a:lnTo>
                <a:lnTo>
                  <a:pt x="465" y="195"/>
                </a:lnTo>
                <a:lnTo>
                  <a:pt x="462" y="193"/>
                </a:lnTo>
                <a:lnTo>
                  <a:pt x="457" y="193"/>
                </a:lnTo>
                <a:lnTo>
                  <a:pt x="457" y="193"/>
                </a:lnTo>
                <a:close/>
                <a:moveTo>
                  <a:pt x="119" y="196"/>
                </a:moveTo>
                <a:lnTo>
                  <a:pt x="119" y="196"/>
                </a:lnTo>
                <a:lnTo>
                  <a:pt x="119" y="201"/>
                </a:lnTo>
                <a:lnTo>
                  <a:pt x="117" y="204"/>
                </a:lnTo>
                <a:lnTo>
                  <a:pt x="117" y="204"/>
                </a:lnTo>
                <a:lnTo>
                  <a:pt x="128" y="199"/>
                </a:lnTo>
                <a:lnTo>
                  <a:pt x="133" y="196"/>
                </a:lnTo>
                <a:lnTo>
                  <a:pt x="137" y="195"/>
                </a:lnTo>
                <a:lnTo>
                  <a:pt x="137" y="195"/>
                </a:lnTo>
                <a:lnTo>
                  <a:pt x="137" y="193"/>
                </a:lnTo>
                <a:lnTo>
                  <a:pt x="137" y="193"/>
                </a:lnTo>
                <a:lnTo>
                  <a:pt x="137" y="193"/>
                </a:lnTo>
                <a:lnTo>
                  <a:pt x="128" y="195"/>
                </a:lnTo>
                <a:lnTo>
                  <a:pt x="119" y="196"/>
                </a:lnTo>
                <a:lnTo>
                  <a:pt x="119" y="196"/>
                </a:lnTo>
                <a:close/>
                <a:moveTo>
                  <a:pt x="163" y="199"/>
                </a:moveTo>
                <a:lnTo>
                  <a:pt x="163" y="199"/>
                </a:lnTo>
                <a:lnTo>
                  <a:pt x="168" y="198"/>
                </a:lnTo>
                <a:lnTo>
                  <a:pt x="174" y="198"/>
                </a:lnTo>
                <a:lnTo>
                  <a:pt x="177" y="196"/>
                </a:lnTo>
                <a:lnTo>
                  <a:pt x="180" y="193"/>
                </a:lnTo>
                <a:lnTo>
                  <a:pt x="180" y="193"/>
                </a:lnTo>
                <a:lnTo>
                  <a:pt x="171" y="196"/>
                </a:lnTo>
                <a:lnTo>
                  <a:pt x="163" y="199"/>
                </a:lnTo>
                <a:lnTo>
                  <a:pt x="163" y="199"/>
                </a:lnTo>
                <a:close/>
                <a:moveTo>
                  <a:pt x="242" y="198"/>
                </a:moveTo>
                <a:lnTo>
                  <a:pt x="242" y="198"/>
                </a:lnTo>
                <a:lnTo>
                  <a:pt x="250" y="198"/>
                </a:lnTo>
                <a:lnTo>
                  <a:pt x="253" y="196"/>
                </a:lnTo>
                <a:lnTo>
                  <a:pt x="255" y="193"/>
                </a:lnTo>
                <a:lnTo>
                  <a:pt x="255" y="193"/>
                </a:lnTo>
                <a:lnTo>
                  <a:pt x="248" y="193"/>
                </a:lnTo>
                <a:lnTo>
                  <a:pt x="244" y="193"/>
                </a:lnTo>
                <a:lnTo>
                  <a:pt x="244" y="193"/>
                </a:lnTo>
                <a:lnTo>
                  <a:pt x="242" y="196"/>
                </a:lnTo>
                <a:lnTo>
                  <a:pt x="242" y="198"/>
                </a:lnTo>
                <a:lnTo>
                  <a:pt x="242" y="198"/>
                </a:lnTo>
                <a:close/>
                <a:moveTo>
                  <a:pt x="312" y="195"/>
                </a:moveTo>
                <a:lnTo>
                  <a:pt x="312" y="195"/>
                </a:lnTo>
                <a:lnTo>
                  <a:pt x="312" y="198"/>
                </a:lnTo>
                <a:lnTo>
                  <a:pt x="312" y="199"/>
                </a:lnTo>
                <a:lnTo>
                  <a:pt x="312" y="199"/>
                </a:lnTo>
                <a:lnTo>
                  <a:pt x="325" y="198"/>
                </a:lnTo>
                <a:lnTo>
                  <a:pt x="335" y="193"/>
                </a:lnTo>
                <a:lnTo>
                  <a:pt x="335" y="193"/>
                </a:lnTo>
                <a:lnTo>
                  <a:pt x="323" y="193"/>
                </a:lnTo>
                <a:lnTo>
                  <a:pt x="312" y="195"/>
                </a:lnTo>
                <a:lnTo>
                  <a:pt x="312" y="195"/>
                </a:lnTo>
                <a:close/>
                <a:moveTo>
                  <a:pt x="532" y="193"/>
                </a:moveTo>
                <a:lnTo>
                  <a:pt x="532" y="193"/>
                </a:lnTo>
                <a:lnTo>
                  <a:pt x="532" y="195"/>
                </a:lnTo>
                <a:lnTo>
                  <a:pt x="534" y="195"/>
                </a:lnTo>
                <a:lnTo>
                  <a:pt x="537" y="196"/>
                </a:lnTo>
                <a:lnTo>
                  <a:pt x="537" y="196"/>
                </a:lnTo>
                <a:lnTo>
                  <a:pt x="535" y="195"/>
                </a:lnTo>
                <a:lnTo>
                  <a:pt x="535" y="193"/>
                </a:lnTo>
                <a:lnTo>
                  <a:pt x="532" y="193"/>
                </a:lnTo>
                <a:lnTo>
                  <a:pt x="532" y="193"/>
                </a:lnTo>
                <a:close/>
                <a:moveTo>
                  <a:pt x="732" y="209"/>
                </a:moveTo>
                <a:lnTo>
                  <a:pt x="732" y="209"/>
                </a:lnTo>
                <a:lnTo>
                  <a:pt x="733" y="201"/>
                </a:lnTo>
                <a:lnTo>
                  <a:pt x="732" y="193"/>
                </a:lnTo>
                <a:lnTo>
                  <a:pt x="732" y="193"/>
                </a:lnTo>
                <a:lnTo>
                  <a:pt x="730" y="201"/>
                </a:lnTo>
                <a:lnTo>
                  <a:pt x="729" y="205"/>
                </a:lnTo>
                <a:lnTo>
                  <a:pt x="732" y="209"/>
                </a:lnTo>
                <a:lnTo>
                  <a:pt x="732" y="209"/>
                </a:lnTo>
                <a:close/>
                <a:moveTo>
                  <a:pt x="750" y="227"/>
                </a:moveTo>
                <a:lnTo>
                  <a:pt x="750" y="227"/>
                </a:lnTo>
                <a:lnTo>
                  <a:pt x="752" y="221"/>
                </a:lnTo>
                <a:lnTo>
                  <a:pt x="752" y="216"/>
                </a:lnTo>
                <a:lnTo>
                  <a:pt x="749" y="207"/>
                </a:lnTo>
                <a:lnTo>
                  <a:pt x="739" y="193"/>
                </a:lnTo>
                <a:lnTo>
                  <a:pt x="739" y="193"/>
                </a:lnTo>
                <a:lnTo>
                  <a:pt x="741" y="202"/>
                </a:lnTo>
                <a:lnTo>
                  <a:pt x="742" y="212"/>
                </a:lnTo>
                <a:lnTo>
                  <a:pt x="746" y="221"/>
                </a:lnTo>
                <a:lnTo>
                  <a:pt x="747" y="224"/>
                </a:lnTo>
                <a:lnTo>
                  <a:pt x="750" y="227"/>
                </a:lnTo>
                <a:lnTo>
                  <a:pt x="750" y="227"/>
                </a:lnTo>
                <a:close/>
                <a:moveTo>
                  <a:pt x="53" y="215"/>
                </a:moveTo>
                <a:lnTo>
                  <a:pt x="53" y="215"/>
                </a:lnTo>
                <a:lnTo>
                  <a:pt x="55" y="213"/>
                </a:lnTo>
                <a:lnTo>
                  <a:pt x="58" y="210"/>
                </a:lnTo>
                <a:lnTo>
                  <a:pt x="61" y="204"/>
                </a:lnTo>
                <a:lnTo>
                  <a:pt x="61" y="198"/>
                </a:lnTo>
                <a:lnTo>
                  <a:pt x="59" y="196"/>
                </a:lnTo>
                <a:lnTo>
                  <a:pt x="58" y="195"/>
                </a:lnTo>
                <a:lnTo>
                  <a:pt x="58" y="195"/>
                </a:lnTo>
                <a:lnTo>
                  <a:pt x="55" y="202"/>
                </a:lnTo>
                <a:lnTo>
                  <a:pt x="53" y="215"/>
                </a:lnTo>
                <a:lnTo>
                  <a:pt x="53" y="215"/>
                </a:lnTo>
                <a:close/>
                <a:moveTo>
                  <a:pt x="277" y="195"/>
                </a:moveTo>
                <a:lnTo>
                  <a:pt x="277" y="195"/>
                </a:lnTo>
                <a:lnTo>
                  <a:pt x="276" y="202"/>
                </a:lnTo>
                <a:lnTo>
                  <a:pt x="274" y="207"/>
                </a:lnTo>
                <a:lnTo>
                  <a:pt x="276" y="210"/>
                </a:lnTo>
                <a:lnTo>
                  <a:pt x="276" y="210"/>
                </a:lnTo>
                <a:lnTo>
                  <a:pt x="288" y="207"/>
                </a:lnTo>
                <a:lnTo>
                  <a:pt x="294" y="205"/>
                </a:lnTo>
                <a:lnTo>
                  <a:pt x="300" y="202"/>
                </a:lnTo>
                <a:lnTo>
                  <a:pt x="300" y="202"/>
                </a:lnTo>
                <a:lnTo>
                  <a:pt x="300" y="198"/>
                </a:lnTo>
                <a:lnTo>
                  <a:pt x="299" y="195"/>
                </a:lnTo>
                <a:lnTo>
                  <a:pt x="299" y="195"/>
                </a:lnTo>
                <a:lnTo>
                  <a:pt x="287" y="195"/>
                </a:lnTo>
                <a:lnTo>
                  <a:pt x="277" y="195"/>
                </a:lnTo>
                <a:lnTo>
                  <a:pt x="277" y="195"/>
                </a:lnTo>
                <a:close/>
                <a:moveTo>
                  <a:pt x="305" y="202"/>
                </a:moveTo>
                <a:lnTo>
                  <a:pt x="305" y="202"/>
                </a:lnTo>
                <a:lnTo>
                  <a:pt x="306" y="201"/>
                </a:lnTo>
                <a:lnTo>
                  <a:pt x="306" y="199"/>
                </a:lnTo>
                <a:lnTo>
                  <a:pt x="306" y="195"/>
                </a:lnTo>
                <a:lnTo>
                  <a:pt x="306" y="195"/>
                </a:lnTo>
                <a:lnTo>
                  <a:pt x="305" y="195"/>
                </a:lnTo>
                <a:lnTo>
                  <a:pt x="305" y="195"/>
                </a:lnTo>
                <a:lnTo>
                  <a:pt x="303" y="198"/>
                </a:lnTo>
                <a:lnTo>
                  <a:pt x="305" y="202"/>
                </a:lnTo>
                <a:lnTo>
                  <a:pt x="305" y="202"/>
                </a:lnTo>
                <a:close/>
                <a:moveTo>
                  <a:pt x="345" y="198"/>
                </a:moveTo>
                <a:lnTo>
                  <a:pt x="345" y="198"/>
                </a:lnTo>
                <a:lnTo>
                  <a:pt x="348" y="196"/>
                </a:lnTo>
                <a:lnTo>
                  <a:pt x="348" y="196"/>
                </a:lnTo>
                <a:lnTo>
                  <a:pt x="348" y="195"/>
                </a:lnTo>
                <a:lnTo>
                  <a:pt x="348" y="195"/>
                </a:lnTo>
                <a:lnTo>
                  <a:pt x="345" y="195"/>
                </a:lnTo>
                <a:lnTo>
                  <a:pt x="345" y="196"/>
                </a:lnTo>
                <a:lnTo>
                  <a:pt x="345" y="198"/>
                </a:lnTo>
                <a:lnTo>
                  <a:pt x="345" y="198"/>
                </a:lnTo>
                <a:close/>
                <a:moveTo>
                  <a:pt x="503" y="198"/>
                </a:moveTo>
                <a:lnTo>
                  <a:pt x="503" y="198"/>
                </a:lnTo>
                <a:lnTo>
                  <a:pt x="511" y="198"/>
                </a:lnTo>
                <a:lnTo>
                  <a:pt x="511" y="198"/>
                </a:lnTo>
                <a:lnTo>
                  <a:pt x="508" y="196"/>
                </a:lnTo>
                <a:lnTo>
                  <a:pt x="503" y="195"/>
                </a:lnTo>
                <a:lnTo>
                  <a:pt x="503" y="195"/>
                </a:lnTo>
                <a:lnTo>
                  <a:pt x="503" y="198"/>
                </a:lnTo>
                <a:lnTo>
                  <a:pt x="503" y="198"/>
                </a:lnTo>
                <a:close/>
                <a:moveTo>
                  <a:pt x="517" y="198"/>
                </a:moveTo>
                <a:lnTo>
                  <a:pt x="517" y="198"/>
                </a:lnTo>
                <a:lnTo>
                  <a:pt x="520" y="198"/>
                </a:lnTo>
                <a:lnTo>
                  <a:pt x="521" y="198"/>
                </a:lnTo>
                <a:lnTo>
                  <a:pt x="523" y="198"/>
                </a:lnTo>
                <a:lnTo>
                  <a:pt x="523" y="198"/>
                </a:lnTo>
                <a:lnTo>
                  <a:pt x="520" y="195"/>
                </a:lnTo>
                <a:lnTo>
                  <a:pt x="517" y="195"/>
                </a:lnTo>
                <a:lnTo>
                  <a:pt x="517" y="195"/>
                </a:lnTo>
                <a:lnTo>
                  <a:pt x="517" y="196"/>
                </a:lnTo>
                <a:lnTo>
                  <a:pt x="517" y="198"/>
                </a:lnTo>
                <a:lnTo>
                  <a:pt x="517" y="198"/>
                </a:lnTo>
                <a:close/>
                <a:moveTo>
                  <a:pt x="204" y="199"/>
                </a:moveTo>
                <a:lnTo>
                  <a:pt x="204" y="199"/>
                </a:lnTo>
                <a:lnTo>
                  <a:pt x="206" y="199"/>
                </a:lnTo>
                <a:lnTo>
                  <a:pt x="207" y="198"/>
                </a:lnTo>
                <a:lnTo>
                  <a:pt x="207" y="195"/>
                </a:lnTo>
                <a:lnTo>
                  <a:pt x="207" y="195"/>
                </a:lnTo>
                <a:lnTo>
                  <a:pt x="206" y="195"/>
                </a:lnTo>
                <a:lnTo>
                  <a:pt x="206" y="195"/>
                </a:lnTo>
                <a:lnTo>
                  <a:pt x="206" y="198"/>
                </a:lnTo>
                <a:lnTo>
                  <a:pt x="204" y="199"/>
                </a:lnTo>
                <a:lnTo>
                  <a:pt x="204" y="199"/>
                </a:lnTo>
                <a:close/>
                <a:moveTo>
                  <a:pt x="230" y="202"/>
                </a:moveTo>
                <a:lnTo>
                  <a:pt x="230" y="202"/>
                </a:lnTo>
                <a:lnTo>
                  <a:pt x="233" y="202"/>
                </a:lnTo>
                <a:lnTo>
                  <a:pt x="235" y="202"/>
                </a:lnTo>
                <a:lnTo>
                  <a:pt x="235" y="202"/>
                </a:lnTo>
                <a:lnTo>
                  <a:pt x="235" y="199"/>
                </a:lnTo>
                <a:lnTo>
                  <a:pt x="232" y="196"/>
                </a:lnTo>
                <a:lnTo>
                  <a:pt x="230" y="196"/>
                </a:lnTo>
                <a:lnTo>
                  <a:pt x="227" y="196"/>
                </a:lnTo>
                <a:lnTo>
                  <a:pt x="227" y="196"/>
                </a:lnTo>
                <a:lnTo>
                  <a:pt x="229" y="199"/>
                </a:lnTo>
                <a:lnTo>
                  <a:pt x="230" y="202"/>
                </a:lnTo>
                <a:lnTo>
                  <a:pt x="230" y="202"/>
                </a:lnTo>
                <a:close/>
                <a:moveTo>
                  <a:pt x="265" y="198"/>
                </a:moveTo>
                <a:lnTo>
                  <a:pt x="265" y="198"/>
                </a:lnTo>
                <a:lnTo>
                  <a:pt x="265" y="199"/>
                </a:lnTo>
                <a:lnTo>
                  <a:pt x="265" y="201"/>
                </a:lnTo>
                <a:lnTo>
                  <a:pt x="265" y="201"/>
                </a:lnTo>
                <a:lnTo>
                  <a:pt x="267" y="202"/>
                </a:lnTo>
                <a:lnTo>
                  <a:pt x="267" y="202"/>
                </a:lnTo>
                <a:lnTo>
                  <a:pt x="268" y="204"/>
                </a:lnTo>
                <a:lnTo>
                  <a:pt x="270" y="205"/>
                </a:lnTo>
                <a:lnTo>
                  <a:pt x="270" y="205"/>
                </a:lnTo>
                <a:lnTo>
                  <a:pt x="271" y="199"/>
                </a:lnTo>
                <a:lnTo>
                  <a:pt x="271" y="198"/>
                </a:lnTo>
                <a:lnTo>
                  <a:pt x="270" y="195"/>
                </a:lnTo>
                <a:lnTo>
                  <a:pt x="270" y="195"/>
                </a:lnTo>
                <a:lnTo>
                  <a:pt x="267" y="196"/>
                </a:lnTo>
                <a:lnTo>
                  <a:pt x="265" y="198"/>
                </a:lnTo>
                <a:lnTo>
                  <a:pt x="265" y="198"/>
                </a:lnTo>
                <a:close/>
                <a:moveTo>
                  <a:pt x="721" y="218"/>
                </a:moveTo>
                <a:lnTo>
                  <a:pt x="721" y="218"/>
                </a:lnTo>
                <a:lnTo>
                  <a:pt x="721" y="212"/>
                </a:lnTo>
                <a:lnTo>
                  <a:pt x="720" y="205"/>
                </a:lnTo>
                <a:lnTo>
                  <a:pt x="715" y="195"/>
                </a:lnTo>
                <a:lnTo>
                  <a:pt x="715" y="195"/>
                </a:lnTo>
                <a:lnTo>
                  <a:pt x="717" y="209"/>
                </a:lnTo>
                <a:lnTo>
                  <a:pt x="718" y="215"/>
                </a:lnTo>
                <a:lnTo>
                  <a:pt x="721" y="218"/>
                </a:lnTo>
                <a:lnTo>
                  <a:pt x="721" y="218"/>
                </a:lnTo>
                <a:close/>
                <a:moveTo>
                  <a:pt x="143" y="202"/>
                </a:moveTo>
                <a:lnTo>
                  <a:pt x="143" y="202"/>
                </a:lnTo>
                <a:lnTo>
                  <a:pt x="145" y="202"/>
                </a:lnTo>
                <a:lnTo>
                  <a:pt x="146" y="201"/>
                </a:lnTo>
                <a:lnTo>
                  <a:pt x="146" y="196"/>
                </a:lnTo>
                <a:lnTo>
                  <a:pt x="146" y="196"/>
                </a:lnTo>
                <a:lnTo>
                  <a:pt x="145" y="196"/>
                </a:lnTo>
                <a:lnTo>
                  <a:pt x="145" y="196"/>
                </a:lnTo>
                <a:lnTo>
                  <a:pt x="143" y="196"/>
                </a:lnTo>
                <a:lnTo>
                  <a:pt x="143" y="199"/>
                </a:lnTo>
                <a:lnTo>
                  <a:pt x="143" y="202"/>
                </a:lnTo>
                <a:lnTo>
                  <a:pt x="143" y="202"/>
                </a:lnTo>
                <a:close/>
                <a:moveTo>
                  <a:pt x="671" y="205"/>
                </a:moveTo>
                <a:lnTo>
                  <a:pt x="671" y="205"/>
                </a:lnTo>
                <a:lnTo>
                  <a:pt x="672" y="201"/>
                </a:lnTo>
                <a:lnTo>
                  <a:pt x="672" y="199"/>
                </a:lnTo>
                <a:lnTo>
                  <a:pt x="672" y="196"/>
                </a:lnTo>
                <a:lnTo>
                  <a:pt x="672" y="196"/>
                </a:lnTo>
                <a:lnTo>
                  <a:pt x="669" y="196"/>
                </a:lnTo>
                <a:lnTo>
                  <a:pt x="665" y="196"/>
                </a:lnTo>
                <a:lnTo>
                  <a:pt x="665" y="196"/>
                </a:lnTo>
                <a:lnTo>
                  <a:pt x="665" y="199"/>
                </a:lnTo>
                <a:lnTo>
                  <a:pt x="665" y="202"/>
                </a:lnTo>
                <a:lnTo>
                  <a:pt x="668" y="204"/>
                </a:lnTo>
                <a:lnTo>
                  <a:pt x="671" y="205"/>
                </a:lnTo>
                <a:lnTo>
                  <a:pt x="671" y="205"/>
                </a:lnTo>
                <a:close/>
                <a:moveTo>
                  <a:pt x="82" y="204"/>
                </a:moveTo>
                <a:lnTo>
                  <a:pt x="82" y="204"/>
                </a:lnTo>
                <a:lnTo>
                  <a:pt x="87" y="204"/>
                </a:lnTo>
                <a:lnTo>
                  <a:pt x="91" y="205"/>
                </a:lnTo>
                <a:lnTo>
                  <a:pt x="91" y="205"/>
                </a:lnTo>
                <a:lnTo>
                  <a:pt x="93" y="201"/>
                </a:lnTo>
                <a:lnTo>
                  <a:pt x="93" y="196"/>
                </a:lnTo>
                <a:lnTo>
                  <a:pt x="93" y="196"/>
                </a:lnTo>
                <a:lnTo>
                  <a:pt x="88" y="196"/>
                </a:lnTo>
                <a:lnTo>
                  <a:pt x="84" y="196"/>
                </a:lnTo>
                <a:lnTo>
                  <a:pt x="82" y="199"/>
                </a:lnTo>
                <a:lnTo>
                  <a:pt x="82" y="204"/>
                </a:lnTo>
                <a:lnTo>
                  <a:pt x="82" y="204"/>
                </a:lnTo>
                <a:close/>
                <a:moveTo>
                  <a:pt x="107" y="205"/>
                </a:moveTo>
                <a:lnTo>
                  <a:pt x="107" y="205"/>
                </a:lnTo>
                <a:lnTo>
                  <a:pt x="108" y="201"/>
                </a:lnTo>
                <a:lnTo>
                  <a:pt x="108" y="196"/>
                </a:lnTo>
                <a:lnTo>
                  <a:pt x="108" y="196"/>
                </a:lnTo>
                <a:lnTo>
                  <a:pt x="107" y="196"/>
                </a:lnTo>
                <a:lnTo>
                  <a:pt x="107" y="196"/>
                </a:lnTo>
                <a:lnTo>
                  <a:pt x="105" y="201"/>
                </a:lnTo>
                <a:lnTo>
                  <a:pt x="105" y="204"/>
                </a:lnTo>
                <a:lnTo>
                  <a:pt x="107" y="205"/>
                </a:lnTo>
                <a:lnTo>
                  <a:pt x="107" y="205"/>
                </a:lnTo>
                <a:close/>
                <a:moveTo>
                  <a:pt x="630" y="198"/>
                </a:moveTo>
                <a:lnTo>
                  <a:pt x="630" y="198"/>
                </a:lnTo>
                <a:lnTo>
                  <a:pt x="631" y="201"/>
                </a:lnTo>
                <a:lnTo>
                  <a:pt x="636" y="204"/>
                </a:lnTo>
                <a:lnTo>
                  <a:pt x="645" y="207"/>
                </a:lnTo>
                <a:lnTo>
                  <a:pt x="645" y="207"/>
                </a:lnTo>
                <a:lnTo>
                  <a:pt x="645" y="202"/>
                </a:lnTo>
                <a:lnTo>
                  <a:pt x="645" y="198"/>
                </a:lnTo>
                <a:lnTo>
                  <a:pt x="645" y="198"/>
                </a:lnTo>
                <a:lnTo>
                  <a:pt x="642" y="196"/>
                </a:lnTo>
                <a:lnTo>
                  <a:pt x="637" y="196"/>
                </a:lnTo>
                <a:lnTo>
                  <a:pt x="630" y="198"/>
                </a:lnTo>
                <a:lnTo>
                  <a:pt x="630" y="198"/>
                </a:lnTo>
                <a:close/>
                <a:moveTo>
                  <a:pt x="192" y="199"/>
                </a:moveTo>
                <a:lnTo>
                  <a:pt x="192" y="199"/>
                </a:lnTo>
                <a:lnTo>
                  <a:pt x="192" y="202"/>
                </a:lnTo>
                <a:lnTo>
                  <a:pt x="192" y="207"/>
                </a:lnTo>
                <a:lnTo>
                  <a:pt x="192" y="207"/>
                </a:lnTo>
                <a:lnTo>
                  <a:pt x="195" y="205"/>
                </a:lnTo>
                <a:lnTo>
                  <a:pt x="197" y="204"/>
                </a:lnTo>
                <a:lnTo>
                  <a:pt x="200" y="201"/>
                </a:lnTo>
                <a:lnTo>
                  <a:pt x="200" y="198"/>
                </a:lnTo>
                <a:lnTo>
                  <a:pt x="200" y="198"/>
                </a:lnTo>
                <a:lnTo>
                  <a:pt x="195" y="198"/>
                </a:lnTo>
                <a:lnTo>
                  <a:pt x="192" y="199"/>
                </a:lnTo>
                <a:lnTo>
                  <a:pt x="192" y="199"/>
                </a:lnTo>
                <a:close/>
                <a:moveTo>
                  <a:pt x="219" y="205"/>
                </a:moveTo>
                <a:lnTo>
                  <a:pt x="219" y="205"/>
                </a:lnTo>
                <a:lnTo>
                  <a:pt x="223" y="205"/>
                </a:lnTo>
                <a:lnTo>
                  <a:pt x="226" y="204"/>
                </a:lnTo>
                <a:lnTo>
                  <a:pt x="226" y="204"/>
                </a:lnTo>
                <a:lnTo>
                  <a:pt x="224" y="202"/>
                </a:lnTo>
                <a:lnTo>
                  <a:pt x="224" y="201"/>
                </a:lnTo>
                <a:lnTo>
                  <a:pt x="224" y="199"/>
                </a:lnTo>
                <a:lnTo>
                  <a:pt x="224" y="198"/>
                </a:lnTo>
                <a:lnTo>
                  <a:pt x="224" y="198"/>
                </a:lnTo>
                <a:lnTo>
                  <a:pt x="221" y="198"/>
                </a:lnTo>
                <a:lnTo>
                  <a:pt x="221" y="198"/>
                </a:lnTo>
                <a:lnTo>
                  <a:pt x="219" y="201"/>
                </a:lnTo>
                <a:lnTo>
                  <a:pt x="219" y="205"/>
                </a:lnTo>
                <a:lnTo>
                  <a:pt x="219" y="205"/>
                </a:lnTo>
                <a:close/>
                <a:moveTo>
                  <a:pt x="482" y="199"/>
                </a:moveTo>
                <a:lnTo>
                  <a:pt x="482" y="199"/>
                </a:lnTo>
                <a:lnTo>
                  <a:pt x="480" y="198"/>
                </a:lnTo>
                <a:lnTo>
                  <a:pt x="479" y="198"/>
                </a:lnTo>
                <a:lnTo>
                  <a:pt x="476" y="198"/>
                </a:lnTo>
                <a:lnTo>
                  <a:pt x="476" y="198"/>
                </a:lnTo>
                <a:lnTo>
                  <a:pt x="476" y="199"/>
                </a:lnTo>
                <a:lnTo>
                  <a:pt x="477" y="199"/>
                </a:lnTo>
                <a:lnTo>
                  <a:pt x="479" y="201"/>
                </a:lnTo>
                <a:lnTo>
                  <a:pt x="482" y="199"/>
                </a:lnTo>
                <a:lnTo>
                  <a:pt x="482" y="199"/>
                </a:lnTo>
                <a:close/>
                <a:moveTo>
                  <a:pt x="674" y="207"/>
                </a:moveTo>
                <a:lnTo>
                  <a:pt x="674" y="207"/>
                </a:lnTo>
                <a:lnTo>
                  <a:pt x="677" y="205"/>
                </a:lnTo>
                <a:lnTo>
                  <a:pt x="680" y="204"/>
                </a:lnTo>
                <a:lnTo>
                  <a:pt x="681" y="202"/>
                </a:lnTo>
                <a:lnTo>
                  <a:pt x="681" y="199"/>
                </a:lnTo>
                <a:lnTo>
                  <a:pt x="681" y="199"/>
                </a:lnTo>
                <a:lnTo>
                  <a:pt x="680" y="198"/>
                </a:lnTo>
                <a:lnTo>
                  <a:pt x="680" y="198"/>
                </a:lnTo>
                <a:lnTo>
                  <a:pt x="680" y="198"/>
                </a:lnTo>
                <a:lnTo>
                  <a:pt x="675" y="198"/>
                </a:lnTo>
                <a:lnTo>
                  <a:pt x="675" y="198"/>
                </a:lnTo>
                <a:lnTo>
                  <a:pt x="674" y="207"/>
                </a:lnTo>
                <a:lnTo>
                  <a:pt x="674" y="207"/>
                </a:lnTo>
                <a:close/>
                <a:moveTo>
                  <a:pt x="326" y="202"/>
                </a:moveTo>
                <a:lnTo>
                  <a:pt x="326" y="202"/>
                </a:lnTo>
                <a:lnTo>
                  <a:pt x="329" y="202"/>
                </a:lnTo>
                <a:lnTo>
                  <a:pt x="331" y="201"/>
                </a:lnTo>
                <a:lnTo>
                  <a:pt x="334" y="201"/>
                </a:lnTo>
                <a:lnTo>
                  <a:pt x="335" y="201"/>
                </a:lnTo>
                <a:lnTo>
                  <a:pt x="335" y="201"/>
                </a:lnTo>
                <a:lnTo>
                  <a:pt x="335" y="198"/>
                </a:lnTo>
                <a:lnTo>
                  <a:pt x="335" y="198"/>
                </a:lnTo>
                <a:lnTo>
                  <a:pt x="331" y="199"/>
                </a:lnTo>
                <a:lnTo>
                  <a:pt x="326" y="202"/>
                </a:lnTo>
                <a:lnTo>
                  <a:pt x="326" y="202"/>
                </a:lnTo>
                <a:close/>
                <a:moveTo>
                  <a:pt x="588" y="198"/>
                </a:moveTo>
                <a:lnTo>
                  <a:pt x="588" y="198"/>
                </a:lnTo>
                <a:lnTo>
                  <a:pt x="590" y="201"/>
                </a:lnTo>
                <a:lnTo>
                  <a:pt x="592" y="202"/>
                </a:lnTo>
                <a:lnTo>
                  <a:pt x="592" y="202"/>
                </a:lnTo>
                <a:lnTo>
                  <a:pt x="593" y="201"/>
                </a:lnTo>
                <a:lnTo>
                  <a:pt x="595" y="198"/>
                </a:lnTo>
                <a:lnTo>
                  <a:pt x="595" y="198"/>
                </a:lnTo>
                <a:lnTo>
                  <a:pt x="592" y="198"/>
                </a:lnTo>
                <a:lnTo>
                  <a:pt x="588" y="198"/>
                </a:lnTo>
                <a:lnTo>
                  <a:pt x="588" y="198"/>
                </a:lnTo>
                <a:close/>
                <a:moveTo>
                  <a:pt x="610" y="205"/>
                </a:moveTo>
                <a:lnTo>
                  <a:pt x="610" y="205"/>
                </a:lnTo>
                <a:lnTo>
                  <a:pt x="608" y="202"/>
                </a:lnTo>
                <a:lnTo>
                  <a:pt x="608" y="199"/>
                </a:lnTo>
                <a:lnTo>
                  <a:pt x="608" y="198"/>
                </a:lnTo>
                <a:lnTo>
                  <a:pt x="608" y="198"/>
                </a:lnTo>
                <a:lnTo>
                  <a:pt x="607" y="199"/>
                </a:lnTo>
                <a:lnTo>
                  <a:pt x="607" y="201"/>
                </a:lnTo>
                <a:lnTo>
                  <a:pt x="608" y="204"/>
                </a:lnTo>
                <a:lnTo>
                  <a:pt x="610" y="205"/>
                </a:lnTo>
                <a:lnTo>
                  <a:pt x="610" y="205"/>
                </a:lnTo>
                <a:close/>
                <a:moveTo>
                  <a:pt x="128" y="204"/>
                </a:moveTo>
                <a:lnTo>
                  <a:pt x="128" y="204"/>
                </a:lnTo>
                <a:lnTo>
                  <a:pt x="134" y="204"/>
                </a:lnTo>
                <a:lnTo>
                  <a:pt x="139" y="204"/>
                </a:lnTo>
                <a:lnTo>
                  <a:pt x="139" y="204"/>
                </a:lnTo>
                <a:lnTo>
                  <a:pt x="139" y="199"/>
                </a:lnTo>
                <a:lnTo>
                  <a:pt x="139" y="199"/>
                </a:lnTo>
                <a:lnTo>
                  <a:pt x="133" y="201"/>
                </a:lnTo>
                <a:lnTo>
                  <a:pt x="128" y="204"/>
                </a:lnTo>
                <a:lnTo>
                  <a:pt x="128" y="204"/>
                </a:lnTo>
                <a:close/>
                <a:moveTo>
                  <a:pt x="244" y="205"/>
                </a:moveTo>
                <a:lnTo>
                  <a:pt x="244" y="205"/>
                </a:lnTo>
                <a:lnTo>
                  <a:pt x="248" y="210"/>
                </a:lnTo>
                <a:lnTo>
                  <a:pt x="250" y="213"/>
                </a:lnTo>
                <a:lnTo>
                  <a:pt x="253" y="216"/>
                </a:lnTo>
                <a:lnTo>
                  <a:pt x="253" y="216"/>
                </a:lnTo>
                <a:lnTo>
                  <a:pt x="255" y="209"/>
                </a:lnTo>
                <a:lnTo>
                  <a:pt x="256" y="199"/>
                </a:lnTo>
                <a:lnTo>
                  <a:pt x="256" y="199"/>
                </a:lnTo>
                <a:lnTo>
                  <a:pt x="250" y="202"/>
                </a:lnTo>
                <a:lnTo>
                  <a:pt x="247" y="202"/>
                </a:lnTo>
                <a:lnTo>
                  <a:pt x="244" y="205"/>
                </a:lnTo>
                <a:lnTo>
                  <a:pt x="244" y="205"/>
                </a:lnTo>
                <a:close/>
                <a:moveTo>
                  <a:pt x="213" y="207"/>
                </a:moveTo>
                <a:lnTo>
                  <a:pt x="213" y="207"/>
                </a:lnTo>
                <a:lnTo>
                  <a:pt x="215" y="207"/>
                </a:lnTo>
                <a:lnTo>
                  <a:pt x="215" y="204"/>
                </a:lnTo>
                <a:lnTo>
                  <a:pt x="215" y="202"/>
                </a:lnTo>
                <a:lnTo>
                  <a:pt x="213" y="201"/>
                </a:lnTo>
                <a:lnTo>
                  <a:pt x="213" y="201"/>
                </a:lnTo>
                <a:lnTo>
                  <a:pt x="212" y="204"/>
                </a:lnTo>
                <a:lnTo>
                  <a:pt x="212" y="207"/>
                </a:lnTo>
                <a:lnTo>
                  <a:pt x="213" y="207"/>
                </a:lnTo>
                <a:lnTo>
                  <a:pt x="213" y="207"/>
                </a:lnTo>
                <a:close/>
                <a:moveTo>
                  <a:pt x="524" y="201"/>
                </a:moveTo>
                <a:lnTo>
                  <a:pt x="524" y="201"/>
                </a:lnTo>
                <a:lnTo>
                  <a:pt x="521" y="202"/>
                </a:lnTo>
                <a:lnTo>
                  <a:pt x="518" y="202"/>
                </a:lnTo>
                <a:lnTo>
                  <a:pt x="518" y="202"/>
                </a:lnTo>
                <a:lnTo>
                  <a:pt x="518" y="204"/>
                </a:lnTo>
                <a:lnTo>
                  <a:pt x="517" y="205"/>
                </a:lnTo>
                <a:lnTo>
                  <a:pt x="515" y="207"/>
                </a:lnTo>
                <a:lnTo>
                  <a:pt x="517" y="209"/>
                </a:lnTo>
                <a:lnTo>
                  <a:pt x="517" y="209"/>
                </a:lnTo>
                <a:lnTo>
                  <a:pt x="521" y="212"/>
                </a:lnTo>
                <a:lnTo>
                  <a:pt x="526" y="213"/>
                </a:lnTo>
                <a:lnTo>
                  <a:pt x="526" y="213"/>
                </a:lnTo>
                <a:lnTo>
                  <a:pt x="526" y="207"/>
                </a:lnTo>
                <a:lnTo>
                  <a:pt x="526" y="202"/>
                </a:lnTo>
                <a:lnTo>
                  <a:pt x="524" y="201"/>
                </a:lnTo>
                <a:lnTo>
                  <a:pt x="524" y="201"/>
                </a:lnTo>
                <a:close/>
                <a:moveTo>
                  <a:pt x="532" y="202"/>
                </a:moveTo>
                <a:lnTo>
                  <a:pt x="532" y="202"/>
                </a:lnTo>
                <a:lnTo>
                  <a:pt x="532" y="210"/>
                </a:lnTo>
                <a:lnTo>
                  <a:pt x="532" y="213"/>
                </a:lnTo>
                <a:lnTo>
                  <a:pt x="534" y="216"/>
                </a:lnTo>
                <a:lnTo>
                  <a:pt x="534" y="216"/>
                </a:lnTo>
                <a:lnTo>
                  <a:pt x="534" y="216"/>
                </a:lnTo>
                <a:lnTo>
                  <a:pt x="535" y="216"/>
                </a:lnTo>
                <a:lnTo>
                  <a:pt x="535" y="216"/>
                </a:lnTo>
                <a:lnTo>
                  <a:pt x="537" y="209"/>
                </a:lnTo>
                <a:lnTo>
                  <a:pt x="537" y="204"/>
                </a:lnTo>
                <a:lnTo>
                  <a:pt x="535" y="201"/>
                </a:lnTo>
                <a:lnTo>
                  <a:pt x="535" y="201"/>
                </a:lnTo>
                <a:lnTo>
                  <a:pt x="535" y="202"/>
                </a:lnTo>
                <a:lnTo>
                  <a:pt x="534" y="202"/>
                </a:lnTo>
                <a:lnTo>
                  <a:pt x="532" y="202"/>
                </a:lnTo>
                <a:lnTo>
                  <a:pt x="532" y="202"/>
                </a:lnTo>
                <a:close/>
                <a:moveTo>
                  <a:pt x="541" y="202"/>
                </a:moveTo>
                <a:lnTo>
                  <a:pt x="541" y="202"/>
                </a:lnTo>
                <a:lnTo>
                  <a:pt x="540" y="209"/>
                </a:lnTo>
                <a:lnTo>
                  <a:pt x="540" y="216"/>
                </a:lnTo>
                <a:lnTo>
                  <a:pt x="540" y="216"/>
                </a:lnTo>
                <a:lnTo>
                  <a:pt x="541" y="216"/>
                </a:lnTo>
                <a:lnTo>
                  <a:pt x="543" y="218"/>
                </a:lnTo>
                <a:lnTo>
                  <a:pt x="544" y="218"/>
                </a:lnTo>
                <a:lnTo>
                  <a:pt x="546" y="218"/>
                </a:lnTo>
                <a:lnTo>
                  <a:pt x="546" y="218"/>
                </a:lnTo>
                <a:lnTo>
                  <a:pt x="549" y="212"/>
                </a:lnTo>
                <a:lnTo>
                  <a:pt x="550" y="202"/>
                </a:lnTo>
                <a:lnTo>
                  <a:pt x="550" y="202"/>
                </a:lnTo>
                <a:lnTo>
                  <a:pt x="546" y="201"/>
                </a:lnTo>
                <a:lnTo>
                  <a:pt x="541" y="202"/>
                </a:lnTo>
                <a:lnTo>
                  <a:pt x="541" y="202"/>
                </a:lnTo>
                <a:close/>
                <a:moveTo>
                  <a:pt x="625" y="216"/>
                </a:moveTo>
                <a:lnTo>
                  <a:pt x="625" y="216"/>
                </a:lnTo>
                <a:lnTo>
                  <a:pt x="625" y="213"/>
                </a:lnTo>
                <a:lnTo>
                  <a:pt x="625" y="210"/>
                </a:lnTo>
                <a:lnTo>
                  <a:pt x="625" y="204"/>
                </a:lnTo>
                <a:lnTo>
                  <a:pt x="625" y="204"/>
                </a:lnTo>
                <a:lnTo>
                  <a:pt x="620" y="201"/>
                </a:lnTo>
                <a:lnTo>
                  <a:pt x="620" y="201"/>
                </a:lnTo>
                <a:lnTo>
                  <a:pt x="622" y="210"/>
                </a:lnTo>
                <a:lnTo>
                  <a:pt x="622" y="213"/>
                </a:lnTo>
                <a:lnTo>
                  <a:pt x="625" y="216"/>
                </a:lnTo>
                <a:lnTo>
                  <a:pt x="625" y="216"/>
                </a:lnTo>
                <a:close/>
                <a:moveTo>
                  <a:pt x="345" y="210"/>
                </a:moveTo>
                <a:lnTo>
                  <a:pt x="345" y="210"/>
                </a:lnTo>
                <a:lnTo>
                  <a:pt x="346" y="210"/>
                </a:lnTo>
                <a:lnTo>
                  <a:pt x="346" y="209"/>
                </a:lnTo>
                <a:lnTo>
                  <a:pt x="348" y="209"/>
                </a:lnTo>
                <a:lnTo>
                  <a:pt x="348" y="209"/>
                </a:lnTo>
                <a:lnTo>
                  <a:pt x="348" y="202"/>
                </a:lnTo>
                <a:lnTo>
                  <a:pt x="348" y="202"/>
                </a:lnTo>
                <a:lnTo>
                  <a:pt x="345" y="202"/>
                </a:lnTo>
                <a:lnTo>
                  <a:pt x="343" y="205"/>
                </a:lnTo>
                <a:lnTo>
                  <a:pt x="345" y="210"/>
                </a:lnTo>
                <a:lnTo>
                  <a:pt x="345" y="210"/>
                </a:lnTo>
                <a:close/>
                <a:moveTo>
                  <a:pt x="649" y="210"/>
                </a:moveTo>
                <a:lnTo>
                  <a:pt x="649" y="210"/>
                </a:lnTo>
                <a:lnTo>
                  <a:pt x="654" y="213"/>
                </a:lnTo>
                <a:lnTo>
                  <a:pt x="654" y="213"/>
                </a:lnTo>
                <a:lnTo>
                  <a:pt x="654" y="207"/>
                </a:lnTo>
                <a:lnTo>
                  <a:pt x="653" y="204"/>
                </a:lnTo>
                <a:lnTo>
                  <a:pt x="649" y="202"/>
                </a:lnTo>
                <a:lnTo>
                  <a:pt x="649" y="202"/>
                </a:lnTo>
                <a:lnTo>
                  <a:pt x="649" y="205"/>
                </a:lnTo>
                <a:lnTo>
                  <a:pt x="649" y="210"/>
                </a:lnTo>
                <a:lnTo>
                  <a:pt x="649" y="210"/>
                </a:lnTo>
                <a:close/>
                <a:moveTo>
                  <a:pt x="311" y="207"/>
                </a:moveTo>
                <a:lnTo>
                  <a:pt x="311" y="207"/>
                </a:lnTo>
                <a:lnTo>
                  <a:pt x="312" y="207"/>
                </a:lnTo>
                <a:lnTo>
                  <a:pt x="314" y="205"/>
                </a:lnTo>
                <a:lnTo>
                  <a:pt x="314" y="204"/>
                </a:lnTo>
                <a:lnTo>
                  <a:pt x="314" y="204"/>
                </a:lnTo>
                <a:lnTo>
                  <a:pt x="314" y="204"/>
                </a:lnTo>
                <a:lnTo>
                  <a:pt x="312" y="205"/>
                </a:lnTo>
                <a:lnTo>
                  <a:pt x="311" y="205"/>
                </a:lnTo>
                <a:lnTo>
                  <a:pt x="311" y="207"/>
                </a:lnTo>
                <a:lnTo>
                  <a:pt x="311" y="207"/>
                </a:lnTo>
                <a:close/>
                <a:moveTo>
                  <a:pt x="335" y="210"/>
                </a:moveTo>
                <a:lnTo>
                  <a:pt x="335" y="210"/>
                </a:lnTo>
                <a:lnTo>
                  <a:pt x="335" y="205"/>
                </a:lnTo>
                <a:lnTo>
                  <a:pt x="335" y="204"/>
                </a:lnTo>
                <a:lnTo>
                  <a:pt x="334" y="204"/>
                </a:lnTo>
                <a:lnTo>
                  <a:pt x="334" y="204"/>
                </a:lnTo>
                <a:lnTo>
                  <a:pt x="334" y="205"/>
                </a:lnTo>
                <a:lnTo>
                  <a:pt x="334" y="207"/>
                </a:lnTo>
                <a:lnTo>
                  <a:pt x="334" y="209"/>
                </a:lnTo>
                <a:lnTo>
                  <a:pt x="335" y="210"/>
                </a:lnTo>
                <a:lnTo>
                  <a:pt x="335" y="210"/>
                </a:lnTo>
                <a:close/>
                <a:moveTo>
                  <a:pt x="512" y="204"/>
                </a:moveTo>
                <a:lnTo>
                  <a:pt x="512" y="204"/>
                </a:lnTo>
                <a:lnTo>
                  <a:pt x="508" y="204"/>
                </a:lnTo>
                <a:lnTo>
                  <a:pt x="508" y="204"/>
                </a:lnTo>
                <a:lnTo>
                  <a:pt x="508" y="205"/>
                </a:lnTo>
                <a:lnTo>
                  <a:pt x="509" y="205"/>
                </a:lnTo>
                <a:lnTo>
                  <a:pt x="511" y="205"/>
                </a:lnTo>
                <a:lnTo>
                  <a:pt x="512" y="204"/>
                </a:lnTo>
                <a:lnTo>
                  <a:pt x="512" y="204"/>
                </a:lnTo>
                <a:close/>
                <a:moveTo>
                  <a:pt x="64" y="224"/>
                </a:moveTo>
                <a:lnTo>
                  <a:pt x="64" y="224"/>
                </a:lnTo>
                <a:lnTo>
                  <a:pt x="67" y="225"/>
                </a:lnTo>
                <a:lnTo>
                  <a:pt x="70" y="225"/>
                </a:lnTo>
                <a:lnTo>
                  <a:pt x="76" y="225"/>
                </a:lnTo>
                <a:lnTo>
                  <a:pt x="76" y="225"/>
                </a:lnTo>
                <a:lnTo>
                  <a:pt x="75" y="216"/>
                </a:lnTo>
                <a:lnTo>
                  <a:pt x="75" y="207"/>
                </a:lnTo>
                <a:lnTo>
                  <a:pt x="75" y="207"/>
                </a:lnTo>
                <a:lnTo>
                  <a:pt x="70" y="204"/>
                </a:lnTo>
                <a:lnTo>
                  <a:pt x="70" y="204"/>
                </a:lnTo>
                <a:lnTo>
                  <a:pt x="67" y="207"/>
                </a:lnTo>
                <a:lnTo>
                  <a:pt x="65" y="212"/>
                </a:lnTo>
                <a:lnTo>
                  <a:pt x="64" y="218"/>
                </a:lnTo>
                <a:lnTo>
                  <a:pt x="64" y="224"/>
                </a:lnTo>
                <a:lnTo>
                  <a:pt x="64" y="224"/>
                </a:lnTo>
                <a:close/>
                <a:moveTo>
                  <a:pt x="177" y="204"/>
                </a:moveTo>
                <a:lnTo>
                  <a:pt x="177" y="204"/>
                </a:lnTo>
                <a:lnTo>
                  <a:pt x="171" y="207"/>
                </a:lnTo>
                <a:lnTo>
                  <a:pt x="162" y="210"/>
                </a:lnTo>
                <a:lnTo>
                  <a:pt x="162" y="210"/>
                </a:lnTo>
                <a:lnTo>
                  <a:pt x="162" y="218"/>
                </a:lnTo>
                <a:lnTo>
                  <a:pt x="162" y="218"/>
                </a:lnTo>
                <a:lnTo>
                  <a:pt x="166" y="218"/>
                </a:lnTo>
                <a:lnTo>
                  <a:pt x="169" y="218"/>
                </a:lnTo>
                <a:lnTo>
                  <a:pt x="177" y="216"/>
                </a:lnTo>
                <a:lnTo>
                  <a:pt x="177" y="216"/>
                </a:lnTo>
                <a:lnTo>
                  <a:pt x="178" y="210"/>
                </a:lnTo>
                <a:lnTo>
                  <a:pt x="178" y="207"/>
                </a:lnTo>
                <a:lnTo>
                  <a:pt x="177" y="204"/>
                </a:lnTo>
                <a:lnTo>
                  <a:pt x="177" y="204"/>
                </a:lnTo>
                <a:close/>
                <a:moveTo>
                  <a:pt x="378" y="209"/>
                </a:moveTo>
                <a:lnTo>
                  <a:pt x="378" y="209"/>
                </a:lnTo>
                <a:lnTo>
                  <a:pt x="387" y="207"/>
                </a:lnTo>
                <a:lnTo>
                  <a:pt x="395" y="207"/>
                </a:lnTo>
                <a:lnTo>
                  <a:pt x="395" y="207"/>
                </a:lnTo>
                <a:lnTo>
                  <a:pt x="392" y="205"/>
                </a:lnTo>
                <a:lnTo>
                  <a:pt x="387" y="205"/>
                </a:lnTo>
                <a:lnTo>
                  <a:pt x="378" y="204"/>
                </a:lnTo>
                <a:lnTo>
                  <a:pt x="378" y="204"/>
                </a:lnTo>
                <a:lnTo>
                  <a:pt x="378" y="207"/>
                </a:lnTo>
                <a:lnTo>
                  <a:pt x="378" y="209"/>
                </a:lnTo>
                <a:lnTo>
                  <a:pt x="378" y="209"/>
                </a:lnTo>
                <a:close/>
                <a:moveTo>
                  <a:pt x="486" y="205"/>
                </a:moveTo>
                <a:lnTo>
                  <a:pt x="486" y="205"/>
                </a:lnTo>
                <a:lnTo>
                  <a:pt x="488" y="209"/>
                </a:lnTo>
                <a:lnTo>
                  <a:pt x="488" y="210"/>
                </a:lnTo>
                <a:lnTo>
                  <a:pt x="488" y="210"/>
                </a:lnTo>
                <a:lnTo>
                  <a:pt x="492" y="210"/>
                </a:lnTo>
                <a:lnTo>
                  <a:pt x="499" y="210"/>
                </a:lnTo>
                <a:lnTo>
                  <a:pt x="499" y="210"/>
                </a:lnTo>
                <a:lnTo>
                  <a:pt x="497" y="207"/>
                </a:lnTo>
                <a:lnTo>
                  <a:pt x="495" y="204"/>
                </a:lnTo>
                <a:lnTo>
                  <a:pt x="495" y="204"/>
                </a:lnTo>
                <a:lnTo>
                  <a:pt x="491" y="205"/>
                </a:lnTo>
                <a:lnTo>
                  <a:pt x="486" y="205"/>
                </a:lnTo>
                <a:lnTo>
                  <a:pt x="486" y="205"/>
                </a:lnTo>
                <a:close/>
                <a:moveTo>
                  <a:pt x="555" y="219"/>
                </a:moveTo>
                <a:lnTo>
                  <a:pt x="555" y="219"/>
                </a:lnTo>
                <a:lnTo>
                  <a:pt x="556" y="216"/>
                </a:lnTo>
                <a:lnTo>
                  <a:pt x="558" y="212"/>
                </a:lnTo>
                <a:lnTo>
                  <a:pt x="558" y="204"/>
                </a:lnTo>
                <a:lnTo>
                  <a:pt x="558" y="204"/>
                </a:lnTo>
                <a:lnTo>
                  <a:pt x="555" y="204"/>
                </a:lnTo>
                <a:lnTo>
                  <a:pt x="555" y="204"/>
                </a:lnTo>
                <a:lnTo>
                  <a:pt x="555" y="219"/>
                </a:lnTo>
                <a:lnTo>
                  <a:pt x="555" y="219"/>
                </a:lnTo>
                <a:close/>
                <a:moveTo>
                  <a:pt x="204" y="210"/>
                </a:moveTo>
                <a:lnTo>
                  <a:pt x="204" y="210"/>
                </a:lnTo>
                <a:lnTo>
                  <a:pt x="206" y="210"/>
                </a:lnTo>
                <a:lnTo>
                  <a:pt x="207" y="207"/>
                </a:lnTo>
                <a:lnTo>
                  <a:pt x="206" y="205"/>
                </a:lnTo>
                <a:lnTo>
                  <a:pt x="206" y="205"/>
                </a:lnTo>
                <a:lnTo>
                  <a:pt x="206" y="205"/>
                </a:lnTo>
                <a:lnTo>
                  <a:pt x="204" y="207"/>
                </a:lnTo>
                <a:lnTo>
                  <a:pt x="204" y="210"/>
                </a:lnTo>
                <a:lnTo>
                  <a:pt x="204" y="210"/>
                </a:lnTo>
                <a:close/>
                <a:moveTo>
                  <a:pt x="151" y="209"/>
                </a:moveTo>
                <a:lnTo>
                  <a:pt x="151" y="209"/>
                </a:lnTo>
                <a:lnTo>
                  <a:pt x="154" y="209"/>
                </a:lnTo>
                <a:lnTo>
                  <a:pt x="157" y="207"/>
                </a:lnTo>
                <a:lnTo>
                  <a:pt x="157" y="207"/>
                </a:lnTo>
                <a:lnTo>
                  <a:pt x="155" y="205"/>
                </a:lnTo>
                <a:lnTo>
                  <a:pt x="154" y="205"/>
                </a:lnTo>
                <a:lnTo>
                  <a:pt x="152" y="207"/>
                </a:lnTo>
                <a:lnTo>
                  <a:pt x="151" y="209"/>
                </a:lnTo>
                <a:lnTo>
                  <a:pt x="151" y="209"/>
                </a:lnTo>
                <a:close/>
                <a:moveTo>
                  <a:pt x="354" y="209"/>
                </a:moveTo>
                <a:lnTo>
                  <a:pt x="354" y="209"/>
                </a:lnTo>
                <a:lnTo>
                  <a:pt x="358" y="210"/>
                </a:lnTo>
                <a:lnTo>
                  <a:pt x="361" y="209"/>
                </a:lnTo>
                <a:lnTo>
                  <a:pt x="363" y="207"/>
                </a:lnTo>
                <a:lnTo>
                  <a:pt x="363" y="207"/>
                </a:lnTo>
                <a:lnTo>
                  <a:pt x="360" y="207"/>
                </a:lnTo>
                <a:lnTo>
                  <a:pt x="358" y="207"/>
                </a:lnTo>
                <a:lnTo>
                  <a:pt x="354" y="205"/>
                </a:lnTo>
                <a:lnTo>
                  <a:pt x="354" y="205"/>
                </a:lnTo>
                <a:lnTo>
                  <a:pt x="354" y="209"/>
                </a:lnTo>
                <a:lnTo>
                  <a:pt x="354" y="209"/>
                </a:lnTo>
                <a:close/>
                <a:moveTo>
                  <a:pt x="459" y="209"/>
                </a:moveTo>
                <a:lnTo>
                  <a:pt x="459" y="209"/>
                </a:lnTo>
                <a:lnTo>
                  <a:pt x="463" y="209"/>
                </a:lnTo>
                <a:lnTo>
                  <a:pt x="468" y="209"/>
                </a:lnTo>
                <a:lnTo>
                  <a:pt x="468" y="209"/>
                </a:lnTo>
                <a:lnTo>
                  <a:pt x="468" y="207"/>
                </a:lnTo>
                <a:lnTo>
                  <a:pt x="466" y="205"/>
                </a:lnTo>
                <a:lnTo>
                  <a:pt x="466" y="205"/>
                </a:lnTo>
                <a:lnTo>
                  <a:pt x="465" y="207"/>
                </a:lnTo>
                <a:lnTo>
                  <a:pt x="462" y="207"/>
                </a:lnTo>
                <a:lnTo>
                  <a:pt x="460" y="207"/>
                </a:lnTo>
                <a:lnTo>
                  <a:pt x="459" y="209"/>
                </a:lnTo>
                <a:lnTo>
                  <a:pt x="459" y="209"/>
                </a:lnTo>
                <a:close/>
                <a:moveTo>
                  <a:pt x="473" y="209"/>
                </a:moveTo>
                <a:lnTo>
                  <a:pt x="473" y="209"/>
                </a:lnTo>
                <a:lnTo>
                  <a:pt x="479" y="209"/>
                </a:lnTo>
                <a:lnTo>
                  <a:pt x="479" y="209"/>
                </a:lnTo>
                <a:lnTo>
                  <a:pt x="477" y="207"/>
                </a:lnTo>
                <a:lnTo>
                  <a:pt x="476" y="205"/>
                </a:lnTo>
                <a:lnTo>
                  <a:pt x="473" y="207"/>
                </a:lnTo>
                <a:lnTo>
                  <a:pt x="473" y="209"/>
                </a:lnTo>
                <a:lnTo>
                  <a:pt x="473" y="209"/>
                </a:lnTo>
                <a:close/>
                <a:moveTo>
                  <a:pt x="630" y="218"/>
                </a:moveTo>
                <a:lnTo>
                  <a:pt x="630" y="218"/>
                </a:lnTo>
                <a:lnTo>
                  <a:pt x="634" y="218"/>
                </a:lnTo>
                <a:lnTo>
                  <a:pt x="640" y="219"/>
                </a:lnTo>
                <a:lnTo>
                  <a:pt x="640" y="219"/>
                </a:lnTo>
                <a:lnTo>
                  <a:pt x="642" y="218"/>
                </a:lnTo>
                <a:lnTo>
                  <a:pt x="642" y="216"/>
                </a:lnTo>
                <a:lnTo>
                  <a:pt x="643" y="215"/>
                </a:lnTo>
                <a:lnTo>
                  <a:pt x="643" y="213"/>
                </a:lnTo>
                <a:lnTo>
                  <a:pt x="643" y="213"/>
                </a:lnTo>
                <a:lnTo>
                  <a:pt x="637" y="209"/>
                </a:lnTo>
                <a:lnTo>
                  <a:pt x="633" y="207"/>
                </a:lnTo>
                <a:lnTo>
                  <a:pt x="630" y="207"/>
                </a:lnTo>
                <a:lnTo>
                  <a:pt x="630" y="207"/>
                </a:lnTo>
                <a:lnTo>
                  <a:pt x="630" y="212"/>
                </a:lnTo>
                <a:lnTo>
                  <a:pt x="630" y="218"/>
                </a:lnTo>
                <a:lnTo>
                  <a:pt x="630" y="218"/>
                </a:lnTo>
                <a:close/>
                <a:moveTo>
                  <a:pt x="703" y="234"/>
                </a:moveTo>
                <a:lnTo>
                  <a:pt x="703" y="234"/>
                </a:lnTo>
                <a:lnTo>
                  <a:pt x="703" y="225"/>
                </a:lnTo>
                <a:lnTo>
                  <a:pt x="701" y="218"/>
                </a:lnTo>
                <a:lnTo>
                  <a:pt x="698" y="212"/>
                </a:lnTo>
                <a:lnTo>
                  <a:pt x="694" y="207"/>
                </a:lnTo>
                <a:lnTo>
                  <a:pt x="692" y="207"/>
                </a:lnTo>
                <a:lnTo>
                  <a:pt x="692" y="207"/>
                </a:lnTo>
                <a:lnTo>
                  <a:pt x="694" y="213"/>
                </a:lnTo>
                <a:lnTo>
                  <a:pt x="697" y="221"/>
                </a:lnTo>
                <a:lnTo>
                  <a:pt x="700" y="227"/>
                </a:lnTo>
                <a:lnTo>
                  <a:pt x="703" y="234"/>
                </a:lnTo>
                <a:lnTo>
                  <a:pt x="703" y="234"/>
                </a:lnTo>
                <a:close/>
                <a:moveTo>
                  <a:pt x="238" y="216"/>
                </a:moveTo>
                <a:lnTo>
                  <a:pt x="238" y="216"/>
                </a:lnTo>
                <a:lnTo>
                  <a:pt x="239" y="216"/>
                </a:lnTo>
                <a:lnTo>
                  <a:pt x="241" y="216"/>
                </a:lnTo>
                <a:lnTo>
                  <a:pt x="245" y="216"/>
                </a:lnTo>
                <a:lnTo>
                  <a:pt x="245" y="216"/>
                </a:lnTo>
                <a:lnTo>
                  <a:pt x="242" y="210"/>
                </a:lnTo>
                <a:lnTo>
                  <a:pt x="239" y="207"/>
                </a:lnTo>
                <a:lnTo>
                  <a:pt x="239" y="207"/>
                </a:lnTo>
                <a:lnTo>
                  <a:pt x="238" y="216"/>
                </a:lnTo>
                <a:lnTo>
                  <a:pt x="238" y="216"/>
                </a:lnTo>
                <a:close/>
                <a:moveTo>
                  <a:pt x="503" y="210"/>
                </a:moveTo>
                <a:lnTo>
                  <a:pt x="503" y="210"/>
                </a:lnTo>
                <a:lnTo>
                  <a:pt x="505" y="209"/>
                </a:lnTo>
                <a:lnTo>
                  <a:pt x="506" y="207"/>
                </a:lnTo>
                <a:lnTo>
                  <a:pt x="506" y="207"/>
                </a:lnTo>
                <a:lnTo>
                  <a:pt x="505" y="207"/>
                </a:lnTo>
                <a:lnTo>
                  <a:pt x="503" y="207"/>
                </a:lnTo>
                <a:lnTo>
                  <a:pt x="503" y="207"/>
                </a:lnTo>
                <a:lnTo>
                  <a:pt x="503" y="210"/>
                </a:lnTo>
                <a:lnTo>
                  <a:pt x="503" y="210"/>
                </a:lnTo>
                <a:close/>
                <a:moveTo>
                  <a:pt x="290" y="209"/>
                </a:moveTo>
                <a:lnTo>
                  <a:pt x="290" y="209"/>
                </a:lnTo>
                <a:lnTo>
                  <a:pt x="290" y="210"/>
                </a:lnTo>
                <a:lnTo>
                  <a:pt x="288" y="212"/>
                </a:lnTo>
                <a:lnTo>
                  <a:pt x="284" y="212"/>
                </a:lnTo>
                <a:lnTo>
                  <a:pt x="280" y="212"/>
                </a:lnTo>
                <a:lnTo>
                  <a:pt x="279" y="213"/>
                </a:lnTo>
                <a:lnTo>
                  <a:pt x="277" y="215"/>
                </a:lnTo>
                <a:lnTo>
                  <a:pt x="277" y="215"/>
                </a:lnTo>
                <a:lnTo>
                  <a:pt x="288" y="213"/>
                </a:lnTo>
                <a:lnTo>
                  <a:pt x="299" y="212"/>
                </a:lnTo>
                <a:lnTo>
                  <a:pt x="299" y="212"/>
                </a:lnTo>
                <a:lnTo>
                  <a:pt x="299" y="210"/>
                </a:lnTo>
                <a:lnTo>
                  <a:pt x="299" y="207"/>
                </a:lnTo>
                <a:lnTo>
                  <a:pt x="299" y="207"/>
                </a:lnTo>
                <a:lnTo>
                  <a:pt x="294" y="209"/>
                </a:lnTo>
                <a:lnTo>
                  <a:pt x="293" y="210"/>
                </a:lnTo>
                <a:lnTo>
                  <a:pt x="290" y="209"/>
                </a:lnTo>
                <a:lnTo>
                  <a:pt x="290" y="209"/>
                </a:lnTo>
                <a:close/>
                <a:moveTo>
                  <a:pt x="561" y="221"/>
                </a:moveTo>
                <a:lnTo>
                  <a:pt x="561" y="221"/>
                </a:lnTo>
                <a:lnTo>
                  <a:pt x="566" y="222"/>
                </a:lnTo>
                <a:lnTo>
                  <a:pt x="569" y="222"/>
                </a:lnTo>
                <a:lnTo>
                  <a:pt x="572" y="222"/>
                </a:lnTo>
                <a:lnTo>
                  <a:pt x="572" y="222"/>
                </a:lnTo>
                <a:lnTo>
                  <a:pt x="569" y="213"/>
                </a:lnTo>
                <a:lnTo>
                  <a:pt x="563" y="207"/>
                </a:lnTo>
                <a:lnTo>
                  <a:pt x="563" y="207"/>
                </a:lnTo>
                <a:lnTo>
                  <a:pt x="561" y="221"/>
                </a:lnTo>
                <a:lnTo>
                  <a:pt x="561" y="221"/>
                </a:lnTo>
                <a:close/>
                <a:moveTo>
                  <a:pt x="683" y="207"/>
                </a:moveTo>
                <a:lnTo>
                  <a:pt x="683" y="207"/>
                </a:lnTo>
                <a:lnTo>
                  <a:pt x="680" y="210"/>
                </a:lnTo>
                <a:lnTo>
                  <a:pt x="674" y="212"/>
                </a:lnTo>
                <a:lnTo>
                  <a:pt x="674" y="212"/>
                </a:lnTo>
                <a:lnTo>
                  <a:pt x="677" y="215"/>
                </a:lnTo>
                <a:lnTo>
                  <a:pt x="678" y="219"/>
                </a:lnTo>
                <a:lnTo>
                  <a:pt x="678" y="222"/>
                </a:lnTo>
                <a:lnTo>
                  <a:pt x="677" y="227"/>
                </a:lnTo>
                <a:lnTo>
                  <a:pt x="677" y="227"/>
                </a:lnTo>
                <a:lnTo>
                  <a:pt x="688" y="233"/>
                </a:lnTo>
                <a:lnTo>
                  <a:pt x="688" y="233"/>
                </a:lnTo>
                <a:lnTo>
                  <a:pt x="686" y="227"/>
                </a:lnTo>
                <a:lnTo>
                  <a:pt x="688" y="219"/>
                </a:lnTo>
                <a:lnTo>
                  <a:pt x="686" y="213"/>
                </a:lnTo>
                <a:lnTo>
                  <a:pt x="686" y="210"/>
                </a:lnTo>
                <a:lnTo>
                  <a:pt x="683" y="207"/>
                </a:lnTo>
                <a:lnTo>
                  <a:pt x="683" y="207"/>
                </a:lnTo>
                <a:close/>
                <a:moveTo>
                  <a:pt x="37" y="230"/>
                </a:moveTo>
                <a:lnTo>
                  <a:pt x="37" y="230"/>
                </a:lnTo>
                <a:lnTo>
                  <a:pt x="38" y="219"/>
                </a:lnTo>
                <a:lnTo>
                  <a:pt x="38" y="213"/>
                </a:lnTo>
                <a:lnTo>
                  <a:pt x="38" y="209"/>
                </a:lnTo>
                <a:lnTo>
                  <a:pt x="38" y="209"/>
                </a:lnTo>
                <a:lnTo>
                  <a:pt x="37" y="215"/>
                </a:lnTo>
                <a:lnTo>
                  <a:pt x="35" y="219"/>
                </a:lnTo>
                <a:lnTo>
                  <a:pt x="33" y="225"/>
                </a:lnTo>
                <a:lnTo>
                  <a:pt x="33" y="228"/>
                </a:lnTo>
                <a:lnTo>
                  <a:pt x="37" y="230"/>
                </a:lnTo>
                <a:lnTo>
                  <a:pt x="37" y="230"/>
                </a:lnTo>
                <a:close/>
                <a:moveTo>
                  <a:pt x="82" y="227"/>
                </a:moveTo>
                <a:lnTo>
                  <a:pt x="82" y="227"/>
                </a:lnTo>
                <a:lnTo>
                  <a:pt x="84" y="227"/>
                </a:lnTo>
                <a:lnTo>
                  <a:pt x="85" y="225"/>
                </a:lnTo>
                <a:lnTo>
                  <a:pt x="90" y="227"/>
                </a:lnTo>
                <a:lnTo>
                  <a:pt x="90" y="227"/>
                </a:lnTo>
                <a:lnTo>
                  <a:pt x="91" y="222"/>
                </a:lnTo>
                <a:lnTo>
                  <a:pt x="91" y="218"/>
                </a:lnTo>
                <a:lnTo>
                  <a:pt x="93" y="210"/>
                </a:lnTo>
                <a:lnTo>
                  <a:pt x="93" y="210"/>
                </a:lnTo>
                <a:lnTo>
                  <a:pt x="82" y="209"/>
                </a:lnTo>
                <a:lnTo>
                  <a:pt x="82" y="209"/>
                </a:lnTo>
                <a:lnTo>
                  <a:pt x="82" y="215"/>
                </a:lnTo>
                <a:lnTo>
                  <a:pt x="81" y="219"/>
                </a:lnTo>
                <a:lnTo>
                  <a:pt x="81" y="224"/>
                </a:lnTo>
                <a:lnTo>
                  <a:pt x="82" y="227"/>
                </a:lnTo>
                <a:lnTo>
                  <a:pt x="82" y="227"/>
                </a:lnTo>
                <a:close/>
                <a:moveTo>
                  <a:pt x="267" y="212"/>
                </a:moveTo>
                <a:lnTo>
                  <a:pt x="267" y="212"/>
                </a:lnTo>
                <a:lnTo>
                  <a:pt x="267" y="212"/>
                </a:lnTo>
                <a:lnTo>
                  <a:pt x="267" y="210"/>
                </a:lnTo>
                <a:lnTo>
                  <a:pt x="265" y="209"/>
                </a:lnTo>
                <a:lnTo>
                  <a:pt x="265" y="209"/>
                </a:lnTo>
                <a:lnTo>
                  <a:pt x="265" y="212"/>
                </a:lnTo>
                <a:lnTo>
                  <a:pt x="267" y="212"/>
                </a:lnTo>
                <a:lnTo>
                  <a:pt x="267" y="212"/>
                </a:lnTo>
                <a:close/>
                <a:moveTo>
                  <a:pt x="117" y="210"/>
                </a:moveTo>
                <a:lnTo>
                  <a:pt x="117" y="210"/>
                </a:lnTo>
                <a:lnTo>
                  <a:pt x="116" y="215"/>
                </a:lnTo>
                <a:lnTo>
                  <a:pt x="116" y="215"/>
                </a:lnTo>
                <a:lnTo>
                  <a:pt x="117" y="216"/>
                </a:lnTo>
                <a:lnTo>
                  <a:pt x="119" y="218"/>
                </a:lnTo>
                <a:lnTo>
                  <a:pt x="119" y="222"/>
                </a:lnTo>
                <a:lnTo>
                  <a:pt x="119" y="222"/>
                </a:lnTo>
                <a:lnTo>
                  <a:pt x="123" y="221"/>
                </a:lnTo>
                <a:lnTo>
                  <a:pt x="128" y="216"/>
                </a:lnTo>
                <a:lnTo>
                  <a:pt x="134" y="209"/>
                </a:lnTo>
                <a:lnTo>
                  <a:pt x="134" y="209"/>
                </a:lnTo>
                <a:lnTo>
                  <a:pt x="126" y="209"/>
                </a:lnTo>
                <a:lnTo>
                  <a:pt x="117" y="210"/>
                </a:lnTo>
                <a:lnTo>
                  <a:pt x="117" y="210"/>
                </a:lnTo>
                <a:close/>
                <a:moveTo>
                  <a:pt x="221" y="212"/>
                </a:moveTo>
                <a:lnTo>
                  <a:pt x="221" y="212"/>
                </a:lnTo>
                <a:lnTo>
                  <a:pt x="221" y="218"/>
                </a:lnTo>
                <a:lnTo>
                  <a:pt x="221" y="218"/>
                </a:lnTo>
                <a:lnTo>
                  <a:pt x="224" y="218"/>
                </a:lnTo>
                <a:lnTo>
                  <a:pt x="229" y="218"/>
                </a:lnTo>
                <a:lnTo>
                  <a:pt x="229" y="218"/>
                </a:lnTo>
                <a:lnTo>
                  <a:pt x="229" y="213"/>
                </a:lnTo>
                <a:lnTo>
                  <a:pt x="226" y="209"/>
                </a:lnTo>
                <a:lnTo>
                  <a:pt x="226" y="209"/>
                </a:lnTo>
                <a:lnTo>
                  <a:pt x="223" y="210"/>
                </a:lnTo>
                <a:lnTo>
                  <a:pt x="221" y="212"/>
                </a:lnTo>
                <a:lnTo>
                  <a:pt x="221" y="212"/>
                </a:lnTo>
                <a:close/>
                <a:moveTo>
                  <a:pt x="735" y="221"/>
                </a:moveTo>
                <a:lnTo>
                  <a:pt x="735" y="221"/>
                </a:lnTo>
                <a:lnTo>
                  <a:pt x="738" y="221"/>
                </a:lnTo>
                <a:lnTo>
                  <a:pt x="739" y="219"/>
                </a:lnTo>
                <a:lnTo>
                  <a:pt x="739" y="219"/>
                </a:lnTo>
                <a:lnTo>
                  <a:pt x="738" y="213"/>
                </a:lnTo>
                <a:lnTo>
                  <a:pt x="738" y="210"/>
                </a:lnTo>
                <a:lnTo>
                  <a:pt x="736" y="209"/>
                </a:lnTo>
                <a:lnTo>
                  <a:pt x="736" y="209"/>
                </a:lnTo>
                <a:lnTo>
                  <a:pt x="736" y="215"/>
                </a:lnTo>
                <a:lnTo>
                  <a:pt x="735" y="221"/>
                </a:lnTo>
                <a:lnTo>
                  <a:pt x="735" y="221"/>
                </a:lnTo>
                <a:close/>
                <a:moveTo>
                  <a:pt x="416" y="212"/>
                </a:moveTo>
                <a:lnTo>
                  <a:pt x="416" y="212"/>
                </a:lnTo>
                <a:lnTo>
                  <a:pt x="419" y="212"/>
                </a:lnTo>
                <a:lnTo>
                  <a:pt x="422" y="212"/>
                </a:lnTo>
                <a:lnTo>
                  <a:pt x="422" y="212"/>
                </a:lnTo>
                <a:lnTo>
                  <a:pt x="419" y="210"/>
                </a:lnTo>
                <a:lnTo>
                  <a:pt x="418" y="210"/>
                </a:lnTo>
                <a:lnTo>
                  <a:pt x="416" y="212"/>
                </a:lnTo>
                <a:lnTo>
                  <a:pt x="416" y="212"/>
                </a:lnTo>
                <a:close/>
                <a:moveTo>
                  <a:pt x="431" y="212"/>
                </a:moveTo>
                <a:lnTo>
                  <a:pt x="431" y="212"/>
                </a:lnTo>
                <a:lnTo>
                  <a:pt x="438" y="213"/>
                </a:lnTo>
                <a:lnTo>
                  <a:pt x="441" y="215"/>
                </a:lnTo>
                <a:lnTo>
                  <a:pt x="442" y="213"/>
                </a:lnTo>
                <a:lnTo>
                  <a:pt x="442" y="213"/>
                </a:lnTo>
                <a:lnTo>
                  <a:pt x="438" y="212"/>
                </a:lnTo>
                <a:lnTo>
                  <a:pt x="434" y="212"/>
                </a:lnTo>
                <a:lnTo>
                  <a:pt x="431" y="212"/>
                </a:lnTo>
                <a:lnTo>
                  <a:pt x="431" y="212"/>
                </a:lnTo>
                <a:close/>
                <a:moveTo>
                  <a:pt x="511" y="212"/>
                </a:moveTo>
                <a:lnTo>
                  <a:pt x="511" y="212"/>
                </a:lnTo>
                <a:lnTo>
                  <a:pt x="511" y="213"/>
                </a:lnTo>
                <a:lnTo>
                  <a:pt x="514" y="213"/>
                </a:lnTo>
                <a:lnTo>
                  <a:pt x="517" y="212"/>
                </a:lnTo>
                <a:lnTo>
                  <a:pt x="517" y="212"/>
                </a:lnTo>
                <a:lnTo>
                  <a:pt x="514" y="212"/>
                </a:lnTo>
                <a:lnTo>
                  <a:pt x="511" y="212"/>
                </a:lnTo>
                <a:lnTo>
                  <a:pt x="511" y="212"/>
                </a:lnTo>
                <a:close/>
                <a:moveTo>
                  <a:pt x="99" y="216"/>
                </a:moveTo>
                <a:lnTo>
                  <a:pt x="99" y="216"/>
                </a:lnTo>
                <a:lnTo>
                  <a:pt x="101" y="213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5"/>
                </a:lnTo>
                <a:lnTo>
                  <a:pt x="98" y="215"/>
                </a:lnTo>
                <a:lnTo>
                  <a:pt x="99" y="216"/>
                </a:lnTo>
                <a:lnTo>
                  <a:pt x="99" y="216"/>
                </a:lnTo>
                <a:close/>
                <a:moveTo>
                  <a:pt x="390" y="215"/>
                </a:moveTo>
                <a:lnTo>
                  <a:pt x="390" y="215"/>
                </a:lnTo>
                <a:lnTo>
                  <a:pt x="389" y="213"/>
                </a:lnTo>
                <a:lnTo>
                  <a:pt x="386" y="213"/>
                </a:lnTo>
                <a:lnTo>
                  <a:pt x="386" y="213"/>
                </a:lnTo>
                <a:lnTo>
                  <a:pt x="386" y="212"/>
                </a:lnTo>
                <a:lnTo>
                  <a:pt x="384" y="212"/>
                </a:lnTo>
                <a:lnTo>
                  <a:pt x="384" y="212"/>
                </a:lnTo>
                <a:lnTo>
                  <a:pt x="383" y="212"/>
                </a:lnTo>
                <a:lnTo>
                  <a:pt x="381" y="212"/>
                </a:lnTo>
                <a:lnTo>
                  <a:pt x="380" y="213"/>
                </a:lnTo>
                <a:lnTo>
                  <a:pt x="378" y="215"/>
                </a:lnTo>
                <a:lnTo>
                  <a:pt x="378" y="215"/>
                </a:lnTo>
                <a:lnTo>
                  <a:pt x="387" y="215"/>
                </a:lnTo>
                <a:lnTo>
                  <a:pt x="392" y="215"/>
                </a:lnTo>
                <a:lnTo>
                  <a:pt x="390" y="215"/>
                </a:lnTo>
                <a:lnTo>
                  <a:pt x="390" y="215"/>
                </a:lnTo>
                <a:close/>
                <a:moveTo>
                  <a:pt x="151" y="215"/>
                </a:moveTo>
                <a:lnTo>
                  <a:pt x="151" y="215"/>
                </a:lnTo>
                <a:lnTo>
                  <a:pt x="149" y="218"/>
                </a:lnTo>
                <a:lnTo>
                  <a:pt x="149" y="221"/>
                </a:lnTo>
                <a:lnTo>
                  <a:pt x="149" y="221"/>
                </a:lnTo>
                <a:lnTo>
                  <a:pt x="152" y="221"/>
                </a:lnTo>
                <a:lnTo>
                  <a:pt x="157" y="219"/>
                </a:lnTo>
                <a:lnTo>
                  <a:pt x="157" y="219"/>
                </a:lnTo>
                <a:lnTo>
                  <a:pt x="157" y="216"/>
                </a:lnTo>
                <a:lnTo>
                  <a:pt x="157" y="215"/>
                </a:lnTo>
                <a:lnTo>
                  <a:pt x="157" y="213"/>
                </a:lnTo>
                <a:lnTo>
                  <a:pt x="157" y="213"/>
                </a:lnTo>
                <a:lnTo>
                  <a:pt x="155" y="212"/>
                </a:lnTo>
                <a:lnTo>
                  <a:pt x="154" y="213"/>
                </a:lnTo>
                <a:lnTo>
                  <a:pt x="151" y="215"/>
                </a:lnTo>
                <a:lnTo>
                  <a:pt x="151" y="215"/>
                </a:lnTo>
                <a:close/>
                <a:moveTo>
                  <a:pt x="587" y="213"/>
                </a:moveTo>
                <a:lnTo>
                  <a:pt x="587" y="213"/>
                </a:lnTo>
                <a:lnTo>
                  <a:pt x="587" y="219"/>
                </a:lnTo>
                <a:lnTo>
                  <a:pt x="587" y="219"/>
                </a:lnTo>
                <a:lnTo>
                  <a:pt x="588" y="218"/>
                </a:lnTo>
                <a:lnTo>
                  <a:pt x="588" y="216"/>
                </a:lnTo>
                <a:lnTo>
                  <a:pt x="588" y="212"/>
                </a:lnTo>
                <a:lnTo>
                  <a:pt x="588" y="212"/>
                </a:lnTo>
                <a:lnTo>
                  <a:pt x="588" y="213"/>
                </a:lnTo>
                <a:lnTo>
                  <a:pt x="587" y="213"/>
                </a:lnTo>
                <a:lnTo>
                  <a:pt x="587" y="213"/>
                </a:lnTo>
                <a:close/>
                <a:moveTo>
                  <a:pt x="133" y="219"/>
                </a:moveTo>
                <a:lnTo>
                  <a:pt x="133" y="219"/>
                </a:lnTo>
                <a:lnTo>
                  <a:pt x="136" y="216"/>
                </a:lnTo>
                <a:lnTo>
                  <a:pt x="139" y="213"/>
                </a:lnTo>
                <a:lnTo>
                  <a:pt x="139" y="213"/>
                </a:lnTo>
                <a:lnTo>
                  <a:pt x="134" y="215"/>
                </a:lnTo>
                <a:lnTo>
                  <a:pt x="133" y="219"/>
                </a:lnTo>
                <a:lnTo>
                  <a:pt x="133" y="219"/>
                </a:lnTo>
                <a:close/>
                <a:moveTo>
                  <a:pt x="210" y="215"/>
                </a:moveTo>
                <a:lnTo>
                  <a:pt x="210" y="215"/>
                </a:lnTo>
                <a:lnTo>
                  <a:pt x="210" y="218"/>
                </a:lnTo>
                <a:lnTo>
                  <a:pt x="212" y="219"/>
                </a:lnTo>
                <a:lnTo>
                  <a:pt x="212" y="219"/>
                </a:lnTo>
                <a:lnTo>
                  <a:pt x="213" y="219"/>
                </a:lnTo>
                <a:lnTo>
                  <a:pt x="215" y="218"/>
                </a:lnTo>
                <a:lnTo>
                  <a:pt x="215" y="218"/>
                </a:lnTo>
                <a:lnTo>
                  <a:pt x="215" y="216"/>
                </a:lnTo>
                <a:lnTo>
                  <a:pt x="215" y="213"/>
                </a:lnTo>
                <a:lnTo>
                  <a:pt x="215" y="213"/>
                </a:lnTo>
                <a:lnTo>
                  <a:pt x="213" y="213"/>
                </a:lnTo>
                <a:lnTo>
                  <a:pt x="210" y="215"/>
                </a:lnTo>
                <a:lnTo>
                  <a:pt x="210" y="215"/>
                </a:lnTo>
                <a:close/>
                <a:moveTo>
                  <a:pt x="358" y="215"/>
                </a:moveTo>
                <a:lnTo>
                  <a:pt x="358" y="215"/>
                </a:lnTo>
                <a:lnTo>
                  <a:pt x="363" y="215"/>
                </a:lnTo>
                <a:lnTo>
                  <a:pt x="364" y="215"/>
                </a:lnTo>
                <a:lnTo>
                  <a:pt x="364" y="215"/>
                </a:lnTo>
                <a:lnTo>
                  <a:pt x="361" y="213"/>
                </a:lnTo>
                <a:lnTo>
                  <a:pt x="360" y="213"/>
                </a:lnTo>
                <a:lnTo>
                  <a:pt x="358" y="215"/>
                </a:lnTo>
                <a:lnTo>
                  <a:pt x="358" y="215"/>
                </a:lnTo>
                <a:close/>
                <a:moveTo>
                  <a:pt x="483" y="218"/>
                </a:moveTo>
                <a:lnTo>
                  <a:pt x="483" y="218"/>
                </a:lnTo>
                <a:lnTo>
                  <a:pt x="483" y="215"/>
                </a:lnTo>
                <a:lnTo>
                  <a:pt x="483" y="215"/>
                </a:lnTo>
                <a:lnTo>
                  <a:pt x="473" y="213"/>
                </a:lnTo>
                <a:lnTo>
                  <a:pt x="473" y="213"/>
                </a:lnTo>
                <a:lnTo>
                  <a:pt x="474" y="216"/>
                </a:lnTo>
                <a:lnTo>
                  <a:pt x="477" y="216"/>
                </a:lnTo>
                <a:lnTo>
                  <a:pt x="483" y="218"/>
                </a:lnTo>
                <a:lnTo>
                  <a:pt x="483" y="218"/>
                </a:lnTo>
                <a:close/>
                <a:moveTo>
                  <a:pt x="206" y="218"/>
                </a:moveTo>
                <a:lnTo>
                  <a:pt x="206" y="218"/>
                </a:lnTo>
                <a:lnTo>
                  <a:pt x="206" y="216"/>
                </a:lnTo>
                <a:lnTo>
                  <a:pt x="206" y="215"/>
                </a:lnTo>
                <a:lnTo>
                  <a:pt x="206" y="215"/>
                </a:lnTo>
                <a:lnTo>
                  <a:pt x="206" y="215"/>
                </a:lnTo>
                <a:lnTo>
                  <a:pt x="204" y="216"/>
                </a:lnTo>
                <a:lnTo>
                  <a:pt x="204" y="218"/>
                </a:lnTo>
                <a:lnTo>
                  <a:pt x="206" y="218"/>
                </a:lnTo>
                <a:lnTo>
                  <a:pt x="206" y="218"/>
                </a:lnTo>
                <a:close/>
                <a:moveTo>
                  <a:pt x="503" y="216"/>
                </a:moveTo>
                <a:lnTo>
                  <a:pt x="503" y="216"/>
                </a:lnTo>
                <a:lnTo>
                  <a:pt x="503" y="219"/>
                </a:lnTo>
                <a:lnTo>
                  <a:pt x="503" y="222"/>
                </a:lnTo>
                <a:lnTo>
                  <a:pt x="503" y="222"/>
                </a:lnTo>
                <a:lnTo>
                  <a:pt x="509" y="224"/>
                </a:lnTo>
                <a:lnTo>
                  <a:pt x="515" y="224"/>
                </a:lnTo>
                <a:lnTo>
                  <a:pt x="520" y="224"/>
                </a:lnTo>
                <a:lnTo>
                  <a:pt x="526" y="221"/>
                </a:lnTo>
                <a:lnTo>
                  <a:pt x="526" y="221"/>
                </a:lnTo>
                <a:lnTo>
                  <a:pt x="521" y="218"/>
                </a:lnTo>
                <a:lnTo>
                  <a:pt x="515" y="218"/>
                </a:lnTo>
                <a:lnTo>
                  <a:pt x="503" y="216"/>
                </a:lnTo>
                <a:lnTo>
                  <a:pt x="503" y="216"/>
                </a:lnTo>
                <a:close/>
                <a:moveTo>
                  <a:pt x="56" y="219"/>
                </a:moveTo>
                <a:lnTo>
                  <a:pt x="56" y="219"/>
                </a:lnTo>
                <a:lnTo>
                  <a:pt x="56" y="221"/>
                </a:lnTo>
                <a:lnTo>
                  <a:pt x="58" y="221"/>
                </a:lnTo>
                <a:lnTo>
                  <a:pt x="58" y="221"/>
                </a:lnTo>
                <a:lnTo>
                  <a:pt x="59" y="218"/>
                </a:lnTo>
                <a:lnTo>
                  <a:pt x="59" y="218"/>
                </a:lnTo>
                <a:lnTo>
                  <a:pt x="58" y="216"/>
                </a:lnTo>
                <a:lnTo>
                  <a:pt x="58" y="216"/>
                </a:lnTo>
                <a:lnTo>
                  <a:pt x="56" y="218"/>
                </a:lnTo>
                <a:lnTo>
                  <a:pt x="56" y="219"/>
                </a:lnTo>
                <a:lnTo>
                  <a:pt x="56" y="219"/>
                </a:lnTo>
                <a:close/>
                <a:moveTo>
                  <a:pt x="616" y="234"/>
                </a:moveTo>
                <a:lnTo>
                  <a:pt x="616" y="234"/>
                </a:lnTo>
                <a:lnTo>
                  <a:pt x="613" y="224"/>
                </a:lnTo>
                <a:lnTo>
                  <a:pt x="611" y="219"/>
                </a:lnTo>
                <a:lnTo>
                  <a:pt x="608" y="216"/>
                </a:lnTo>
                <a:lnTo>
                  <a:pt x="608" y="216"/>
                </a:lnTo>
                <a:lnTo>
                  <a:pt x="607" y="219"/>
                </a:lnTo>
                <a:lnTo>
                  <a:pt x="605" y="222"/>
                </a:lnTo>
                <a:lnTo>
                  <a:pt x="607" y="228"/>
                </a:lnTo>
                <a:lnTo>
                  <a:pt x="611" y="233"/>
                </a:lnTo>
                <a:lnTo>
                  <a:pt x="613" y="234"/>
                </a:lnTo>
                <a:lnTo>
                  <a:pt x="616" y="234"/>
                </a:lnTo>
                <a:lnTo>
                  <a:pt x="616" y="234"/>
                </a:lnTo>
                <a:close/>
                <a:moveTo>
                  <a:pt x="192" y="219"/>
                </a:moveTo>
                <a:lnTo>
                  <a:pt x="192" y="219"/>
                </a:lnTo>
                <a:lnTo>
                  <a:pt x="198" y="219"/>
                </a:lnTo>
                <a:lnTo>
                  <a:pt x="198" y="219"/>
                </a:lnTo>
                <a:lnTo>
                  <a:pt x="198" y="218"/>
                </a:lnTo>
                <a:lnTo>
                  <a:pt x="198" y="218"/>
                </a:lnTo>
                <a:lnTo>
                  <a:pt x="194" y="218"/>
                </a:lnTo>
                <a:lnTo>
                  <a:pt x="192" y="218"/>
                </a:lnTo>
                <a:lnTo>
                  <a:pt x="192" y="219"/>
                </a:lnTo>
                <a:lnTo>
                  <a:pt x="192" y="219"/>
                </a:lnTo>
                <a:close/>
                <a:moveTo>
                  <a:pt x="280" y="219"/>
                </a:moveTo>
                <a:lnTo>
                  <a:pt x="280" y="219"/>
                </a:lnTo>
                <a:lnTo>
                  <a:pt x="282" y="221"/>
                </a:lnTo>
                <a:lnTo>
                  <a:pt x="284" y="222"/>
                </a:lnTo>
                <a:lnTo>
                  <a:pt x="288" y="222"/>
                </a:lnTo>
                <a:lnTo>
                  <a:pt x="294" y="221"/>
                </a:lnTo>
                <a:lnTo>
                  <a:pt x="297" y="218"/>
                </a:lnTo>
                <a:lnTo>
                  <a:pt x="297" y="218"/>
                </a:lnTo>
                <a:lnTo>
                  <a:pt x="293" y="218"/>
                </a:lnTo>
                <a:lnTo>
                  <a:pt x="288" y="219"/>
                </a:lnTo>
                <a:lnTo>
                  <a:pt x="285" y="219"/>
                </a:lnTo>
                <a:lnTo>
                  <a:pt x="280" y="219"/>
                </a:lnTo>
                <a:lnTo>
                  <a:pt x="280" y="219"/>
                </a:lnTo>
                <a:close/>
                <a:moveTo>
                  <a:pt x="130" y="222"/>
                </a:moveTo>
                <a:lnTo>
                  <a:pt x="130" y="222"/>
                </a:lnTo>
                <a:lnTo>
                  <a:pt x="139" y="222"/>
                </a:lnTo>
                <a:lnTo>
                  <a:pt x="139" y="222"/>
                </a:lnTo>
                <a:lnTo>
                  <a:pt x="139" y="219"/>
                </a:lnTo>
                <a:lnTo>
                  <a:pt x="139" y="219"/>
                </a:lnTo>
                <a:lnTo>
                  <a:pt x="137" y="218"/>
                </a:lnTo>
                <a:lnTo>
                  <a:pt x="137" y="218"/>
                </a:lnTo>
                <a:lnTo>
                  <a:pt x="134" y="221"/>
                </a:lnTo>
                <a:lnTo>
                  <a:pt x="130" y="222"/>
                </a:lnTo>
                <a:lnTo>
                  <a:pt x="130" y="222"/>
                </a:lnTo>
                <a:close/>
                <a:moveTo>
                  <a:pt x="380" y="227"/>
                </a:moveTo>
                <a:lnTo>
                  <a:pt x="380" y="227"/>
                </a:lnTo>
                <a:lnTo>
                  <a:pt x="389" y="231"/>
                </a:lnTo>
                <a:lnTo>
                  <a:pt x="393" y="231"/>
                </a:lnTo>
                <a:lnTo>
                  <a:pt x="399" y="231"/>
                </a:lnTo>
                <a:lnTo>
                  <a:pt x="399" y="231"/>
                </a:lnTo>
                <a:lnTo>
                  <a:pt x="399" y="225"/>
                </a:lnTo>
                <a:lnTo>
                  <a:pt x="399" y="219"/>
                </a:lnTo>
                <a:lnTo>
                  <a:pt x="399" y="219"/>
                </a:lnTo>
                <a:lnTo>
                  <a:pt x="389" y="219"/>
                </a:lnTo>
                <a:lnTo>
                  <a:pt x="380" y="218"/>
                </a:lnTo>
                <a:lnTo>
                  <a:pt x="380" y="218"/>
                </a:lnTo>
                <a:lnTo>
                  <a:pt x="380" y="222"/>
                </a:lnTo>
                <a:lnTo>
                  <a:pt x="380" y="227"/>
                </a:lnTo>
                <a:lnTo>
                  <a:pt x="380" y="227"/>
                </a:lnTo>
                <a:close/>
                <a:moveTo>
                  <a:pt x="497" y="221"/>
                </a:moveTo>
                <a:lnTo>
                  <a:pt x="497" y="221"/>
                </a:lnTo>
                <a:lnTo>
                  <a:pt x="497" y="219"/>
                </a:lnTo>
                <a:lnTo>
                  <a:pt x="494" y="218"/>
                </a:lnTo>
                <a:lnTo>
                  <a:pt x="494" y="218"/>
                </a:lnTo>
                <a:lnTo>
                  <a:pt x="495" y="221"/>
                </a:lnTo>
                <a:lnTo>
                  <a:pt x="497" y="221"/>
                </a:lnTo>
                <a:lnTo>
                  <a:pt x="497" y="221"/>
                </a:lnTo>
                <a:close/>
                <a:moveTo>
                  <a:pt x="354" y="219"/>
                </a:moveTo>
                <a:lnTo>
                  <a:pt x="354" y="219"/>
                </a:lnTo>
                <a:lnTo>
                  <a:pt x="357" y="225"/>
                </a:lnTo>
                <a:lnTo>
                  <a:pt x="360" y="230"/>
                </a:lnTo>
                <a:lnTo>
                  <a:pt x="366" y="231"/>
                </a:lnTo>
                <a:lnTo>
                  <a:pt x="372" y="231"/>
                </a:lnTo>
                <a:lnTo>
                  <a:pt x="372" y="231"/>
                </a:lnTo>
                <a:lnTo>
                  <a:pt x="372" y="227"/>
                </a:lnTo>
                <a:lnTo>
                  <a:pt x="370" y="224"/>
                </a:lnTo>
                <a:lnTo>
                  <a:pt x="366" y="219"/>
                </a:lnTo>
                <a:lnTo>
                  <a:pt x="366" y="219"/>
                </a:lnTo>
                <a:lnTo>
                  <a:pt x="363" y="219"/>
                </a:lnTo>
                <a:lnTo>
                  <a:pt x="360" y="219"/>
                </a:lnTo>
                <a:lnTo>
                  <a:pt x="357" y="219"/>
                </a:lnTo>
                <a:lnTo>
                  <a:pt x="354" y="219"/>
                </a:lnTo>
                <a:lnTo>
                  <a:pt x="354" y="219"/>
                </a:lnTo>
                <a:close/>
                <a:moveTo>
                  <a:pt x="160" y="224"/>
                </a:moveTo>
                <a:lnTo>
                  <a:pt x="160" y="224"/>
                </a:lnTo>
                <a:lnTo>
                  <a:pt x="160" y="230"/>
                </a:lnTo>
                <a:lnTo>
                  <a:pt x="160" y="230"/>
                </a:lnTo>
                <a:lnTo>
                  <a:pt x="175" y="228"/>
                </a:lnTo>
                <a:lnTo>
                  <a:pt x="175" y="228"/>
                </a:lnTo>
                <a:lnTo>
                  <a:pt x="175" y="224"/>
                </a:lnTo>
                <a:lnTo>
                  <a:pt x="177" y="221"/>
                </a:lnTo>
                <a:lnTo>
                  <a:pt x="175" y="219"/>
                </a:lnTo>
                <a:lnTo>
                  <a:pt x="175" y="219"/>
                </a:lnTo>
                <a:lnTo>
                  <a:pt x="174" y="222"/>
                </a:lnTo>
                <a:lnTo>
                  <a:pt x="169" y="222"/>
                </a:lnTo>
                <a:lnTo>
                  <a:pt x="160" y="224"/>
                </a:lnTo>
                <a:lnTo>
                  <a:pt x="160" y="224"/>
                </a:lnTo>
                <a:close/>
                <a:moveTo>
                  <a:pt x="409" y="228"/>
                </a:moveTo>
                <a:lnTo>
                  <a:pt x="409" y="228"/>
                </a:lnTo>
                <a:lnTo>
                  <a:pt x="412" y="228"/>
                </a:lnTo>
                <a:lnTo>
                  <a:pt x="415" y="228"/>
                </a:lnTo>
                <a:lnTo>
                  <a:pt x="415" y="228"/>
                </a:lnTo>
                <a:lnTo>
                  <a:pt x="415" y="225"/>
                </a:lnTo>
                <a:lnTo>
                  <a:pt x="413" y="222"/>
                </a:lnTo>
                <a:lnTo>
                  <a:pt x="409" y="219"/>
                </a:lnTo>
                <a:lnTo>
                  <a:pt x="409" y="219"/>
                </a:lnTo>
                <a:lnTo>
                  <a:pt x="409" y="228"/>
                </a:lnTo>
                <a:lnTo>
                  <a:pt x="409" y="228"/>
                </a:lnTo>
                <a:close/>
                <a:moveTo>
                  <a:pt x="430" y="225"/>
                </a:moveTo>
                <a:lnTo>
                  <a:pt x="430" y="225"/>
                </a:lnTo>
                <a:lnTo>
                  <a:pt x="428" y="224"/>
                </a:lnTo>
                <a:lnTo>
                  <a:pt x="428" y="221"/>
                </a:lnTo>
                <a:lnTo>
                  <a:pt x="428" y="221"/>
                </a:lnTo>
                <a:lnTo>
                  <a:pt x="424" y="219"/>
                </a:lnTo>
                <a:lnTo>
                  <a:pt x="419" y="219"/>
                </a:lnTo>
                <a:lnTo>
                  <a:pt x="419" y="219"/>
                </a:lnTo>
                <a:lnTo>
                  <a:pt x="419" y="224"/>
                </a:lnTo>
                <a:lnTo>
                  <a:pt x="422" y="225"/>
                </a:lnTo>
                <a:lnTo>
                  <a:pt x="425" y="227"/>
                </a:lnTo>
                <a:lnTo>
                  <a:pt x="430" y="225"/>
                </a:lnTo>
                <a:lnTo>
                  <a:pt x="430" y="225"/>
                </a:lnTo>
                <a:close/>
                <a:moveTo>
                  <a:pt x="236" y="225"/>
                </a:moveTo>
                <a:lnTo>
                  <a:pt x="236" y="225"/>
                </a:lnTo>
                <a:lnTo>
                  <a:pt x="244" y="224"/>
                </a:lnTo>
                <a:lnTo>
                  <a:pt x="250" y="221"/>
                </a:lnTo>
                <a:lnTo>
                  <a:pt x="250" y="221"/>
                </a:lnTo>
                <a:lnTo>
                  <a:pt x="241" y="221"/>
                </a:lnTo>
                <a:lnTo>
                  <a:pt x="238" y="222"/>
                </a:lnTo>
                <a:lnTo>
                  <a:pt x="236" y="224"/>
                </a:lnTo>
                <a:lnTo>
                  <a:pt x="236" y="225"/>
                </a:lnTo>
                <a:lnTo>
                  <a:pt x="236" y="225"/>
                </a:lnTo>
                <a:close/>
                <a:moveTo>
                  <a:pt x="274" y="225"/>
                </a:moveTo>
                <a:lnTo>
                  <a:pt x="274" y="225"/>
                </a:lnTo>
                <a:lnTo>
                  <a:pt x="276" y="224"/>
                </a:lnTo>
                <a:lnTo>
                  <a:pt x="276" y="224"/>
                </a:lnTo>
                <a:lnTo>
                  <a:pt x="274" y="222"/>
                </a:lnTo>
                <a:lnTo>
                  <a:pt x="274" y="221"/>
                </a:lnTo>
                <a:lnTo>
                  <a:pt x="274" y="221"/>
                </a:lnTo>
                <a:lnTo>
                  <a:pt x="274" y="224"/>
                </a:lnTo>
                <a:lnTo>
                  <a:pt x="274" y="224"/>
                </a:lnTo>
                <a:lnTo>
                  <a:pt x="274" y="225"/>
                </a:lnTo>
                <a:lnTo>
                  <a:pt x="274" y="225"/>
                </a:lnTo>
                <a:close/>
                <a:moveTo>
                  <a:pt x="434" y="225"/>
                </a:moveTo>
                <a:lnTo>
                  <a:pt x="434" y="225"/>
                </a:lnTo>
                <a:lnTo>
                  <a:pt x="438" y="224"/>
                </a:lnTo>
                <a:lnTo>
                  <a:pt x="441" y="224"/>
                </a:lnTo>
                <a:lnTo>
                  <a:pt x="445" y="224"/>
                </a:lnTo>
                <a:lnTo>
                  <a:pt x="447" y="222"/>
                </a:lnTo>
                <a:lnTo>
                  <a:pt x="447" y="222"/>
                </a:lnTo>
                <a:lnTo>
                  <a:pt x="441" y="222"/>
                </a:lnTo>
                <a:lnTo>
                  <a:pt x="433" y="221"/>
                </a:lnTo>
                <a:lnTo>
                  <a:pt x="433" y="221"/>
                </a:lnTo>
                <a:lnTo>
                  <a:pt x="433" y="222"/>
                </a:lnTo>
                <a:lnTo>
                  <a:pt x="434" y="225"/>
                </a:lnTo>
                <a:lnTo>
                  <a:pt x="434" y="225"/>
                </a:lnTo>
                <a:close/>
                <a:moveTo>
                  <a:pt x="98" y="227"/>
                </a:moveTo>
                <a:lnTo>
                  <a:pt x="98" y="227"/>
                </a:lnTo>
                <a:lnTo>
                  <a:pt x="101" y="227"/>
                </a:lnTo>
                <a:lnTo>
                  <a:pt x="101" y="227"/>
                </a:lnTo>
                <a:lnTo>
                  <a:pt x="101" y="224"/>
                </a:lnTo>
                <a:lnTo>
                  <a:pt x="99" y="222"/>
                </a:lnTo>
                <a:lnTo>
                  <a:pt x="99" y="222"/>
                </a:lnTo>
                <a:lnTo>
                  <a:pt x="101" y="222"/>
                </a:lnTo>
                <a:lnTo>
                  <a:pt x="101" y="221"/>
                </a:lnTo>
                <a:lnTo>
                  <a:pt x="101" y="221"/>
                </a:lnTo>
                <a:lnTo>
                  <a:pt x="99" y="222"/>
                </a:lnTo>
                <a:lnTo>
                  <a:pt x="98" y="222"/>
                </a:lnTo>
                <a:lnTo>
                  <a:pt x="98" y="227"/>
                </a:lnTo>
                <a:lnTo>
                  <a:pt x="98" y="227"/>
                </a:lnTo>
                <a:close/>
                <a:moveTo>
                  <a:pt x="335" y="227"/>
                </a:moveTo>
                <a:lnTo>
                  <a:pt x="335" y="227"/>
                </a:lnTo>
                <a:lnTo>
                  <a:pt x="335" y="224"/>
                </a:lnTo>
                <a:lnTo>
                  <a:pt x="335" y="221"/>
                </a:lnTo>
                <a:lnTo>
                  <a:pt x="335" y="221"/>
                </a:lnTo>
                <a:lnTo>
                  <a:pt x="334" y="221"/>
                </a:lnTo>
                <a:lnTo>
                  <a:pt x="334" y="221"/>
                </a:lnTo>
                <a:lnTo>
                  <a:pt x="334" y="225"/>
                </a:lnTo>
                <a:lnTo>
                  <a:pt x="334" y="227"/>
                </a:lnTo>
                <a:lnTo>
                  <a:pt x="335" y="227"/>
                </a:lnTo>
                <a:lnTo>
                  <a:pt x="335" y="227"/>
                </a:lnTo>
                <a:close/>
                <a:moveTo>
                  <a:pt x="593" y="228"/>
                </a:moveTo>
                <a:lnTo>
                  <a:pt x="593" y="228"/>
                </a:lnTo>
                <a:lnTo>
                  <a:pt x="596" y="228"/>
                </a:lnTo>
                <a:lnTo>
                  <a:pt x="599" y="228"/>
                </a:lnTo>
                <a:lnTo>
                  <a:pt x="599" y="228"/>
                </a:lnTo>
                <a:lnTo>
                  <a:pt x="599" y="225"/>
                </a:lnTo>
                <a:lnTo>
                  <a:pt x="598" y="224"/>
                </a:lnTo>
                <a:lnTo>
                  <a:pt x="595" y="222"/>
                </a:lnTo>
                <a:lnTo>
                  <a:pt x="595" y="222"/>
                </a:lnTo>
                <a:lnTo>
                  <a:pt x="593" y="224"/>
                </a:lnTo>
                <a:lnTo>
                  <a:pt x="593" y="225"/>
                </a:lnTo>
                <a:lnTo>
                  <a:pt x="593" y="228"/>
                </a:lnTo>
                <a:lnTo>
                  <a:pt x="593" y="228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1"/>
                </a:lnTo>
                <a:lnTo>
                  <a:pt x="56" y="225"/>
                </a:lnTo>
                <a:lnTo>
                  <a:pt x="56" y="225"/>
                </a:lnTo>
                <a:lnTo>
                  <a:pt x="55" y="224"/>
                </a:lnTo>
                <a:lnTo>
                  <a:pt x="53" y="224"/>
                </a:lnTo>
                <a:lnTo>
                  <a:pt x="53" y="222"/>
                </a:lnTo>
                <a:lnTo>
                  <a:pt x="52" y="222"/>
                </a:lnTo>
                <a:lnTo>
                  <a:pt x="52" y="222"/>
                </a:lnTo>
                <a:lnTo>
                  <a:pt x="50" y="231"/>
                </a:lnTo>
                <a:lnTo>
                  <a:pt x="50" y="234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219" y="228"/>
                </a:moveTo>
                <a:lnTo>
                  <a:pt x="219" y="228"/>
                </a:lnTo>
                <a:lnTo>
                  <a:pt x="226" y="228"/>
                </a:lnTo>
                <a:lnTo>
                  <a:pt x="230" y="227"/>
                </a:lnTo>
                <a:lnTo>
                  <a:pt x="230" y="227"/>
                </a:lnTo>
                <a:lnTo>
                  <a:pt x="230" y="224"/>
                </a:lnTo>
                <a:lnTo>
                  <a:pt x="229" y="222"/>
                </a:lnTo>
                <a:lnTo>
                  <a:pt x="229" y="222"/>
                </a:lnTo>
                <a:lnTo>
                  <a:pt x="223" y="224"/>
                </a:lnTo>
                <a:lnTo>
                  <a:pt x="221" y="225"/>
                </a:lnTo>
                <a:lnTo>
                  <a:pt x="219" y="228"/>
                </a:lnTo>
                <a:lnTo>
                  <a:pt x="219" y="228"/>
                </a:lnTo>
                <a:close/>
                <a:moveTo>
                  <a:pt x="317" y="225"/>
                </a:moveTo>
                <a:lnTo>
                  <a:pt x="317" y="225"/>
                </a:lnTo>
                <a:lnTo>
                  <a:pt x="319" y="227"/>
                </a:lnTo>
                <a:lnTo>
                  <a:pt x="322" y="227"/>
                </a:lnTo>
                <a:lnTo>
                  <a:pt x="329" y="227"/>
                </a:lnTo>
                <a:lnTo>
                  <a:pt x="329" y="227"/>
                </a:lnTo>
                <a:lnTo>
                  <a:pt x="328" y="224"/>
                </a:lnTo>
                <a:lnTo>
                  <a:pt x="328" y="222"/>
                </a:lnTo>
                <a:lnTo>
                  <a:pt x="328" y="222"/>
                </a:lnTo>
                <a:lnTo>
                  <a:pt x="322" y="222"/>
                </a:lnTo>
                <a:lnTo>
                  <a:pt x="319" y="222"/>
                </a:lnTo>
                <a:lnTo>
                  <a:pt x="317" y="225"/>
                </a:lnTo>
                <a:lnTo>
                  <a:pt x="317" y="225"/>
                </a:lnTo>
                <a:close/>
                <a:moveTo>
                  <a:pt x="630" y="227"/>
                </a:moveTo>
                <a:lnTo>
                  <a:pt x="630" y="227"/>
                </a:lnTo>
                <a:lnTo>
                  <a:pt x="634" y="227"/>
                </a:lnTo>
                <a:lnTo>
                  <a:pt x="637" y="228"/>
                </a:lnTo>
                <a:lnTo>
                  <a:pt x="637" y="228"/>
                </a:lnTo>
                <a:lnTo>
                  <a:pt x="637" y="225"/>
                </a:lnTo>
                <a:lnTo>
                  <a:pt x="639" y="224"/>
                </a:lnTo>
                <a:lnTo>
                  <a:pt x="639" y="224"/>
                </a:lnTo>
                <a:lnTo>
                  <a:pt x="634" y="222"/>
                </a:lnTo>
                <a:lnTo>
                  <a:pt x="630" y="222"/>
                </a:lnTo>
                <a:lnTo>
                  <a:pt x="630" y="222"/>
                </a:lnTo>
                <a:lnTo>
                  <a:pt x="630" y="227"/>
                </a:lnTo>
                <a:lnTo>
                  <a:pt x="630" y="227"/>
                </a:lnTo>
                <a:close/>
                <a:moveTo>
                  <a:pt x="701" y="245"/>
                </a:moveTo>
                <a:lnTo>
                  <a:pt x="701" y="245"/>
                </a:lnTo>
                <a:lnTo>
                  <a:pt x="698" y="236"/>
                </a:lnTo>
                <a:lnTo>
                  <a:pt x="697" y="231"/>
                </a:lnTo>
                <a:lnTo>
                  <a:pt x="697" y="227"/>
                </a:lnTo>
                <a:lnTo>
                  <a:pt x="697" y="227"/>
                </a:lnTo>
                <a:lnTo>
                  <a:pt x="694" y="227"/>
                </a:lnTo>
                <a:lnTo>
                  <a:pt x="694" y="225"/>
                </a:lnTo>
                <a:lnTo>
                  <a:pt x="692" y="224"/>
                </a:lnTo>
                <a:lnTo>
                  <a:pt x="691" y="222"/>
                </a:lnTo>
                <a:lnTo>
                  <a:pt x="691" y="222"/>
                </a:lnTo>
                <a:lnTo>
                  <a:pt x="691" y="230"/>
                </a:lnTo>
                <a:lnTo>
                  <a:pt x="692" y="237"/>
                </a:lnTo>
                <a:lnTo>
                  <a:pt x="697" y="244"/>
                </a:lnTo>
                <a:lnTo>
                  <a:pt x="700" y="245"/>
                </a:lnTo>
                <a:lnTo>
                  <a:pt x="701" y="245"/>
                </a:lnTo>
                <a:lnTo>
                  <a:pt x="701" y="245"/>
                </a:lnTo>
                <a:close/>
                <a:moveTo>
                  <a:pt x="264" y="227"/>
                </a:moveTo>
                <a:lnTo>
                  <a:pt x="264" y="227"/>
                </a:lnTo>
                <a:lnTo>
                  <a:pt x="265" y="227"/>
                </a:lnTo>
                <a:lnTo>
                  <a:pt x="268" y="227"/>
                </a:lnTo>
                <a:lnTo>
                  <a:pt x="268" y="227"/>
                </a:lnTo>
                <a:lnTo>
                  <a:pt x="268" y="224"/>
                </a:lnTo>
                <a:lnTo>
                  <a:pt x="267" y="224"/>
                </a:lnTo>
                <a:lnTo>
                  <a:pt x="267" y="224"/>
                </a:lnTo>
                <a:lnTo>
                  <a:pt x="265" y="224"/>
                </a:lnTo>
                <a:lnTo>
                  <a:pt x="264" y="225"/>
                </a:lnTo>
                <a:lnTo>
                  <a:pt x="264" y="227"/>
                </a:lnTo>
                <a:lnTo>
                  <a:pt x="264" y="227"/>
                </a:lnTo>
                <a:close/>
                <a:moveTo>
                  <a:pt x="726" y="227"/>
                </a:moveTo>
                <a:lnTo>
                  <a:pt x="726" y="227"/>
                </a:lnTo>
                <a:lnTo>
                  <a:pt x="726" y="225"/>
                </a:lnTo>
                <a:lnTo>
                  <a:pt x="726" y="224"/>
                </a:lnTo>
                <a:lnTo>
                  <a:pt x="724" y="224"/>
                </a:lnTo>
                <a:lnTo>
                  <a:pt x="724" y="224"/>
                </a:lnTo>
                <a:lnTo>
                  <a:pt x="724" y="225"/>
                </a:lnTo>
                <a:lnTo>
                  <a:pt x="724" y="227"/>
                </a:lnTo>
                <a:lnTo>
                  <a:pt x="726" y="227"/>
                </a:lnTo>
                <a:lnTo>
                  <a:pt x="726" y="227"/>
                </a:lnTo>
                <a:close/>
                <a:moveTo>
                  <a:pt x="308" y="227"/>
                </a:moveTo>
                <a:lnTo>
                  <a:pt x="308" y="227"/>
                </a:lnTo>
                <a:lnTo>
                  <a:pt x="311" y="227"/>
                </a:lnTo>
                <a:lnTo>
                  <a:pt x="311" y="224"/>
                </a:lnTo>
                <a:lnTo>
                  <a:pt x="311" y="224"/>
                </a:lnTo>
                <a:lnTo>
                  <a:pt x="308" y="224"/>
                </a:lnTo>
                <a:lnTo>
                  <a:pt x="308" y="224"/>
                </a:lnTo>
                <a:lnTo>
                  <a:pt x="308" y="227"/>
                </a:lnTo>
                <a:lnTo>
                  <a:pt x="308" y="227"/>
                </a:lnTo>
                <a:close/>
                <a:moveTo>
                  <a:pt x="462" y="245"/>
                </a:moveTo>
                <a:lnTo>
                  <a:pt x="462" y="245"/>
                </a:lnTo>
                <a:lnTo>
                  <a:pt x="466" y="245"/>
                </a:lnTo>
                <a:lnTo>
                  <a:pt x="466" y="245"/>
                </a:lnTo>
                <a:lnTo>
                  <a:pt x="468" y="236"/>
                </a:lnTo>
                <a:lnTo>
                  <a:pt x="468" y="231"/>
                </a:lnTo>
                <a:lnTo>
                  <a:pt x="466" y="225"/>
                </a:lnTo>
                <a:lnTo>
                  <a:pt x="466" y="225"/>
                </a:lnTo>
                <a:lnTo>
                  <a:pt x="463" y="224"/>
                </a:lnTo>
                <a:lnTo>
                  <a:pt x="460" y="225"/>
                </a:lnTo>
                <a:lnTo>
                  <a:pt x="459" y="227"/>
                </a:lnTo>
                <a:lnTo>
                  <a:pt x="459" y="231"/>
                </a:lnTo>
                <a:lnTo>
                  <a:pt x="459" y="239"/>
                </a:lnTo>
                <a:lnTo>
                  <a:pt x="462" y="245"/>
                </a:lnTo>
                <a:lnTo>
                  <a:pt x="462" y="245"/>
                </a:lnTo>
                <a:close/>
                <a:moveTo>
                  <a:pt x="148" y="227"/>
                </a:moveTo>
                <a:lnTo>
                  <a:pt x="148" y="227"/>
                </a:lnTo>
                <a:lnTo>
                  <a:pt x="148" y="228"/>
                </a:lnTo>
                <a:lnTo>
                  <a:pt x="146" y="231"/>
                </a:lnTo>
                <a:lnTo>
                  <a:pt x="146" y="231"/>
                </a:lnTo>
                <a:lnTo>
                  <a:pt x="151" y="231"/>
                </a:lnTo>
                <a:lnTo>
                  <a:pt x="157" y="231"/>
                </a:lnTo>
                <a:lnTo>
                  <a:pt x="157" y="231"/>
                </a:lnTo>
                <a:lnTo>
                  <a:pt x="155" y="228"/>
                </a:lnTo>
                <a:lnTo>
                  <a:pt x="155" y="225"/>
                </a:lnTo>
                <a:lnTo>
                  <a:pt x="155" y="225"/>
                </a:lnTo>
                <a:lnTo>
                  <a:pt x="151" y="225"/>
                </a:lnTo>
                <a:lnTo>
                  <a:pt x="148" y="227"/>
                </a:lnTo>
                <a:lnTo>
                  <a:pt x="148" y="227"/>
                </a:lnTo>
                <a:close/>
                <a:moveTo>
                  <a:pt x="210" y="225"/>
                </a:moveTo>
                <a:lnTo>
                  <a:pt x="210" y="225"/>
                </a:lnTo>
                <a:lnTo>
                  <a:pt x="210" y="228"/>
                </a:lnTo>
                <a:lnTo>
                  <a:pt x="210" y="231"/>
                </a:lnTo>
                <a:lnTo>
                  <a:pt x="210" y="231"/>
                </a:lnTo>
                <a:lnTo>
                  <a:pt x="213" y="231"/>
                </a:lnTo>
                <a:lnTo>
                  <a:pt x="215" y="230"/>
                </a:lnTo>
                <a:lnTo>
                  <a:pt x="215" y="230"/>
                </a:lnTo>
                <a:lnTo>
                  <a:pt x="216" y="227"/>
                </a:lnTo>
                <a:lnTo>
                  <a:pt x="215" y="225"/>
                </a:lnTo>
                <a:lnTo>
                  <a:pt x="215" y="225"/>
                </a:lnTo>
                <a:lnTo>
                  <a:pt x="215" y="225"/>
                </a:lnTo>
                <a:lnTo>
                  <a:pt x="213" y="225"/>
                </a:lnTo>
                <a:lnTo>
                  <a:pt x="213" y="225"/>
                </a:lnTo>
                <a:lnTo>
                  <a:pt x="210" y="225"/>
                </a:lnTo>
                <a:lnTo>
                  <a:pt x="210" y="225"/>
                </a:lnTo>
                <a:close/>
                <a:moveTo>
                  <a:pt x="759" y="228"/>
                </a:moveTo>
                <a:lnTo>
                  <a:pt x="759" y="228"/>
                </a:lnTo>
                <a:lnTo>
                  <a:pt x="759" y="228"/>
                </a:lnTo>
                <a:lnTo>
                  <a:pt x="761" y="227"/>
                </a:lnTo>
                <a:lnTo>
                  <a:pt x="761" y="225"/>
                </a:lnTo>
                <a:lnTo>
                  <a:pt x="759" y="225"/>
                </a:lnTo>
                <a:lnTo>
                  <a:pt x="759" y="225"/>
                </a:lnTo>
                <a:lnTo>
                  <a:pt x="759" y="228"/>
                </a:lnTo>
                <a:lnTo>
                  <a:pt x="759" y="228"/>
                </a:lnTo>
                <a:close/>
                <a:moveTo>
                  <a:pt x="660" y="257"/>
                </a:moveTo>
                <a:lnTo>
                  <a:pt x="660" y="257"/>
                </a:lnTo>
                <a:lnTo>
                  <a:pt x="656" y="227"/>
                </a:lnTo>
                <a:lnTo>
                  <a:pt x="656" y="227"/>
                </a:lnTo>
                <a:lnTo>
                  <a:pt x="651" y="227"/>
                </a:lnTo>
                <a:lnTo>
                  <a:pt x="648" y="225"/>
                </a:lnTo>
                <a:lnTo>
                  <a:pt x="648" y="225"/>
                </a:lnTo>
                <a:lnTo>
                  <a:pt x="648" y="236"/>
                </a:lnTo>
                <a:lnTo>
                  <a:pt x="651" y="245"/>
                </a:lnTo>
                <a:lnTo>
                  <a:pt x="654" y="251"/>
                </a:lnTo>
                <a:lnTo>
                  <a:pt x="660" y="257"/>
                </a:lnTo>
                <a:lnTo>
                  <a:pt x="660" y="257"/>
                </a:lnTo>
                <a:close/>
                <a:moveTo>
                  <a:pt x="741" y="247"/>
                </a:moveTo>
                <a:lnTo>
                  <a:pt x="741" y="247"/>
                </a:lnTo>
                <a:lnTo>
                  <a:pt x="742" y="242"/>
                </a:lnTo>
                <a:lnTo>
                  <a:pt x="742" y="236"/>
                </a:lnTo>
                <a:lnTo>
                  <a:pt x="741" y="228"/>
                </a:lnTo>
                <a:lnTo>
                  <a:pt x="739" y="227"/>
                </a:lnTo>
                <a:lnTo>
                  <a:pt x="736" y="225"/>
                </a:lnTo>
                <a:lnTo>
                  <a:pt x="736" y="225"/>
                </a:lnTo>
                <a:lnTo>
                  <a:pt x="736" y="231"/>
                </a:lnTo>
                <a:lnTo>
                  <a:pt x="738" y="236"/>
                </a:lnTo>
                <a:lnTo>
                  <a:pt x="741" y="247"/>
                </a:lnTo>
                <a:lnTo>
                  <a:pt x="741" y="247"/>
                </a:lnTo>
                <a:close/>
                <a:moveTo>
                  <a:pt x="473" y="227"/>
                </a:moveTo>
                <a:lnTo>
                  <a:pt x="473" y="227"/>
                </a:lnTo>
                <a:lnTo>
                  <a:pt x="473" y="236"/>
                </a:lnTo>
                <a:lnTo>
                  <a:pt x="471" y="244"/>
                </a:lnTo>
                <a:lnTo>
                  <a:pt x="471" y="244"/>
                </a:lnTo>
                <a:lnTo>
                  <a:pt x="479" y="242"/>
                </a:lnTo>
                <a:lnTo>
                  <a:pt x="486" y="241"/>
                </a:lnTo>
                <a:lnTo>
                  <a:pt x="486" y="241"/>
                </a:lnTo>
                <a:lnTo>
                  <a:pt x="485" y="230"/>
                </a:lnTo>
                <a:lnTo>
                  <a:pt x="485" y="230"/>
                </a:lnTo>
                <a:lnTo>
                  <a:pt x="479" y="227"/>
                </a:lnTo>
                <a:lnTo>
                  <a:pt x="476" y="227"/>
                </a:lnTo>
                <a:lnTo>
                  <a:pt x="473" y="227"/>
                </a:lnTo>
                <a:lnTo>
                  <a:pt x="473" y="227"/>
                </a:lnTo>
                <a:close/>
                <a:moveTo>
                  <a:pt x="718" y="234"/>
                </a:moveTo>
                <a:lnTo>
                  <a:pt x="718" y="234"/>
                </a:lnTo>
                <a:lnTo>
                  <a:pt x="718" y="230"/>
                </a:lnTo>
                <a:lnTo>
                  <a:pt x="718" y="228"/>
                </a:lnTo>
                <a:lnTo>
                  <a:pt x="718" y="227"/>
                </a:lnTo>
                <a:lnTo>
                  <a:pt x="718" y="227"/>
                </a:lnTo>
                <a:lnTo>
                  <a:pt x="718" y="228"/>
                </a:lnTo>
                <a:lnTo>
                  <a:pt x="717" y="231"/>
                </a:lnTo>
                <a:lnTo>
                  <a:pt x="717" y="233"/>
                </a:lnTo>
                <a:lnTo>
                  <a:pt x="718" y="234"/>
                </a:lnTo>
                <a:lnTo>
                  <a:pt x="718" y="234"/>
                </a:lnTo>
                <a:close/>
                <a:moveTo>
                  <a:pt x="125" y="228"/>
                </a:moveTo>
                <a:lnTo>
                  <a:pt x="125" y="228"/>
                </a:lnTo>
                <a:lnTo>
                  <a:pt x="123" y="231"/>
                </a:lnTo>
                <a:lnTo>
                  <a:pt x="123" y="236"/>
                </a:lnTo>
                <a:lnTo>
                  <a:pt x="123" y="236"/>
                </a:lnTo>
                <a:lnTo>
                  <a:pt x="139" y="234"/>
                </a:lnTo>
                <a:lnTo>
                  <a:pt x="139" y="234"/>
                </a:lnTo>
                <a:lnTo>
                  <a:pt x="139" y="230"/>
                </a:lnTo>
                <a:lnTo>
                  <a:pt x="139" y="228"/>
                </a:lnTo>
                <a:lnTo>
                  <a:pt x="139" y="227"/>
                </a:lnTo>
                <a:lnTo>
                  <a:pt x="139" y="227"/>
                </a:lnTo>
                <a:lnTo>
                  <a:pt x="133" y="228"/>
                </a:lnTo>
                <a:lnTo>
                  <a:pt x="125" y="228"/>
                </a:lnTo>
                <a:lnTo>
                  <a:pt x="125" y="228"/>
                </a:lnTo>
                <a:close/>
                <a:moveTo>
                  <a:pt x="238" y="233"/>
                </a:moveTo>
                <a:lnTo>
                  <a:pt x="238" y="233"/>
                </a:lnTo>
                <a:lnTo>
                  <a:pt x="247" y="231"/>
                </a:lnTo>
                <a:lnTo>
                  <a:pt x="250" y="230"/>
                </a:lnTo>
                <a:lnTo>
                  <a:pt x="252" y="227"/>
                </a:lnTo>
                <a:lnTo>
                  <a:pt x="252" y="227"/>
                </a:lnTo>
                <a:lnTo>
                  <a:pt x="244" y="228"/>
                </a:lnTo>
                <a:lnTo>
                  <a:pt x="238" y="233"/>
                </a:lnTo>
                <a:lnTo>
                  <a:pt x="238" y="233"/>
                </a:lnTo>
                <a:close/>
                <a:moveTo>
                  <a:pt x="285" y="228"/>
                </a:moveTo>
                <a:lnTo>
                  <a:pt x="285" y="228"/>
                </a:lnTo>
                <a:lnTo>
                  <a:pt x="288" y="228"/>
                </a:lnTo>
                <a:lnTo>
                  <a:pt x="290" y="228"/>
                </a:lnTo>
                <a:lnTo>
                  <a:pt x="290" y="227"/>
                </a:lnTo>
                <a:lnTo>
                  <a:pt x="290" y="227"/>
                </a:lnTo>
                <a:lnTo>
                  <a:pt x="288" y="227"/>
                </a:lnTo>
                <a:lnTo>
                  <a:pt x="285" y="228"/>
                </a:lnTo>
                <a:lnTo>
                  <a:pt x="285" y="228"/>
                </a:lnTo>
                <a:close/>
                <a:moveTo>
                  <a:pt x="643" y="233"/>
                </a:moveTo>
                <a:lnTo>
                  <a:pt x="643" y="233"/>
                </a:lnTo>
                <a:lnTo>
                  <a:pt x="643" y="230"/>
                </a:lnTo>
                <a:lnTo>
                  <a:pt x="643" y="228"/>
                </a:lnTo>
                <a:lnTo>
                  <a:pt x="642" y="227"/>
                </a:lnTo>
                <a:lnTo>
                  <a:pt x="642" y="227"/>
                </a:lnTo>
                <a:lnTo>
                  <a:pt x="642" y="230"/>
                </a:lnTo>
                <a:lnTo>
                  <a:pt x="642" y="231"/>
                </a:lnTo>
                <a:lnTo>
                  <a:pt x="643" y="233"/>
                </a:lnTo>
                <a:lnTo>
                  <a:pt x="643" y="233"/>
                </a:lnTo>
                <a:close/>
                <a:moveTo>
                  <a:pt x="192" y="228"/>
                </a:moveTo>
                <a:lnTo>
                  <a:pt x="192" y="228"/>
                </a:lnTo>
                <a:lnTo>
                  <a:pt x="194" y="234"/>
                </a:lnTo>
                <a:lnTo>
                  <a:pt x="194" y="234"/>
                </a:lnTo>
                <a:lnTo>
                  <a:pt x="198" y="234"/>
                </a:lnTo>
                <a:lnTo>
                  <a:pt x="200" y="234"/>
                </a:lnTo>
                <a:lnTo>
                  <a:pt x="201" y="233"/>
                </a:lnTo>
                <a:lnTo>
                  <a:pt x="201" y="233"/>
                </a:lnTo>
                <a:lnTo>
                  <a:pt x="200" y="231"/>
                </a:lnTo>
                <a:lnTo>
                  <a:pt x="200" y="230"/>
                </a:lnTo>
                <a:lnTo>
                  <a:pt x="200" y="227"/>
                </a:lnTo>
                <a:lnTo>
                  <a:pt x="200" y="227"/>
                </a:lnTo>
                <a:lnTo>
                  <a:pt x="197" y="228"/>
                </a:lnTo>
                <a:lnTo>
                  <a:pt x="192" y="228"/>
                </a:lnTo>
                <a:lnTo>
                  <a:pt x="192" y="228"/>
                </a:lnTo>
                <a:close/>
                <a:moveTo>
                  <a:pt x="434" y="230"/>
                </a:moveTo>
                <a:lnTo>
                  <a:pt x="434" y="230"/>
                </a:lnTo>
                <a:lnTo>
                  <a:pt x="436" y="236"/>
                </a:lnTo>
                <a:lnTo>
                  <a:pt x="438" y="239"/>
                </a:lnTo>
                <a:lnTo>
                  <a:pt x="439" y="242"/>
                </a:lnTo>
                <a:lnTo>
                  <a:pt x="439" y="242"/>
                </a:lnTo>
                <a:lnTo>
                  <a:pt x="442" y="242"/>
                </a:lnTo>
                <a:lnTo>
                  <a:pt x="444" y="242"/>
                </a:lnTo>
                <a:lnTo>
                  <a:pt x="448" y="242"/>
                </a:lnTo>
                <a:lnTo>
                  <a:pt x="448" y="242"/>
                </a:lnTo>
                <a:lnTo>
                  <a:pt x="450" y="234"/>
                </a:lnTo>
                <a:lnTo>
                  <a:pt x="450" y="227"/>
                </a:lnTo>
                <a:lnTo>
                  <a:pt x="450" y="227"/>
                </a:lnTo>
                <a:lnTo>
                  <a:pt x="442" y="228"/>
                </a:lnTo>
                <a:lnTo>
                  <a:pt x="434" y="230"/>
                </a:lnTo>
                <a:lnTo>
                  <a:pt x="434" y="230"/>
                </a:lnTo>
                <a:close/>
                <a:moveTo>
                  <a:pt x="273" y="231"/>
                </a:moveTo>
                <a:lnTo>
                  <a:pt x="273" y="231"/>
                </a:lnTo>
                <a:lnTo>
                  <a:pt x="274" y="231"/>
                </a:lnTo>
                <a:lnTo>
                  <a:pt x="277" y="231"/>
                </a:lnTo>
                <a:lnTo>
                  <a:pt x="279" y="231"/>
                </a:lnTo>
                <a:lnTo>
                  <a:pt x="280" y="228"/>
                </a:lnTo>
                <a:lnTo>
                  <a:pt x="280" y="228"/>
                </a:lnTo>
                <a:lnTo>
                  <a:pt x="277" y="228"/>
                </a:lnTo>
                <a:lnTo>
                  <a:pt x="276" y="228"/>
                </a:lnTo>
                <a:lnTo>
                  <a:pt x="274" y="228"/>
                </a:lnTo>
                <a:lnTo>
                  <a:pt x="274" y="228"/>
                </a:lnTo>
                <a:lnTo>
                  <a:pt x="273" y="230"/>
                </a:lnTo>
                <a:lnTo>
                  <a:pt x="273" y="231"/>
                </a:lnTo>
                <a:lnTo>
                  <a:pt x="273" y="231"/>
                </a:lnTo>
                <a:close/>
                <a:moveTo>
                  <a:pt x="561" y="230"/>
                </a:moveTo>
                <a:lnTo>
                  <a:pt x="561" y="230"/>
                </a:lnTo>
                <a:lnTo>
                  <a:pt x="559" y="233"/>
                </a:lnTo>
                <a:lnTo>
                  <a:pt x="559" y="233"/>
                </a:lnTo>
                <a:lnTo>
                  <a:pt x="564" y="234"/>
                </a:lnTo>
                <a:lnTo>
                  <a:pt x="570" y="234"/>
                </a:lnTo>
                <a:lnTo>
                  <a:pt x="570" y="234"/>
                </a:lnTo>
                <a:lnTo>
                  <a:pt x="570" y="231"/>
                </a:lnTo>
                <a:lnTo>
                  <a:pt x="570" y="230"/>
                </a:lnTo>
                <a:lnTo>
                  <a:pt x="570" y="228"/>
                </a:lnTo>
                <a:lnTo>
                  <a:pt x="570" y="228"/>
                </a:lnTo>
                <a:lnTo>
                  <a:pt x="566" y="228"/>
                </a:lnTo>
                <a:lnTo>
                  <a:pt x="561" y="230"/>
                </a:lnTo>
                <a:lnTo>
                  <a:pt x="561" y="230"/>
                </a:lnTo>
                <a:close/>
                <a:moveTo>
                  <a:pt x="184" y="236"/>
                </a:moveTo>
                <a:lnTo>
                  <a:pt x="184" y="236"/>
                </a:lnTo>
                <a:lnTo>
                  <a:pt x="187" y="236"/>
                </a:lnTo>
                <a:lnTo>
                  <a:pt x="187" y="236"/>
                </a:lnTo>
                <a:lnTo>
                  <a:pt x="187" y="234"/>
                </a:lnTo>
                <a:lnTo>
                  <a:pt x="187" y="231"/>
                </a:lnTo>
                <a:lnTo>
                  <a:pt x="187" y="230"/>
                </a:lnTo>
                <a:lnTo>
                  <a:pt x="186" y="228"/>
                </a:lnTo>
                <a:lnTo>
                  <a:pt x="186" y="228"/>
                </a:lnTo>
                <a:lnTo>
                  <a:pt x="184" y="236"/>
                </a:lnTo>
                <a:lnTo>
                  <a:pt x="184" y="236"/>
                </a:lnTo>
                <a:close/>
                <a:moveTo>
                  <a:pt x="491" y="230"/>
                </a:moveTo>
                <a:lnTo>
                  <a:pt x="491" y="230"/>
                </a:lnTo>
                <a:lnTo>
                  <a:pt x="491" y="234"/>
                </a:lnTo>
                <a:lnTo>
                  <a:pt x="492" y="239"/>
                </a:lnTo>
                <a:lnTo>
                  <a:pt x="492" y="239"/>
                </a:lnTo>
                <a:lnTo>
                  <a:pt x="494" y="239"/>
                </a:lnTo>
                <a:lnTo>
                  <a:pt x="495" y="239"/>
                </a:lnTo>
                <a:lnTo>
                  <a:pt x="495" y="239"/>
                </a:lnTo>
                <a:lnTo>
                  <a:pt x="497" y="234"/>
                </a:lnTo>
                <a:lnTo>
                  <a:pt x="495" y="228"/>
                </a:lnTo>
                <a:lnTo>
                  <a:pt x="495" y="228"/>
                </a:lnTo>
                <a:lnTo>
                  <a:pt x="492" y="230"/>
                </a:lnTo>
                <a:lnTo>
                  <a:pt x="491" y="230"/>
                </a:lnTo>
                <a:lnTo>
                  <a:pt x="491" y="230"/>
                </a:lnTo>
                <a:close/>
                <a:moveTo>
                  <a:pt x="573" y="236"/>
                </a:moveTo>
                <a:lnTo>
                  <a:pt x="573" y="236"/>
                </a:lnTo>
                <a:lnTo>
                  <a:pt x="576" y="236"/>
                </a:lnTo>
                <a:lnTo>
                  <a:pt x="579" y="237"/>
                </a:lnTo>
                <a:lnTo>
                  <a:pt x="579" y="237"/>
                </a:lnTo>
                <a:lnTo>
                  <a:pt x="578" y="233"/>
                </a:lnTo>
                <a:lnTo>
                  <a:pt x="576" y="230"/>
                </a:lnTo>
                <a:lnTo>
                  <a:pt x="575" y="228"/>
                </a:lnTo>
                <a:lnTo>
                  <a:pt x="575" y="228"/>
                </a:lnTo>
                <a:lnTo>
                  <a:pt x="575" y="233"/>
                </a:lnTo>
                <a:lnTo>
                  <a:pt x="573" y="236"/>
                </a:lnTo>
                <a:lnTo>
                  <a:pt x="573" y="236"/>
                </a:lnTo>
                <a:close/>
                <a:moveTo>
                  <a:pt x="75" y="237"/>
                </a:moveTo>
                <a:lnTo>
                  <a:pt x="75" y="237"/>
                </a:lnTo>
                <a:lnTo>
                  <a:pt x="75" y="234"/>
                </a:lnTo>
                <a:lnTo>
                  <a:pt x="76" y="230"/>
                </a:lnTo>
                <a:lnTo>
                  <a:pt x="76" y="230"/>
                </a:lnTo>
                <a:lnTo>
                  <a:pt x="73" y="230"/>
                </a:lnTo>
                <a:lnTo>
                  <a:pt x="69" y="230"/>
                </a:lnTo>
                <a:lnTo>
                  <a:pt x="69" y="230"/>
                </a:lnTo>
                <a:lnTo>
                  <a:pt x="72" y="234"/>
                </a:lnTo>
                <a:lnTo>
                  <a:pt x="75" y="237"/>
                </a:lnTo>
                <a:lnTo>
                  <a:pt x="75" y="237"/>
                </a:lnTo>
                <a:close/>
                <a:moveTo>
                  <a:pt x="96" y="230"/>
                </a:moveTo>
                <a:lnTo>
                  <a:pt x="96" y="230"/>
                </a:lnTo>
                <a:lnTo>
                  <a:pt x="93" y="237"/>
                </a:lnTo>
                <a:lnTo>
                  <a:pt x="93" y="237"/>
                </a:lnTo>
                <a:lnTo>
                  <a:pt x="96" y="236"/>
                </a:lnTo>
                <a:lnTo>
                  <a:pt x="99" y="234"/>
                </a:lnTo>
                <a:lnTo>
                  <a:pt x="101" y="233"/>
                </a:lnTo>
                <a:lnTo>
                  <a:pt x="104" y="230"/>
                </a:lnTo>
                <a:lnTo>
                  <a:pt x="104" y="230"/>
                </a:lnTo>
                <a:lnTo>
                  <a:pt x="99" y="230"/>
                </a:lnTo>
                <a:lnTo>
                  <a:pt x="96" y="230"/>
                </a:lnTo>
                <a:lnTo>
                  <a:pt x="96" y="230"/>
                </a:lnTo>
                <a:close/>
                <a:moveTo>
                  <a:pt x="749" y="250"/>
                </a:moveTo>
                <a:lnTo>
                  <a:pt x="749" y="250"/>
                </a:lnTo>
                <a:lnTo>
                  <a:pt x="750" y="239"/>
                </a:lnTo>
                <a:lnTo>
                  <a:pt x="749" y="233"/>
                </a:lnTo>
                <a:lnTo>
                  <a:pt x="746" y="230"/>
                </a:lnTo>
                <a:lnTo>
                  <a:pt x="746" y="230"/>
                </a:lnTo>
                <a:lnTo>
                  <a:pt x="747" y="241"/>
                </a:lnTo>
                <a:lnTo>
                  <a:pt x="747" y="245"/>
                </a:lnTo>
                <a:lnTo>
                  <a:pt x="749" y="250"/>
                </a:lnTo>
                <a:lnTo>
                  <a:pt x="749" y="250"/>
                </a:lnTo>
                <a:close/>
                <a:moveTo>
                  <a:pt x="81" y="231"/>
                </a:moveTo>
                <a:lnTo>
                  <a:pt x="81" y="231"/>
                </a:lnTo>
                <a:lnTo>
                  <a:pt x="81" y="233"/>
                </a:lnTo>
                <a:lnTo>
                  <a:pt x="82" y="233"/>
                </a:lnTo>
                <a:lnTo>
                  <a:pt x="85" y="234"/>
                </a:lnTo>
                <a:lnTo>
                  <a:pt x="85" y="234"/>
                </a:lnTo>
                <a:lnTo>
                  <a:pt x="85" y="233"/>
                </a:lnTo>
                <a:lnTo>
                  <a:pt x="87" y="230"/>
                </a:lnTo>
                <a:lnTo>
                  <a:pt x="87" y="230"/>
                </a:lnTo>
                <a:lnTo>
                  <a:pt x="82" y="230"/>
                </a:lnTo>
                <a:lnTo>
                  <a:pt x="81" y="231"/>
                </a:lnTo>
                <a:lnTo>
                  <a:pt x="81" y="231"/>
                </a:lnTo>
                <a:close/>
                <a:moveTo>
                  <a:pt x="262" y="233"/>
                </a:moveTo>
                <a:lnTo>
                  <a:pt x="262" y="233"/>
                </a:lnTo>
                <a:lnTo>
                  <a:pt x="265" y="233"/>
                </a:lnTo>
                <a:lnTo>
                  <a:pt x="268" y="233"/>
                </a:lnTo>
                <a:lnTo>
                  <a:pt x="268" y="233"/>
                </a:lnTo>
                <a:lnTo>
                  <a:pt x="268" y="230"/>
                </a:lnTo>
                <a:lnTo>
                  <a:pt x="268" y="230"/>
                </a:lnTo>
                <a:lnTo>
                  <a:pt x="264" y="231"/>
                </a:lnTo>
                <a:lnTo>
                  <a:pt x="262" y="233"/>
                </a:lnTo>
                <a:lnTo>
                  <a:pt x="262" y="233"/>
                </a:lnTo>
                <a:close/>
                <a:moveTo>
                  <a:pt x="322" y="242"/>
                </a:moveTo>
                <a:lnTo>
                  <a:pt x="322" y="242"/>
                </a:lnTo>
                <a:lnTo>
                  <a:pt x="328" y="241"/>
                </a:lnTo>
                <a:lnTo>
                  <a:pt x="334" y="241"/>
                </a:lnTo>
                <a:lnTo>
                  <a:pt x="334" y="241"/>
                </a:lnTo>
                <a:lnTo>
                  <a:pt x="334" y="237"/>
                </a:lnTo>
                <a:lnTo>
                  <a:pt x="334" y="234"/>
                </a:lnTo>
                <a:lnTo>
                  <a:pt x="331" y="230"/>
                </a:lnTo>
                <a:lnTo>
                  <a:pt x="331" y="230"/>
                </a:lnTo>
                <a:lnTo>
                  <a:pt x="316" y="230"/>
                </a:lnTo>
                <a:lnTo>
                  <a:pt x="316" y="230"/>
                </a:lnTo>
                <a:lnTo>
                  <a:pt x="316" y="234"/>
                </a:lnTo>
                <a:lnTo>
                  <a:pt x="317" y="237"/>
                </a:lnTo>
                <a:lnTo>
                  <a:pt x="322" y="242"/>
                </a:lnTo>
                <a:lnTo>
                  <a:pt x="322" y="242"/>
                </a:lnTo>
                <a:close/>
                <a:moveTo>
                  <a:pt x="343" y="231"/>
                </a:moveTo>
                <a:lnTo>
                  <a:pt x="343" y="231"/>
                </a:lnTo>
                <a:lnTo>
                  <a:pt x="340" y="234"/>
                </a:lnTo>
                <a:lnTo>
                  <a:pt x="340" y="237"/>
                </a:lnTo>
                <a:lnTo>
                  <a:pt x="341" y="239"/>
                </a:lnTo>
                <a:lnTo>
                  <a:pt x="341" y="239"/>
                </a:lnTo>
                <a:lnTo>
                  <a:pt x="346" y="237"/>
                </a:lnTo>
                <a:lnTo>
                  <a:pt x="351" y="237"/>
                </a:lnTo>
                <a:lnTo>
                  <a:pt x="351" y="237"/>
                </a:lnTo>
                <a:lnTo>
                  <a:pt x="348" y="234"/>
                </a:lnTo>
                <a:lnTo>
                  <a:pt x="346" y="231"/>
                </a:lnTo>
                <a:lnTo>
                  <a:pt x="346" y="231"/>
                </a:lnTo>
                <a:lnTo>
                  <a:pt x="345" y="231"/>
                </a:lnTo>
                <a:lnTo>
                  <a:pt x="343" y="231"/>
                </a:lnTo>
                <a:lnTo>
                  <a:pt x="343" y="231"/>
                </a:lnTo>
                <a:close/>
                <a:moveTo>
                  <a:pt x="428" y="231"/>
                </a:moveTo>
                <a:lnTo>
                  <a:pt x="428" y="231"/>
                </a:lnTo>
                <a:lnTo>
                  <a:pt x="430" y="234"/>
                </a:lnTo>
                <a:lnTo>
                  <a:pt x="431" y="236"/>
                </a:lnTo>
                <a:lnTo>
                  <a:pt x="431" y="236"/>
                </a:lnTo>
                <a:lnTo>
                  <a:pt x="431" y="230"/>
                </a:lnTo>
                <a:lnTo>
                  <a:pt x="431" y="230"/>
                </a:lnTo>
                <a:lnTo>
                  <a:pt x="428" y="231"/>
                </a:lnTo>
                <a:lnTo>
                  <a:pt x="428" y="231"/>
                </a:lnTo>
                <a:close/>
                <a:moveTo>
                  <a:pt x="117" y="237"/>
                </a:moveTo>
                <a:lnTo>
                  <a:pt x="117" y="237"/>
                </a:lnTo>
                <a:lnTo>
                  <a:pt x="117" y="234"/>
                </a:lnTo>
                <a:lnTo>
                  <a:pt x="116" y="231"/>
                </a:lnTo>
                <a:lnTo>
                  <a:pt x="116" y="231"/>
                </a:lnTo>
                <a:lnTo>
                  <a:pt x="116" y="231"/>
                </a:lnTo>
                <a:lnTo>
                  <a:pt x="116" y="234"/>
                </a:lnTo>
                <a:lnTo>
                  <a:pt x="116" y="236"/>
                </a:lnTo>
                <a:lnTo>
                  <a:pt x="117" y="237"/>
                </a:lnTo>
                <a:lnTo>
                  <a:pt x="117" y="237"/>
                </a:lnTo>
                <a:close/>
                <a:moveTo>
                  <a:pt x="160" y="233"/>
                </a:moveTo>
                <a:lnTo>
                  <a:pt x="160" y="233"/>
                </a:lnTo>
                <a:lnTo>
                  <a:pt x="160" y="237"/>
                </a:lnTo>
                <a:lnTo>
                  <a:pt x="160" y="241"/>
                </a:lnTo>
                <a:lnTo>
                  <a:pt x="160" y="241"/>
                </a:lnTo>
                <a:lnTo>
                  <a:pt x="172" y="239"/>
                </a:lnTo>
                <a:lnTo>
                  <a:pt x="172" y="239"/>
                </a:lnTo>
                <a:lnTo>
                  <a:pt x="174" y="236"/>
                </a:lnTo>
                <a:lnTo>
                  <a:pt x="174" y="231"/>
                </a:lnTo>
                <a:lnTo>
                  <a:pt x="174" y="231"/>
                </a:lnTo>
                <a:lnTo>
                  <a:pt x="171" y="233"/>
                </a:lnTo>
                <a:lnTo>
                  <a:pt x="168" y="233"/>
                </a:lnTo>
                <a:lnTo>
                  <a:pt x="160" y="233"/>
                </a:lnTo>
                <a:lnTo>
                  <a:pt x="160" y="233"/>
                </a:lnTo>
                <a:close/>
                <a:moveTo>
                  <a:pt x="178" y="237"/>
                </a:moveTo>
                <a:lnTo>
                  <a:pt x="178" y="237"/>
                </a:lnTo>
                <a:lnTo>
                  <a:pt x="180" y="237"/>
                </a:lnTo>
                <a:lnTo>
                  <a:pt x="180" y="234"/>
                </a:lnTo>
                <a:lnTo>
                  <a:pt x="178" y="231"/>
                </a:lnTo>
                <a:lnTo>
                  <a:pt x="178" y="231"/>
                </a:lnTo>
                <a:lnTo>
                  <a:pt x="178" y="234"/>
                </a:lnTo>
                <a:lnTo>
                  <a:pt x="178" y="236"/>
                </a:lnTo>
                <a:lnTo>
                  <a:pt x="178" y="237"/>
                </a:lnTo>
                <a:lnTo>
                  <a:pt x="178" y="237"/>
                </a:lnTo>
                <a:close/>
                <a:moveTo>
                  <a:pt x="674" y="231"/>
                </a:moveTo>
                <a:lnTo>
                  <a:pt x="674" y="231"/>
                </a:lnTo>
                <a:lnTo>
                  <a:pt x="674" y="237"/>
                </a:lnTo>
                <a:lnTo>
                  <a:pt x="675" y="245"/>
                </a:lnTo>
                <a:lnTo>
                  <a:pt x="678" y="259"/>
                </a:lnTo>
                <a:lnTo>
                  <a:pt x="678" y="259"/>
                </a:lnTo>
                <a:lnTo>
                  <a:pt x="683" y="259"/>
                </a:lnTo>
                <a:lnTo>
                  <a:pt x="686" y="259"/>
                </a:lnTo>
                <a:lnTo>
                  <a:pt x="686" y="259"/>
                </a:lnTo>
                <a:lnTo>
                  <a:pt x="686" y="239"/>
                </a:lnTo>
                <a:lnTo>
                  <a:pt x="686" y="239"/>
                </a:lnTo>
                <a:lnTo>
                  <a:pt x="680" y="234"/>
                </a:lnTo>
                <a:lnTo>
                  <a:pt x="677" y="233"/>
                </a:lnTo>
                <a:lnTo>
                  <a:pt x="674" y="231"/>
                </a:lnTo>
                <a:lnTo>
                  <a:pt x="674" y="231"/>
                </a:lnTo>
                <a:close/>
                <a:moveTo>
                  <a:pt x="630" y="233"/>
                </a:moveTo>
                <a:lnTo>
                  <a:pt x="630" y="233"/>
                </a:lnTo>
                <a:lnTo>
                  <a:pt x="628" y="236"/>
                </a:lnTo>
                <a:lnTo>
                  <a:pt x="630" y="239"/>
                </a:lnTo>
                <a:lnTo>
                  <a:pt x="631" y="241"/>
                </a:lnTo>
                <a:lnTo>
                  <a:pt x="634" y="242"/>
                </a:lnTo>
                <a:lnTo>
                  <a:pt x="634" y="242"/>
                </a:lnTo>
                <a:lnTo>
                  <a:pt x="634" y="236"/>
                </a:lnTo>
                <a:lnTo>
                  <a:pt x="634" y="233"/>
                </a:lnTo>
                <a:lnTo>
                  <a:pt x="631" y="231"/>
                </a:lnTo>
                <a:lnTo>
                  <a:pt x="631" y="231"/>
                </a:lnTo>
                <a:lnTo>
                  <a:pt x="630" y="233"/>
                </a:lnTo>
                <a:lnTo>
                  <a:pt x="630" y="233"/>
                </a:lnTo>
                <a:close/>
                <a:moveTo>
                  <a:pt x="355" y="237"/>
                </a:moveTo>
                <a:lnTo>
                  <a:pt x="355" y="237"/>
                </a:lnTo>
                <a:lnTo>
                  <a:pt x="360" y="237"/>
                </a:lnTo>
                <a:lnTo>
                  <a:pt x="360" y="237"/>
                </a:lnTo>
                <a:lnTo>
                  <a:pt x="358" y="234"/>
                </a:lnTo>
                <a:lnTo>
                  <a:pt x="355" y="233"/>
                </a:lnTo>
                <a:lnTo>
                  <a:pt x="355" y="233"/>
                </a:lnTo>
                <a:lnTo>
                  <a:pt x="355" y="234"/>
                </a:lnTo>
                <a:lnTo>
                  <a:pt x="355" y="237"/>
                </a:lnTo>
                <a:lnTo>
                  <a:pt x="355" y="237"/>
                </a:lnTo>
                <a:close/>
                <a:moveTo>
                  <a:pt x="593" y="241"/>
                </a:moveTo>
                <a:lnTo>
                  <a:pt x="593" y="241"/>
                </a:lnTo>
                <a:lnTo>
                  <a:pt x="596" y="239"/>
                </a:lnTo>
                <a:lnTo>
                  <a:pt x="598" y="239"/>
                </a:lnTo>
                <a:lnTo>
                  <a:pt x="599" y="239"/>
                </a:lnTo>
                <a:lnTo>
                  <a:pt x="599" y="239"/>
                </a:lnTo>
                <a:lnTo>
                  <a:pt x="599" y="234"/>
                </a:lnTo>
                <a:lnTo>
                  <a:pt x="599" y="234"/>
                </a:lnTo>
                <a:lnTo>
                  <a:pt x="592" y="233"/>
                </a:lnTo>
                <a:lnTo>
                  <a:pt x="592" y="233"/>
                </a:lnTo>
                <a:lnTo>
                  <a:pt x="592" y="234"/>
                </a:lnTo>
                <a:lnTo>
                  <a:pt x="592" y="237"/>
                </a:lnTo>
                <a:lnTo>
                  <a:pt x="593" y="241"/>
                </a:lnTo>
                <a:lnTo>
                  <a:pt x="593" y="241"/>
                </a:lnTo>
                <a:close/>
                <a:moveTo>
                  <a:pt x="299" y="245"/>
                </a:moveTo>
                <a:lnTo>
                  <a:pt x="299" y="245"/>
                </a:lnTo>
                <a:lnTo>
                  <a:pt x="300" y="244"/>
                </a:lnTo>
                <a:lnTo>
                  <a:pt x="302" y="244"/>
                </a:lnTo>
                <a:lnTo>
                  <a:pt x="302" y="244"/>
                </a:lnTo>
                <a:lnTo>
                  <a:pt x="302" y="237"/>
                </a:lnTo>
                <a:lnTo>
                  <a:pt x="302" y="236"/>
                </a:lnTo>
                <a:lnTo>
                  <a:pt x="300" y="233"/>
                </a:lnTo>
                <a:lnTo>
                  <a:pt x="300" y="233"/>
                </a:lnTo>
                <a:lnTo>
                  <a:pt x="299" y="239"/>
                </a:lnTo>
                <a:lnTo>
                  <a:pt x="299" y="242"/>
                </a:lnTo>
                <a:lnTo>
                  <a:pt x="299" y="245"/>
                </a:lnTo>
                <a:lnTo>
                  <a:pt x="299" y="245"/>
                </a:lnTo>
                <a:close/>
                <a:moveTo>
                  <a:pt x="409" y="239"/>
                </a:moveTo>
                <a:lnTo>
                  <a:pt x="409" y="239"/>
                </a:lnTo>
                <a:lnTo>
                  <a:pt x="413" y="239"/>
                </a:lnTo>
                <a:lnTo>
                  <a:pt x="418" y="242"/>
                </a:lnTo>
                <a:lnTo>
                  <a:pt x="418" y="242"/>
                </a:lnTo>
                <a:lnTo>
                  <a:pt x="418" y="237"/>
                </a:lnTo>
                <a:lnTo>
                  <a:pt x="416" y="233"/>
                </a:lnTo>
                <a:lnTo>
                  <a:pt x="416" y="233"/>
                </a:lnTo>
                <a:lnTo>
                  <a:pt x="410" y="233"/>
                </a:lnTo>
                <a:lnTo>
                  <a:pt x="409" y="234"/>
                </a:lnTo>
                <a:lnTo>
                  <a:pt x="409" y="239"/>
                </a:lnTo>
                <a:lnTo>
                  <a:pt x="409" y="239"/>
                </a:lnTo>
                <a:close/>
                <a:moveTo>
                  <a:pt x="422" y="244"/>
                </a:moveTo>
                <a:lnTo>
                  <a:pt x="422" y="244"/>
                </a:lnTo>
                <a:lnTo>
                  <a:pt x="428" y="247"/>
                </a:lnTo>
                <a:lnTo>
                  <a:pt x="434" y="247"/>
                </a:lnTo>
                <a:lnTo>
                  <a:pt x="434" y="247"/>
                </a:lnTo>
                <a:lnTo>
                  <a:pt x="428" y="239"/>
                </a:lnTo>
                <a:lnTo>
                  <a:pt x="422" y="233"/>
                </a:lnTo>
                <a:lnTo>
                  <a:pt x="422" y="233"/>
                </a:lnTo>
                <a:lnTo>
                  <a:pt x="422" y="239"/>
                </a:lnTo>
                <a:lnTo>
                  <a:pt x="422" y="244"/>
                </a:lnTo>
                <a:lnTo>
                  <a:pt x="422" y="244"/>
                </a:lnTo>
                <a:close/>
                <a:moveTo>
                  <a:pt x="105" y="239"/>
                </a:moveTo>
                <a:lnTo>
                  <a:pt x="105" y="239"/>
                </a:lnTo>
                <a:lnTo>
                  <a:pt x="108" y="237"/>
                </a:lnTo>
                <a:lnTo>
                  <a:pt x="110" y="237"/>
                </a:lnTo>
                <a:lnTo>
                  <a:pt x="110" y="237"/>
                </a:lnTo>
                <a:lnTo>
                  <a:pt x="110" y="234"/>
                </a:lnTo>
                <a:lnTo>
                  <a:pt x="110" y="234"/>
                </a:lnTo>
                <a:lnTo>
                  <a:pt x="108" y="234"/>
                </a:lnTo>
                <a:lnTo>
                  <a:pt x="108" y="234"/>
                </a:lnTo>
                <a:lnTo>
                  <a:pt x="107" y="236"/>
                </a:lnTo>
                <a:lnTo>
                  <a:pt x="105" y="237"/>
                </a:lnTo>
                <a:lnTo>
                  <a:pt x="105" y="239"/>
                </a:lnTo>
                <a:lnTo>
                  <a:pt x="105" y="239"/>
                </a:lnTo>
                <a:close/>
                <a:moveTo>
                  <a:pt x="146" y="234"/>
                </a:moveTo>
                <a:lnTo>
                  <a:pt x="146" y="234"/>
                </a:lnTo>
                <a:lnTo>
                  <a:pt x="145" y="239"/>
                </a:lnTo>
                <a:lnTo>
                  <a:pt x="145" y="241"/>
                </a:lnTo>
                <a:lnTo>
                  <a:pt x="146" y="244"/>
                </a:lnTo>
                <a:lnTo>
                  <a:pt x="146" y="244"/>
                </a:lnTo>
                <a:lnTo>
                  <a:pt x="155" y="242"/>
                </a:lnTo>
                <a:lnTo>
                  <a:pt x="155" y="242"/>
                </a:lnTo>
                <a:lnTo>
                  <a:pt x="155" y="237"/>
                </a:lnTo>
                <a:lnTo>
                  <a:pt x="155" y="234"/>
                </a:lnTo>
                <a:lnTo>
                  <a:pt x="155" y="234"/>
                </a:lnTo>
                <a:lnTo>
                  <a:pt x="155" y="234"/>
                </a:lnTo>
                <a:lnTo>
                  <a:pt x="151" y="236"/>
                </a:lnTo>
                <a:lnTo>
                  <a:pt x="146" y="234"/>
                </a:lnTo>
                <a:lnTo>
                  <a:pt x="146" y="234"/>
                </a:lnTo>
                <a:close/>
                <a:moveTo>
                  <a:pt x="219" y="237"/>
                </a:moveTo>
                <a:lnTo>
                  <a:pt x="219" y="237"/>
                </a:lnTo>
                <a:lnTo>
                  <a:pt x="223" y="236"/>
                </a:lnTo>
                <a:lnTo>
                  <a:pt x="224" y="234"/>
                </a:lnTo>
                <a:lnTo>
                  <a:pt x="224" y="234"/>
                </a:lnTo>
                <a:lnTo>
                  <a:pt x="221" y="234"/>
                </a:lnTo>
                <a:lnTo>
                  <a:pt x="219" y="237"/>
                </a:lnTo>
                <a:lnTo>
                  <a:pt x="219" y="237"/>
                </a:lnTo>
                <a:close/>
                <a:moveTo>
                  <a:pt x="274" y="237"/>
                </a:moveTo>
                <a:lnTo>
                  <a:pt x="274" y="237"/>
                </a:lnTo>
                <a:lnTo>
                  <a:pt x="277" y="241"/>
                </a:lnTo>
                <a:lnTo>
                  <a:pt x="279" y="244"/>
                </a:lnTo>
                <a:lnTo>
                  <a:pt x="279" y="247"/>
                </a:lnTo>
                <a:lnTo>
                  <a:pt x="279" y="247"/>
                </a:lnTo>
                <a:lnTo>
                  <a:pt x="284" y="247"/>
                </a:lnTo>
                <a:lnTo>
                  <a:pt x="290" y="247"/>
                </a:lnTo>
                <a:lnTo>
                  <a:pt x="290" y="247"/>
                </a:lnTo>
                <a:lnTo>
                  <a:pt x="288" y="241"/>
                </a:lnTo>
                <a:lnTo>
                  <a:pt x="284" y="236"/>
                </a:lnTo>
                <a:lnTo>
                  <a:pt x="282" y="234"/>
                </a:lnTo>
                <a:lnTo>
                  <a:pt x="279" y="234"/>
                </a:lnTo>
                <a:lnTo>
                  <a:pt x="276" y="236"/>
                </a:lnTo>
                <a:lnTo>
                  <a:pt x="274" y="237"/>
                </a:lnTo>
                <a:lnTo>
                  <a:pt x="274" y="237"/>
                </a:lnTo>
                <a:close/>
                <a:moveTo>
                  <a:pt x="26" y="280"/>
                </a:moveTo>
                <a:lnTo>
                  <a:pt x="26" y="280"/>
                </a:lnTo>
                <a:lnTo>
                  <a:pt x="29" y="273"/>
                </a:lnTo>
                <a:lnTo>
                  <a:pt x="35" y="266"/>
                </a:lnTo>
                <a:lnTo>
                  <a:pt x="35" y="266"/>
                </a:lnTo>
                <a:lnTo>
                  <a:pt x="35" y="257"/>
                </a:lnTo>
                <a:lnTo>
                  <a:pt x="33" y="248"/>
                </a:lnTo>
                <a:lnTo>
                  <a:pt x="33" y="242"/>
                </a:lnTo>
                <a:lnTo>
                  <a:pt x="30" y="236"/>
                </a:lnTo>
                <a:lnTo>
                  <a:pt x="30" y="236"/>
                </a:lnTo>
                <a:lnTo>
                  <a:pt x="26" y="257"/>
                </a:lnTo>
                <a:lnTo>
                  <a:pt x="24" y="268"/>
                </a:lnTo>
                <a:lnTo>
                  <a:pt x="26" y="280"/>
                </a:lnTo>
                <a:lnTo>
                  <a:pt x="26" y="280"/>
                </a:lnTo>
                <a:close/>
                <a:moveTo>
                  <a:pt x="65" y="245"/>
                </a:moveTo>
                <a:lnTo>
                  <a:pt x="65" y="245"/>
                </a:lnTo>
                <a:lnTo>
                  <a:pt x="67" y="245"/>
                </a:lnTo>
                <a:lnTo>
                  <a:pt x="70" y="247"/>
                </a:lnTo>
                <a:lnTo>
                  <a:pt x="70" y="247"/>
                </a:lnTo>
                <a:lnTo>
                  <a:pt x="69" y="241"/>
                </a:lnTo>
                <a:lnTo>
                  <a:pt x="64" y="236"/>
                </a:lnTo>
                <a:lnTo>
                  <a:pt x="64" y="236"/>
                </a:lnTo>
                <a:lnTo>
                  <a:pt x="65" y="241"/>
                </a:lnTo>
                <a:lnTo>
                  <a:pt x="65" y="245"/>
                </a:lnTo>
                <a:lnTo>
                  <a:pt x="65" y="245"/>
                </a:lnTo>
                <a:close/>
                <a:moveTo>
                  <a:pt x="761" y="241"/>
                </a:moveTo>
                <a:lnTo>
                  <a:pt x="761" y="241"/>
                </a:lnTo>
                <a:lnTo>
                  <a:pt x="764" y="242"/>
                </a:lnTo>
                <a:lnTo>
                  <a:pt x="765" y="245"/>
                </a:lnTo>
                <a:lnTo>
                  <a:pt x="765" y="245"/>
                </a:lnTo>
                <a:lnTo>
                  <a:pt x="765" y="239"/>
                </a:lnTo>
                <a:lnTo>
                  <a:pt x="764" y="237"/>
                </a:lnTo>
                <a:lnTo>
                  <a:pt x="762" y="236"/>
                </a:lnTo>
                <a:lnTo>
                  <a:pt x="762" y="236"/>
                </a:lnTo>
                <a:lnTo>
                  <a:pt x="762" y="237"/>
                </a:lnTo>
                <a:lnTo>
                  <a:pt x="761" y="241"/>
                </a:lnTo>
                <a:lnTo>
                  <a:pt x="761" y="241"/>
                </a:lnTo>
                <a:close/>
                <a:moveTo>
                  <a:pt x="210" y="245"/>
                </a:moveTo>
                <a:lnTo>
                  <a:pt x="210" y="245"/>
                </a:lnTo>
                <a:lnTo>
                  <a:pt x="213" y="244"/>
                </a:lnTo>
                <a:lnTo>
                  <a:pt x="215" y="242"/>
                </a:lnTo>
                <a:lnTo>
                  <a:pt x="215" y="237"/>
                </a:lnTo>
                <a:lnTo>
                  <a:pt x="215" y="237"/>
                </a:lnTo>
                <a:lnTo>
                  <a:pt x="212" y="236"/>
                </a:lnTo>
                <a:lnTo>
                  <a:pt x="210" y="237"/>
                </a:lnTo>
                <a:lnTo>
                  <a:pt x="210" y="241"/>
                </a:lnTo>
                <a:lnTo>
                  <a:pt x="210" y="245"/>
                </a:lnTo>
                <a:lnTo>
                  <a:pt x="210" y="245"/>
                </a:lnTo>
                <a:close/>
                <a:moveTo>
                  <a:pt x="239" y="239"/>
                </a:moveTo>
                <a:lnTo>
                  <a:pt x="239" y="239"/>
                </a:lnTo>
                <a:lnTo>
                  <a:pt x="239" y="248"/>
                </a:lnTo>
                <a:lnTo>
                  <a:pt x="239" y="248"/>
                </a:lnTo>
                <a:lnTo>
                  <a:pt x="242" y="248"/>
                </a:lnTo>
                <a:lnTo>
                  <a:pt x="245" y="247"/>
                </a:lnTo>
                <a:lnTo>
                  <a:pt x="245" y="247"/>
                </a:lnTo>
                <a:lnTo>
                  <a:pt x="248" y="236"/>
                </a:lnTo>
                <a:lnTo>
                  <a:pt x="248" y="236"/>
                </a:lnTo>
                <a:lnTo>
                  <a:pt x="244" y="237"/>
                </a:lnTo>
                <a:lnTo>
                  <a:pt x="242" y="239"/>
                </a:lnTo>
                <a:lnTo>
                  <a:pt x="239" y="239"/>
                </a:lnTo>
                <a:lnTo>
                  <a:pt x="239" y="239"/>
                </a:lnTo>
                <a:close/>
                <a:moveTo>
                  <a:pt x="404" y="242"/>
                </a:moveTo>
                <a:lnTo>
                  <a:pt x="404" y="242"/>
                </a:lnTo>
                <a:lnTo>
                  <a:pt x="406" y="239"/>
                </a:lnTo>
                <a:lnTo>
                  <a:pt x="406" y="237"/>
                </a:lnTo>
                <a:lnTo>
                  <a:pt x="404" y="236"/>
                </a:lnTo>
                <a:lnTo>
                  <a:pt x="404" y="236"/>
                </a:lnTo>
                <a:lnTo>
                  <a:pt x="404" y="242"/>
                </a:lnTo>
                <a:lnTo>
                  <a:pt x="404" y="242"/>
                </a:lnTo>
                <a:close/>
                <a:moveTo>
                  <a:pt x="59" y="244"/>
                </a:moveTo>
                <a:lnTo>
                  <a:pt x="59" y="244"/>
                </a:lnTo>
                <a:lnTo>
                  <a:pt x="59" y="239"/>
                </a:lnTo>
                <a:lnTo>
                  <a:pt x="59" y="237"/>
                </a:lnTo>
                <a:lnTo>
                  <a:pt x="58" y="237"/>
                </a:lnTo>
                <a:lnTo>
                  <a:pt x="58" y="237"/>
                </a:lnTo>
                <a:lnTo>
                  <a:pt x="56" y="241"/>
                </a:lnTo>
                <a:lnTo>
                  <a:pt x="58" y="244"/>
                </a:lnTo>
                <a:lnTo>
                  <a:pt x="59" y="244"/>
                </a:lnTo>
                <a:lnTo>
                  <a:pt x="59" y="244"/>
                </a:lnTo>
                <a:close/>
                <a:moveTo>
                  <a:pt x="125" y="239"/>
                </a:moveTo>
                <a:lnTo>
                  <a:pt x="125" y="239"/>
                </a:lnTo>
                <a:lnTo>
                  <a:pt x="125" y="244"/>
                </a:lnTo>
                <a:lnTo>
                  <a:pt x="126" y="245"/>
                </a:lnTo>
                <a:lnTo>
                  <a:pt x="126" y="245"/>
                </a:lnTo>
                <a:lnTo>
                  <a:pt x="136" y="245"/>
                </a:lnTo>
                <a:lnTo>
                  <a:pt x="136" y="245"/>
                </a:lnTo>
                <a:lnTo>
                  <a:pt x="137" y="241"/>
                </a:lnTo>
                <a:lnTo>
                  <a:pt x="137" y="239"/>
                </a:lnTo>
                <a:lnTo>
                  <a:pt x="137" y="237"/>
                </a:lnTo>
                <a:lnTo>
                  <a:pt x="137" y="237"/>
                </a:lnTo>
                <a:lnTo>
                  <a:pt x="125" y="239"/>
                </a:lnTo>
                <a:lnTo>
                  <a:pt x="125" y="239"/>
                </a:lnTo>
                <a:close/>
                <a:moveTo>
                  <a:pt x="308" y="244"/>
                </a:moveTo>
                <a:lnTo>
                  <a:pt x="308" y="244"/>
                </a:lnTo>
                <a:lnTo>
                  <a:pt x="309" y="242"/>
                </a:lnTo>
                <a:lnTo>
                  <a:pt x="311" y="241"/>
                </a:lnTo>
                <a:lnTo>
                  <a:pt x="309" y="237"/>
                </a:lnTo>
                <a:lnTo>
                  <a:pt x="308" y="237"/>
                </a:lnTo>
                <a:lnTo>
                  <a:pt x="308" y="237"/>
                </a:lnTo>
                <a:lnTo>
                  <a:pt x="308" y="244"/>
                </a:lnTo>
                <a:lnTo>
                  <a:pt x="308" y="244"/>
                </a:lnTo>
                <a:close/>
                <a:moveTo>
                  <a:pt x="384" y="239"/>
                </a:moveTo>
                <a:lnTo>
                  <a:pt x="384" y="239"/>
                </a:lnTo>
                <a:lnTo>
                  <a:pt x="386" y="245"/>
                </a:lnTo>
                <a:lnTo>
                  <a:pt x="389" y="251"/>
                </a:lnTo>
                <a:lnTo>
                  <a:pt x="389" y="251"/>
                </a:lnTo>
                <a:lnTo>
                  <a:pt x="398" y="251"/>
                </a:lnTo>
                <a:lnTo>
                  <a:pt x="398" y="251"/>
                </a:lnTo>
                <a:lnTo>
                  <a:pt x="398" y="248"/>
                </a:lnTo>
                <a:lnTo>
                  <a:pt x="398" y="245"/>
                </a:lnTo>
                <a:lnTo>
                  <a:pt x="396" y="242"/>
                </a:lnTo>
                <a:lnTo>
                  <a:pt x="393" y="241"/>
                </a:lnTo>
                <a:lnTo>
                  <a:pt x="389" y="237"/>
                </a:lnTo>
                <a:lnTo>
                  <a:pt x="386" y="237"/>
                </a:lnTo>
                <a:lnTo>
                  <a:pt x="384" y="239"/>
                </a:lnTo>
                <a:lnTo>
                  <a:pt x="384" y="239"/>
                </a:lnTo>
                <a:close/>
                <a:moveTo>
                  <a:pt x="377" y="244"/>
                </a:moveTo>
                <a:lnTo>
                  <a:pt x="377" y="244"/>
                </a:lnTo>
                <a:lnTo>
                  <a:pt x="377" y="239"/>
                </a:lnTo>
                <a:lnTo>
                  <a:pt x="375" y="239"/>
                </a:lnTo>
                <a:lnTo>
                  <a:pt x="373" y="237"/>
                </a:lnTo>
                <a:lnTo>
                  <a:pt x="373" y="237"/>
                </a:lnTo>
                <a:lnTo>
                  <a:pt x="373" y="239"/>
                </a:lnTo>
                <a:lnTo>
                  <a:pt x="373" y="241"/>
                </a:lnTo>
                <a:lnTo>
                  <a:pt x="377" y="244"/>
                </a:lnTo>
                <a:lnTo>
                  <a:pt x="377" y="244"/>
                </a:lnTo>
                <a:close/>
                <a:moveTo>
                  <a:pt x="512" y="241"/>
                </a:moveTo>
                <a:lnTo>
                  <a:pt x="512" y="241"/>
                </a:lnTo>
                <a:lnTo>
                  <a:pt x="515" y="245"/>
                </a:lnTo>
                <a:lnTo>
                  <a:pt x="520" y="248"/>
                </a:lnTo>
                <a:lnTo>
                  <a:pt x="520" y="248"/>
                </a:lnTo>
                <a:lnTo>
                  <a:pt x="520" y="244"/>
                </a:lnTo>
                <a:lnTo>
                  <a:pt x="521" y="239"/>
                </a:lnTo>
                <a:lnTo>
                  <a:pt x="521" y="239"/>
                </a:lnTo>
                <a:lnTo>
                  <a:pt x="517" y="239"/>
                </a:lnTo>
                <a:lnTo>
                  <a:pt x="512" y="241"/>
                </a:lnTo>
                <a:lnTo>
                  <a:pt x="512" y="241"/>
                </a:lnTo>
                <a:close/>
                <a:moveTo>
                  <a:pt x="639" y="244"/>
                </a:moveTo>
                <a:lnTo>
                  <a:pt x="639" y="244"/>
                </a:lnTo>
                <a:lnTo>
                  <a:pt x="640" y="247"/>
                </a:lnTo>
                <a:lnTo>
                  <a:pt x="643" y="247"/>
                </a:lnTo>
                <a:lnTo>
                  <a:pt x="643" y="247"/>
                </a:lnTo>
                <a:lnTo>
                  <a:pt x="643" y="242"/>
                </a:lnTo>
                <a:lnTo>
                  <a:pt x="642" y="239"/>
                </a:lnTo>
                <a:lnTo>
                  <a:pt x="640" y="239"/>
                </a:lnTo>
                <a:lnTo>
                  <a:pt x="640" y="239"/>
                </a:lnTo>
                <a:lnTo>
                  <a:pt x="639" y="241"/>
                </a:lnTo>
                <a:lnTo>
                  <a:pt x="639" y="244"/>
                </a:lnTo>
                <a:lnTo>
                  <a:pt x="639" y="244"/>
                </a:lnTo>
                <a:close/>
                <a:moveTo>
                  <a:pt x="195" y="251"/>
                </a:moveTo>
                <a:lnTo>
                  <a:pt x="195" y="251"/>
                </a:lnTo>
                <a:lnTo>
                  <a:pt x="200" y="251"/>
                </a:lnTo>
                <a:lnTo>
                  <a:pt x="201" y="250"/>
                </a:lnTo>
                <a:lnTo>
                  <a:pt x="203" y="247"/>
                </a:lnTo>
                <a:lnTo>
                  <a:pt x="203" y="247"/>
                </a:lnTo>
                <a:lnTo>
                  <a:pt x="200" y="242"/>
                </a:lnTo>
                <a:lnTo>
                  <a:pt x="195" y="239"/>
                </a:lnTo>
                <a:lnTo>
                  <a:pt x="195" y="239"/>
                </a:lnTo>
                <a:lnTo>
                  <a:pt x="194" y="242"/>
                </a:lnTo>
                <a:lnTo>
                  <a:pt x="194" y="245"/>
                </a:lnTo>
                <a:lnTo>
                  <a:pt x="195" y="251"/>
                </a:lnTo>
                <a:lnTo>
                  <a:pt x="195" y="251"/>
                </a:lnTo>
                <a:close/>
                <a:moveTo>
                  <a:pt x="360" y="241"/>
                </a:moveTo>
                <a:lnTo>
                  <a:pt x="360" y="241"/>
                </a:lnTo>
                <a:lnTo>
                  <a:pt x="361" y="247"/>
                </a:lnTo>
                <a:lnTo>
                  <a:pt x="363" y="250"/>
                </a:lnTo>
                <a:lnTo>
                  <a:pt x="366" y="251"/>
                </a:lnTo>
                <a:lnTo>
                  <a:pt x="366" y="251"/>
                </a:lnTo>
                <a:lnTo>
                  <a:pt x="367" y="247"/>
                </a:lnTo>
                <a:lnTo>
                  <a:pt x="367" y="241"/>
                </a:lnTo>
                <a:lnTo>
                  <a:pt x="367" y="241"/>
                </a:lnTo>
                <a:lnTo>
                  <a:pt x="363" y="241"/>
                </a:lnTo>
                <a:lnTo>
                  <a:pt x="361" y="241"/>
                </a:lnTo>
                <a:lnTo>
                  <a:pt x="360" y="241"/>
                </a:lnTo>
                <a:lnTo>
                  <a:pt x="360" y="241"/>
                </a:lnTo>
                <a:close/>
                <a:moveTo>
                  <a:pt x="713" y="245"/>
                </a:moveTo>
                <a:lnTo>
                  <a:pt x="713" y="245"/>
                </a:lnTo>
                <a:lnTo>
                  <a:pt x="712" y="242"/>
                </a:lnTo>
                <a:lnTo>
                  <a:pt x="710" y="239"/>
                </a:lnTo>
                <a:lnTo>
                  <a:pt x="710" y="239"/>
                </a:lnTo>
                <a:lnTo>
                  <a:pt x="710" y="244"/>
                </a:lnTo>
                <a:lnTo>
                  <a:pt x="710" y="245"/>
                </a:lnTo>
                <a:lnTo>
                  <a:pt x="713" y="245"/>
                </a:lnTo>
                <a:lnTo>
                  <a:pt x="713" y="245"/>
                </a:lnTo>
                <a:close/>
                <a:moveTo>
                  <a:pt x="735" y="250"/>
                </a:moveTo>
                <a:lnTo>
                  <a:pt x="735" y="250"/>
                </a:lnTo>
                <a:lnTo>
                  <a:pt x="735" y="244"/>
                </a:lnTo>
                <a:lnTo>
                  <a:pt x="732" y="239"/>
                </a:lnTo>
                <a:lnTo>
                  <a:pt x="732" y="239"/>
                </a:lnTo>
                <a:lnTo>
                  <a:pt x="733" y="242"/>
                </a:lnTo>
                <a:lnTo>
                  <a:pt x="733" y="245"/>
                </a:lnTo>
                <a:lnTo>
                  <a:pt x="733" y="248"/>
                </a:lnTo>
                <a:lnTo>
                  <a:pt x="735" y="250"/>
                </a:lnTo>
                <a:lnTo>
                  <a:pt x="735" y="250"/>
                </a:lnTo>
                <a:close/>
                <a:moveTo>
                  <a:pt x="40" y="254"/>
                </a:moveTo>
                <a:lnTo>
                  <a:pt x="40" y="254"/>
                </a:lnTo>
                <a:lnTo>
                  <a:pt x="41" y="251"/>
                </a:lnTo>
                <a:lnTo>
                  <a:pt x="41" y="247"/>
                </a:lnTo>
                <a:lnTo>
                  <a:pt x="41" y="241"/>
                </a:lnTo>
                <a:lnTo>
                  <a:pt x="41" y="241"/>
                </a:lnTo>
                <a:lnTo>
                  <a:pt x="40" y="254"/>
                </a:lnTo>
                <a:lnTo>
                  <a:pt x="40" y="254"/>
                </a:lnTo>
                <a:close/>
                <a:moveTo>
                  <a:pt x="41" y="266"/>
                </a:moveTo>
                <a:lnTo>
                  <a:pt x="41" y="266"/>
                </a:lnTo>
                <a:lnTo>
                  <a:pt x="44" y="266"/>
                </a:lnTo>
                <a:lnTo>
                  <a:pt x="46" y="263"/>
                </a:lnTo>
                <a:lnTo>
                  <a:pt x="49" y="259"/>
                </a:lnTo>
                <a:lnTo>
                  <a:pt x="50" y="244"/>
                </a:lnTo>
                <a:lnTo>
                  <a:pt x="50" y="244"/>
                </a:lnTo>
                <a:lnTo>
                  <a:pt x="49" y="244"/>
                </a:lnTo>
                <a:lnTo>
                  <a:pt x="49" y="242"/>
                </a:lnTo>
                <a:lnTo>
                  <a:pt x="47" y="241"/>
                </a:lnTo>
                <a:lnTo>
                  <a:pt x="46" y="241"/>
                </a:lnTo>
                <a:lnTo>
                  <a:pt x="46" y="241"/>
                </a:lnTo>
                <a:lnTo>
                  <a:pt x="44" y="248"/>
                </a:lnTo>
                <a:lnTo>
                  <a:pt x="43" y="254"/>
                </a:lnTo>
                <a:lnTo>
                  <a:pt x="41" y="260"/>
                </a:lnTo>
                <a:lnTo>
                  <a:pt x="41" y="266"/>
                </a:lnTo>
                <a:lnTo>
                  <a:pt x="41" y="266"/>
                </a:lnTo>
                <a:close/>
                <a:moveTo>
                  <a:pt x="85" y="247"/>
                </a:moveTo>
                <a:lnTo>
                  <a:pt x="85" y="247"/>
                </a:lnTo>
                <a:lnTo>
                  <a:pt x="84" y="244"/>
                </a:lnTo>
                <a:lnTo>
                  <a:pt x="82" y="242"/>
                </a:lnTo>
                <a:lnTo>
                  <a:pt x="81" y="241"/>
                </a:lnTo>
                <a:lnTo>
                  <a:pt x="81" y="241"/>
                </a:lnTo>
                <a:lnTo>
                  <a:pt x="81" y="245"/>
                </a:lnTo>
                <a:lnTo>
                  <a:pt x="82" y="247"/>
                </a:lnTo>
                <a:lnTo>
                  <a:pt x="85" y="247"/>
                </a:lnTo>
                <a:lnTo>
                  <a:pt x="85" y="247"/>
                </a:lnTo>
                <a:close/>
                <a:moveTo>
                  <a:pt x="99" y="242"/>
                </a:moveTo>
                <a:lnTo>
                  <a:pt x="99" y="242"/>
                </a:lnTo>
                <a:lnTo>
                  <a:pt x="99" y="244"/>
                </a:lnTo>
                <a:lnTo>
                  <a:pt x="98" y="245"/>
                </a:lnTo>
                <a:lnTo>
                  <a:pt x="98" y="245"/>
                </a:lnTo>
                <a:lnTo>
                  <a:pt x="101" y="247"/>
                </a:lnTo>
                <a:lnTo>
                  <a:pt x="107" y="247"/>
                </a:lnTo>
                <a:lnTo>
                  <a:pt x="107" y="247"/>
                </a:lnTo>
                <a:lnTo>
                  <a:pt x="107" y="244"/>
                </a:lnTo>
                <a:lnTo>
                  <a:pt x="108" y="241"/>
                </a:lnTo>
                <a:lnTo>
                  <a:pt x="108" y="241"/>
                </a:lnTo>
                <a:lnTo>
                  <a:pt x="105" y="241"/>
                </a:lnTo>
                <a:lnTo>
                  <a:pt x="105" y="241"/>
                </a:lnTo>
                <a:lnTo>
                  <a:pt x="105" y="244"/>
                </a:lnTo>
                <a:lnTo>
                  <a:pt x="104" y="244"/>
                </a:lnTo>
                <a:lnTo>
                  <a:pt x="101" y="242"/>
                </a:lnTo>
                <a:lnTo>
                  <a:pt x="99" y="242"/>
                </a:lnTo>
                <a:lnTo>
                  <a:pt x="99" y="242"/>
                </a:lnTo>
                <a:close/>
                <a:moveTo>
                  <a:pt x="561" y="244"/>
                </a:moveTo>
                <a:lnTo>
                  <a:pt x="561" y="244"/>
                </a:lnTo>
                <a:lnTo>
                  <a:pt x="567" y="245"/>
                </a:lnTo>
                <a:lnTo>
                  <a:pt x="567" y="245"/>
                </a:lnTo>
                <a:lnTo>
                  <a:pt x="566" y="244"/>
                </a:lnTo>
                <a:lnTo>
                  <a:pt x="564" y="242"/>
                </a:lnTo>
                <a:lnTo>
                  <a:pt x="561" y="241"/>
                </a:lnTo>
                <a:lnTo>
                  <a:pt x="561" y="241"/>
                </a:lnTo>
                <a:lnTo>
                  <a:pt x="561" y="242"/>
                </a:lnTo>
                <a:lnTo>
                  <a:pt x="561" y="244"/>
                </a:lnTo>
                <a:lnTo>
                  <a:pt x="561" y="244"/>
                </a:lnTo>
                <a:close/>
                <a:moveTo>
                  <a:pt x="181" y="256"/>
                </a:moveTo>
                <a:lnTo>
                  <a:pt x="181" y="256"/>
                </a:lnTo>
                <a:lnTo>
                  <a:pt x="186" y="256"/>
                </a:lnTo>
                <a:lnTo>
                  <a:pt x="191" y="256"/>
                </a:lnTo>
                <a:lnTo>
                  <a:pt x="191" y="256"/>
                </a:lnTo>
                <a:lnTo>
                  <a:pt x="189" y="248"/>
                </a:lnTo>
                <a:lnTo>
                  <a:pt x="189" y="245"/>
                </a:lnTo>
                <a:lnTo>
                  <a:pt x="189" y="242"/>
                </a:lnTo>
                <a:lnTo>
                  <a:pt x="189" y="242"/>
                </a:lnTo>
                <a:lnTo>
                  <a:pt x="184" y="244"/>
                </a:lnTo>
                <a:lnTo>
                  <a:pt x="183" y="247"/>
                </a:lnTo>
                <a:lnTo>
                  <a:pt x="181" y="251"/>
                </a:lnTo>
                <a:lnTo>
                  <a:pt x="181" y="256"/>
                </a:lnTo>
                <a:lnTo>
                  <a:pt x="181" y="256"/>
                </a:lnTo>
                <a:close/>
                <a:moveTo>
                  <a:pt x="508" y="253"/>
                </a:moveTo>
                <a:lnTo>
                  <a:pt x="508" y="253"/>
                </a:lnTo>
                <a:lnTo>
                  <a:pt x="512" y="253"/>
                </a:lnTo>
                <a:lnTo>
                  <a:pt x="515" y="251"/>
                </a:lnTo>
                <a:lnTo>
                  <a:pt x="515" y="251"/>
                </a:lnTo>
                <a:lnTo>
                  <a:pt x="512" y="250"/>
                </a:lnTo>
                <a:lnTo>
                  <a:pt x="511" y="247"/>
                </a:lnTo>
                <a:lnTo>
                  <a:pt x="509" y="244"/>
                </a:lnTo>
                <a:lnTo>
                  <a:pt x="506" y="242"/>
                </a:lnTo>
                <a:lnTo>
                  <a:pt x="506" y="242"/>
                </a:lnTo>
                <a:lnTo>
                  <a:pt x="506" y="247"/>
                </a:lnTo>
                <a:lnTo>
                  <a:pt x="508" y="253"/>
                </a:lnTo>
                <a:lnTo>
                  <a:pt x="508" y="253"/>
                </a:lnTo>
                <a:close/>
                <a:moveTo>
                  <a:pt x="723" y="248"/>
                </a:moveTo>
                <a:lnTo>
                  <a:pt x="723" y="248"/>
                </a:lnTo>
                <a:lnTo>
                  <a:pt x="726" y="253"/>
                </a:lnTo>
                <a:lnTo>
                  <a:pt x="726" y="253"/>
                </a:lnTo>
                <a:lnTo>
                  <a:pt x="727" y="250"/>
                </a:lnTo>
                <a:lnTo>
                  <a:pt x="727" y="247"/>
                </a:lnTo>
                <a:lnTo>
                  <a:pt x="726" y="244"/>
                </a:lnTo>
                <a:lnTo>
                  <a:pt x="724" y="242"/>
                </a:lnTo>
                <a:lnTo>
                  <a:pt x="724" y="242"/>
                </a:lnTo>
                <a:lnTo>
                  <a:pt x="724" y="244"/>
                </a:lnTo>
                <a:lnTo>
                  <a:pt x="723" y="245"/>
                </a:lnTo>
                <a:lnTo>
                  <a:pt x="723" y="247"/>
                </a:lnTo>
                <a:lnTo>
                  <a:pt x="723" y="248"/>
                </a:lnTo>
                <a:lnTo>
                  <a:pt x="723" y="248"/>
                </a:lnTo>
                <a:close/>
                <a:moveTo>
                  <a:pt x="343" y="244"/>
                </a:moveTo>
                <a:lnTo>
                  <a:pt x="343" y="244"/>
                </a:lnTo>
                <a:lnTo>
                  <a:pt x="345" y="248"/>
                </a:lnTo>
                <a:lnTo>
                  <a:pt x="346" y="253"/>
                </a:lnTo>
                <a:lnTo>
                  <a:pt x="346" y="253"/>
                </a:lnTo>
                <a:lnTo>
                  <a:pt x="354" y="253"/>
                </a:lnTo>
                <a:lnTo>
                  <a:pt x="354" y="253"/>
                </a:lnTo>
                <a:lnTo>
                  <a:pt x="352" y="247"/>
                </a:lnTo>
                <a:lnTo>
                  <a:pt x="352" y="242"/>
                </a:lnTo>
                <a:lnTo>
                  <a:pt x="352" y="242"/>
                </a:lnTo>
                <a:lnTo>
                  <a:pt x="343" y="244"/>
                </a:lnTo>
                <a:lnTo>
                  <a:pt x="343" y="244"/>
                </a:lnTo>
                <a:close/>
                <a:moveTo>
                  <a:pt x="160" y="245"/>
                </a:moveTo>
                <a:lnTo>
                  <a:pt x="160" y="245"/>
                </a:lnTo>
                <a:lnTo>
                  <a:pt x="160" y="248"/>
                </a:lnTo>
                <a:lnTo>
                  <a:pt x="160" y="253"/>
                </a:lnTo>
                <a:lnTo>
                  <a:pt x="160" y="253"/>
                </a:lnTo>
                <a:lnTo>
                  <a:pt x="165" y="254"/>
                </a:lnTo>
                <a:lnTo>
                  <a:pt x="168" y="251"/>
                </a:lnTo>
                <a:lnTo>
                  <a:pt x="171" y="248"/>
                </a:lnTo>
                <a:lnTo>
                  <a:pt x="172" y="244"/>
                </a:lnTo>
                <a:lnTo>
                  <a:pt x="172" y="244"/>
                </a:lnTo>
                <a:lnTo>
                  <a:pt x="166" y="245"/>
                </a:lnTo>
                <a:lnTo>
                  <a:pt x="163" y="245"/>
                </a:lnTo>
                <a:lnTo>
                  <a:pt x="160" y="245"/>
                </a:lnTo>
                <a:lnTo>
                  <a:pt x="160" y="245"/>
                </a:lnTo>
                <a:close/>
                <a:moveTo>
                  <a:pt x="232" y="253"/>
                </a:moveTo>
                <a:lnTo>
                  <a:pt x="232" y="253"/>
                </a:lnTo>
                <a:lnTo>
                  <a:pt x="236" y="253"/>
                </a:lnTo>
                <a:lnTo>
                  <a:pt x="236" y="253"/>
                </a:lnTo>
                <a:lnTo>
                  <a:pt x="235" y="247"/>
                </a:lnTo>
                <a:lnTo>
                  <a:pt x="233" y="244"/>
                </a:lnTo>
                <a:lnTo>
                  <a:pt x="233" y="244"/>
                </a:lnTo>
                <a:lnTo>
                  <a:pt x="233" y="248"/>
                </a:lnTo>
                <a:lnTo>
                  <a:pt x="232" y="253"/>
                </a:lnTo>
                <a:lnTo>
                  <a:pt x="232" y="253"/>
                </a:lnTo>
                <a:close/>
                <a:moveTo>
                  <a:pt x="223" y="245"/>
                </a:moveTo>
                <a:lnTo>
                  <a:pt x="223" y="245"/>
                </a:lnTo>
                <a:lnTo>
                  <a:pt x="223" y="248"/>
                </a:lnTo>
                <a:lnTo>
                  <a:pt x="223" y="253"/>
                </a:lnTo>
                <a:lnTo>
                  <a:pt x="223" y="253"/>
                </a:lnTo>
                <a:lnTo>
                  <a:pt x="224" y="253"/>
                </a:lnTo>
                <a:lnTo>
                  <a:pt x="227" y="253"/>
                </a:lnTo>
                <a:lnTo>
                  <a:pt x="227" y="253"/>
                </a:lnTo>
                <a:lnTo>
                  <a:pt x="227" y="245"/>
                </a:lnTo>
                <a:lnTo>
                  <a:pt x="226" y="244"/>
                </a:lnTo>
                <a:lnTo>
                  <a:pt x="223" y="245"/>
                </a:lnTo>
                <a:lnTo>
                  <a:pt x="223" y="245"/>
                </a:lnTo>
                <a:close/>
                <a:moveTo>
                  <a:pt x="261" y="248"/>
                </a:moveTo>
                <a:lnTo>
                  <a:pt x="261" y="248"/>
                </a:lnTo>
                <a:lnTo>
                  <a:pt x="264" y="250"/>
                </a:lnTo>
                <a:lnTo>
                  <a:pt x="265" y="250"/>
                </a:lnTo>
                <a:lnTo>
                  <a:pt x="265" y="248"/>
                </a:lnTo>
                <a:lnTo>
                  <a:pt x="265" y="248"/>
                </a:lnTo>
                <a:lnTo>
                  <a:pt x="265" y="245"/>
                </a:lnTo>
                <a:lnTo>
                  <a:pt x="262" y="244"/>
                </a:lnTo>
                <a:lnTo>
                  <a:pt x="262" y="244"/>
                </a:lnTo>
                <a:lnTo>
                  <a:pt x="261" y="245"/>
                </a:lnTo>
                <a:lnTo>
                  <a:pt x="261" y="248"/>
                </a:lnTo>
                <a:lnTo>
                  <a:pt x="261" y="248"/>
                </a:lnTo>
                <a:close/>
                <a:moveTo>
                  <a:pt x="503" y="253"/>
                </a:moveTo>
                <a:lnTo>
                  <a:pt x="503" y="253"/>
                </a:lnTo>
                <a:lnTo>
                  <a:pt x="500" y="244"/>
                </a:lnTo>
                <a:lnTo>
                  <a:pt x="500" y="244"/>
                </a:lnTo>
                <a:lnTo>
                  <a:pt x="500" y="251"/>
                </a:lnTo>
                <a:lnTo>
                  <a:pt x="500" y="253"/>
                </a:lnTo>
                <a:lnTo>
                  <a:pt x="503" y="253"/>
                </a:lnTo>
                <a:lnTo>
                  <a:pt x="503" y="253"/>
                </a:lnTo>
                <a:close/>
                <a:moveTo>
                  <a:pt x="691" y="257"/>
                </a:moveTo>
                <a:lnTo>
                  <a:pt x="691" y="257"/>
                </a:lnTo>
                <a:lnTo>
                  <a:pt x="694" y="257"/>
                </a:lnTo>
                <a:lnTo>
                  <a:pt x="695" y="256"/>
                </a:lnTo>
                <a:lnTo>
                  <a:pt x="695" y="251"/>
                </a:lnTo>
                <a:lnTo>
                  <a:pt x="694" y="248"/>
                </a:lnTo>
                <a:lnTo>
                  <a:pt x="691" y="245"/>
                </a:lnTo>
                <a:lnTo>
                  <a:pt x="691" y="245"/>
                </a:lnTo>
                <a:lnTo>
                  <a:pt x="691" y="257"/>
                </a:lnTo>
                <a:lnTo>
                  <a:pt x="691" y="257"/>
                </a:lnTo>
                <a:close/>
                <a:moveTo>
                  <a:pt x="154" y="245"/>
                </a:moveTo>
                <a:lnTo>
                  <a:pt x="154" y="245"/>
                </a:lnTo>
                <a:lnTo>
                  <a:pt x="152" y="247"/>
                </a:lnTo>
                <a:lnTo>
                  <a:pt x="149" y="247"/>
                </a:lnTo>
                <a:lnTo>
                  <a:pt x="146" y="247"/>
                </a:lnTo>
                <a:lnTo>
                  <a:pt x="146" y="247"/>
                </a:lnTo>
                <a:lnTo>
                  <a:pt x="146" y="251"/>
                </a:lnTo>
                <a:lnTo>
                  <a:pt x="146" y="251"/>
                </a:lnTo>
                <a:lnTo>
                  <a:pt x="151" y="253"/>
                </a:lnTo>
                <a:lnTo>
                  <a:pt x="155" y="253"/>
                </a:lnTo>
                <a:lnTo>
                  <a:pt x="155" y="253"/>
                </a:lnTo>
                <a:lnTo>
                  <a:pt x="155" y="248"/>
                </a:lnTo>
                <a:lnTo>
                  <a:pt x="155" y="247"/>
                </a:lnTo>
                <a:lnTo>
                  <a:pt x="154" y="245"/>
                </a:lnTo>
                <a:lnTo>
                  <a:pt x="154" y="245"/>
                </a:lnTo>
                <a:close/>
                <a:moveTo>
                  <a:pt x="328" y="247"/>
                </a:moveTo>
                <a:lnTo>
                  <a:pt x="328" y="247"/>
                </a:lnTo>
                <a:lnTo>
                  <a:pt x="331" y="251"/>
                </a:lnTo>
                <a:lnTo>
                  <a:pt x="332" y="253"/>
                </a:lnTo>
                <a:lnTo>
                  <a:pt x="335" y="253"/>
                </a:lnTo>
                <a:lnTo>
                  <a:pt x="335" y="253"/>
                </a:lnTo>
                <a:lnTo>
                  <a:pt x="335" y="250"/>
                </a:lnTo>
                <a:lnTo>
                  <a:pt x="335" y="247"/>
                </a:lnTo>
                <a:lnTo>
                  <a:pt x="335" y="247"/>
                </a:lnTo>
                <a:lnTo>
                  <a:pt x="331" y="245"/>
                </a:lnTo>
                <a:lnTo>
                  <a:pt x="328" y="247"/>
                </a:lnTo>
                <a:lnTo>
                  <a:pt x="328" y="247"/>
                </a:lnTo>
                <a:close/>
                <a:moveTo>
                  <a:pt x="471" y="254"/>
                </a:moveTo>
                <a:lnTo>
                  <a:pt x="471" y="254"/>
                </a:lnTo>
                <a:lnTo>
                  <a:pt x="477" y="254"/>
                </a:lnTo>
                <a:lnTo>
                  <a:pt x="482" y="253"/>
                </a:lnTo>
                <a:lnTo>
                  <a:pt x="486" y="250"/>
                </a:lnTo>
                <a:lnTo>
                  <a:pt x="488" y="247"/>
                </a:lnTo>
                <a:lnTo>
                  <a:pt x="488" y="247"/>
                </a:lnTo>
                <a:lnTo>
                  <a:pt x="476" y="248"/>
                </a:lnTo>
                <a:lnTo>
                  <a:pt x="471" y="250"/>
                </a:lnTo>
                <a:lnTo>
                  <a:pt x="470" y="251"/>
                </a:lnTo>
                <a:lnTo>
                  <a:pt x="471" y="254"/>
                </a:lnTo>
                <a:lnTo>
                  <a:pt x="471" y="254"/>
                </a:lnTo>
                <a:close/>
                <a:moveTo>
                  <a:pt x="412" y="251"/>
                </a:moveTo>
                <a:lnTo>
                  <a:pt x="412" y="251"/>
                </a:lnTo>
                <a:lnTo>
                  <a:pt x="416" y="251"/>
                </a:lnTo>
                <a:lnTo>
                  <a:pt x="418" y="250"/>
                </a:lnTo>
                <a:lnTo>
                  <a:pt x="418" y="250"/>
                </a:lnTo>
                <a:lnTo>
                  <a:pt x="415" y="248"/>
                </a:lnTo>
                <a:lnTo>
                  <a:pt x="412" y="247"/>
                </a:lnTo>
                <a:lnTo>
                  <a:pt x="412" y="247"/>
                </a:lnTo>
                <a:lnTo>
                  <a:pt x="412" y="251"/>
                </a:lnTo>
                <a:lnTo>
                  <a:pt x="412" y="251"/>
                </a:lnTo>
                <a:close/>
                <a:moveTo>
                  <a:pt x="316" y="247"/>
                </a:moveTo>
                <a:lnTo>
                  <a:pt x="316" y="247"/>
                </a:lnTo>
                <a:lnTo>
                  <a:pt x="316" y="256"/>
                </a:lnTo>
                <a:lnTo>
                  <a:pt x="316" y="256"/>
                </a:lnTo>
                <a:lnTo>
                  <a:pt x="322" y="254"/>
                </a:lnTo>
                <a:lnTo>
                  <a:pt x="326" y="253"/>
                </a:lnTo>
                <a:lnTo>
                  <a:pt x="326" y="253"/>
                </a:lnTo>
                <a:lnTo>
                  <a:pt x="325" y="251"/>
                </a:lnTo>
                <a:lnTo>
                  <a:pt x="322" y="248"/>
                </a:lnTo>
                <a:lnTo>
                  <a:pt x="320" y="247"/>
                </a:lnTo>
                <a:lnTo>
                  <a:pt x="316" y="247"/>
                </a:lnTo>
                <a:lnTo>
                  <a:pt x="316" y="247"/>
                </a:lnTo>
                <a:close/>
                <a:moveTo>
                  <a:pt x="53" y="263"/>
                </a:moveTo>
                <a:lnTo>
                  <a:pt x="53" y="263"/>
                </a:lnTo>
                <a:lnTo>
                  <a:pt x="56" y="263"/>
                </a:lnTo>
                <a:lnTo>
                  <a:pt x="58" y="266"/>
                </a:lnTo>
                <a:lnTo>
                  <a:pt x="62" y="270"/>
                </a:lnTo>
                <a:lnTo>
                  <a:pt x="62" y="270"/>
                </a:lnTo>
                <a:lnTo>
                  <a:pt x="61" y="259"/>
                </a:lnTo>
                <a:lnTo>
                  <a:pt x="59" y="248"/>
                </a:lnTo>
                <a:lnTo>
                  <a:pt x="59" y="248"/>
                </a:lnTo>
                <a:lnTo>
                  <a:pt x="58" y="248"/>
                </a:lnTo>
                <a:lnTo>
                  <a:pt x="56" y="247"/>
                </a:lnTo>
                <a:lnTo>
                  <a:pt x="56" y="247"/>
                </a:lnTo>
                <a:lnTo>
                  <a:pt x="53" y="263"/>
                </a:lnTo>
                <a:lnTo>
                  <a:pt x="53" y="263"/>
                </a:lnTo>
                <a:close/>
                <a:moveTo>
                  <a:pt x="575" y="250"/>
                </a:moveTo>
                <a:lnTo>
                  <a:pt x="575" y="250"/>
                </a:lnTo>
                <a:lnTo>
                  <a:pt x="578" y="250"/>
                </a:lnTo>
                <a:lnTo>
                  <a:pt x="581" y="251"/>
                </a:lnTo>
                <a:lnTo>
                  <a:pt x="581" y="251"/>
                </a:lnTo>
                <a:lnTo>
                  <a:pt x="581" y="248"/>
                </a:lnTo>
                <a:lnTo>
                  <a:pt x="581" y="248"/>
                </a:lnTo>
                <a:lnTo>
                  <a:pt x="581" y="247"/>
                </a:lnTo>
                <a:lnTo>
                  <a:pt x="581" y="247"/>
                </a:lnTo>
                <a:lnTo>
                  <a:pt x="579" y="248"/>
                </a:lnTo>
                <a:lnTo>
                  <a:pt x="578" y="248"/>
                </a:lnTo>
                <a:lnTo>
                  <a:pt x="576" y="248"/>
                </a:lnTo>
                <a:lnTo>
                  <a:pt x="575" y="250"/>
                </a:lnTo>
                <a:lnTo>
                  <a:pt x="575" y="250"/>
                </a:lnTo>
                <a:close/>
                <a:moveTo>
                  <a:pt x="306" y="256"/>
                </a:moveTo>
                <a:lnTo>
                  <a:pt x="306" y="256"/>
                </a:lnTo>
                <a:lnTo>
                  <a:pt x="309" y="256"/>
                </a:lnTo>
                <a:lnTo>
                  <a:pt x="311" y="257"/>
                </a:lnTo>
                <a:lnTo>
                  <a:pt x="311" y="257"/>
                </a:lnTo>
                <a:lnTo>
                  <a:pt x="311" y="251"/>
                </a:lnTo>
                <a:lnTo>
                  <a:pt x="311" y="250"/>
                </a:lnTo>
                <a:lnTo>
                  <a:pt x="309" y="248"/>
                </a:lnTo>
                <a:lnTo>
                  <a:pt x="309" y="248"/>
                </a:lnTo>
                <a:lnTo>
                  <a:pt x="308" y="250"/>
                </a:lnTo>
                <a:lnTo>
                  <a:pt x="308" y="251"/>
                </a:lnTo>
                <a:lnTo>
                  <a:pt x="308" y="254"/>
                </a:lnTo>
                <a:lnTo>
                  <a:pt x="306" y="256"/>
                </a:lnTo>
                <a:lnTo>
                  <a:pt x="306" y="256"/>
                </a:lnTo>
                <a:close/>
                <a:moveTo>
                  <a:pt x="377" y="250"/>
                </a:moveTo>
                <a:lnTo>
                  <a:pt x="377" y="250"/>
                </a:lnTo>
                <a:lnTo>
                  <a:pt x="375" y="250"/>
                </a:lnTo>
                <a:lnTo>
                  <a:pt x="375" y="248"/>
                </a:lnTo>
                <a:lnTo>
                  <a:pt x="373" y="248"/>
                </a:lnTo>
                <a:lnTo>
                  <a:pt x="372" y="248"/>
                </a:lnTo>
                <a:lnTo>
                  <a:pt x="372" y="248"/>
                </a:lnTo>
                <a:lnTo>
                  <a:pt x="372" y="250"/>
                </a:lnTo>
                <a:lnTo>
                  <a:pt x="373" y="251"/>
                </a:lnTo>
                <a:lnTo>
                  <a:pt x="375" y="251"/>
                </a:lnTo>
                <a:lnTo>
                  <a:pt x="377" y="250"/>
                </a:lnTo>
                <a:lnTo>
                  <a:pt x="377" y="250"/>
                </a:lnTo>
                <a:close/>
                <a:moveTo>
                  <a:pt x="299" y="251"/>
                </a:moveTo>
                <a:lnTo>
                  <a:pt x="299" y="251"/>
                </a:lnTo>
                <a:lnTo>
                  <a:pt x="300" y="253"/>
                </a:lnTo>
                <a:lnTo>
                  <a:pt x="302" y="256"/>
                </a:lnTo>
                <a:lnTo>
                  <a:pt x="302" y="256"/>
                </a:lnTo>
                <a:lnTo>
                  <a:pt x="302" y="253"/>
                </a:lnTo>
                <a:lnTo>
                  <a:pt x="302" y="248"/>
                </a:lnTo>
                <a:lnTo>
                  <a:pt x="302" y="248"/>
                </a:lnTo>
                <a:lnTo>
                  <a:pt x="300" y="250"/>
                </a:lnTo>
                <a:lnTo>
                  <a:pt x="299" y="250"/>
                </a:lnTo>
                <a:lnTo>
                  <a:pt x="299" y="251"/>
                </a:lnTo>
                <a:lnTo>
                  <a:pt x="299" y="251"/>
                </a:lnTo>
                <a:close/>
                <a:moveTo>
                  <a:pt x="341" y="253"/>
                </a:moveTo>
                <a:lnTo>
                  <a:pt x="341" y="253"/>
                </a:lnTo>
                <a:lnTo>
                  <a:pt x="341" y="253"/>
                </a:lnTo>
                <a:lnTo>
                  <a:pt x="341" y="251"/>
                </a:lnTo>
                <a:lnTo>
                  <a:pt x="340" y="248"/>
                </a:lnTo>
                <a:lnTo>
                  <a:pt x="340" y="248"/>
                </a:lnTo>
                <a:lnTo>
                  <a:pt x="340" y="251"/>
                </a:lnTo>
                <a:lnTo>
                  <a:pt x="340" y="253"/>
                </a:lnTo>
                <a:lnTo>
                  <a:pt x="341" y="253"/>
                </a:lnTo>
                <a:lnTo>
                  <a:pt x="341" y="253"/>
                </a:lnTo>
                <a:close/>
                <a:moveTo>
                  <a:pt x="601" y="256"/>
                </a:moveTo>
                <a:lnTo>
                  <a:pt x="601" y="256"/>
                </a:lnTo>
                <a:lnTo>
                  <a:pt x="601" y="254"/>
                </a:lnTo>
                <a:lnTo>
                  <a:pt x="601" y="253"/>
                </a:lnTo>
                <a:lnTo>
                  <a:pt x="601" y="248"/>
                </a:lnTo>
                <a:lnTo>
                  <a:pt x="601" y="248"/>
                </a:lnTo>
                <a:lnTo>
                  <a:pt x="596" y="248"/>
                </a:lnTo>
                <a:lnTo>
                  <a:pt x="596" y="248"/>
                </a:lnTo>
                <a:lnTo>
                  <a:pt x="598" y="253"/>
                </a:lnTo>
                <a:lnTo>
                  <a:pt x="598" y="256"/>
                </a:lnTo>
                <a:lnTo>
                  <a:pt x="601" y="256"/>
                </a:lnTo>
                <a:lnTo>
                  <a:pt x="601" y="256"/>
                </a:lnTo>
                <a:close/>
                <a:moveTo>
                  <a:pt x="117" y="250"/>
                </a:moveTo>
                <a:lnTo>
                  <a:pt x="117" y="250"/>
                </a:lnTo>
                <a:lnTo>
                  <a:pt x="117" y="254"/>
                </a:lnTo>
                <a:lnTo>
                  <a:pt x="119" y="257"/>
                </a:lnTo>
                <a:lnTo>
                  <a:pt x="119" y="257"/>
                </a:lnTo>
                <a:lnTo>
                  <a:pt x="123" y="257"/>
                </a:lnTo>
                <a:lnTo>
                  <a:pt x="126" y="256"/>
                </a:lnTo>
                <a:lnTo>
                  <a:pt x="126" y="256"/>
                </a:lnTo>
                <a:lnTo>
                  <a:pt x="123" y="251"/>
                </a:lnTo>
                <a:lnTo>
                  <a:pt x="120" y="250"/>
                </a:lnTo>
                <a:lnTo>
                  <a:pt x="117" y="250"/>
                </a:lnTo>
                <a:lnTo>
                  <a:pt x="117" y="250"/>
                </a:lnTo>
                <a:close/>
                <a:moveTo>
                  <a:pt x="210" y="254"/>
                </a:moveTo>
                <a:lnTo>
                  <a:pt x="210" y="254"/>
                </a:lnTo>
                <a:lnTo>
                  <a:pt x="213" y="254"/>
                </a:lnTo>
                <a:lnTo>
                  <a:pt x="213" y="254"/>
                </a:lnTo>
                <a:lnTo>
                  <a:pt x="213" y="251"/>
                </a:lnTo>
                <a:lnTo>
                  <a:pt x="213" y="250"/>
                </a:lnTo>
                <a:lnTo>
                  <a:pt x="213" y="250"/>
                </a:lnTo>
                <a:lnTo>
                  <a:pt x="213" y="250"/>
                </a:lnTo>
                <a:lnTo>
                  <a:pt x="212" y="251"/>
                </a:lnTo>
                <a:lnTo>
                  <a:pt x="212" y="251"/>
                </a:lnTo>
                <a:lnTo>
                  <a:pt x="210" y="253"/>
                </a:lnTo>
                <a:lnTo>
                  <a:pt x="210" y="254"/>
                </a:lnTo>
                <a:lnTo>
                  <a:pt x="210" y="254"/>
                </a:lnTo>
                <a:close/>
                <a:moveTo>
                  <a:pt x="65" y="257"/>
                </a:moveTo>
                <a:lnTo>
                  <a:pt x="65" y="257"/>
                </a:lnTo>
                <a:lnTo>
                  <a:pt x="67" y="256"/>
                </a:lnTo>
                <a:lnTo>
                  <a:pt x="69" y="254"/>
                </a:lnTo>
                <a:lnTo>
                  <a:pt x="70" y="250"/>
                </a:lnTo>
                <a:lnTo>
                  <a:pt x="70" y="250"/>
                </a:lnTo>
                <a:lnTo>
                  <a:pt x="65" y="250"/>
                </a:lnTo>
                <a:lnTo>
                  <a:pt x="65" y="250"/>
                </a:lnTo>
                <a:lnTo>
                  <a:pt x="65" y="254"/>
                </a:lnTo>
                <a:lnTo>
                  <a:pt x="65" y="257"/>
                </a:lnTo>
                <a:lnTo>
                  <a:pt x="65" y="257"/>
                </a:lnTo>
                <a:close/>
                <a:moveTo>
                  <a:pt x="175" y="254"/>
                </a:moveTo>
                <a:lnTo>
                  <a:pt x="175" y="254"/>
                </a:lnTo>
                <a:lnTo>
                  <a:pt x="177" y="254"/>
                </a:lnTo>
                <a:lnTo>
                  <a:pt x="177" y="253"/>
                </a:lnTo>
                <a:lnTo>
                  <a:pt x="177" y="251"/>
                </a:lnTo>
                <a:lnTo>
                  <a:pt x="175" y="250"/>
                </a:lnTo>
                <a:lnTo>
                  <a:pt x="175" y="250"/>
                </a:lnTo>
                <a:lnTo>
                  <a:pt x="175" y="253"/>
                </a:lnTo>
                <a:lnTo>
                  <a:pt x="175" y="254"/>
                </a:lnTo>
                <a:lnTo>
                  <a:pt x="175" y="254"/>
                </a:lnTo>
                <a:close/>
                <a:moveTo>
                  <a:pt x="564" y="256"/>
                </a:moveTo>
                <a:lnTo>
                  <a:pt x="564" y="256"/>
                </a:lnTo>
                <a:lnTo>
                  <a:pt x="569" y="256"/>
                </a:lnTo>
                <a:lnTo>
                  <a:pt x="569" y="256"/>
                </a:lnTo>
                <a:lnTo>
                  <a:pt x="569" y="253"/>
                </a:lnTo>
                <a:lnTo>
                  <a:pt x="569" y="251"/>
                </a:lnTo>
                <a:lnTo>
                  <a:pt x="569" y="251"/>
                </a:lnTo>
                <a:lnTo>
                  <a:pt x="567" y="250"/>
                </a:lnTo>
                <a:lnTo>
                  <a:pt x="563" y="250"/>
                </a:lnTo>
                <a:lnTo>
                  <a:pt x="563" y="250"/>
                </a:lnTo>
                <a:lnTo>
                  <a:pt x="564" y="253"/>
                </a:lnTo>
                <a:lnTo>
                  <a:pt x="564" y="253"/>
                </a:lnTo>
                <a:lnTo>
                  <a:pt x="564" y="256"/>
                </a:lnTo>
                <a:lnTo>
                  <a:pt x="564" y="256"/>
                </a:lnTo>
                <a:close/>
                <a:moveTo>
                  <a:pt x="651" y="256"/>
                </a:moveTo>
                <a:lnTo>
                  <a:pt x="651" y="256"/>
                </a:lnTo>
                <a:lnTo>
                  <a:pt x="651" y="254"/>
                </a:lnTo>
                <a:lnTo>
                  <a:pt x="649" y="253"/>
                </a:lnTo>
                <a:lnTo>
                  <a:pt x="649" y="251"/>
                </a:lnTo>
                <a:lnTo>
                  <a:pt x="648" y="250"/>
                </a:lnTo>
                <a:lnTo>
                  <a:pt x="648" y="250"/>
                </a:lnTo>
                <a:lnTo>
                  <a:pt x="649" y="254"/>
                </a:lnTo>
                <a:lnTo>
                  <a:pt x="649" y="256"/>
                </a:lnTo>
                <a:lnTo>
                  <a:pt x="651" y="256"/>
                </a:lnTo>
                <a:lnTo>
                  <a:pt x="651" y="256"/>
                </a:lnTo>
                <a:close/>
                <a:moveTo>
                  <a:pt x="280" y="253"/>
                </a:moveTo>
                <a:lnTo>
                  <a:pt x="280" y="253"/>
                </a:lnTo>
                <a:lnTo>
                  <a:pt x="287" y="254"/>
                </a:lnTo>
                <a:lnTo>
                  <a:pt x="293" y="254"/>
                </a:lnTo>
                <a:lnTo>
                  <a:pt x="293" y="254"/>
                </a:lnTo>
                <a:lnTo>
                  <a:pt x="293" y="251"/>
                </a:lnTo>
                <a:lnTo>
                  <a:pt x="293" y="251"/>
                </a:lnTo>
                <a:lnTo>
                  <a:pt x="285" y="251"/>
                </a:lnTo>
                <a:lnTo>
                  <a:pt x="280" y="253"/>
                </a:lnTo>
                <a:lnTo>
                  <a:pt x="280" y="253"/>
                </a:lnTo>
                <a:close/>
                <a:moveTo>
                  <a:pt x="607" y="253"/>
                </a:moveTo>
                <a:lnTo>
                  <a:pt x="607" y="253"/>
                </a:lnTo>
                <a:lnTo>
                  <a:pt x="607" y="254"/>
                </a:lnTo>
                <a:lnTo>
                  <a:pt x="610" y="256"/>
                </a:lnTo>
                <a:lnTo>
                  <a:pt x="613" y="256"/>
                </a:lnTo>
                <a:lnTo>
                  <a:pt x="614" y="254"/>
                </a:lnTo>
                <a:lnTo>
                  <a:pt x="614" y="254"/>
                </a:lnTo>
                <a:lnTo>
                  <a:pt x="613" y="254"/>
                </a:lnTo>
                <a:lnTo>
                  <a:pt x="613" y="253"/>
                </a:lnTo>
                <a:lnTo>
                  <a:pt x="613" y="253"/>
                </a:lnTo>
                <a:lnTo>
                  <a:pt x="610" y="251"/>
                </a:lnTo>
                <a:lnTo>
                  <a:pt x="607" y="253"/>
                </a:lnTo>
                <a:lnTo>
                  <a:pt x="607" y="253"/>
                </a:lnTo>
                <a:close/>
                <a:moveTo>
                  <a:pt x="709" y="253"/>
                </a:moveTo>
                <a:lnTo>
                  <a:pt x="709" y="253"/>
                </a:lnTo>
                <a:lnTo>
                  <a:pt x="710" y="257"/>
                </a:lnTo>
                <a:lnTo>
                  <a:pt x="712" y="259"/>
                </a:lnTo>
                <a:lnTo>
                  <a:pt x="713" y="260"/>
                </a:lnTo>
                <a:lnTo>
                  <a:pt x="713" y="260"/>
                </a:lnTo>
                <a:lnTo>
                  <a:pt x="713" y="251"/>
                </a:lnTo>
                <a:lnTo>
                  <a:pt x="713" y="251"/>
                </a:lnTo>
                <a:lnTo>
                  <a:pt x="709" y="253"/>
                </a:lnTo>
                <a:lnTo>
                  <a:pt x="709" y="253"/>
                </a:lnTo>
                <a:close/>
                <a:moveTo>
                  <a:pt x="546" y="256"/>
                </a:moveTo>
                <a:lnTo>
                  <a:pt x="546" y="256"/>
                </a:lnTo>
                <a:lnTo>
                  <a:pt x="549" y="256"/>
                </a:lnTo>
                <a:lnTo>
                  <a:pt x="549" y="256"/>
                </a:lnTo>
                <a:lnTo>
                  <a:pt x="549" y="253"/>
                </a:lnTo>
                <a:lnTo>
                  <a:pt x="546" y="253"/>
                </a:lnTo>
                <a:lnTo>
                  <a:pt x="546" y="253"/>
                </a:lnTo>
                <a:lnTo>
                  <a:pt x="546" y="256"/>
                </a:lnTo>
                <a:lnTo>
                  <a:pt x="546" y="256"/>
                </a:lnTo>
                <a:close/>
                <a:moveTo>
                  <a:pt x="578" y="254"/>
                </a:moveTo>
                <a:lnTo>
                  <a:pt x="578" y="254"/>
                </a:lnTo>
                <a:lnTo>
                  <a:pt x="572" y="253"/>
                </a:lnTo>
                <a:lnTo>
                  <a:pt x="572" y="253"/>
                </a:lnTo>
                <a:lnTo>
                  <a:pt x="573" y="256"/>
                </a:lnTo>
                <a:lnTo>
                  <a:pt x="573" y="256"/>
                </a:lnTo>
                <a:lnTo>
                  <a:pt x="578" y="254"/>
                </a:lnTo>
                <a:lnTo>
                  <a:pt x="578" y="254"/>
                </a:lnTo>
                <a:close/>
                <a:moveTo>
                  <a:pt x="248" y="257"/>
                </a:moveTo>
                <a:lnTo>
                  <a:pt x="248" y="257"/>
                </a:lnTo>
                <a:lnTo>
                  <a:pt x="250" y="256"/>
                </a:lnTo>
                <a:lnTo>
                  <a:pt x="250" y="256"/>
                </a:lnTo>
                <a:lnTo>
                  <a:pt x="250" y="256"/>
                </a:lnTo>
                <a:lnTo>
                  <a:pt x="250" y="254"/>
                </a:lnTo>
                <a:lnTo>
                  <a:pt x="248" y="254"/>
                </a:lnTo>
                <a:lnTo>
                  <a:pt x="248" y="254"/>
                </a:lnTo>
                <a:lnTo>
                  <a:pt x="247" y="256"/>
                </a:lnTo>
                <a:lnTo>
                  <a:pt x="247" y="257"/>
                </a:lnTo>
                <a:lnTo>
                  <a:pt x="248" y="257"/>
                </a:lnTo>
                <a:lnTo>
                  <a:pt x="248" y="257"/>
                </a:lnTo>
                <a:close/>
                <a:moveTo>
                  <a:pt x="270" y="257"/>
                </a:moveTo>
                <a:lnTo>
                  <a:pt x="270" y="257"/>
                </a:lnTo>
                <a:lnTo>
                  <a:pt x="268" y="256"/>
                </a:lnTo>
                <a:lnTo>
                  <a:pt x="267" y="254"/>
                </a:lnTo>
                <a:lnTo>
                  <a:pt x="262" y="256"/>
                </a:lnTo>
                <a:lnTo>
                  <a:pt x="262" y="256"/>
                </a:lnTo>
                <a:lnTo>
                  <a:pt x="265" y="257"/>
                </a:lnTo>
                <a:lnTo>
                  <a:pt x="270" y="257"/>
                </a:lnTo>
                <a:lnTo>
                  <a:pt x="270" y="257"/>
                </a:lnTo>
                <a:close/>
                <a:moveTo>
                  <a:pt x="146" y="257"/>
                </a:moveTo>
                <a:lnTo>
                  <a:pt x="146" y="257"/>
                </a:lnTo>
                <a:lnTo>
                  <a:pt x="149" y="257"/>
                </a:lnTo>
                <a:lnTo>
                  <a:pt x="151" y="257"/>
                </a:lnTo>
                <a:lnTo>
                  <a:pt x="151" y="257"/>
                </a:lnTo>
                <a:lnTo>
                  <a:pt x="151" y="256"/>
                </a:lnTo>
                <a:lnTo>
                  <a:pt x="149" y="256"/>
                </a:lnTo>
                <a:lnTo>
                  <a:pt x="146" y="257"/>
                </a:lnTo>
                <a:lnTo>
                  <a:pt x="146" y="257"/>
                </a:lnTo>
                <a:close/>
                <a:moveTo>
                  <a:pt x="738" y="263"/>
                </a:moveTo>
                <a:lnTo>
                  <a:pt x="738" y="263"/>
                </a:lnTo>
                <a:lnTo>
                  <a:pt x="738" y="259"/>
                </a:lnTo>
                <a:lnTo>
                  <a:pt x="736" y="257"/>
                </a:lnTo>
                <a:lnTo>
                  <a:pt x="735" y="257"/>
                </a:lnTo>
                <a:lnTo>
                  <a:pt x="735" y="257"/>
                </a:lnTo>
                <a:lnTo>
                  <a:pt x="736" y="260"/>
                </a:lnTo>
                <a:lnTo>
                  <a:pt x="738" y="263"/>
                </a:lnTo>
                <a:lnTo>
                  <a:pt x="738" y="263"/>
                </a:lnTo>
                <a:close/>
                <a:moveTo>
                  <a:pt x="90" y="260"/>
                </a:moveTo>
                <a:lnTo>
                  <a:pt x="90" y="260"/>
                </a:lnTo>
                <a:lnTo>
                  <a:pt x="90" y="260"/>
                </a:lnTo>
                <a:lnTo>
                  <a:pt x="88" y="260"/>
                </a:lnTo>
                <a:lnTo>
                  <a:pt x="87" y="263"/>
                </a:lnTo>
                <a:lnTo>
                  <a:pt x="85" y="273"/>
                </a:lnTo>
                <a:lnTo>
                  <a:pt x="85" y="273"/>
                </a:lnTo>
                <a:lnTo>
                  <a:pt x="87" y="277"/>
                </a:lnTo>
                <a:lnTo>
                  <a:pt x="88" y="283"/>
                </a:lnTo>
                <a:lnTo>
                  <a:pt x="91" y="291"/>
                </a:lnTo>
                <a:lnTo>
                  <a:pt x="91" y="291"/>
                </a:lnTo>
                <a:lnTo>
                  <a:pt x="94" y="288"/>
                </a:lnTo>
                <a:lnTo>
                  <a:pt x="96" y="283"/>
                </a:lnTo>
                <a:lnTo>
                  <a:pt x="98" y="279"/>
                </a:lnTo>
                <a:lnTo>
                  <a:pt x="96" y="274"/>
                </a:lnTo>
                <a:lnTo>
                  <a:pt x="94" y="265"/>
                </a:lnTo>
                <a:lnTo>
                  <a:pt x="90" y="257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0"/>
                </a:lnTo>
                <a:close/>
                <a:moveTo>
                  <a:pt x="759" y="277"/>
                </a:moveTo>
                <a:lnTo>
                  <a:pt x="759" y="277"/>
                </a:lnTo>
                <a:lnTo>
                  <a:pt x="761" y="280"/>
                </a:lnTo>
                <a:lnTo>
                  <a:pt x="762" y="283"/>
                </a:lnTo>
                <a:lnTo>
                  <a:pt x="765" y="285"/>
                </a:lnTo>
                <a:lnTo>
                  <a:pt x="768" y="288"/>
                </a:lnTo>
                <a:lnTo>
                  <a:pt x="768" y="288"/>
                </a:lnTo>
                <a:lnTo>
                  <a:pt x="768" y="280"/>
                </a:lnTo>
                <a:lnTo>
                  <a:pt x="768" y="271"/>
                </a:lnTo>
                <a:lnTo>
                  <a:pt x="767" y="263"/>
                </a:lnTo>
                <a:lnTo>
                  <a:pt x="765" y="260"/>
                </a:lnTo>
                <a:lnTo>
                  <a:pt x="764" y="257"/>
                </a:lnTo>
                <a:lnTo>
                  <a:pt x="764" y="257"/>
                </a:lnTo>
                <a:lnTo>
                  <a:pt x="761" y="268"/>
                </a:lnTo>
                <a:lnTo>
                  <a:pt x="759" y="277"/>
                </a:lnTo>
                <a:lnTo>
                  <a:pt x="759" y="277"/>
                </a:lnTo>
                <a:close/>
                <a:moveTo>
                  <a:pt x="99" y="265"/>
                </a:moveTo>
                <a:lnTo>
                  <a:pt x="99" y="265"/>
                </a:lnTo>
                <a:lnTo>
                  <a:pt x="101" y="265"/>
                </a:lnTo>
                <a:lnTo>
                  <a:pt x="101" y="263"/>
                </a:lnTo>
                <a:lnTo>
                  <a:pt x="101" y="259"/>
                </a:lnTo>
                <a:lnTo>
                  <a:pt x="101" y="259"/>
                </a:lnTo>
                <a:lnTo>
                  <a:pt x="99" y="259"/>
                </a:lnTo>
                <a:lnTo>
                  <a:pt x="98" y="257"/>
                </a:lnTo>
                <a:lnTo>
                  <a:pt x="98" y="257"/>
                </a:lnTo>
                <a:lnTo>
                  <a:pt x="98" y="262"/>
                </a:lnTo>
                <a:lnTo>
                  <a:pt x="99" y="265"/>
                </a:lnTo>
                <a:lnTo>
                  <a:pt x="99" y="265"/>
                </a:lnTo>
                <a:close/>
                <a:moveTo>
                  <a:pt x="180" y="263"/>
                </a:moveTo>
                <a:lnTo>
                  <a:pt x="180" y="263"/>
                </a:lnTo>
                <a:lnTo>
                  <a:pt x="177" y="276"/>
                </a:lnTo>
                <a:lnTo>
                  <a:pt x="177" y="276"/>
                </a:lnTo>
                <a:lnTo>
                  <a:pt x="183" y="279"/>
                </a:lnTo>
                <a:lnTo>
                  <a:pt x="189" y="283"/>
                </a:lnTo>
                <a:lnTo>
                  <a:pt x="189" y="283"/>
                </a:lnTo>
                <a:lnTo>
                  <a:pt x="197" y="282"/>
                </a:lnTo>
                <a:lnTo>
                  <a:pt x="197" y="282"/>
                </a:lnTo>
                <a:lnTo>
                  <a:pt x="192" y="259"/>
                </a:lnTo>
                <a:lnTo>
                  <a:pt x="192" y="259"/>
                </a:lnTo>
                <a:lnTo>
                  <a:pt x="187" y="260"/>
                </a:lnTo>
                <a:lnTo>
                  <a:pt x="184" y="260"/>
                </a:lnTo>
                <a:lnTo>
                  <a:pt x="180" y="263"/>
                </a:lnTo>
                <a:lnTo>
                  <a:pt x="180" y="263"/>
                </a:lnTo>
                <a:close/>
                <a:moveTo>
                  <a:pt x="547" y="260"/>
                </a:moveTo>
                <a:lnTo>
                  <a:pt x="547" y="260"/>
                </a:lnTo>
                <a:lnTo>
                  <a:pt x="547" y="262"/>
                </a:lnTo>
                <a:lnTo>
                  <a:pt x="549" y="262"/>
                </a:lnTo>
                <a:lnTo>
                  <a:pt x="552" y="260"/>
                </a:lnTo>
                <a:lnTo>
                  <a:pt x="552" y="260"/>
                </a:lnTo>
                <a:lnTo>
                  <a:pt x="552" y="259"/>
                </a:lnTo>
                <a:lnTo>
                  <a:pt x="552" y="259"/>
                </a:lnTo>
                <a:lnTo>
                  <a:pt x="549" y="260"/>
                </a:lnTo>
                <a:lnTo>
                  <a:pt x="547" y="260"/>
                </a:lnTo>
                <a:lnTo>
                  <a:pt x="547" y="260"/>
                </a:lnTo>
                <a:close/>
                <a:moveTo>
                  <a:pt x="691" y="265"/>
                </a:moveTo>
                <a:lnTo>
                  <a:pt x="691" y="265"/>
                </a:lnTo>
                <a:lnTo>
                  <a:pt x="692" y="266"/>
                </a:lnTo>
                <a:lnTo>
                  <a:pt x="692" y="268"/>
                </a:lnTo>
                <a:lnTo>
                  <a:pt x="692" y="271"/>
                </a:lnTo>
                <a:lnTo>
                  <a:pt x="692" y="273"/>
                </a:lnTo>
                <a:lnTo>
                  <a:pt x="692" y="273"/>
                </a:lnTo>
                <a:lnTo>
                  <a:pt x="695" y="270"/>
                </a:lnTo>
                <a:lnTo>
                  <a:pt x="697" y="266"/>
                </a:lnTo>
                <a:lnTo>
                  <a:pt x="700" y="259"/>
                </a:lnTo>
                <a:lnTo>
                  <a:pt x="700" y="259"/>
                </a:lnTo>
                <a:lnTo>
                  <a:pt x="698" y="262"/>
                </a:lnTo>
                <a:lnTo>
                  <a:pt x="695" y="262"/>
                </a:lnTo>
                <a:lnTo>
                  <a:pt x="694" y="263"/>
                </a:lnTo>
                <a:lnTo>
                  <a:pt x="691" y="265"/>
                </a:lnTo>
                <a:lnTo>
                  <a:pt x="691" y="265"/>
                </a:lnTo>
                <a:close/>
                <a:moveTo>
                  <a:pt x="197" y="260"/>
                </a:moveTo>
                <a:lnTo>
                  <a:pt x="197" y="260"/>
                </a:lnTo>
                <a:lnTo>
                  <a:pt x="198" y="265"/>
                </a:lnTo>
                <a:lnTo>
                  <a:pt x="198" y="270"/>
                </a:lnTo>
                <a:lnTo>
                  <a:pt x="201" y="279"/>
                </a:lnTo>
                <a:lnTo>
                  <a:pt x="201" y="279"/>
                </a:lnTo>
                <a:lnTo>
                  <a:pt x="203" y="279"/>
                </a:lnTo>
                <a:lnTo>
                  <a:pt x="206" y="277"/>
                </a:lnTo>
                <a:lnTo>
                  <a:pt x="206" y="277"/>
                </a:lnTo>
                <a:lnTo>
                  <a:pt x="206" y="271"/>
                </a:lnTo>
                <a:lnTo>
                  <a:pt x="206" y="263"/>
                </a:lnTo>
                <a:lnTo>
                  <a:pt x="206" y="263"/>
                </a:lnTo>
                <a:lnTo>
                  <a:pt x="203" y="260"/>
                </a:lnTo>
                <a:lnTo>
                  <a:pt x="200" y="260"/>
                </a:lnTo>
                <a:lnTo>
                  <a:pt x="197" y="260"/>
                </a:lnTo>
                <a:lnTo>
                  <a:pt x="197" y="260"/>
                </a:lnTo>
                <a:close/>
                <a:moveTo>
                  <a:pt x="479" y="262"/>
                </a:moveTo>
                <a:lnTo>
                  <a:pt x="479" y="262"/>
                </a:lnTo>
                <a:lnTo>
                  <a:pt x="482" y="263"/>
                </a:lnTo>
                <a:lnTo>
                  <a:pt x="483" y="265"/>
                </a:lnTo>
                <a:lnTo>
                  <a:pt x="491" y="265"/>
                </a:lnTo>
                <a:lnTo>
                  <a:pt x="491" y="265"/>
                </a:lnTo>
                <a:lnTo>
                  <a:pt x="491" y="262"/>
                </a:lnTo>
                <a:lnTo>
                  <a:pt x="491" y="260"/>
                </a:lnTo>
                <a:lnTo>
                  <a:pt x="491" y="260"/>
                </a:lnTo>
                <a:lnTo>
                  <a:pt x="483" y="260"/>
                </a:lnTo>
                <a:lnTo>
                  <a:pt x="479" y="262"/>
                </a:lnTo>
                <a:lnTo>
                  <a:pt x="479" y="262"/>
                </a:lnTo>
                <a:close/>
                <a:moveTo>
                  <a:pt x="499" y="265"/>
                </a:moveTo>
                <a:lnTo>
                  <a:pt x="499" y="265"/>
                </a:lnTo>
                <a:lnTo>
                  <a:pt x="502" y="265"/>
                </a:lnTo>
                <a:lnTo>
                  <a:pt x="505" y="265"/>
                </a:lnTo>
                <a:lnTo>
                  <a:pt x="505" y="265"/>
                </a:lnTo>
                <a:lnTo>
                  <a:pt x="505" y="262"/>
                </a:lnTo>
                <a:lnTo>
                  <a:pt x="503" y="260"/>
                </a:lnTo>
                <a:lnTo>
                  <a:pt x="499" y="260"/>
                </a:lnTo>
                <a:lnTo>
                  <a:pt x="499" y="260"/>
                </a:lnTo>
                <a:lnTo>
                  <a:pt x="499" y="262"/>
                </a:lnTo>
                <a:lnTo>
                  <a:pt x="499" y="265"/>
                </a:lnTo>
                <a:lnTo>
                  <a:pt x="499" y="265"/>
                </a:lnTo>
                <a:close/>
                <a:moveTo>
                  <a:pt x="163" y="266"/>
                </a:moveTo>
                <a:lnTo>
                  <a:pt x="163" y="266"/>
                </a:lnTo>
                <a:lnTo>
                  <a:pt x="166" y="263"/>
                </a:lnTo>
                <a:lnTo>
                  <a:pt x="168" y="262"/>
                </a:lnTo>
                <a:lnTo>
                  <a:pt x="166" y="260"/>
                </a:lnTo>
                <a:lnTo>
                  <a:pt x="166" y="260"/>
                </a:lnTo>
                <a:lnTo>
                  <a:pt x="163" y="263"/>
                </a:lnTo>
                <a:lnTo>
                  <a:pt x="163" y="265"/>
                </a:lnTo>
                <a:lnTo>
                  <a:pt x="163" y="266"/>
                </a:lnTo>
                <a:lnTo>
                  <a:pt x="163" y="266"/>
                </a:lnTo>
                <a:close/>
                <a:moveTo>
                  <a:pt x="572" y="262"/>
                </a:moveTo>
                <a:lnTo>
                  <a:pt x="572" y="262"/>
                </a:lnTo>
                <a:lnTo>
                  <a:pt x="575" y="262"/>
                </a:lnTo>
                <a:lnTo>
                  <a:pt x="576" y="262"/>
                </a:lnTo>
                <a:lnTo>
                  <a:pt x="579" y="263"/>
                </a:lnTo>
                <a:lnTo>
                  <a:pt x="581" y="262"/>
                </a:lnTo>
                <a:lnTo>
                  <a:pt x="581" y="262"/>
                </a:lnTo>
                <a:lnTo>
                  <a:pt x="575" y="260"/>
                </a:lnTo>
                <a:lnTo>
                  <a:pt x="573" y="260"/>
                </a:lnTo>
                <a:lnTo>
                  <a:pt x="572" y="262"/>
                </a:lnTo>
                <a:lnTo>
                  <a:pt x="572" y="262"/>
                </a:lnTo>
                <a:close/>
                <a:moveTo>
                  <a:pt x="608" y="262"/>
                </a:moveTo>
                <a:lnTo>
                  <a:pt x="608" y="262"/>
                </a:lnTo>
                <a:lnTo>
                  <a:pt x="611" y="262"/>
                </a:lnTo>
                <a:lnTo>
                  <a:pt x="613" y="262"/>
                </a:lnTo>
                <a:lnTo>
                  <a:pt x="613" y="260"/>
                </a:lnTo>
                <a:lnTo>
                  <a:pt x="613" y="260"/>
                </a:lnTo>
                <a:lnTo>
                  <a:pt x="610" y="260"/>
                </a:lnTo>
                <a:lnTo>
                  <a:pt x="608" y="260"/>
                </a:lnTo>
                <a:lnTo>
                  <a:pt x="608" y="262"/>
                </a:lnTo>
                <a:lnTo>
                  <a:pt x="608" y="262"/>
                </a:lnTo>
                <a:close/>
                <a:moveTo>
                  <a:pt x="649" y="260"/>
                </a:moveTo>
                <a:lnTo>
                  <a:pt x="649" y="260"/>
                </a:lnTo>
                <a:lnTo>
                  <a:pt x="648" y="271"/>
                </a:lnTo>
                <a:lnTo>
                  <a:pt x="649" y="283"/>
                </a:lnTo>
                <a:lnTo>
                  <a:pt x="653" y="295"/>
                </a:lnTo>
                <a:lnTo>
                  <a:pt x="657" y="306"/>
                </a:lnTo>
                <a:lnTo>
                  <a:pt x="657" y="306"/>
                </a:lnTo>
                <a:lnTo>
                  <a:pt x="659" y="294"/>
                </a:lnTo>
                <a:lnTo>
                  <a:pt x="659" y="283"/>
                </a:lnTo>
                <a:lnTo>
                  <a:pt x="657" y="271"/>
                </a:lnTo>
                <a:lnTo>
                  <a:pt x="654" y="260"/>
                </a:lnTo>
                <a:lnTo>
                  <a:pt x="654" y="260"/>
                </a:lnTo>
                <a:lnTo>
                  <a:pt x="649" y="260"/>
                </a:lnTo>
                <a:lnTo>
                  <a:pt x="649" y="260"/>
                </a:lnTo>
                <a:close/>
                <a:moveTo>
                  <a:pt x="146" y="263"/>
                </a:moveTo>
                <a:lnTo>
                  <a:pt x="146" y="263"/>
                </a:lnTo>
                <a:lnTo>
                  <a:pt x="151" y="271"/>
                </a:lnTo>
                <a:lnTo>
                  <a:pt x="151" y="271"/>
                </a:lnTo>
                <a:lnTo>
                  <a:pt x="155" y="268"/>
                </a:lnTo>
                <a:lnTo>
                  <a:pt x="157" y="262"/>
                </a:lnTo>
                <a:lnTo>
                  <a:pt x="157" y="262"/>
                </a:lnTo>
                <a:lnTo>
                  <a:pt x="151" y="262"/>
                </a:lnTo>
                <a:lnTo>
                  <a:pt x="146" y="263"/>
                </a:lnTo>
                <a:lnTo>
                  <a:pt x="146" y="263"/>
                </a:lnTo>
                <a:close/>
                <a:moveTo>
                  <a:pt x="334" y="266"/>
                </a:moveTo>
                <a:lnTo>
                  <a:pt x="334" y="266"/>
                </a:lnTo>
                <a:lnTo>
                  <a:pt x="334" y="262"/>
                </a:lnTo>
                <a:lnTo>
                  <a:pt x="334" y="262"/>
                </a:lnTo>
                <a:lnTo>
                  <a:pt x="328" y="262"/>
                </a:lnTo>
                <a:lnTo>
                  <a:pt x="323" y="262"/>
                </a:lnTo>
                <a:lnTo>
                  <a:pt x="323" y="262"/>
                </a:lnTo>
                <a:lnTo>
                  <a:pt x="326" y="265"/>
                </a:lnTo>
                <a:lnTo>
                  <a:pt x="334" y="266"/>
                </a:lnTo>
                <a:lnTo>
                  <a:pt x="334" y="266"/>
                </a:lnTo>
                <a:close/>
                <a:moveTo>
                  <a:pt x="343" y="263"/>
                </a:moveTo>
                <a:lnTo>
                  <a:pt x="343" y="263"/>
                </a:lnTo>
                <a:lnTo>
                  <a:pt x="346" y="265"/>
                </a:lnTo>
                <a:lnTo>
                  <a:pt x="346" y="266"/>
                </a:lnTo>
                <a:lnTo>
                  <a:pt x="349" y="266"/>
                </a:lnTo>
                <a:lnTo>
                  <a:pt x="349" y="266"/>
                </a:lnTo>
                <a:lnTo>
                  <a:pt x="348" y="263"/>
                </a:lnTo>
                <a:lnTo>
                  <a:pt x="346" y="262"/>
                </a:lnTo>
                <a:lnTo>
                  <a:pt x="345" y="262"/>
                </a:lnTo>
                <a:lnTo>
                  <a:pt x="343" y="263"/>
                </a:lnTo>
                <a:lnTo>
                  <a:pt x="343" y="263"/>
                </a:lnTo>
                <a:close/>
                <a:moveTo>
                  <a:pt x="517" y="262"/>
                </a:moveTo>
                <a:lnTo>
                  <a:pt x="517" y="262"/>
                </a:lnTo>
                <a:lnTo>
                  <a:pt x="517" y="262"/>
                </a:lnTo>
                <a:lnTo>
                  <a:pt x="514" y="262"/>
                </a:lnTo>
                <a:lnTo>
                  <a:pt x="511" y="262"/>
                </a:lnTo>
                <a:lnTo>
                  <a:pt x="511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5"/>
                </a:lnTo>
                <a:lnTo>
                  <a:pt x="515" y="265"/>
                </a:lnTo>
                <a:lnTo>
                  <a:pt x="517" y="263"/>
                </a:lnTo>
                <a:lnTo>
                  <a:pt x="517" y="262"/>
                </a:lnTo>
                <a:lnTo>
                  <a:pt x="517" y="262"/>
                </a:lnTo>
                <a:close/>
                <a:moveTo>
                  <a:pt x="128" y="270"/>
                </a:moveTo>
                <a:lnTo>
                  <a:pt x="128" y="270"/>
                </a:lnTo>
                <a:lnTo>
                  <a:pt x="126" y="265"/>
                </a:lnTo>
                <a:lnTo>
                  <a:pt x="126" y="263"/>
                </a:lnTo>
                <a:lnTo>
                  <a:pt x="125" y="262"/>
                </a:lnTo>
                <a:lnTo>
                  <a:pt x="125" y="262"/>
                </a:lnTo>
                <a:lnTo>
                  <a:pt x="125" y="266"/>
                </a:lnTo>
                <a:lnTo>
                  <a:pt x="128" y="270"/>
                </a:lnTo>
                <a:lnTo>
                  <a:pt x="128" y="270"/>
                </a:lnTo>
                <a:close/>
                <a:moveTo>
                  <a:pt x="386" y="263"/>
                </a:moveTo>
                <a:lnTo>
                  <a:pt x="386" y="263"/>
                </a:lnTo>
                <a:lnTo>
                  <a:pt x="386" y="263"/>
                </a:lnTo>
                <a:lnTo>
                  <a:pt x="387" y="265"/>
                </a:lnTo>
                <a:lnTo>
                  <a:pt x="389" y="265"/>
                </a:lnTo>
                <a:lnTo>
                  <a:pt x="389" y="265"/>
                </a:lnTo>
                <a:lnTo>
                  <a:pt x="389" y="263"/>
                </a:lnTo>
                <a:lnTo>
                  <a:pt x="387" y="262"/>
                </a:lnTo>
                <a:lnTo>
                  <a:pt x="386" y="263"/>
                </a:lnTo>
                <a:lnTo>
                  <a:pt x="386" y="263"/>
                </a:lnTo>
                <a:close/>
                <a:moveTo>
                  <a:pt x="662" y="268"/>
                </a:moveTo>
                <a:lnTo>
                  <a:pt x="662" y="268"/>
                </a:lnTo>
                <a:lnTo>
                  <a:pt x="662" y="266"/>
                </a:lnTo>
                <a:lnTo>
                  <a:pt x="662" y="265"/>
                </a:lnTo>
                <a:lnTo>
                  <a:pt x="660" y="262"/>
                </a:lnTo>
                <a:lnTo>
                  <a:pt x="660" y="263"/>
                </a:lnTo>
                <a:lnTo>
                  <a:pt x="660" y="263"/>
                </a:lnTo>
                <a:lnTo>
                  <a:pt x="660" y="265"/>
                </a:lnTo>
                <a:lnTo>
                  <a:pt x="660" y="266"/>
                </a:lnTo>
                <a:lnTo>
                  <a:pt x="662" y="268"/>
                </a:lnTo>
                <a:lnTo>
                  <a:pt x="662" y="268"/>
                </a:lnTo>
                <a:lnTo>
                  <a:pt x="662" y="268"/>
                </a:lnTo>
                <a:close/>
                <a:moveTo>
                  <a:pt x="143" y="277"/>
                </a:moveTo>
                <a:lnTo>
                  <a:pt x="143" y="277"/>
                </a:lnTo>
                <a:lnTo>
                  <a:pt x="145" y="273"/>
                </a:lnTo>
                <a:lnTo>
                  <a:pt x="143" y="270"/>
                </a:lnTo>
                <a:lnTo>
                  <a:pt x="140" y="265"/>
                </a:lnTo>
                <a:lnTo>
                  <a:pt x="137" y="263"/>
                </a:lnTo>
                <a:lnTo>
                  <a:pt x="137" y="263"/>
                </a:lnTo>
                <a:lnTo>
                  <a:pt x="140" y="271"/>
                </a:lnTo>
                <a:lnTo>
                  <a:pt x="143" y="277"/>
                </a:lnTo>
                <a:lnTo>
                  <a:pt x="143" y="277"/>
                </a:lnTo>
                <a:close/>
                <a:moveTo>
                  <a:pt x="76" y="297"/>
                </a:moveTo>
                <a:lnTo>
                  <a:pt x="76" y="297"/>
                </a:lnTo>
                <a:lnTo>
                  <a:pt x="78" y="289"/>
                </a:lnTo>
                <a:lnTo>
                  <a:pt x="78" y="280"/>
                </a:lnTo>
                <a:lnTo>
                  <a:pt x="78" y="280"/>
                </a:lnTo>
                <a:lnTo>
                  <a:pt x="78" y="280"/>
                </a:lnTo>
                <a:lnTo>
                  <a:pt x="76" y="282"/>
                </a:lnTo>
                <a:lnTo>
                  <a:pt x="76" y="282"/>
                </a:lnTo>
                <a:lnTo>
                  <a:pt x="75" y="282"/>
                </a:lnTo>
                <a:lnTo>
                  <a:pt x="75" y="282"/>
                </a:lnTo>
                <a:lnTo>
                  <a:pt x="78" y="273"/>
                </a:lnTo>
                <a:lnTo>
                  <a:pt x="78" y="268"/>
                </a:lnTo>
                <a:lnTo>
                  <a:pt x="75" y="263"/>
                </a:lnTo>
                <a:lnTo>
                  <a:pt x="75" y="263"/>
                </a:lnTo>
                <a:lnTo>
                  <a:pt x="73" y="273"/>
                </a:lnTo>
                <a:lnTo>
                  <a:pt x="72" y="282"/>
                </a:lnTo>
                <a:lnTo>
                  <a:pt x="72" y="289"/>
                </a:lnTo>
                <a:lnTo>
                  <a:pt x="73" y="294"/>
                </a:lnTo>
                <a:lnTo>
                  <a:pt x="76" y="297"/>
                </a:lnTo>
                <a:lnTo>
                  <a:pt x="76" y="297"/>
                </a:lnTo>
                <a:close/>
                <a:moveTo>
                  <a:pt x="215" y="273"/>
                </a:moveTo>
                <a:lnTo>
                  <a:pt x="215" y="273"/>
                </a:lnTo>
                <a:lnTo>
                  <a:pt x="219" y="270"/>
                </a:lnTo>
                <a:lnTo>
                  <a:pt x="224" y="266"/>
                </a:lnTo>
                <a:lnTo>
                  <a:pt x="224" y="266"/>
                </a:lnTo>
                <a:lnTo>
                  <a:pt x="218" y="265"/>
                </a:lnTo>
                <a:lnTo>
                  <a:pt x="216" y="265"/>
                </a:lnTo>
                <a:lnTo>
                  <a:pt x="213" y="266"/>
                </a:lnTo>
                <a:lnTo>
                  <a:pt x="213" y="266"/>
                </a:lnTo>
                <a:lnTo>
                  <a:pt x="215" y="273"/>
                </a:lnTo>
                <a:lnTo>
                  <a:pt x="215" y="273"/>
                </a:lnTo>
                <a:close/>
                <a:moveTo>
                  <a:pt x="171" y="271"/>
                </a:moveTo>
                <a:lnTo>
                  <a:pt x="171" y="271"/>
                </a:lnTo>
                <a:lnTo>
                  <a:pt x="172" y="271"/>
                </a:lnTo>
                <a:lnTo>
                  <a:pt x="174" y="270"/>
                </a:lnTo>
                <a:lnTo>
                  <a:pt x="174" y="266"/>
                </a:lnTo>
                <a:lnTo>
                  <a:pt x="174" y="266"/>
                </a:lnTo>
                <a:lnTo>
                  <a:pt x="172" y="266"/>
                </a:lnTo>
                <a:lnTo>
                  <a:pt x="171" y="268"/>
                </a:lnTo>
                <a:lnTo>
                  <a:pt x="171" y="270"/>
                </a:lnTo>
                <a:lnTo>
                  <a:pt x="171" y="271"/>
                </a:lnTo>
                <a:lnTo>
                  <a:pt x="171" y="271"/>
                </a:lnTo>
                <a:close/>
                <a:moveTo>
                  <a:pt x="264" y="266"/>
                </a:moveTo>
                <a:lnTo>
                  <a:pt x="264" y="266"/>
                </a:lnTo>
                <a:lnTo>
                  <a:pt x="267" y="274"/>
                </a:lnTo>
                <a:lnTo>
                  <a:pt x="268" y="277"/>
                </a:lnTo>
                <a:lnTo>
                  <a:pt x="273" y="279"/>
                </a:lnTo>
                <a:lnTo>
                  <a:pt x="273" y="279"/>
                </a:lnTo>
                <a:lnTo>
                  <a:pt x="273" y="274"/>
                </a:lnTo>
                <a:lnTo>
                  <a:pt x="270" y="270"/>
                </a:lnTo>
                <a:lnTo>
                  <a:pt x="267" y="268"/>
                </a:lnTo>
                <a:lnTo>
                  <a:pt x="264" y="266"/>
                </a:lnTo>
                <a:lnTo>
                  <a:pt x="264" y="266"/>
                </a:lnTo>
                <a:close/>
                <a:moveTo>
                  <a:pt x="572" y="268"/>
                </a:moveTo>
                <a:lnTo>
                  <a:pt x="572" y="268"/>
                </a:lnTo>
                <a:lnTo>
                  <a:pt x="573" y="270"/>
                </a:lnTo>
                <a:lnTo>
                  <a:pt x="573" y="270"/>
                </a:lnTo>
                <a:lnTo>
                  <a:pt x="573" y="270"/>
                </a:lnTo>
                <a:lnTo>
                  <a:pt x="572" y="270"/>
                </a:lnTo>
                <a:lnTo>
                  <a:pt x="572" y="270"/>
                </a:lnTo>
                <a:lnTo>
                  <a:pt x="570" y="276"/>
                </a:lnTo>
                <a:lnTo>
                  <a:pt x="572" y="280"/>
                </a:lnTo>
                <a:lnTo>
                  <a:pt x="572" y="280"/>
                </a:lnTo>
                <a:lnTo>
                  <a:pt x="578" y="280"/>
                </a:lnTo>
                <a:lnTo>
                  <a:pt x="578" y="280"/>
                </a:lnTo>
                <a:lnTo>
                  <a:pt x="579" y="276"/>
                </a:lnTo>
                <a:lnTo>
                  <a:pt x="578" y="271"/>
                </a:lnTo>
                <a:lnTo>
                  <a:pt x="575" y="268"/>
                </a:lnTo>
                <a:lnTo>
                  <a:pt x="572" y="268"/>
                </a:lnTo>
                <a:lnTo>
                  <a:pt x="572" y="268"/>
                </a:lnTo>
                <a:close/>
                <a:moveTo>
                  <a:pt x="280" y="270"/>
                </a:moveTo>
                <a:lnTo>
                  <a:pt x="280" y="270"/>
                </a:lnTo>
                <a:lnTo>
                  <a:pt x="282" y="274"/>
                </a:lnTo>
                <a:lnTo>
                  <a:pt x="284" y="276"/>
                </a:lnTo>
                <a:lnTo>
                  <a:pt x="284" y="276"/>
                </a:lnTo>
                <a:lnTo>
                  <a:pt x="285" y="276"/>
                </a:lnTo>
                <a:lnTo>
                  <a:pt x="287" y="274"/>
                </a:lnTo>
                <a:lnTo>
                  <a:pt x="288" y="268"/>
                </a:lnTo>
                <a:lnTo>
                  <a:pt x="288" y="268"/>
                </a:lnTo>
                <a:lnTo>
                  <a:pt x="287" y="268"/>
                </a:lnTo>
                <a:lnTo>
                  <a:pt x="285" y="268"/>
                </a:lnTo>
                <a:lnTo>
                  <a:pt x="284" y="270"/>
                </a:lnTo>
                <a:lnTo>
                  <a:pt x="280" y="270"/>
                </a:lnTo>
                <a:lnTo>
                  <a:pt x="280" y="270"/>
                </a:lnTo>
                <a:close/>
                <a:moveTo>
                  <a:pt x="499" y="270"/>
                </a:moveTo>
                <a:lnTo>
                  <a:pt x="499" y="270"/>
                </a:lnTo>
                <a:lnTo>
                  <a:pt x="502" y="273"/>
                </a:lnTo>
                <a:lnTo>
                  <a:pt x="508" y="276"/>
                </a:lnTo>
                <a:lnTo>
                  <a:pt x="508" y="276"/>
                </a:lnTo>
                <a:lnTo>
                  <a:pt x="506" y="268"/>
                </a:lnTo>
                <a:lnTo>
                  <a:pt x="506" y="268"/>
                </a:lnTo>
                <a:lnTo>
                  <a:pt x="502" y="268"/>
                </a:lnTo>
                <a:lnTo>
                  <a:pt x="499" y="270"/>
                </a:lnTo>
                <a:lnTo>
                  <a:pt x="499" y="270"/>
                </a:lnTo>
                <a:close/>
                <a:moveTo>
                  <a:pt x="552" y="282"/>
                </a:moveTo>
                <a:lnTo>
                  <a:pt x="552" y="282"/>
                </a:lnTo>
                <a:lnTo>
                  <a:pt x="552" y="280"/>
                </a:lnTo>
                <a:lnTo>
                  <a:pt x="552" y="276"/>
                </a:lnTo>
                <a:lnTo>
                  <a:pt x="552" y="268"/>
                </a:lnTo>
                <a:lnTo>
                  <a:pt x="552" y="268"/>
                </a:lnTo>
                <a:lnTo>
                  <a:pt x="546" y="268"/>
                </a:lnTo>
                <a:lnTo>
                  <a:pt x="546" y="268"/>
                </a:lnTo>
                <a:lnTo>
                  <a:pt x="547" y="276"/>
                </a:lnTo>
                <a:lnTo>
                  <a:pt x="549" y="279"/>
                </a:lnTo>
                <a:lnTo>
                  <a:pt x="552" y="282"/>
                </a:lnTo>
                <a:lnTo>
                  <a:pt x="552" y="282"/>
                </a:lnTo>
                <a:close/>
                <a:moveTo>
                  <a:pt x="611" y="276"/>
                </a:moveTo>
                <a:lnTo>
                  <a:pt x="611" y="276"/>
                </a:lnTo>
                <a:lnTo>
                  <a:pt x="611" y="274"/>
                </a:lnTo>
                <a:lnTo>
                  <a:pt x="611" y="271"/>
                </a:lnTo>
                <a:lnTo>
                  <a:pt x="611" y="270"/>
                </a:lnTo>
                <a:lnTo>
                  <a:pt x="611" y="268"/>
                </a:lnTo>
                <a:lnTo>
                  <a:pt x="611" y="268"/>
                </a:lnTo>
                <a:lnTo>
                  <a:pt x="608" y="268"/>
                </a:lnTo>
                <a:lnTo>
                  <a:pt x="608" y="268"/>
                </a:lnTo>
                <a:lnTo>
                  <a:pt x="608" y="273"/>
                </a:lnTo>
                <a:lnTo>
                  <a:pt x="608" y="276"/>
                </a:lnTo>
                <a:lnTo>
                  <a:pt x="611" y="276"/>
                </a:lnTo>
                <a:lnTo>
                  <a:pt x="611" y="276"/>
                </a:lnTo>
                <a:close/>
                <a:moveTo>
                  <a:pt x="104" y="279"/>
                </a:moveTo>
                <a:lnTo>
                  <a:pt x="104" y="279"/>
                </a:lnTo>
                <a:lnTo>
                  <a:pt x="108" y="276"/>
                </a:lnTo>
                <a:lnTo>
                  <a:pt x="110" y="271"/>
                </a:lnTo>
                <a:lnTo>
                  <a:pt x="110" y="271"/>
                </a:lnTo>
                <a:lnTo>
                  <a:pt x="108" y="268"/>
                </a:lnTo>
                <a:lnTo>
                  <a:pt x="108" y="268"/>
                </a:lnTo>
                <a:lnTo>
                  <a:pt x="104" y="279"/>
                </a:lnTo>
                <a:lnTo>
                  <a:pt x="104" y="279"/>
                </a:lnTo>
                <a:close/>
                <a:moveTo>
                  <a:pt x="540" y="274"/>
                </a:moveTo>
                <a:lnTo>
                  <a:pt x="540" y="274"/>
                </a:lnTo>
                <a:lnTo>
                  <a:pt x="541" y="271"/>
                </a:lnTo>
                <a:lnTo>
                  <a:pt x="540" y="270"/>
                </a:lnTo>
                <a:lnTo>
                  <a:pt x="538" y="268"/>
                </a:lnTo>
                <a:lnTo>
                  <a:pt x="538" y="268"/>
                </a:lnTo>
                <a:lnTo>
                  <a:pt x="538" y="271"/>
                </a:lnTo>
                <a:lnTo>
                  <a:pt x="540" y="274"/>
                </a:lnTo>
                <a:lnTo>
                  <a:pt x="540" y="274"/>
                </a:lnTo>
                <a:close/>
                <a:moveTo>
                  <a:pt x="712" y="274"/>
                </a:moveTo>
                <a:lnTo>
                  <a:pt x="712" y="274"/>
                </a:lnTo>
                <a:lnTo>
                  <a:pt x="712" y="271"/>
                </a:lnTo>
                <a:lnTo>
                  <a:pt x="709" y="270"/>
                </a:lnTo>
                <a:lnTo>
                  <a:pt x="709" y="270"/>
                </a:lnTo>
                <a:lnTo>
                  <a:pt x="710" y="273"/>
                </a:lnTo>
                <a:lnTo>
                  <a:pt x="710" y="274"/>
                </a:lnTo>
                <a:lnTo>
                  <a:pt x="712" y="274"/>
                </a:lnTo>
                <a:lnTo>
                  <a:pt x="712" y="274"/>
                </a:lnTo>
                <a:close/>
                <a:moveTo>
                  <a:pt x="58" y="289"/>
                </a:moveTo>
                <a:lnTo>
                  <a:pt x="58" y="289"/>
                </a:lnTo>
                <a:lnTo>
                  <a:pt x="58" y="286"/>
                </a:lnTo>
                <a:lnTo>
                  <a:pt x="58" y="283"/>
                </a:lnTo>
                <a:lnTo>
                  <a:pt x="61" y="279"/>
                </a:lnTo>
                <a:lnTo>
                  <a:pt x="61" y="279"/>
                </a:lnTo>
                <a:lnTo>
                  <a:pt x="58" y="273"/>
                </a:lnTo>
                <a:lnTo>
                  <a:pt x="55" y="271"/>
                </a:lnTo>
                <a:lnTo>
                  <a:pt x="52" y="270"/>
                </a:lnTo>
                <a:lnTo>
                  <a:pt x="52" y="270"/>
                </a:lnTo>
                <a:lnTo>
                  <a:pt x="50" y="276"/>
                </a:lnTo>
                <a:lnTo>
                  <a:pt x="50" y="280"/>
                </a:lnTo>
                <a:lnTo>
                  <a:pt x="53" y="286"/>
                </a:lnTo>
                <a:lnTo>
                  <a:pt x="58" y="289"/>
                </a:lnTo>
                <a:lnTo>
                  <a:pt x="58" y="289"/>
                </a:lnTo>
                <a:close/>
                <a:moveTo>
                  <a:pt x="390" y="273"/>
                </a:moveTo>
                <a:lnTo>
                  <a:pt x="390" y="273"/>
                </a:lnTo>
                <a:lnTo>
                  <a:pt x="392" y="273"/>
                </a:lnTo>
                <a:lnTo>
                  <a:pt x="395" y="273"/>
                </a:lnTo>
                <a:lnTo>
                  <a:pt x="395" y="273"/>
                </a:lnTo>
                <a:lnTo>
                  <a:pt x="395" y="271"/>
                </a:lnTo>
                <a:lnTo>
                  <a:pt x="395" y="271"/>
                </a:lnTo>
                <a:lnTo>
                  <a:pt x="392" y="271"/>
                </a:lnTo>
                <a:lnTo>
                  <a:pt x="390" y="271"/>
                </a:lnTo>
                <a:lnTo>
                  <a:pt x="390" y="273"/>
                </a:lnTo>
                <a:lnTo>
                  <a:pt x="390" y="273"/>
                </a:lnTo>
                <a:close/>
                <a:moveTo>
                  <a:pt x="409" y="276"/>
                </a:moveTo>
                <a:lnTo>
                  <a:pt x="409" y="276"/>
                </a:lnTo>
                <a:lnTo>
                  <a:pt x="409" y="273"/>
                </a:lnTo>
                <a:lnTo>
                  <a:pt x="409" y="271"/>
                </a:lnTo>
                <a:lnTo>
                  <a:pt x="407" y="270"/>
                </a:lnTo>
                <a:lnTo>
                  <a:pt x="407" y="270"/>
                </a:lnTo>
                <a:lnTo>
                  <a:pt x="407" y="274"/>
                </a:lnTo>
                <a:lnTo>
                  <a:pt x="407" y="276"/>
                </a:lnTo>
                <a:lnTo>
                  <a:pt x="409" y="276"/>
                </a:lnTo>
                <a:lnTo>
                  <a:pt x="409" y="276"/>
                </a:lnTo>
                <a:close/>
                <a:moveTo>
                  <a:pt x="441" y="271"/>
                </a:moveTo>
                <a:lnTo>
                  <a:pt x="441" y="271"/>
                </a:lnTo>
                <a:lnTo>
                  <a:pt x="442" y="273"/>
                </a:lnTo>
                <a:lnTo>
                  <a:pt x="442" y="273"/>
                </a:lnTo>
                <a:lnTo>
                  <a:pt x="442" y="274"/>
                </a:lnTo>
                <a:lnTo>
                  <a:pt x="444" y="274"/>
                </a:lnTo>
                <a:lnTo>
                  <a:pt x="444" y="274"/>
                </a:lnTo>
                <a:lnTo>
                  <a:pt x="444" y="271"/>
                </a:lnTo>
                <a:lnTo>
                  <a:pt x="444" y="271"/>
                </a:lnTo>
                <a:lnTo>
                  <a:pt x="442" y="270"/>
                </a:lnTo>
                <a:lnTo>
                  <a:pt x="441" y="271"/>
                </a:lnTo>
                <a:lnTo>
                  <a:pt x="441" y="271"/>
                </a:lnTo>
                <a:lnTo>
                  <a:pt x="441" y="271"/>
                </a:lnTo>
                <a:close/>
                <a:moveTo>
                  <a:pt x="495" y="286"/>
                </a:moveTo>
                <a:lnTo>
                  <a:pt x="495" y="286"/>
                </a:lnTo>
                <a:lnTo>
                  <a:pt x="495" y="283"/>
                </a:lnTo>
                <a:lnTo>
                  <a:pt x="499" y="280"/>
                </a:lnTo>
                <a:lnTo>
                  <a:pt x="500" y="279"/>
                </a:lnTo>
                <a:lnTo>
                  <a:pt x="502" y="276"/>
                </a:lnTo>
                <a:lnTo>
                  <a:pt x="502" y="276"/>
                </a:lnTo>
                <a:lnTo>
                  <a:pt x="499" y="274"/>
                </a:lnTo>
                <a:lnTo>
                  <a:pt x="494" y="271"/>
                </a:lnTo>
                <a:lnTo>
                  <a:pt x="488" y="270"/>
                </a:lnTo>
                <a:lnTo>
                  <a:pt x="485" y="270"/>
                </a:lnTo>
                <a:lnTo>
                  <a:pt x="483" y="271"/>
                </a:lnTo>
                <a:lnTo>
                  <a:pt x="483" y="271"/>
                </a:lnTo>
                <a:lnTo>
                  <a:pt x="489" y="279"/>
                </a:lnTo>
                <a:lnTo>
                  <a:pt x="495" y="286"/>
                </a:lnTo>
                <a:lnTo>
                  <a:pt x="495" y="286"/>
                </a:lnTo>
                <a:close/>
                <a:moveTo>
                  <a:pt x="162" y="271"/>
                </a:moveTo>
                <a:lnTo>
                  <a:pt x="162" y="271"/>
                </a:lnTo>
                <a:lnTo>
                  <a:pt x="162" y="274"/>
                </a:lnTo>
                <a:lnTo>
                  <a:pt x="160" y="277"/>
                </a:lnTo>
                <a:lnTo>
                  <a:pt x="160" y="277"/>
                </a:lnTo>
                <a:lnTo>
                  <a:pt x="162" y="276"/>
                </a:lnTo>
                <a:lnTo>
                  <a:pt x="163" y="274"/>
                </a:lnTo>
                <a:lnTo>
                  <a:pt x="166" y="271"/>
                </a:lnTo>
                <a:lnTo>
                  <a:pt x="166" y="271"/>
                </a:lnTo>
                <a:lnTo>
                  <a:pt x="163" y="271"/>
                </a:lnTo>
                <a:lnTo>
                  <a:pt x="162" y="271"/>
                </a:lnTo>
                <a:lnTo>
                  <a:pt x="162" y="271"/>
                </a:lnTo>
                <a:close/>
                <a:moveTo>
                  <a:pt x="242" y="271"/>
                </a:moveTo>
                <a:lnTo>
                  <a:pt x="242" y="271"/>
                </a:lnTo>
                <a:lnTo>
                  <a:pt x="244" y="277"/>
                </a:lnTo>
                <a:lnTo>
                  <a:pt x="244" y="283"/>
                </a:lnTo>
                <a:lnTo>
                  <a:pt x="244" y="283"/>
                </a:lnTo>
                <a:lnTo>
                  <a:pt x="247" y="280"/>
                </a:lnTo>
                <a:lnTo>
                  <a:pt x="247" y="277"/>
                </a:lnTo>
                <a:lnTo>
                  <a:pt x="248" y="271"/>
                </a:lnTo>
                <a:lnTo>
                  <a:pt x="248" y="271"/>
                </a:lnTo>
                <a:lnTo>
                  <a:pt x="245" y="271"/>
                </a:lnTo>
                <a:lnTo>
                  <a:pt x="242" y="271"/>
                </a:lnTo>
                <a:lnTo>
                  <a:pt x="242" y="271"/>
                </a:lnTo>
                <a:close/>
                <a:moveTo>
                  <a:pt x="252" y="282"/>
                </a:moveTo>
                <a:lnTo>
                  <a:pt x="252" y="282"/>
                </a:lnTo>
                <a:lnTo>
                  <a:pt x="253" y="282"/>
                </a:lnTo>
                <a:lnTo>
                  <a:pt x="256" y="282"/>
                </a:lnTo>
                <a:lnTo>
                  <a:pt x="258" y="280"/>
                </a:lnTo>
                <a:lnTo>
                  <a:pt x="261" y="280"/>
                </a:lnTo>
                <a:lnTo>
                  <a:pt x="261" y="280"/>
                </a:lnTo>
                <a:lnTo>
                  <a:pt x="259" y="274"/>
                </a:lnTo>
                <a:lnTo>
                  <a:pt x="258" y="273"/>
                </a:lnTo>
                <a:lnTo>
                  <a:pt x="255" y="271"/>
                </a:lnTo>
                <a:lnTo>
                  <a:pt x="255" y="271"/>
                </a:lnTo>
                <a:lnTo>
                  <a:pt x="252" y="282"/>
                </a:lnTo>
                <a:lnTo>
                  <a:pt x="252" y="282"/>
                </a:lnTo>
                <a:close/>
                <a:moveTo>
                  <a:pt x="296" y="274"/>
                </a:moveTo>
                <a:lnTo>
                  <a:pt x="296" y="274"/>
                </a:lnTo>
                <a:lnTo>
                  <a:pt x="299" y="274"/>
                </a:lnTo>
                <a:lnTo>
                  <a:pt x="302" y="273"/>
                </a:lnTo>
                <a:lnTo>
                  <a:pt x="302" y="273"/>
                </a:lnTo>
                <a:lnTo>
                  <a:pt x="300" y="271"/>
                </a:lnTo>
                <a:lnTo>
                  <a:pt x="299" y="271"/>
                </a:lnTo>
                <a:lnTo>
                  <a:pt x="299" y="271"/>
                </a:lnTo>
                <a:lnTo>
                  <a:pt x="296" y="274"/>
                </a:lnTo>
                <a:lnTo>
                  <a:pt x="296" y="274"/>
                </a:lnTo>
                <a:close/>
                <a:moveTo>
                  <a:pt x="415" y="276"/>
                </a:moveTo>
                <a:lnTo>
                  <a:pt x="415" y="276"/>
                </a:lnTo>
                <a:lnTo>
                  <a:pt x="416" y="277"/>
                </a:lnTo>
                <a:lnTo>
                  <a:pt x="419" y="277"/>
                </a:lnTo>
                <a:lnTo>
                  <a:pt x="419" y="277"/>
                </a:lnTo>
                <a:lnTo>
                  <a:pt x="419" y="273"/>
                </a:lnTo>
                <a:lnTo>
                  <a:pt x="418" y="271"/>
                </a:lnTo>
                <a:lnTo>
                  <a:pt x="416" y="271"/>
                </a:lnTo>
                <a:lnTo>
                  <a:pt x="416" y="271"/>
                </a:lnTo>
                <a:lnTo>
                  <a:pt x="415" y="273"/>
                </a:lnTo>
                <a:lnTo>
                  <a:pt x="415" y="276"/>
                </a:lnTo>
                <a:lnTo>
                  <a:pt x="415" y="276"/>
                </a:lnTo>
                <a:close/>
                <a:moveTo>
                  <a:pt x="483" y="291"/>
                </a:moveTo>
                <a:lnTo>
                  <a:pt x="483" y="291"/>
                </a:lnTo>
                <a:lnTo>
                  <a:pt x="488" y="291"/>
                </a:lnTo>
                <a:lnTo>
                  <a:pt x="491" y="289"/>
                </a:lnTo>
                <a:lnTo>
                  <a:pt x="491" y="289"/>
                </a:lnTo>
                <a:lnTo>
                  <a:pt x="483" y="279"/>
                </a:lnTo>
                <a:lnTo>
                  <a:pt x="479" y="274"/>
                </a:lnTo>
                <a:lnTo>
                  <a:pt x="473" y="271"/>
                </a:lnTo>
                <a:lnTo>
                  <a:pt x="473" y="271"/>
                </a:lnTo>
                <a:lnTo>
                  <a:pt x="477" y="282"/>
                </a:lnTo>
                <a:lnTo>
                  <a:pt x="483" y="291"/>
                </a:lnTo>
                <a:lnTo>
                  <a:pt x="483" y="291"/>
                </a:lnTo>
                <a:close/>
                <a:moveTo>
                  <a:pt x="643" y="276"/>
                </a:moveTo>
                <a:lnTo>
                  <a:pt x="643" y="276"/>
                </a:lnTo>
                <a:lnTo>
                  <a:pt x="643" y="273"/>
                </a:lnTo>
                <a:lnTo>
                  <a:pt x="643" y="271"/>
                </a:lnTo>
                <a:lnTo>
                  <a:pt x="642" y="271"/>
                </a:lnTo>
                <a:lnTo>
                  <a:pt x="642" y="271"/>
                </a:lnTo>
                <a:lnTo>
                  <a:pt x="642" y="274"/>
                </a:lnTo>
                <a:lnTo>
                  <a:pt x="642" y="274"/>
                </a:lnTo>
                <a:lnTo>
                  <a:pt x="643" y="276"/>
                </a:lnTo>
                <a:lnTo>
                  <a:pt x="643" y="276"/>
                </a:lnTo>
                <a:close/>
                <a:moveTo>
                  <a:pt x="675" y="295"/>
                </a:moveTo>
                <a:lnTo>
                  <a:pt x="675" y="295"/>
                </a:lnTo>
                <a:lnTo>
                  <a:pt x="674" y="283"/>
                </a:lnTo>
                <a:lnTo>
                  <a:pt x="672" y="277"/>
                </a:lnTo>
                <a:lnTo>
                  <a:pt x="669" y="271"/>
                </a:lnTo>
                <a:lnTo>
                  <a:pt x="669" y="271"/>
                </a:lnTo>
                <a:lnTo>
                  <a:pt x="669" y="277"/>
                </a:lnTo>
                <a:lnTo>
                  <a:pt x="671" y="283"/>
                </a:lnTo>
                <a:lnTo>
                  <a:pt x="675" y="295"/>
                </a:lnTo>
                <a:lnTo>
                  <a:pt x="675" y="295"/>
                </a:lnTo>
                <a:close/>
                <a:moveTo>
                  <a:pt x="136" y="280"/>
                </a:moveTo>
                <a:lnTo>
                  <a:pt x="136" y="280"/>
                </a:lnTo>
                <a:lnTo>
                  <a:pt x="137" y="279"/>
                </a:lnTo>
                <a:lnTo>
                  <a:pt x="137" y="276"/>
                </a:lnTo>
                <a:lnTo>
                  <a:pt x="134" y="271"/>
                </a:lnTo>
                <a:lnTo>
                  <a:pt x="134" y="271"/>
                </a:lnTo>
                <a:lnTo>
                  <a:pt x="136" y="276"/>
                </a:lnTo>
                <a:lnTo>
                  <a:pt x="136" y="277"/>
                </a:lnTo>
                <a:lnTo>
                  <a:pt x="136" y="280"/>
                </a:lnTo>
                <a:lnTo>
                  <a:pt x="136" y="280"/>
                </a:lnTo>
                <a:close/>
                <a:moveTo>
                  <a:pt x="337" y="274"/>
                </a:moveTo>
                <a:lnTo>
                  <a:pt x="337" y="274"/>
                </a:lnTo>
                <a:lnTo>
                  <a:pt x="341" y="276"/>
                </a:lnTo>
                <a:lnTo>
                  <a:pt x="345" y="274"/>
                </a:lnTo>
                <a:lnTo>
                  <a:pt x="345" y="274"/>
                </a:lnTo>
                <a:lnTo>
                  <a:pt x="345" y="273"/>
                </a:lnTo>
                <a:lnTo>
                  <a:pt x="343" y="273"/>
                </a:lnTo>
                <a:lnTo>
                  <a:pt x="337" y="271"/>
                </a:lnTo>
                <a:lnTo>
                  <a:pt x="337" y="271"/>
                </a:lnTo>
                <a:lnTo>
                  <a:pt x="337" y="274"/>
                </a:lnTo>
                <a:lnTo>
                  <a:pt x="337" y="274"/>
                </a:lnTo>
                <a:close/>
                <a:moveTo>
                  <a:pt x="439" y="279"/>
                </a:moveTo>
                <a:lnTo>
                  <a:pt x="439" y="279"/>
                </a:lnTo>
                <a:lnTo>
                  <a:pt x="438" y="274"/>
                </a:lnTo>
                <a:lnTo>
                  <a:pt x="434" y="271"/>
                </a:lnTo>
                <a:lnTo>
                  <a:pt x="434" y="271"/>
                </a:lnTo>
                <a:lnTo>
                  <a:pt x="434" y="274"/>
                </a:lnTo>
                <a:lnTo>
                  <a:pt x="434" y="277"/>
                </a:lnTo>
                <a:lnTo>
                  <a:pt x="436" y="279"/>
                </a:lnTo>
                <a:lnTo>
                  <a:pt x="439" y="279"/>
                </a:lnTo>
                <a:lnTo>
                  <a:pt x="439" y="279"/>
                </a:lnTo>
                <a:close/>
                <a:moveTo>
                  <a:pt x="566" y="280"/>
                </a:moveTo>
                <a:lnTo>
                  <a:pt x="566" y="280"/>
                </a:lnTo>
                <a:lnTo>
                  <a:pt x="566" y="276"/>
                </a:lnTo>
                <a:lnTo>
                  <a:pt x="564" y="271"/>
                </a:lnTo>
                <a:lnTo>
                  <a:pt x="564" y="271"/>
                </a:lnTo>
                <a:lnTo>
                  <a:pt x="563" y="274"/>
                </a:lnTo>
                <a:lnTo>
                  <a:pt x="564" y="276"/>
                </a:lnTo>
                <a:lnTo>
                  <a:pt x="566" y="280"/>
                </a:lnTo>
                <a:lnTo>
                  <a:pt x="566" y="280"/>
                </a:lnTo>
                <a:close/>
                <a:moveTo>
                  <a:pt x="616" y="276"/>
                </a:moveTo>
                <a:lnTo>
                  <a:pt x="616" y="276"/>
                </a:lnTo>
                <a:lnTo>
                  <a:pt x="620" y="276"/>
                </a:lnTo>
                <a:lnTo>
                  <a:pt x="620" y="276"/>
                </a:lnTo>
                <a:lnTo>
                  <a:pt x="619" y="273"/>
                </a:lnTo>
                <a:lnTo>
                  <a:pt x="616" y="271"/>
                </a:lnTo>
                <a:lnTo>
                  <a:pt x="616" y="271"/>
                </a:lnTo>
                <a:lnTo>
                  <a:pt x="616" y="273"/>
                </a:lnTo>
                <a:lnTo>
                  <a:pt x="616" y="276"/>
                </a:lnTo>
                <a:lnTo>
                  <a:pt x="616" y="276"/>
                </a:lnTo>
                <a:close/>
                <a:moveTo>
                  <a:pt x="326" y="276"/>
                </a:moveTo>
                <a:lnTo>
                  <a:pt x="326" y="276"/>
                </a:lnTo>
                <a:lnTo>
                  <a:pt x="329" y="276"/>
                </a:lnTo>
                <a:lnTo>
                  <a:pt x="329" y="276"/>
                </a:lnTo>
                <a:lnTo>
                  <a:pt x="329" y="273"/>
                </a:lnTo>
                <a:lnTo>
                  <a:pt x="326" y="273"/>
                </a:lnTo>
                <a:lnTo>
                  <a:pt x="326" y="273"/>
                </a:lnTo>
                <a:lnTo>
                  <a:pt x="326" y="276"/>
                </a:lnTo>
                <a:lnTo>
                  <a:pt x="326" y="276"/>
                </a:lnTo>
                <a:close/>
                <a:moveTo>
                  <a:pt x="445" y="276"/>
                </a:moveTo>
                <a:lnTo>
                  <a:pt x="445" y="276"/>
                </a:lnTo>
                <a:lnTo>
                  <a:pt x="447" y="282"/>
                </a:lnTo>
                <a:lnTo>
                  <a:pt x="451" y="285"/>
                </a:lnTo>
                <a:lnTo>
                  <a:pt x="451" y="285"/>
                </a:lnTo>
                <a:lnTo>
                  <a:pt x="456" y="279"/>
                </a:lnTo>
                <a:lnTo>
                  <a:pt x="456" y="276"/>
                </a:lnTo>
                <a:lnTo>
                  <a:pt x="456" y="273"/>
                </a:lnTo>
                <a:lnTo>
                  <a:pt x="456" y="273"/>
                </a:lnTo>
                <a:lnTo>
                  <a:pt x="454" y="276"/>
                </a:lnTo>
                <a:lnTo>
                  <a:pt x="451" y="276"/>
                </a:lnTo>
                <a:lnTo>
                  <a:pt x="445" y="276"/>
                </a:lnTo>
                <a:lnTo>
                  <a:pt x="445" y="276"/>
                </a:lnTo>
                <a:close/>
                <a:moveTo>
                  <a:pt x="584" y="279"/>
                </a:moveTo>
                <a:lnTo>
                  <a:pt x="584" y="279"/>
                </a:lnTo>
                <a:lnTo>
                  <a:pt x="585" y="274"/>
                </a:lnTo>
                <a:lnTo>
                  <a:pt x="585" y="273"/>
                </a:lnTo>
                <a:lnTo>
                  <a:pt x="584" y="273"/>
                </a:lnTo>
                <a:lnTo>
                  <a:pt x="584" y="273"/>
                </a:lnTo>
                <a:lnTo>
                  <a:pt x="584" y="274"/>
                </a:lnTo>
                <a:lnTo>
                  <a:pt x="582" y="276"/>
                </a:lnTo>
                <a:lnTo>
                  <a:pt x="582" y="277"/>
                </a:lnTo>
                <a:lnTo>
                  <a:pt x="584" y="279"/>
                </a:lnTo>
                <a:lnTo>
                  <a:pt x="584" y="279"/>
                </a:lnTo>
                <a:close/>
                <a:moveTo>
                  <a:pt x="428" y="277"/>
                </a:moveTo>
                <a:lnTo>
                  <a:pt x="428" y="277"/>
                </a:lnTo>
                <a:lnTo>
                  <a:pt x="428" y="274"/>
                </a:lnTo>
                <a:lnTo>
                  <a:pt x="427" y="273"/>
                </a:lnTo>
                <a:lnTo>
                  <a:pt x="427" y="273"/>
                </a:lnTo>
                <a:lnTo>
                  <a:pt x="427" y="276"/>
                </a:lnTo>
                <a:lnTo>
                  <a:pt x="427" y="277"/>
                </a:lnTo>
                <a:lnTo>
                  <a:pt x="428" y="277"/>
                </a:lnTo>
                <a:lnTo>
                  <a:pt x="428" y="277"/>
                </a:lnTo>
                <a:close/>
                <a:moveTo>
                  <a:pt x="17" y="292"/>
                </a:moveTo>
                <a:lnTo>
                  <a:pt x="17" y="292"/>
                </a:lnTo>
                <a:lnTo>
                  <a:pt x="18" y="292"/>
                </a:lnTo>
                <a:lnTo>
                  <a:pt x="18" y="292"/>
                </a:lnTo>
                <a:lnTo>
                  <a:pt x="20" y="294"/>
                </a:lnTo>
                <a:lnTo>
                  <a:pt x="20" y="294"/>
                </a:lnTo>
                <a:lnTo>
                  <a:pt x="20" y="283"/>
                </a:lnTo>
                <a:lnTo>
                  <a:pt x="20" y="277"/>
                </a:lnTo>
                <a:lnTo>
                  <a:pt x="18" y="274"/>
                </a:lnTo>
                <a:lnTo>
                  <a:pt x="18" y="274"/>
                </a:lnTo>
                <a:lnTo>
                  <a:pt x="17" y="282"/>
                </a:lnTo>
                <a:lnTo>
                  <a:pt x="17" y="292"/>
                </a:lnTo>
                <a:lnTo>
                  <a:pt x="17" y="292"/>
                </a:lnTo>
                <a:close/>
                <a:moveTo>
                  <a:pt x="157" y="280"/>
                </a:moveTo>
                <a:lnTo>
                  <a:pt x="157" y="280"/>
                </a:lnTo>
                <a:lnTo>
                  <a:pt x="157" y="277"/>
                </a:lnTo>
                <a:lnTo>
                  <a:pt x="157" y="276"/>
                </a:lnTo>
                <a:lnTo>
                  <a:pt x="155" y="274"/>
                </a:lnTo>
                <a:lnTo>
                  <a:pt x="155" y="274"/>
                </a:lnTo>
                <a:lnTo>
                  <a:pt x="154" y="276"/>
                </a:lnTo>
                <a:lnTo>
                  <a:pt x="155" y="277"/>
                </a:lnTo>
                <a:lnTo>
                  <a:pt x="157" y="280"/>
                </a:lnTo>
                <a:lnTo>
                  <a:pt x="157" y="280"/>
                </a:lnTo>
                <a:close/>
                <a:moveTo>
                  <a:pt x="363" y="276"/>
                </a:moveTo>
                <a:lnTo>
                  <a:pt x="363" y="276"/>
                </a:lnTo>
                <a:lnTo>
                  <a:pt x="364" y="276"/>
                </a:lnTo>
                <a:lnTo>
                  <a:pt x="364" y="276"/>
                </a:lnTo>
                <a:lnTo>
                  <a:pt x="364" y="276"/>
                </a:lnTo>
                <a:lnTo>
                  <a:pt x="364" y="274"/>
                </a:lnTo>
                <a:lnTo>
                  <a:pt x="364" y="274"/>
                </a:lnTo>
                <a:lnTo>
                  <a:pt x="363" y="274"/>
                </a:lnTo>
                <a:lnTo>
                  <a:pt x="363" y="276"/>
                </a:lnTo>
                <a:lnTo>
                  <a:pt x="363" y="276"/>
                </a:lnTo>
                <a:lnTo>
                  <a:pt x="363" y="276"/>
                </a:lnTo>
                <a:lnTo>
                  <a:pt x="363" y="276"/>
                </a:lnTo>
                <a:lnTo>
                  <a:pt x="363" y="276"/>
                </a:lnTo>
                <a:close/>
                <a:moveTo>
                  <a:pt x="633" y="276"/>
                </a:moveTo>
                <a:lnTo>
                  <a:pt x="633" y="276"/>
                </a:lnTo>
                <a:lnTo>
                  <a:pt x="636" y="279"/>
                </a:lnTo>
                <a:lnTo>
                  <a:pt x="640" y="280"/>
                </a:lnTo>
                <a:lnTo>
                  <a:pt x="640" y="280"/>
                </a:lnTo>
                <a:lnTo>
                  <a:pt x="639" y="276"/>
                </a:lnTo>
                <a:lnTo>
                  <a:pt x="637" y="276"/>
                </a:lnTo>
                <a:lnTo>
                  <a:pt x="636" y="274"/>
                </a:lnTo>
                <a:lnTo>
                  <a:pt x="636" y="274"/>
                </a:lnTo>
                <a:lnTo>
                  <a:pt x="636" y="276"/>
                </a:lnTo>
                <a:lnTo>
                  <a:pt x="634" y="276"/>
                </a:lnTo>
                <a:lnTo>
                  <a:pt x="633" y="276"/>
                </a:lnTo>
                <a:lnTo>
                  <a:pt x="633" y="276"/>
                </a:lnTo>
                <a:close/>
                <a:moveTo>
                  <a:pt x="701" y="297"/>
                </a:moveTo>
                <a:lnTo>
                  <a:pt x="701" y="297"/>
                </a:lnTo>
                <a:lnTo>
                  <a:pt x="701" y="291"/>
                </a:lnTo>
                <a:lnTo>
                  <a:pt x="703" y="285"/>
                </a:lnTo>
                <a:lnTo>
                  <a:pt x="703" y="279"/>
                </a:lnTo>
                <a:lnTo>
                  <a:pt x="701" y="276"/>
                </a:lnTo>
                <a:lnTo>
                  <a:pt x="700" y="274"/>
                </a:lnTo>
                <a:lnTo>
                  <a:pt x="700" y="274"/>
                </a:lnTo>
                <a:lnTo>
                  <a:pt x="698" y="286"/>
                </a:lnTo>
                <a:lnTo>
                  <a:pt x="698" y="292"/>
                </a:lnTo>
                <a:lnTo>
                  <a:pt x="701" y="297"/>
                </a:lnTo>
                <a:lnTo>
                  <a:pt x="701" y="297"/>
                </a:lnTo>
                <a:close/>
                <a:moveTo>
                  <a:pt x="370" y="279"/>
                </a:moveTo>
                <a:lnTo>
                  <a:pt x="370" y="279"/>
                </a:lnTo>
                <a:lnTo>
                  <a:pt x="373" y="277"/>
                </a:lnTo>
                <a:lnTo>
                  <a:pt x="373" y="277"/>
                </a:lnTo>
                <a:lnTo>
                  <a:pt x="372" y="276"/>
                </a:lnTo>
                <a:lnTo>
                  <a:pt x="370" y="276"/>
                </a:lnTo>
                <a:lnTo>
                  <a:pt x="370" y="276"/>
                </a:lnTo>
                <a:lnTo>
                  <a:pt x="370" y="279"/>
                </a:lnTo>
                <a:lnTo>
                  <a:pt x="370" y="279"/>
                </a:lnTo>
                <a:close/>
                <a:moveTo>
                  <a:pt x="515" y="280"/>
                </a:moveTo>
                <a:lnTo>
                  <a:pt x="515" y="280"/>
                </a:lnTo>
                <a:lnTo>
                  <a:pt x="515" y="279"/>
                </a:lnTo>
                <a:lnTo>
                  <a:pt x="517" y="276"/>
                </a:lnTo>
                <a:lnTo>
                  <a:pt x="517" y="276"/>
                </a:lnTo>
                <a:lnTo>
                  <a:pt x="515" y="276"/>
                </a:lnTo>
                <a:lnTo>
                  <a:pt x="514" y="277"/>
                </a:lnTo>
                <a:lnTo>
                  <a:pt x="515" y="280"/>
                </a:lnTo>
                <a:lnTo>
                  <a:pt x="515" y="280"/>
                </a:lnTo>
                <a:close/>
                <a:moveTo>
                  <a:pt x="290" y="282"/>
                </a:moveTo>
                <a:lnTo>
                  <a:pt x="290" y="282"/>
                </a:lnTo>
                <a:lnTo>
                  <a:pt x="303" y="279"/>
                </a:lnTo>
                <a:lnTo>
                  <a:pt x="303" y="279"/>
                </a:lnTo>
                <a:lnTo>
                  <a:pt x="303" y="277"/>
                </a:lnTo>
                <a:lnTo>
                  <a:pt x="302" y="276"/>
                </a:lnTo>
                <a:lnTo>
                  <a:pt x="302" y="276"/>
                </a:lnTo>
                <a:lnTo>
                  <a:pt x="299" y="279"/>
                </a:lnTo>
                <a:lnTo>
                  <a:pt x="296" y="279"/>
                </a:lnTo>
                <a:lnTo>
                  <a:pt x="291" y="279"/>
                </a:lnTo>
                <a:lnTo>
                  <a:pt x="290" y="282"/>
                </a:lnTo>
                <a:lnTo>
                  <a:pt x="290" y="282"/>
                </a:lnTo>
                <a:close/>
                <a:moveTo>
                  <a:pt x="341" y="279"/>
                </a:moveTo>
                <a:lnTo>
                  <a:pt x="341" y="279"/>
                </a:lnTo>
                <a:lnTo>
                  <a:pt x="345" y="282"/>
                </a:lnTo>
                <a:lnTo>
                  <a:pt x="348" y="285"/>
                </a:lnTo>
                <a:lnTo>
                  <a:pt x="354" y="291"/>
                </a:lnTo>
                <a:lnTo>
                  <a:pt x="354" y="291"/>
                </a:lnTo>
                <a:lnTo>
                  <a:pt x="358" y="288"/>
                </a:lnTo>
                <a:lnTo>
                  <a:pt x="358" y="288"/>
                </a:lnTo>
                <a:lnTo>
                  <a:pt x="355" y="283"/>
                </a:lnTo>
                <a:lnTo>
                  <a:pt x="351" y="279"/>
                </a:lnTo>
                <a:lnTo>
                  <a:pt x="346" y="277"/>
                </a:lnTo>
                <a:lnTo>
                  <a:pt x="345" y="277"/>
                </a:lnTo>
                <a:lnTo>
                  <a:pt x="341" y="279"/>
                </a:lnTo>
                <a:lnTo>
                  <a:pt x="341" y="279"/>
                </a:lnTo>
                <a:close/>
                <a:moveTo>
                  <a:pt x="165" y="289"/>
                </a:moveTo>
                <a:lnTo>
                  <a:pt x="165" y="289"/>
                </a:lnTo>
                <a:lnTo>
                  <a:pt x="166" y="288"/>
                </a:lnTo>
                <a:lnTo>
                  <a:pt x="168" y="285"/>
                </a:lnTo>
                <a:lnTo>
                  <a:pt x="171" y="279"/>
                </a:lnTo>
                <a:lnTo>
                  <a:pt x="171" y="279"/>
                </a:lnTo>
                <a:lnTo>
                  <a:pt x="169" y="279"/>
                </a:lnTo>
                <a:lnTo>
                  <a:pt x="168" y="277"/>
                </a:lnTo>
                <a:lnTo>
                  <a:pt x="168" y="277"/>
                </a:lnTo>
                <a:lnTo>
                  <a:pt x="166" y="283"/>
                </a:lnTo>
                <a:lnTo>
                  <a:pt x="165" y="289"/>
                </a:lnTo>
                <a:lnTo>
                  <a:pt x="165" y="289"/>
                </a:lnTo>
                <a:close/>
                <a:moveTo>
                  <a:pt x="363" y="279"/>
                </a:moveTo>
                <a:lnTo>
                  <a:pt x="363" y="279"/>
                </a:lnTo>
                <a:lnTo>
                  <a:pt x="363" y="280"/>
                </a:lnTo>
                <a:lnTo>
                  <a:pt x="364" y="283"/>
                </a:lnTo>
                <a:lnTo>
                  <a:pt x="364" y="283"/>
                </a:lnTo>
                <a:lnTo>
                  <a:pt x="366" y="282"/>
                </a:lnTo>
                <a:lnTo>
                  <a:pt x="366" y="282"/>
                </a:lnTo>
                <a:lnTo>
                  <a:pt x="364" y="279"/>
                </a:lnTo>
                <a:lnTo>
                  <a:pt x="364" y="279"/>
                </a:lnTo>
                <a:lnTo>
                  <a:pt x="363" y="279"/>
                </a:lnTo>
                <a:lnTo>
                  <a:pt x="363" y="279"/>
                </a:lnTo>
                <a:close/>
                <a:moveTo>
                  <a:pt x="532" y="285"/>
                </a:moveTo>
                <a:lnTo>
                  <a:pt x="532" y="285"/>
                </a:lnTo>
                <a:lnTo>
                  <a:pt x="535" y="285"/>
                </a:lnTo>
                <a:lnTo>
                  <a:pt x="537" y="283"/>
                </a:lnTo>
                <a:lnTo>
                  <a:pt x="537" y="283"/>
                </a:lnTo>
                <a:lnTo>
                  <a:pt x="535" y="280"/>
                </a:lnTo>
                <a:lnTo>
                  <a:pt x="535" y="279"/>
                </a:lnTo>
                <a:lnTo>
                  <a:pt x="534" y="279"/>
                </a:lnTo>
                <a:lnTo>
                  <a:pt x="534" y="279"/>
                </a:lnTo>
                <a:lnTo>
                  <a:pt x="532" y="282"/>
                </a:lnTo>
                <a:lnTo>
                  <a:pt x="532" y="285"/>
                </a:lnTo>
                <a:lnTo>
                  <a:pt x="532" y="285"/>
                </a:lnTo>
                <a:close/>
                <a:moveTo>
                  <a:pt x="32" y="288"/>
                </a:moveTo>
                <a:lnTo>
                  <a:pt x="32" y="288"/>
                </a:lnTo>
                <a:lnTo>
                  <a:pt x="33" y="283"/>
                </a:lnTo>
                <a:lnTo>
                  <a:pt x="33" y="280"/>
                </a:lnTo>
                <a:lnTo>
                  <a:pt x="32" y="279"/>
                </a:lnTo>
                <a:lnTo>
                  <a:pt x="32" y="279"/>
                </a:lnTo>
                <a:lnTo>
                  <a:pt x="32" y="282"/>
                </a:lnTo>
                <a:lnTo>
                  <a:pt x="32" y="285"/>
                </a:lnTo>
                <a:lnTo>
                  <a:pt x="32" y="286"/>
                </a:lnTo>
                <a:lnTo>
                  <a:pt x="32" y="288"/>
                </a:lnTo>
                <a:lnTo>
                  <a:pt x="32" y="288"/>
                </a:lnTo>
                <a:close/>
                <a:moveTo>
                  <a:pt x="399" y="283"/>
                </a:moveTo>
                <a:lnTo>
                  <a:pt x="399" y="283"/>
                </a:lnTo>
                <a:lnTo>
                  <a:pt x="402" y="283"/>
                </a:lnTo>
                <a:lnTo>
                  <a:pt x="402" y="283"/>
                </a:lnTo>
                <a:lnTo>
                  <a:pt x="401" y="280"/>
                </a:lnTo>
                <a:lnTo>
                  <a:pt x="399" y="279"/>
                </a:lnTo>
                <a:lnTo>
                  <a:pt x="399" y="279"/>
                </a:lnTo>
                <a:lnTo>
                  <a:pt x="399" y="283"/>
                </a:lnTo>
                <a:lnTo>
                  <a:pt x="399" y="283"/>
                </a:lnTo>
                <a:close/>
                <a:moveTo>
                  <a:pt x="620" y="282"/>
                </a:moveTo>
                <a:lnTo>
                  <a:pt x="620" y="282"/>
                </a:lnTo>
                <a:lnTo>
                  <a:pt x="620" y="279"/>
                </a:lnTo>
                <a:lnTo>
                  <a:pt x="620" y="279"/>
                </a:lnTo>
                <a:lnTo>
                  <a:pt x="617" y="279"/>
                </a:lnTo>
                <a:lnTo>
                  <a:pt x="617" y="279"/>
                </a:lnTo>
                <a:lnTo>
                  <a:pt x="619" y="282"/>
                </a:lnTo>
                <a:lnTo>
                  <a:pt x="620" y="282"/>
                </a:lnTo>
                <a:lnTo>
                  <a:pt x="620" y="282"/>
                </a:lnTo>
                <a:close/>
                <a:moveTo>
                  <a:pt x="317" y="282"/>
                </a:moveTo>
                <a:lnTo>
                  <a:pt x="317" y="282"/>
                </a:lnTo>
                <a:lnTo>
                  <a:pt x="319" y="283"/>
                </a:lnTo>
                <a:lnTo>
                  <a:pt x="322" y="285"/>
                </a:lnTo>
                <a:lnTo>
                  <a:pt x="322" y="285"/>
                </a:lnTo>
                <a:lnTo>
                  <a:pt x="322" y="282"/>
                </a:lnTo>
                <a:lnTo>
                  <a:pt x="323" y="280"/>
                </a:lnTo>
                <a:lnTo>
                  <a:pt x="323" y="280"/>
                </a:lnTo>
                <a:lnTo>
                  <a:pt x="319" y="280"/>
                </a:lnTo>
                <a:lnTo>
                  <a:pt x="319" y="280"/>
                </a:lnTo>
                <a:lnTo>
                  <a:pt x="317" y="282"/>
                </a:lnTo>
                <a:lnTo>
                  <a:pt x="317" y="282"/>
                </a:lnTo>
                <a:close/>
                <a:moveTo>
                  <a:pt x="460" y="288"/>
                </a:moveTo>
                <a:lnTo>
                  <a:pt x="460" y="288"/>
                </a:lnTo>
                <a:lnTo>
                  <a:pt x="468" y="289"/>
                </a:lnTo>
                <a:lnTo>
                  <a:pt x="468" y="289"/>
                </a:lnTo>
                <a:lnTo>
                  <a:pt x="468" y="286"/>
                </a:lnTo>
                <a:lnTo>
                  <a:pt x="466" y="285"/>
                </a:lnTo>
                <a:lnTo>
                  <a:pt x="462" y="280"/>
                </a:lnTo>
                <a:lnTo>
                  <a:pt x="462" y="280"/>
                </a:lnTo>
                <a:lnTo>
                  <a:pt x="460" y="283"/>
                </a:lnTo>
                <a:lnTo>
                  <a:pt x="460" y="288"/>
                </a:lnTo>
                <a:lnTo>
                  <a:pt x="460" y="288"/>
                </a:lnTo>
                <a:close/>
                <a:moveTo>
                  <a:pt x="107" y="298"/>
                </a:moveTo>
                <a:lnTo>
                  <a:pt x="107" y="298"/>
                </a:lnTo>
                <a:lnTo>
                  <a:pt x="107" y="294"/>
                </a:lnTo>
                <a:lnTo>
                  <a:pt x="108" y="292"/>
                </a:lnTo>
                <a:lnTo>
                  <a:pt x="110" y="292"/>
                </a:lnTo>
                <a:lnTo>
                  <a:pt x="110" y="292"/>
                </a:lnTo>
                <a:lnTo>
                  <a:pt x="110" y="285"/>
                </a:lnTo>
                <a:lnTo>
                  <a:pt x="110" y="282"/>
                </a:lnTo>
                <a:lnTo>
                  <a:pt x="110" y="280"/>
                </a:lnTo>
                <a:lnTo>
                  <a:pt x="110" y="280"/>
                </a:lnTo>
                <a:lnTo>
                  <a:pt x="105" y="289"/>
                </a:lnTo>
                <a:lnTo>
                  <a:pt x="104" y="294"/>
                </a:lnTo>
                <a:lnTo>
                  <a:pt x="107" y="298"/>
                </a:lnTo>
                <a:lnTo>
                  <a:pt x="107" y="298"/>
                </a:lnTo>
                <a:close/>
                <a:moveTo>
                  <a:pt x="213" y="286"/>
                </a:moveTo>
                <a:lnTo>
                  <a:pt x="213" y="286"/>
                </a:lnTo>
                <a:lnTo>
                  <a:pt x="215" y="286"/>
                </a:lnTo>
                <a:lnTo>
                  <a:pt x="216" y="283"/>
                </a:lnTo>
                <a:lnTo>
                  <a:pt x="216" y="282"/>
                </a:lnTo>
                <a:lnTo>
                  <a:pt x="215" y="280"/>
                </a:lnTo>
                <a:lnTo>
                  <a:pt x="215" y="280"/>
                </a:lnTo>
                <a:lnTo>
                  <a:pt x="213" y="285"/>
                </a:lnTo>
                <a:lnTo>
                  <a:pt x="213" y="286"/>
                </a:lnTo>
                <a:lnTo>
                  <a:pt x="213" y="286"/>
                </a:lnTo>
                <a:close/>
                <a:moveTo>
                  <a:pt x="419" y="286"/>
                </a:moveTo>
                <a:lnTo>
                  <a:pt x="419" y="286"/>
                </a:lnTo>
                <a:lnTo>
                  <a:pt x="419" y="283"/>
                </a:lnTo>
                <a:lnTo>
                  <a:pt x="419" y="282"/>
                </a:lnTo>
                <a:lnTo>
                  <a:pt x="419" y="282"/>
                </a:lnTo>
                <a:lnTo>
                  <a:pt x="416" y="282"/>
                </a:lnTo>
                <a:lnTo>
                  <a:pt x="416" y="282"/>
                </a:lnTo>
                <a:lnTo>
                  <a:pt x="416" y="283"/>
                </a:lnTo>
                <a:lnTo>
                  <a:pt x="416" y="285"/>
                </a:lnTo>
                <a:lnTo>
                  <a:pt x="418" y="286"/>
                </a:lnTo>
                <a:lnTo>
                  <a:pt x="419" y="286"/>
                </a:lnTo>
                <a:lnTo>
                  <a:pt x="419" y="286"/>
                </a:lnTo>
                <a:close/>
                <a:moveTo>
                  <a:pt x="790" y="318"/>
                </a:moveTo>
                <a:lnTo>
                  <a:pt x="790" y="318"/>
                </a:lnTo>
                <a:lnTo>
                  <a:pt x="790" y="308"/>
                </a:lnTo>
                <a:lnTo>
                  <a:pt x="790" y="298"/>
                </a:lnTo>
                <a:lnTo>
                  <a:pt x="788" y="291"/>
                </a:lnTo>
                <a:lnTo>
                  <a:pt x="787" y="282"/>
                </a:lnTo>
                <a:lnTo>
                  <a:pt x="787" y="282"/>
                </a:lnTo>
                <a:lnTo>
                  <a:pt x="784" y="282"/>
                </a:lnTo>
                <a:lnTo>
                  <a:pt x="784" y="282"/>
                </a:lnTo>
                <a:lnTo>
                  <a:pt x="784" y="291"/>
                </a:lnTo>
                <a:lnTo>
                  <a:pt x="785" y="300"/>
                </a:lnTo>
                <a:lnTo>
                  <a:pt x="790" y="318"/>
                </a:lnTo>
                <a:lnTo>
                  <a:pt x="790" y="318"/>
                </a:lnTo>
                <a:close/>
                <a:moveTo>
                  <a:pt x="575" y="285"/>
                </a:moveTo>
                <a:lnTo>
                  <a:pt x="575" y="285"/>
                </a:lnTo>
                <a:lnTo>
                  <a:pt x="576" y="283"/>
                </a:lnTo>
                <a:lnTo>
                  <a:pt x="578" y="282"/>
                </a:lnTo>
                <a:lnTo>
                  <a:pt x="578" y="282"/>
                </a:lnTo>
                <a:lnTo>
                  <a:pt x="575" y="283"/>
                </a:lnTo>
                <a:lnTo>
                  <a:pt x="575" y="285"/>
                </a:lnTo>
                <a:lnTo>
                  <a:pt x="575" y="285"/>
                </a:lnTo>
                <a:close/>
                <a:moveTo>
                  <a:pt x="771" y="294"/>
                </a:moveTo>
                <a:lnTo>
                  <a:pt x="771" y="294"/>
                </a:lnTo>
                <a:lnTo>
                  <a:pt x="773" y="294"/>
                </a:lnTo>
                <a:lnTo>
                  <a:pt x="776" y="294"/>
                </a:lnTo>
                <a:lnTo>
                  <a:pt x="776" y="294"/>
                </a:lnTo>
                <a:lnTo>
                  <a:pt x="774" y="288"/>
                </a:lnTo>
                <a:lnTo>
                  <a:pt x="771" y="282"/>
                </a:lnTo>
                <a:lnTo>
                  <a:pt x="771" y="282"/>
                </a:lnTo>
                <a:lnTo>
                  <a:pt x="771" y="288"/>
                </a:lnTo>
                <a:lnTo>
                  <a:pt x="771" y="291"/>
                </a:lnTo>
                <a:lnTo>
                  <a:pt x="771" y="294"/>
                </a:lnTo>
                <a:lnTo>
                  <a:pt x="771" y="294"/>
                </a:lnTo>
                <a:close/>
                <a:moveTo>
                  <a:pt x="203" y="285"/>
                </a:moveTo>
                <a:lnTo>
                  <a:pt x="203" y="285"/>
                </a:lnTo>
                <a:lnTo>
                  <a:pt x="206" y="285"/>
                </a:lnTo>
                <a:lnTo>
                  <a:pt x="206" y="283"/>
                </a:lnTo>
                <a:lnTo>
                  <a:pt x="206" y="283"/>
                </a:lnTo>
                <a:lnTo>
                  <a:pt x="204" y="283"/>
                </a:lnTo>
                <a:lnTo>
                  <a:pt x="203" y="285"/>
                </a:lnTo>
                <a:lnTo>
                  <a:pt x="203" y="285"/>
                </a:lnTo>
                <a:close/>
                <a:moveTo>
                  <a:pt x="293" y="285"/>
                </a:moveTo>
                <a:lnTo>
                  <a:pt x="293" y="285"/>
                </a:lnTo>
                <a:lnTo>
                  <a:pt x="299" y="291"/>
                </a:lnTo>
                <a:lnTo>
                  <a:pt x="305" y="297"/>
                </a:lnTo>
                <a:lnTo>
                  <a:pt x="305" y="297"/>
                </a:lnTo>
                <a:lnTo>
                  <a:pt x="305" y="291"/>
                </a:lnTo>
                <a:lnTo>
                  <a:pt x="303" y="288"/>
                </a:lnTo>
                <a:lnTo>
                  <a:pt x="305" y="285"/>
                </a:lnTo>
                <a:lnTo>
                  <a:pt x="305" y="285"/>
                </a:lnTo>
                <a:lnTo>
                  <a:pt x="302" y="283"/>
                </a:lnTo>
                <a:lnTo>
                  <a:pt x="299" y="283"/>
                </a:lnTo>
                <a:lnTo>
                  <a:pt x="296" y="285"/>
                </a:lnTo>
                <a:lnTo>
                  <a:pt x="293" y="285"/>
                </a:lnTo>
                <a:lnTo>
                  <a:pt x="293" y="285"/>
                </a:lnTo>
                <a:close/>
                <a:moveTo>
                  <a:pt x="590" y="295"/>
                </a:moveTo>
                <a:lnTo>
                  <a:pt x="590" y="295"/>
                </a:lnTo>
                <a:lnTo>
                  <a:pt x="592" y="295"/>
                </a:lnTo>
                <a:lnTo>
                  <a:pt x="595" y="294"/>
                </a:lnTo>
                <a:lnTo>
                  <a:pt x="595" y="294"/>
                </a:lnTo>
                <a:lnTo>
                  <a:pt x="593" y="288"/>
                </a:lnTo>
                <a:lnTo>
                  <a:pt x="592" y="285"/>
                </a:lnTo>
                <a:lnTo>
                  <a:pt x="590" y="283"/>
                </a:lnTo>
                <a:lnTo>
                  <a:pt x="590" y="283"/>
                </a:lnTo>
                <a:lnTo>
                  <a:pt x="588" y="289"/>
                </a:lnTo>
                <a:lnTo>
                  <a:pt x="590" y="295"/>
                </a:lnTo>
                <a:lnTo>
                  <a:pt x="590" y="295"/>
                </a:lnTo>
                <a:close/>
                <a:moveTo>
                  <a:pt x="709" y="294"/>
                </a:moveTo>
                <a:lnTo>
                  <a:pt x="709" y="294"/>
                </a:lnTo>
                <a:lnTo>
                  <a:pt x="712" y="292"/>
                </a:lnTo>
                <a:lnTo>
                  <a:pt x="712" y="289"/>
                </a:lnTo>
                <a:lnTo>
                  <a:pt x="712" y="285"/>
                </a:lnTo>
                <a:lnTo>
                  <a:pt x="709" y="283"/>
                </a:lnTo>
                <a:lnTo>
                  <a:pt x="709" y="283"/>
                </a:lnTo>
                <a:lnTo>
                  <a:pt x="710" y="288"/>
                </a:lnTo>
                <a:lnTo>
                  <a:pt x="709" y="294"/>
                </a:lnTo>
                <a:lnTo>
                  <a:pt x="709" y="294"/>
                </a:lnTo>
                <a:close/>
                <a:moveTo>
                  <a:pt x="750" y="303"/>
                </a:moveTo>
                <a:lnTo>
                  <a:pt x="750" y="303"/>
                </a:lnTo>
                <a:lnTo>
                  <a:pt x="752" y="292"/>
                </a:lnTo>
                <a:lnTo>
                  <a:pt x="752" y="288"/>
                </a:lnTo>
                <a:lnTo>
                  <a:pt x="750" y="283"/>
                </a:lnTo>
                <a:lnTo>
                  <a:pt x="750" y="283"/>
                </a:lnTo>
                <a:lnTo>
                  <a:pt x="750" y="292"/>
                </a:lnTo>
                <a:lnTo>
                  <a:pt x="749" y="298"/>
                </a:lnTo>
                <a:lnTo>
                  <a:pt x="750" y="303"/>
                </a:lnTo>
                <a:lnTo>
                  <a:pt x="750" y="303"/>
                </a:lnTo>
                <a:close/>
                <a:moveTo>
                  <a:pt x="637" y="305"/>
                </a:moveTo>
                <a:lnTo>
                  <a:pt x="637" y="305"/>
                </a:lnTo>
                <a:lnTo>
                  <a:pt x="642" y="303"/>
                </a:lnTo>
                <a:lnTo>
                  <a:pt x="645" y="303"/>
                </a:lnTo>
                <a:lnTo>
                  <a:pt x="645" y="303"/>
                </a:lnTo>
                <a:lnTo>
                  <a:pt x="645" y="295"/>
                </a:lnTo>
                <a:lnTo>
                  <a:pt x="643" y="289"/>
                </a:lnTo>
                <a:lnTo>
                  <a:pt x="639" y="286"/>
                </a:lnTo>
                <a:lnTo>
                  <a:pt x="634" y="283"/>
                </a:lnTo>
                <a:lnTo>
                  <a:pt x="634" y="283"/>
                </a:lnTo>
                <a:lnTo>
                  <a:pt x="637" y="305"/>
                </a:lnTo>
                <a:lnTo>
                  <a:pt x="637" y="305"/>
                </a:lnTo>
                <a:close/>
                <a:moveTo>
                  <a:pt x="250" y="286"/>
                </a:moveTo>
                <a:lnTo>
                  <a:pt x="250" y="286"/>
                </a:lnTo>
                <a:lnTo>
                  <a:pt x="252" y="291"/>
                </a:lnTo>
                <a:lnTo>
                  <a:pt x="256" y="295"/>
                </a:lnTo>
                <a:lnTo>
                  <a:pt x="256" y="295"/>
                </a:lnTo>
                <a:lnTo>
                  <a:pt x="259" y="292"/>
                </a:lnTo>
                <a:lnTo>
                  <a:pt x="262" y="291"/>
                </a:lnTo>
                <a:lnTo>
                  <a:pt x="262" y="291"/>
                </a:lnTo>
                <a:lnTo>
                  <a:pt x="262" y="288"/>
                </a:lnTo>
                <a:lnTo>
                  <a:pt x="262" y="285"/>
                </a:lnTo>
                <a:lnTo>
                  <a:pt x="262" y="285"/>
                </a:lnTo>
                <a:lnTo>
                  <a:pt x="255" y="285"/>
                </a:lnTo>
                <a:lnTo>
                  <a:pt x="250" y="286"/>
                </a:lnTo>
                <a:lnTo>
                  <a:pt x="250" y="286"/>
                </a:lnTo>
                <a:close/>
                <a:moveTo>
                  <a:pt x="267" y="288"/>
                </a:moveTo>
                <a:lnTo>
                  <a:pt x="267" y="288"/>
                </a:lnTo>
                <a:lnTo>
                  <a:pt x="268" y="288"/>
                </a:lnTo>
                <a:lnTo>
                  <a:pt x="270" y="286"/>
                </a:lnTo>
                <a:lnTo>
                  <a:pt x="268" y="285"/>
                </a:lnTo>
                <a:lnTo>
                  <a:pt x="265" y="285"/>
                </a:lnTo>
                <a:lnTo>
                  <a:pt x="265" y="285"/>
                </a:lnTo>
                <a:lnTo>
                  <a:pt x="267" y="286"/>
                </a:lnTo>
                <a:lnTo>
                  <a:pt x="267" y="288"/>
                </a:lnTo>
                <a:lnTo>
                  <a:pt x="267" y="288"/>
                </a:lnTo>
                <a:close/>
                <a:moveTo>
                  <a:pt x="328" y="292"/>
                </a:moveTo>
                <a:lnTo>
                  <a:pt x="328" y="292"/>
                </a:lnTo>
                <a:lnTo>
                  <a:pt x="329" y="291"/>
                </a:lnTo>
                <a:lnTo>
                  <a:pt x="331" y="288"/>
                </a:lnTo>
                <a:lnTo>
                  <a:pt x="329" y="285"/>
                </a:lnTo>
                <a:lnTo>
                  <a:pt x="328" y="285"/>
                </a:lnTo>
                <a:lnTo>
                  <a:pt x="328" y="285"/>
                </a:lnTo>
                <a:lnTo>
                  <a:pt x="326" y="288"/>
                </a:lnTo>
                <a:lnTo>
                  <a:pt x="328" y="292"/>
                </a:lnTo>
                <a:lnTo>
                  <a:pt x="328" y="292"/>
                </a:lnTo>
                <a:close/>
                <a:moveTo>
                  <a:pt x="502" y="288"/>
                </a:moveTo>
                <a:lnTo>
                  <a:pt x="502" y="288"/>
                </a:lnTo>
                <a:lnTo>
                  <a:pt x="505" y="288"/>
                </a:lnTo>
                <a:lnTo>
                  <a:pt x="505" y="288"/>
                </a:lnTo>
                <a:lnTo>
                  <a:pt x="506" y="286"/>
                </a:lnTo>
                <a:lnTo>
                  <a:pt x="506" y="285"/>
                </a:lnTo>
                <a:lnTo>
                  <a:pt x="506" y="285"/>
                </a:lnTo>
                <a:lnTo>
                  <a:pt x="503" y="286"/>
                </a:lnTo>
                <a:lnTo>
                  <a:pt x="502" y="288"/>
                </a:lnTo>
                <a:lnTo>
                  <a:pt x="502" y="288"/>
                </a:lnTo>
                <a:close/>
                <a:moveTo>
                  <a:pt x="685" y="291"/>
                </a:moveTo>
                <a:lnTo>
                  <a:pt x="685" y="291"/>
                </a:lnTo>
                <a:lnTo>
                  <a:pt x="686" y="286"/>
                </a:lnTo>
                <a:lnTo>
                  <a:pt x="685" y="285"/>
                </a:lnTo>
                <a:lnTo>
                  <a:pt x="683" y="285"/>
                </a:lnTo>
                <a:lnTo>
                  <a:pt x="683" y="285"/>
                </a:lnTo>
                <a:lnTo>
                  <a:pt x="685" y="288"/>
                </a:lnTo>
                <a:lnTo>
                  <a:pt x="685" y="291"/>
                </a:lnTo>
                <a:lnTo>
                  <a:pt x="685" y="291"/>
                </a:lnTo>
                <a:close/>
                <a:moveTo>
                  <a:pt x="139" y="289"/>
                </a:moveTo>
                <a:lnTo>
                  <a:pt x="139" y="289"/>
                </a:lnTo>
                <a:lnTo>
                  <a:pt x="140" y="288"/>
                </a:lnTo>
                <a:lnTo>
                  <a:pt x="140" y="285"/>
                </a:lnTo>
                <a:lnTo>
                  <a:pt x="140" y="285"/>
                </a:lnTo>
                <a:lnTo>
                  <a:pt x="139" y="285"/>
                </a:lnTo>
                <a:lnTo>
                  <a:pt x="137" y="286"/>
                </a:lnTo>
                <a:lnTo>
                  <a:pt x="139" y="289"/>
                </a:lnTo>
                <a:lnTo>
                  <a:pt x="139" y="289"/>
                </a:lnTo>
                <a:close/>
                <a:moveTo>
                  <a:pt x="146" y="295"/>
                </a:moveTo>
                <a:lnTo>
                  <a:pt x="146" y="295"/>
                </a:lnTo>
                <a:lnTo>
                  <a:pt x="149" y="295"/>
                </a:lnTo>
                <a:lnTo>
                  <a:pt x="152" y="295"/>
                </a:lnTo>
                <a:lnTo>
                  <a:pt x="152" y="295"/>
                </a:lnTo>
                <a:lnTo>
                  <a:pt x="149" y="289"/>
                </a:lnTo>
                <a:lnTo>
                  <a:pt x="146" y="285"/>
                </a:lnTo>
                <a:lnTo>
                  <a:pt x="146" y="285"/>
                </a:lnTo>
                <a:lnTo>
                  <a:pt x="146" y="288"/>
                </a:lnTo>
                <a:lnTo>
                  <a:pt x="146" y="289"/>
                </a:lnTo>
                <a:lnTo>
                  <a:pt x="146" y="295"/>
                </a:lnTo>
                <a:lnTo>
                  <a:pt x="146" y="295"/>
                </a:lnTo>
                <a:close/>
                <a:moveTo>
                  <a:pt x="175" y="289"/>
                </a:moveTo>
                <a:lnTo>
                  <a:pt x="175" y="289"/>
                </a:lnTo>
                <a:lnTo>
                  <a:pt x="177" y="289"/>
                </a:lnTo>
                <a:lnTo>
                  <a:pt x="177" y="289"/>
                </a:lnTo>
                <a:lnTo>
                  <a:pt x="177" y="286"/>
                </a:lnTo>
                <a:lnTo>
                  <a:pt x="175" y="285"/>
                </a:lnTo>
                <a:lnTo>
                  <a:pt x="175" y="285"/>
                </a:lnTo>
                <a:lnTo>
                  <a:pt x="175" y="289"/>
                </a:lnTo>
                <a:lnTo>
                  <a:pt x="175" y="289"/>
                </a:lnTo>
                <a:close/>
                <a:moveTo>
                  <a:pt x="614" y="288"/>
                </a:moveTo>
                <a:lnTo>
                  <a:pt x="614" y="288"/>
                </a:lnTo>
                <a:lnTo>
                  <a:pt x="616" y="289"/>
                </a:lnTo>
                <a:lnTo>
                  <a:pt x="617" y="289"/>
                </a:lnTo>
                <a:lnTo>
                  <a:pt x="617" y="291"/>
                </a:lnTo>
                <a:lnTo>
                  <a:pt x="620" y="291"/>
                </a:lnTo>
                <a:lnTo>
                  <a:pt x="620" y="291"/>
                </a:lnTo>
                <a:lnTo>
                  <a:pt x="619" y="289"/>
                </a:lnTo>
                <a:lnTo>
                  <a:pt x="617" y="288"/>
                </a:lnTo>
                <a:lnTo>
                  <a:pt x="614" y="285"/>
                </a:lnTo>
                <a:lnTo>
                  <a:pt x="614" y="285"/>
                </a:lnTo>
                <a:lnTo>
                  <a:pt x="614" y="288"/>
                </a:lnTo>
                <a:lnTo>
                  <a:pt x="614" y="288"/>
                </a:lnTo>
                <a:close/>
                <a:moveTo>
                  <a:pt x="765" y="305"/>
                </a:moveTo>
                <a:lnTo>
                  <a:pt x="765" y="305"/>
                </a:lnTo>
                <a:lnTo>
                  <a:pt x="767" y="298"/>
                </a:lnTo>
                <a:lnTo>
                  <a:pt x="765" y="292"/>
                </a:lnTo>
                <a:lnTo>
                  <a:pt x="762" y="288"/>
                </a:lnTo>
                <a:lnTo>
                  <a:pt x="759" y="285"/>
                </a:lnTo>
                <a:lnTo>
                  <a:pt x="759" y="285"/>
                </a:lnTo>
                <a:lnTo>
                  <a:pt x="761" y="297"/>
                </a:lnTo>
                <a:lnTo>
                  <a:pt x="762" y="302"/>
                </a:lnTo>
                <a:lnTo>
                  <a:pt x="765" y="305"/>
                </a:lnTo>
                <a:lnTo>
                  <a:pt x="765" y="305"/>
                </a:lnTo>
                <a:close/>
                <a:moveTo>
                  <a:pt x="194" y="286"/>
                </a:moveTo>
                <a:lnTo>
                  <a:pt x="194" y="286"/>
                </a:lnTo>
                <a:lnTo>
                  <a:pt x="194" y="288"/>
                </a:lnTo>
                <a:lnTo>
                  <a:pt x="195" y="289"/>
                </a:lnTo>
                <a:lnTo>
                  <a:pt x="198" y="289"/>
                </a:lnTo>
                <a:lnTo>
                  <a:pt x="198" y="289"/>
                </a:lnTo>
                <a:lnTo>
                  <a:pt x="198" y="286"/>
                </a:lnTo>
                <a:lnTo>
                  <a:pt x="198" y="286"/>
                </a:lnTo>
                <a:lnTo>
                  <a:pt x="197" y="286"/>
                </a:lnTo>
                <a:lnTo>
                  <a:pt x="194" y="286"/>
                </a:lnTo>
                <a:lnTo>
                  <a:pt x="194" y="286"/>
                </a:lnTo>
                <a:close/>
                <a:moveTo>
                  <a:pt x="442" y="286"/>
                </a:moveTo>
                <a:lnTo>
                  <a:pt x="442" y="286"/>
                </a:lnTo>
                <a:lnTo>
                  <a:pt x="438" y="286"/>
                </a:lnTo>
                <a:lnTo>
                  <a:pt x="433" y="286"/>
                </a:lnTo>
                <a:lnTo>
                  <a:pt x="433" y="286"/>
                </a:lnTo>
                <a:lnTo>
                  <a:pt x="434" y="288"/>
                </a:lnTo>
                <a:lnTo>
                  <a:pt x="438" y="288"/>
                </a:lnTo>
                <a:lnTo>
                  <a:pt x="442" y="286"/>
                </a:lnTo>
                <a:lnTo>
                  <a:pt x="442" y="286"/>
                </a:lnTo>
                <a:close/>
                <a:moveTo>
                  <a:pt x="236" y="302"/>
                </a:moveTo>
                <a:lnTo>
                  <a:pt x="236" y="302"/>
                </a:lnTo>
                <a:lnTo>
                  <a:pt x="238" y="300"/>
                </a:lnTo>
                <a:lnTo>
                  <a:pt x="239" y="298"/>
                </a:lnTo>
                <a:lnTo>
                  <a:pt x="239" y="294"/>
                </a:lnTo>
                <a:lnTo>
                  <a:pt x="238" y="289"/>
                </a:lnTo>
                <a:lnTo>
                  <a:pt x="236" y="286"/>
                </a:lnTo>
                <a:lnTo>
                  <a:pt x="236" y="286"/>
                </a:lnTo>
                <a:lnTo>
                  <a:pt x="235" y="294"/>
                </a:lnTo>
                <a:lnTo>
                  <a:pt x="236" y="302"/>
                </a:lnTo>
                <a:lnTo>
                  <a:pt x="236" y="302"/>
                </a:lnTo>
                <a:close/>
                <a:moveTo>
                  <a:pt x="334" y="294"/>
                </a:moveTo>
                <a:lnTo>
                  <a:pt x="334" y="294"/>
                </a:lnTo>
                <a:lnTo>
                  <a:pt x="338" y="292"/>
                </a:lnTo>
                <a:lnTo>
                  <a:pt x="341" y="291"/>
                </a:lnTo>
                <a:lnTo>
                  <a:pt x="341" y="291"/>
                </a:lnTo>
                <a:lnTo>
                  <a:pt x="338" y="289"/>
                </a:lnTo>
                <a:lnTo>
                  <a:pt x="335" y="286"/>
                </a:lnTo>
                <a:lnTo>
                  <a:pt x="335" y="286"/>
                </a:lnTo>
                <a:lnTo>
                  <a:pt x="334" y="291"/>
                </a:lnTo>
                <a:lnTo>
                  <a:pt x="334" y="294"/>
                </a:lnTo>
                <a:lnTo>
                  <a:pt x="334" y="294"/>
                </a:lnTo>
                <a:close/>
                <a:moveTo>
                  <a:pt x="529" y="289"/>
                </a:moveTo>
                <a:lnTo>
                  <a:pt x="529" y="289"/>
                </a:lnTo>
                <a:lnTo>
                  <a:pt x="529" y="292"/>
                </a:lnTo>
                <a:lnTo>
                  <a:pt x="529" y="295"/>
                </a:lnTo>
                <a:lnTo>
                  <a:pt x="529" y="295"/>
                </a:lnTo>
                <a:lnTo>
                  <a:pt x="538" y="295"/>
                </a:lnTo>
                <a:lnTo>
                  <a:pt x="538" y="295"/>
                </a:lnTo>
                <a:lnTo>
                  <a:pt x="537" y="286"/>
                </a:lnTo>
                <a:lnTo>
                  <a:pt x="537" y="286"/>
                </a:lnTo>
                <a:lnTo>
                  <a:pt x="532" y="288"/>
                </a:lnTo>
                <a:lnTo>
                  <a:pt x="529" y="289"/>
                </a:lnTo>
                <a:lnTo>
                  <a:pt x="529" y="289"/>
                </a:lnTo>
                <a:close/>
                <a:moveTo>
                  <a:pt x="582" y="286"/>
                </a:moveTo>
                <a:lnTo>
                  <a:pt x="582" y="286"/>
                </a:lnTo>
                <a:lnTo>
                  <a:pt x="581" y="288"/>
                </a:lnTo>
                <a:lnTo>
                  <a:pt x="579" y="289"/>
                </a:lnTo>
                <a:lnTo>
                  <a:pt x="579" y="294"/>
                </a:lnTo>
                <a:lnTo>
                  <a:pt x="581" y="298"/>
                </a:lnTo>
                <a:lnTo>
                  <a:pt x="582" y="302"/>
                </a:lnTo>
                <a:lnTo>
                  <a:pt x="582" y="302"/>
                </a:lnTo>
                <a:lnTo>
                  <a:pt x="584" y="298"/>
                </a:lnTo>
                <a:lnTo>
                  <a:pt x="585" y="294"/>
                </a:lnTo>
                <a:lnTo>
                  <a:pt x="584" y="289"/>
                </a:lnTo>
                <a:lnTo>
                  <a:pt x="582" y="286"/>
                </a:lnTo>
                <a:lnTo>
                  <a:pt x="582" y="286"/>
                </a:lnTo>
                <a:close/>
                <a:moveTo>
                  <a:pt x="559" y="297"/>
                </a:moveTo>
                <a:lnTo>
                  <a:pt x="559" y="297"/>
                </a:lnTo>
                <a:lnTo>
                  <a:pt x="561" y="295"/>
                </a:lnTo>
                <a:lnTo>
                  <a:pt x="563" y="292"/>
                </a:lnTo>
                <a:lnTo>
                  <a:pt x="563" y="292"/>
                </a:lnTo>
                <a:lnTo>
                  <a:pt x="563" y="291"/>
                </a:lnTo>
                <a:lnTo>
                  <a:pt x="561" y="288"/>
                </a:lnTo>
                <a:lnTo>
                  <a:pt x="561" y="288"/>
                </a:lnTo>
                <a:lnTo>
                  <a:pt x="559" y="292"/>
                </a:lnTo>
                <a:lnTo>
                  <a:pt x="559" y="295"/>
                </a:lnTo>
                <a:lnTo>
                  <a:pt x="559" y="297"/>
                </a:lnTo>
                <a:lnTo>
                  <a:pt x="559" y="297"/>
                </a:lnTo>
                <a:close/>
                <a:moveTo>
                  <a:pt x="62" y="295"/>
                </a:moveTo>
                <a:lnTo>
                  <a:pt x="62" y="295"/>
                </a:lnTo>
                <a:lnTo>
                  <a:pt x="64" y="295"/>
                </a:lnTo>
                <a:lnTo>
                  <a:pt x="64" y="297"/>
                </a:lnTo>
                <a:lnTo>
                  <a:pt x="64" y="298"/>
                </a:lnTo>
                <a:lnTo>
                  <a:pt x="65" y="298"/>
                </a:lnTo>
                <a:lnTo>
                  <a:pt x="65" y="298"/>
                </a:lnTo>
                <a:lnTo>
                  <a:pt x="65" y="297"/>
                </a:lnTo>
                <a:lnTo>
                  <a:pt x="65" y="294"/>
                </a:lnTo>
                <a:lnTo>
                  <a:pt x="65" y="291"/>
                </a:lnTo>
                <a:lnTo>
                  <a:pt x="65" y="288"/>
                </a:lnTo>
                <a:lnTo>
                  <a:pt x="65" y="288"/>
                </a:lnTo>
                <a:lnTo>
                  <a:pt x="64" y="291"/>
                </a:lnTo>
                <a:lnTo>
                  <a:pt x="64" y="292"/>
                </a:lnTo>
                <a:lnTo>
                  <a:pt x="62" y="295"/>
                </a:lnTo>
                <a:lnTo>
                  <a:pt x="62" y="295"/>
                </a:lnTo>
                <a:close/>
                <a:moveTo>
                  <a:pt x="85" y="297"/>
                </a:moveTo>
                <a:lnTo>
                  <a:pt x="85" y="297"/>
                </a:lnTo>
                <a:lnTo>
                  <a:pt x="87" y="297"/>
                </a:lnTo>
                <a:lnTo>
                  <a:pt x="88" y="295"/>
                </a:lnTo>
                <a:lnTo>
                  <a:pt x="88" y="295"/>
                </a:lnTo>
                <a:lnTo>
                  <a:pt x="87" y="294"/>
                </a:lnTo>
                <a:lnTo>
                  <a:pt x="87" y="292"/>
                </a:lnTo>
                <a:lnTo>
                  <a:pt x="85" y="291"/>
                </a:lnTo>
                <a:lnTo>
                  <a:pt x="84" y="289"/>
                </a:lnTo>
                <a:lnTo>
                  <a:pt x="84" y="289"/>
                </a:lnTo>
                <a:lnTo>
                  <a:pt x="85" y="291"/>
                </a:lnTo>
                <a:lnTo>
                  <a:pt x="85" y="294"/>
                </a:lnTo>
                <a:lnTo>
                  <a:pt x="85" y="297"/>
                </a:lnTo>
                <a:lnTo>
                  <a:pt x="85" y="297"/>
                </a:lnTo>
                <a:close/>
                <a:moveTo>
                  <a:pt x="219" y="309"/>
                </a:moveTo>
                <a:lnTo>
                  <a:pt x="219" y="309"/>
                </a:lnTo>
                <a:lnTo>
                  <a:pt x="221" y="309"/>
                </a:lnTo>
                <a:lnTo>
                  <a:pt x="224" y="309"/>
                </a:lnTo>
                <a:lnTo>
                  <a:pt x="229" y="309"/>
                </a:lnTo>
                <a:lnTo>
                  <a:pt x="229" y="309"/>
                </a:lnTo>
                <a:lnTo>
                  <a:pt x="227" y="300"/>
                </a:lnTo>
                <a:lnTo>
                  <a:pt x="226" y="289"/>
                </a:lnTo>
                <a:lnTo>
                  <a:pt x="226" y="289"/>
                </a:lnTo>
                <a:lnTo>
                  <a:pt x="223" y="289"/>
                </a:lnTo>
                <a:lnTo>
                  <a:pt x="219" y="289"/>
                </a:lnTo>
                <a:lnTo>
                  <a:pt x="219" y="289"/>
                </a:lnTo>
                <a:lnTo>
                  <a:pt x="219" y="298"/>
                </a:lnTo>
                <a:lnTo>
                  <a:pt x="219" y="309"/>
                </a:lnTo>
                <a:lnTo>
                  <a:pt x="219" y="309"/>
                </a:lnTo>
                <a:close/>
                <a:moveTo>
                  <a:pt x="509" y="292"/>
                </a:moveTo>
                <a:lnTo>
                  <a:pt x="509" y="292"/>
                </a:lnTo>
                <a:lnTo>
                  <a:pt x="512" y="292"/>
                </a:lnTo>
                <a:lnTo>
                  <a:pt x="515" y="292"/>
                </a:lnTo>
                <a:lnTo>
                  <a:pt x="515" y="292"/>
                </a:lnTo>
                <a:lnTo>
                  <a:pt x="514" y="291"/>
                </a:lnTo>
                <a:lnTo>
                  <a:pt x="514" y="291"/>
                </a:lnTo>
                <a:lnTo>
                  <a:pt x="512" y="291"/>
                </a:lnTo>
                <a:lnTo>
                  <a:pt x="509" y="292"/>
                </a:lnTo>
                <a:lnTo>
                  <a:pt x="509" y="292"/>
                </a:lnTo>
                <a:close/>
                <a:moveTo>
                  <a:pt x="293" y="300"/>
                </a:moveTo>
                <a:lnTo>
                  <a:pt x="293" y="300"/>
                </a:lnTo>
                <a:lnTo>
                  <a:pt x="293" y="297"/>
                </a:lnTo>
                <a:lnTo>
                  <a:pt x="293" y="295"/>
                </a:lnTo>
                <a:lnTo>
                  <a:pt x="291" y="292"/>
                </a:lnTo>
                <a:lnTo>
                  <a:pt x="288" y="291"/>
                </a:lnTo>
                <a:lnTo>
                  <a:pt x="288" y="291"/>
                </a:lnTo>
                <a:lnTo>
                  <a:pt x="290" y="297"/>
                </a:lnTo>
                <a:lnTo>
                  <a:pt x="293" y="300"/>
                </a:lnTo>
                <a:lnTo>
                  <a:pt x="293" y="300"/>
                </a:lnTo>
                <a:close/>
                <a:moveTo>
                  <a:pt x="41" y="306"/>
                </a:moveTo>
                <a:lnTo>
                  <a:pt x="41" y="306"/>
                </a:lnTo>
                <a:lnTo>
                  <a:pt x="41" y="298"/>
                </a:lnTo>
                <a:lnTo>
                  <a:pt x="38" y="292"/>
                </a:lnTo>
                <a:lnTo>
                  <a:pt x="38" y="292"/>
                </a:lnTo>
                <a:lnTo>
                  <a:pt x="38" y="295"/>
                </a:lnTo>
                <a:lnTo>
                  <a:pt x="38" y="300"/>
                </a:lnTo>
                <a:lnTo>
                  <a:pt x="38" y="303"/>
                </a:lnTo>
                <a:lnTo>
                  <a:pt x="41" y="306"/>
                </a:lnTo>
                <a:lnTo>
                  <a:pt x="41" y="306"/>
                </a:lnTo>
                <a:close/>
                <a:moveTo>
                  <a:pt x="93" y="295"/>
                </a:moveTo>
                <a:lnTo>
                  <a:pt x="93" y="295"/>
                </a:lnTo>
                <a:lnTo>
                  <a:pt x="94" y="294"/>
                </a:lnTo>
                <a:lnTo>
                  <a:pt x="96" y="292"/>
                </a:lnTo>
                <a:lnTo>
                  <a:pt x="96" y="292"/>
                </a:lnTo>
                <a:lnTo>
                  <a:pt x="93" y="292"/>
                </a:lnTo>
                <a:lnTo>
                  <a:pt x="93" y="292"/>
                </a:lnTo>
                <a:lnTo>
                  <a:pt x="93" y="295"/>
                </a:lnTo>
                <a:lnTo>
                  <a:pt x="93" y="295"/>
                </a:lnTo>
                <a:close/>
                <a:moveTo>
                  <a:pt x="206" y="295"/>
                </a:moveTo>
                <a:lnTo>
                  <a:pt x="206" y="295"/>
                </a:lnTo>
                <a:lnTo>
                  <a:pt x="209" y="297"/>
                </a:lnTo>
                <a:lnTo>
                  <a:pt x="209" y="297"/>
                </a:lnTo>
                <a:lnTo>
                  <a:pt x="209" y="295"/>
                </a:lnTo>
                <a:lnTo>
                  <a:pt x="209" y="294"/>
                </a:lnTo>
                <a:lnTo>
                  <a:pt x="209" y="292"/>
                </a:lnTo>
                <a:lnTo>
                  <a:pt x="207" y="292"/>
                </a:lnTo>
                <a:lnTo>
                  <a:pt x="207" y="292"/>
                </a:lnTo>
                <a:lnTo>
                  <a:pt x="207" y="294"/>
                </a:lnTo>
                <a:lnTo>
                  <a:pt x="206" y="295"/>
                </a:lnTo>
                <a:lnTo>
                  <a:pt x="206" y="295"/>
                </a:lnTo>
                <a:close/>
                <a:moveTo>
                  <a:pt x="396" y="292"/>
                </a:moveTo>
                <a:lnTo>
                  <a:pt x="396" y="292"/>
                </a:lnTo>
                <a:lnTo>
                  <a:pt x="396" y="294"/>
                </a:lnTo>
                <a:lnTo>
                  <a:pt x="398" y="295"/>
                </a:lnTo>
                <a:lnTo>
                  <a:pt x="399" y="295"/>
                </a:lnTo>
                <a:lnTo>
                  <a:pt x="399" y="295"/>
                </a:lnTo>
                <a:lnTo>
                  <a:pt x="401" y="294"/>
                </a:lnTo>
                <a:lnTo>
                  <a:pt x="401" y="292"/>
                </a:lnTo>
                <a:lnTo>
                  <a:pt x="401" y="292"/>
                </a:lnTo>
                <a:lnTo>
                  <a:pt x="396" y="292"/>
                </a:lnTo>
                <a:lnTo>
                  <a:pt x="396" y="292"/>
                </a:lnTo>
                <a:close/>
                <a:moveTo>
                  <a:pt x="404" y="302"/>
                </a:moveTo>
                <a:lnTo>
                  <a:pt x="404" y="302"/>
                </a:lnTo>
                <a:lnTo>
                  <a:pt x="407" y="302"/>
                </a:lnTo>
                <a:lnTo>
                  <a:pt x="413" y="302"/>
                </a:lnTo>
                <a:lnTo>
                  <a:pt x="413" y="302"/>
                </a:lnTo>
                <a:lnTo>
                  <a:pt x="410" y="295"/>
                </a:lnTo>
                <a:lnTo>
                  <a:pt x="409" y="294"/>
                </a:lnTo>
                <a:lnTo>
                  <a:pt x="406" y="292"/>
                </a:lnTo>
                <a:lnTo>
                  <a:pt x="406" y="292"/>
                </a:lnTo>
                <a:lnTo>
                  <a:pt x="406" y="294"/>
                </a:lnTo>
                <a:lnTo>
                  <a:pt x="404" y="297"/>
                </a:lnTo>
                <a:lnTo>
                  <a:pt x="404" y="298"/>
                </a:lnTo>
                <a:lnTo>
                  <a:pt x="404" y="302"/>
                </a:lnTo>
                <a:lnTo>
                  <a:pt x="404" y="302"/>
                </a:lnTo>
                <a:close/>
                <a:moveTo>
                  <a:pt x="424" y="298"/>
                </a:moveTo>
                <a:lnTo>
                  <a:pt x="424" y="298"/>
                </a:lnTo>
                <a:lnTo>
                  <a:pt x="427" y="298"/>
                </a:lnTo>
                <a:lnTo>
                  <a:pt x="428" y="298"/>
                </a:lnTo>
                <a:lnTo>
                  <a:pt x="428" y="298"/>
                </a:lnTo>
                <a:lnTo>
                  <a:pt x="428" y="292"/>
                </a:lnTo>
                <a:lnTo>
                  <a:pt x="428" y="292"/>
                </a:lnTo>
                <a:lnTo>
                  <a:pt x="427" y="292"/>
                </a:lnTo>
                <a:lnTo>
                  <a:pt x="424" y="292"/>
                </a:lnTo>
                <a:lnTo>
                  <a:pt x="424" y="292"/>
                </a:lnTo>
                <a:lnTo>
                  <a:pt x="424" y="298"/>
                </a:lnTo>
                <a:lnTo>
                  <a:pt x="424" y="298"/>
                </a:lnTo>
                <a:close/>
                <a:moveTo>
                  <a:pt x="436" y="297"/>
                </a:moveTo>
                <a:lnTo>
                  <a:pt x="436" y="297"/>
                </a:lnTo>
                <a:lnTo>
                  <a:pt x="439" y="297"/>
                </a:lnTo>
                <a:lnTo>
                  <a:pt x="441" y="295"/>
                </a:lnTo>
                <a:lnTo>
                  <a:pt x="442" y="292"/>
                </a:lnTo>
                <a:lnTo>
                  <a:pt x="442" y="292"/>
                </a:lnTo>
                <a:lnTo>
                  <a:pt x="439" y="292"/>
                </a:lnTo>
                <a:lnTo>
                  <a:pt x="436" y="292"/>
                </a:lnTo>
                <a:lnTo>
                  <a:pt x="436" y="292"/>
                </a:lnTo>
                <a:lnTo>
                  <a:pt x="438" y="294"/>
                </a:lnTo>
                <a:lnTo>
                  <a:pt x="438" y="294"/>
                </a:lnTo>
                <a:lnTo>
                  <a:pt x="436" y="295"/>
                </a:lnTo>
                <a:lnTo>
                  <a:pt x="436" y="297"/>
                </a:lnTo>
                <a:lnTo>
                  <a:pt x="436" y="297"/>
                </a:lnTo>
                <a:close/>
                <a:moveTo>
                  <a:pt x="625" y="308"/>
                </a:moveTo>
                <a:lnTo>
                  <a:pt x="625" y="308"/>
                </a:lnTo>
                <a:lnTo>
                  <a:pt x="627" y="300"/>
                </a:lnTo>
                <a:lnTo>
                  <a:pt x="627" y="295"/>
                </a:lnTo>
                <a:lnTo>
                  <a:pt x="625" y="292"/>
                </a:lnTo>
                <a:lnTo>
                  <a:pt x="625" y="292"/>
                </a:lnTo>
                <a:lnTo>
                  <a:pt x="622" y="300"/>
                </a:lnTo>
                <a:lnTo>
                  <a:pt x="624" y="305"/>
                </a:lnTo>
                <a:lnTo>
                  <a:pt x="625" y="308"/>
                </a:lnTo>
                <a:lnTo>
                  <a:pt x="625" y="308"/>
                </a:lnTo>
                <a:close/>
                <a:moveTo>
                  <a:pt x="139" y="295"/>
                </a:moveTo>
                <a:lnTo>
                  <a:pt x="139" y="295"/>
                </a:lnTo>
                <a:lnTo>
                  <a:pt x="142" y="295"/>
                </a:lnTo>
                <a:lnTo>
                  <a:pt x="143" y="295"/>
                </a:lnTo>
                <a:lnTo>
                  <a:pt x="143" y="295"/>
                </a:lnTo>
                <a:lnTo>
                  <a:pt x="142" y="294"/>
                </a:lnTo>
                <a:lnTo>
                  <a:pt x="140" y="292"/>
                </a:lnTo>
                <a:lnTo>
                  <a:pt x="140" y="292"/>
                </a:lnTo>
                <a:lnTo>
                  <a:pt x="140" y="294"/>
                </a:lnTo>
                <a:lnTo>
                  <a:pt x="139" y="295"/>
                </a:lnTo>
                <a:lnTo>
                  <a:pt x="139" y="295"/>
                </a:lnTo>
                <a:close/>
                <a:moveTo>
                  <a:pt x="389" y="303"/>
                </a:moveTo>
                <a:lnTo>
                  <a:pt x="389" y="303"/>
                </a:lnTo>
                <a:lnTo>
                  <a:pt x="389" y="298"/>
                </a:lnTo>
                <a:lnTo>
                  <a:pt x="386" y="294"/>
                </a:lnTo>
                <a:lnTo>
                  <a:pt x="386" y="294"/>
                </a:lnTo>
                <a:lnTo>
                  <a:pt x="387" y="298"/>
                </a:lnTo>
                <a:lnTo>
                  <a:pt x="387" y="302"/>
                </a:lnTo>
                <a:lnTo>
                  <a:pt x="389" y="303"/>
                </a:lnTo>
                <a:lnTo>
                  <a:pt x="389" y="303"/>
                </a:lnTo>
                <a:close/>
                <a:moveTo>
                  <a:pt x="445" y="295"/>
                </a:moveTo>
                <a:lnTo>
                  <a:pt x="445" y="295"/>
                </a:lnTo>
                <a:lnTo>
                  <a:pt x="450" y="295"/>
                </a:lnTo>
                <a:lnTo>
                  <a:pt x="450" y="295"/>
                </a:lnTo>
                <a:lnTo>
                  <a:pt x="448" y="294"/>
                </a:lnTo>
                <a:lnTo>
                  <a:pt x="447" y="294"/>
                </a:lnTo>
                <a:lnTo>
                  <a:pt x="447" y="294"/>
                </a:lnTo>
                <a:lnTo>
                  <a:pt x="445" y="295"/>
                </a:lnTo>
                <a:lnTo>
                  <a:pt x="445" y="295"/>
                </a:lnTo>
                <a:close/>
                <a:moveTo>
                  <a:pt x="245" y="311"/>
                </a:moveTo>
                <a:lnTo>
                  <a:pt x="245" y="311"/>
                </a:lnTo>
                <a:lnTo>
                  <a:pt x="250" y="311"/>
                </a:lnTo>
                <a:lnTo>
                  <a:pt x="253" y="309"/>
                </a:lnTo>
                <a:lnTo>
                  <a:pt x="256" y="305"/>
                </a:lnTo>
                <a:lnTo>
                  <a:pt x="256" y="305"/>
                </a:lnTo>
                <a:lnTo>
                  <a:pt x="252" y="298"/>
                </a:lnTo>
                <a:lnTo>
                  <a:pt x="250" y="295"/>
                </a:lnTo>
                <a:lnTo>
                  <a:pt x="245" y="294"/>
                </a:lnTo>
                <a:lnTo>
                  <a:pt x="245" y="294"/>
                </a:lnTo>
                <a:lnTo>
                  <a:pt x="245" y="298"/>
                </a:lnTo>
                <a:lnTo>
                  <a:pt x="245" y="303"/>
                </a:lnTo>
                <a:lnTo>
                  <a:pt x="245" y="311"/>
                </a:lnTo>
                <a:lnTo>
                  <a:pt x="245" y="311"/>
                </a:lnTo>
                <a:close/>
                <a:moveTo>
                  <a:pt x="287" y="302"/>
                </a:moveTo>
                <a:lnTo>
                  <a:pt x="287" y="302"/>
                </a:lnTo>
                <a:lnTo>
                  <a:pt x="287" y="298"/>
                </a:lnTo>
                <a:lnTo>
                  <a:pt x="284" y="294"/>
                </a:lnTo>
                <a:lnTo>
                  <a:pt x="284" y="294"/>
                </a:lnTo>
                <a:lnTo>
                  <a:pt x="284" y="298"/>
                </a:lnTo>
                <a:lnTo>
                  <a:pt x="285" y="302"/>
                </a:lnTo>
                <a:lnTo>
                  <a:pt x="287" y="302"/>
                </a:lnTo>
                <a:lnTo>
                  <a:pt x="287" y="302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8" y="298"/>
                </a:lnTo>
                <a:lnTo>
                  <a:pt x="361" y="302"/>
                </a:lnTo>
                <a:lnTo>
                  <a:pt x="361" y="302"/>
                </a:lnTo>
                <a:lnTo>
                  <a:pt x="363" y="297"/>
                </a:lnTo>
                <a:lnTo>
                  <a:pt x="361" y="295"/>
                </a:lnTo>
                <a:lnTo>
                  <a:pt x="360" y="294"/>
                </a:lnTo>
                <a:lnTo>
                  <a:pt x="360" y="294"/>
                </a:lnTo>
                <a:lnTo>
                  <a:pt x="360" y="295"/>
                </a:lnTo>
                <a:lnTo>
                  <a:pt x="358" y="295"/>
                </a:lnTo>
                <a:lnTo>
                  <a:pt x="357" y="295"/>
                </a:lnTo>
                <a:lnTo>
                  <a:pt x="357" y="295"/>
                </a:lnTo>
                <a:close/>
                <a:moveTo>
                  <a:pt x="613" y="297"/>
                </a:moveTo>
                <a:lnTo>
                  <a:pt x="613" y="297"/>
                </a:lnTo>
                <a:lnTo>
                  <a:pt x="614" y="297"/>
                </a:lnTo>
                <a:lnTo>
                  <a:pt x="614" y="297"/>
                </a:lnTo>
                <a:lnTo>
                  <a:pt x="614" y="295"/>
                </a:lnTo>
                <a:lnTo>
                  <a:pt x="613" y="294"/>
                </a:lnTo>
                <a:lnTo>
                  <a:pt x="613" y="294"/>
                </a:lnTo>
                <a:lnTo>
                  <a:pt x="613" y="297"/>
                </a:lnTo>
                <a:lnTo>
                  <a:pt x="613" y="297"/>
                </a:lnTo>
                <a:close/>
                <a:moveTo>
                  <a:pt x="189" y="300"/>
                </a:moveTo>
                <a:lnTo>
                  <a:pt x="189" y="300"/>
                </a:lnTo>
                <a:lnTo>
                  <a:pt x="192" y="300"/>
                </a:lnTo>
                <a:lnTo>
                  <a:pt x="192" y="298"/>
                </a:lnTo>
                <a:lnTo>
                  <a:pt x="191" y="297"/>
                </a:lnTo>
                <a:lnTo>
                  <a:pt x="189" y="295"/>
                </a:lnTo>
                <a:lnTo>
                  <a:pt x="189" y="295"/>
                </a:lnTo>
                <a:lnTo>
                  <a:pt x="189" y="298"/>
                </a:lnTo>
                <a:lnTo>
                  <a:pt x="189" y="300"/>
                </a:lnTo>
                <a:lnTo>
                  <a:pt x="189" y="300"/>
                </a:lnTo>
                <a:close/>
                <a:moveTo>
                  <a:pt x="334" y="297"/>
                </a:moveTo>
                <a:lnTo>
                  <a:pt x="334" y="297"/>
                </a:lnTo>
                <a:lnTo>
                  <a:pt x="335" y="300"/>
                </a:lnTo>
                <a:lnTo>
                  <a:pt x="335" y="302"/>
                </a:lnTo>
                <a:lnTo>
                  <a:pt x="338" y="303"/>
                </a:lnTo>
                <a:lnTo>
                  <a:pt x="340" y="303"/>
                </a:lnTo>
                <a:lnTo>
                  <a:pt x="345" y="300"/>
                </a:lnTo>
                <a:lnTo>
                  <a:pt x="348" y="297"/>
                </a:lnTo>
                <a:lnTo>
                  <a:pt x="348" y="297"/>
                </a:lnTo>
                <a:lnTo>
                  <a:pt x="341" y="297"/>
                </a:lnTo>
                <a:lnTo>
                  <a:pt x="334" y="297"/>
                </a:lnTo>
                <a:lnTo>
                  <a:pt x="334" y="297"/>
                </a:lnTo>
                <a:close/>
                <a:moveTo>
                  <a:pt x="460" y="300"/>
                </a:moveTo>
                <a:lnTo>
                  <a:pt x="460" y="300"/>
                </a:lnTo>
                <a:lnTo>
                  <a:pt x="470" y="302"/>
                </a:lnTo>
                <a:lnTo>
                  <a:pt x="474" y="302"/>
                </a:lnTo>
                <a:lnTo>
                  <a:pt x="477" y="300"/>
                </a:lnTo>
                <a:lnTo>
                  <a:pt x="477" y="300"/>
                </a:lnTo>
                <a:lnTo>
                  <a:pt x="474" y="297"/>
                </a:lnTo>
                <a:lnTo>
                  <a:pt x="470" y="297"/>
                </a:lnTo>
                <a:lnTo>
                  <a:pt x="463" y="297"/>
                </a:lnTo>
                <a:lnTo>
                  <a:pt x="460" y="300"/>
                </a:lnTo>
                <a:lnTo>
                  <a:pt x="460" y="300"/>
                </a:lnTo>
                <a:close/>
                <a:moveTo>
                  <a:pt x="508" y="297"/>
                </a:moveTo>
                <a:lnTo>
                  <a:pt x="508" y="297"/>
                </a:lnTo>
                <a:lnTo>
                  <a:pt x="511" y="298"/>
                </a:lnTo>
                <a:lnTo>
                  <a:pt x="514" y="298"/>
                </a:lnTo>
                <a:lnTo>
                  <a:pt x="514" y="298"/>
                </a:lnTo>
                <a:lnTo>
                  <a:pt x="514" y="297"/>
                </a:lnTo>
                <a:lnTo>
                  <a:pt x="511" y="297"/>
                </a:lnTo>
                <a:lnTo>
                  <a:pt x="508" y="297"/>
                </a:lnTo>
                <a:lnTo>
                  <a:pt x="508" y="297"/>
                </a:lnTo>
                <a:lnTo>
                  <a:pt x="508" y="297"/>
                </a:lnTo>
                <a:close/>
                <a:moveTo>
                  <a:pt x="538" y="302"/>
                </a:moveTo>
                <a:lnTo>
                  <a:pt x="538" y="302"/>
                </a:lnTo>
                <a:lnTo>
                  <a:pt x="537" y="300"/>
                </a:lnTo>
                <a:lnTo>
                  <a:pt x="534" y="298"/>
                </a:lnTo>
                <a:lnTo>
                  <a:pt x="531" y="298"/>
                </a:lnTo>
                <a:lnTo>
                  <a:pt x="529" y="295"/>
                </a:lnTo>
                <a:lnTo>
                  <a:pt x="529" y="295"/>
                </a:lnTo>
                <a:lnTo>
                  <a:pt x="529" y="298"/>
                </a:lnTo>
                <a:lnTo>
                  <a:pt x="532" y="300"/>
                </a:lnTo>
                <a:lnTo>
                  <a:pt x="538" y="302"/>
                </a:lnTo>
                <a:lnTo>
                  <a:pt x="538" y="302"/>
                </a:lnTo>
                <a:close/>
                <a:moveTo>
                  <a:pt x="688" y="311"/>
                </a:moveTo>
                <a:lnTo>
                  <a:pt x="688" y="311"/>
                </a:lnTo>
                <a:lnTo>
                  <a:pt x="689" y="303"/>
                </a:lnTo>
                <a:lnTo>
                  <a:pt x="689" y="300"/>
                </a:lnTo>
                <a:lnTo>
                  <a:pt x="689" y="295"/>
                </a:lnTo>
                <a:lnTo>
                  <a:pt x="689" y="295"/>
                </a:lnTo>
                <a:lnTo>
                  <a:pt x="688" y="303"/>
                </a:lnTo>
                <a:lnTo>
                  <a:pt x="688" y="308"/>
                </a:lnTo>
                <a:lnTo>
                  <a:pt x="688" y="311"/>
                </a:lnTo>
                <a:lnTo>
                  <a:pt x="688" y="311"/>
                </a:lnTo>
                <a:close/>
                <a:moveTo>
                  <a:pt x="117" y="297"/>
                </a:moveTo>
                <a:lnTo>
                  <a:pt x="117" y="297"/>
                </a:lnTo>
                <a:lnTo>
                  <a:pt x="116" y="303"/>
                </a:lnTo>
                <a:lnTo>
                  <a:pt x="114" y="311"/>
                </a:lnTo>
                <a:lnTo>
                  <a:pt x="114" y="318"/>
                </a:lnTo>
                <a:lnTo>
                  <a:pt x="116" y="326"/>
                </a:lnTo>
                <a:lnTo>
                  <a:pt x="116" y="326"/>
                </a:lnTo>
                <a:lnTo>
                  <a:pt x="119" y="323"/>
                </a:lnTo>
                <a:lnTo>
                  <a:pt x="120" y="320"/>
                </a:lnTo>
                <a:lnTo>
                  <a:pt x="120" y="312"/>
                </a:lnTo>
                <a:lnTo>
                  <a:pt x="119" y="297"/>
                </a:lnTo>
                <a:lnTo>
                  <a:pt x="119" y="297"/>
                </a:lnTo>
                <a:lnTo>
                  <a:pt x="117" y="297"/>
                </a:lnTo>
                <a:lnTo>
                  <a:pt x="117" y="297"/>
                </a:lnTo>
                <a:close/>
                <a:moveTo>
                  <a:pt x="378" y="302"/>
                </a:moveTo>
                <a:lnTo>
                  <a:pt x="378" y="302"/>
                </a:lnTo>
                <a:lnTo>
                  <a:pt x="380" y="303"/>
                </a:lnTo>
                <a:lnTo>
                  <a:pt x="383" y="303"/>
                </a:lnTo>
                <a:lnTo>
                  <a:pt x="383" y="303"/>
                </a:lnTo>
                <a:lnTo>
                  <a:pt x="383" y="300"/>
                </a:lnTo>
                <a:lnTo>
                  <a:pt x="380" y="297"/>
                </a:lnTo>
                <a:lnTo>
                  <a:pt x="380" y="297"/>
                </a:lnTo>
                <a:lnTo>
                  <a:pt x="380" y="298"/>
                </a:lnTo>
                <a:lnTo>
                  <a:pt x="378" y="298"/>
                </a:lnTo>
                <a:lnTo>
                  <a:pt x="378" y="300"/>
                </a:lnTo>
                <a:lnTo>
                  <a:pt x="378" y="302"/>
                </a:lnTo>
                <a:lnTo>
                  <a:pt x="378" y="302"/>
                </a:lnTo>
                <a:close/>
                <a:moveTo>
                  <a:pt x="576" y="300"/>
                </a:moveTo>
                <a:lnTo>
                  <a:pt x="576" y="300"/>
                </a:lnTo>
                <a:lnTo>
                  <a:pt x="576" y="300"/>
                </a:lnTo>
                <a:lnTo>
                  <a:pt x="576" y="298"/>
                </a:lnTo>
                <a:lnTo>
                  <a:pt x="576" y="297"/>
                </a:lnTo>
                <a:lnTo>
                  <a:pt x="575" y="297"/>
                </a:lnTo>
                <a:lnTo>
                  <a:pt x="575" y="297"/>
                </a:lnTo>
                <a:lnTo>
                  <a:pt x="575" y="298"/>
                </a:lnTo>
                <a:lnTo>
                  <a:pt x="575" y="300"/>
                </a:lnTo>
                <a:lnTo>
                  <a:pt x="576" y="302"/>
                </a:lnTo>
                <a:lnTo>
                  <a:pt x="576" y="300"/>
                </a:lnTo>
                <a:lnTo>
                  <a:pt x="576" y="300"/>
                </a:lnTo>
                <a:close/>
                <a:moveTo>
                  <a:pt x="126" y="308"/>
                </a:moveTo>
                <a:lnTo>
                  <a:pt x="126" y="308"/>
                </a:lnTo>
                <a:lnTo>
                  <a:pt x="126" y="297"/>
                </a:lnTo>
                <a:lnTo>
                  <a:pt x="126" y="297"/>
                </a:lnTo>
                <a:lnTo>
                  <a:pt x="125" y="297"/>
                </a:lnTo>
                <a:lnTo>
                  <a:pt x="123" y="298"/>
                </a:lnTo>
                <a:lnTo>
                  <a:pt x="123" y="298"/>
                </a:lnTo>
                <a:lnTo>
                  <a:pt x="125" y="303"/>
                </a:lnTo>
                <a:lnTo>
                  <a:pt x="125" y="306"/>
                </a:lnTo>
                <a:lnTo>
                  <a:pt x="126" y="308"/>
                </a:lnTo>
                <a:lnTo>
                  <a:pt x="126" y="308"/>
                </a:lnTo>
                <a:close/>
                <a:moveTo>
                  <a:pt x="149" y="305"/>
                </a:moveTo>
                <a:lnTo>
                  <a:pt x="149" y="305"/>
                </a:lnTo>
                <a:lnTo>
                  <a:pt x="151" y="303"/>
                </a:lnTo>
                <a:lnTo>
                  <a:pt x="152" y="302"/>
                </a:lnTo>
                <a:lnTo>
                  <a:pt x="157" y="300"/>
                </a:lnTo>
                <a:lnTo>
                  <a:pt x="157" y="300"/>
                </a:lnTo>
                <a:lnTo>
                  <a:pt x="155" y="298"/>
                </a:lnTo>
                <a:lnTo>
                  <a:pt x="155" y="297"/>
                </a:lnTo>
                <a:lnTo>
                  <a:pt x="155" y="297"/>
                </a:lnTo>
                <a:lnTo>
                  <a:pt x="154" y="300"/>
                </a:lnTo>
                <a:lnTo>
                  <a:pt x="152" y="300"/>
                </a:lnTo>
                <a:lnTo>
                  <a:pt x="149" y="302"/>
                </a:lnTo>
                <a:lnTo>
                  <a:pt x="149" y="305"/>
                </a:lnTo>
                <a:lnTo>
                  <a:pt x="149" y="305"/>
                </a:lnTo>
                <a:close/>
                <a:moveTo>
                  <a:pt x="755" y="305"/>
                </a:moveTo>
                <a:lnTo>
                  <a:pt x="755" y="305"/>
                </a:lnTo>
                <a:lnTo>
                  <a:pt x="759" y="300"/>
                </a:lnTo>
                <a:lnTo>
                  <a:pt x="759" y="300"/>
                </a:lnTo>
                <a:lnTo>
                  <a:pt x="758" y="298"/>
                </a:lnTo>
                <a:lnTo>
                  <a:pt x="756" y="297"/>
                </a:lnTo>
                <a:lnTo>
                  <a:pt x="756" y="297"/>
                </a:lnTo>
                <a:lnTo>
                  <a:pt x="756" y="297"/>
                </a:lnTo>
                <a:lnTo>
                  <a:pt x="755" y="302"/>
                </a:lnTo>
                <a:lnTo>
                  <a:pt x="755" y="305"/>
                </a:lnTo>
                <a:lnTo>
                  <a:pt x="755" y="305"/>
                </a:lnTo>
                <a:close/>
                <a:moveTo>
                  <a:pt x="776" y="327"/>
                </a:moveTo>
                <a:lnTo>
                  <a:pt x="776" y="327"/>
                </a:lnTo>
                <a:lnTo>
                  <a:pt x="776" y="315"/>
                </a:lnTo>
                <a:lnTo>
                  <a:pt x="776" y="300"/>
                </a:lnTo>
                <a:lnTo>
                  <a:pt x="776" y="300"/>
                </a:lnTo>
                <a:lnTo>
                  <a:pt x="773" y="300"/>
                </a:lnTo>
                <a:lnTo>
                  <a:pt x="771" y="297"/>
                </a:lnTo>
                <a:lnTo>
                  <a:pt x="771" y="297"/>
                </a:lnTo>
                <a:lnTo>
                  <a:pt x="768" y="306"/>
                </a:lnTo>
                <a:lnTo>
                  <a:pt x="770" y="314"/>
                </a:lnTo>
                <a:lnTo>
                  <a:pt x="773" y="321"/>
                </a:lnTo>
                <a:lnTo>
                  <a:pt x="776" y="327"/>
                </a:lnTo>
                <a:lnTo>
                  <a:pt x="776" y="327"/>
                </a:lnTo>
                <a:close/>
                <a:moveTo>
                  <a:pt x="85" y="300"/>
                </a:moveTo>
                <a:lnTo>
                  <a:pt x="85" y="300"/>
                </a:lnTo>
                <a:lnTo>
                  <a:pt x="87" y="305"/>
                </a:lnTo>
                <a:lnTo>
                  <a:pt x="87" y="308"/>
                </a:lnTo>
                <a:lnTo>
                  <a:pt x="87" y="308"/>
                </a:lnTo>
                <a:lnTo>
                  <a:pt x="88" y="306"/>
                </a:lnTo>
                <a:lnTo>
                  <a:pt x="90" y="305"/>
                </a:lnTo>
                <a:lnTo>
                  <a:pt x="91" y="300"/>
                </a:lnTo>
                <a:lnTo>
                  <a:pt x="91" y="300"/>
                </a:lnTo>
                <a:lnTo>
                  <a:pt x="90" y="298"/>
                </a:lnTo>
                <a:lnTo>
                  <a:pt x="88" y="298"/>
                </a:lnTo>
                <a:lnTo>
                  <a:pt x="85" y="300"/>
                </a:lnTo>
                <a:lnTo>
                  <a:pt x="85" y="300"/>
                </a:lnTo>
                <a:close/>
                <a:moveTo>
                  <a:pt x="168" y="305"/>
                </a:moveTo>
                <a:lnTo>
                  <a:pt x="168" y="305"/>
                </a:lnTo>
                <a:lnTo>
                  <a:pt x="168" y="302"/>
                </a:lnTo>
                <a:lnTo>
                  <a:pt x="168" y="300"/>
                </a:lnTo>
                <a:lnTo>
                  <a:pt x="166" y="298"/>
                </a:lnTo>
                <a:lnTo>
                  <a:pt x="166" y="298"/>
                </a:lnTo>
                <a:lnTo>
                  <a:pt x="166" y="302"/>
                </a:lnTo>
                <a:lnTo>
                  <a:pt x="166" y="303"/>
                </a:lnTo>
                <a:lnTo>
                  <a:pt x="168" y="305"/>
                </a:lnTo>
                <a:lnTo>
                  <a:pt x="168" y="305"/>
                </a:lnTo>
                <a:close/>
                <a:moveTo>
                  <a:pt x="213" y="305"/>
                </a:moveTo>
                <a:lnTo>
                  <a:pt x="213" y="305"/>
                </a:lnTo>
                <a:lnTo>
                  <a:pt x="213" y="302"/>
                </a:lnTo>
                <a:lnTo>
                  <a:pt x="213" y="300"/>
                </a:lnTo>
                <a:lnTo>
                  <a:pt x="213" y="298"/>
                </a:lnTo>
                <a:lnTo>
                  <a:pt x="213" y="298"/>
                </a:lnTo>
                <a:lnTo>
                  <a:pt x="212" y="302"/>
                </a:lnTo>
                <a:lnTo>
                  <a:pt x="213" y="305"/>
                </a:lnTo>
                <a:lnTo>
                  <a:pt x="213" y="305"/>
                </a:lnTo>
                <a:close/>
                <a:moveTo>
                  <a:pt x="441" y="302"/>
                </a:moveTo>
                <a:lnTo>
                  <a:pt x="441" y="302"/>
                </a:lnTo>
                <a:lnTo>
                  <a:pt x="441" y="305"/>
                </a:lnTo>
                <a:lnTo>
                  <a:pt x="442" y="306"/>
                </a:lnTo>
                <a:lnTo>
                  <a:pt x="442" y="306"/>
                </a:lnTo>
                <a:lnTo>
                  <a:pt x="447" y="306"/>
                </a:lnTo>
                <a:lnTo>
                  <a:pt x="453" y="306"/>
                </a:lnTo>
                <a:lnTo>
                  <a:pt x="453" y="306"/>
                </a:lnTo>
                <a:lnTo>
                  <a:pt x="453" y="302"/>
                </a:lnTo>
                <a:lnTo>
                  <a:pt x="451" y="300"/>
                </a:lnTo>
                <a:lnTo>
                  <a:pt x="450" y="300"/>
                </a:lnTo>
                <a:lnTo>
                  <a:pt x="441" y="302"/>
                </a:lnTo>
                <a:lnTo>
                  <a:pt x="441" y="302"/>
                </a:lnTo>
                <a:close/>
                <a:moveTo>
                  <a:pt x="592" y="303"/>
                </a:moveTo>
                <a:lnTo>
                  <a:pt x="592" y="303"/>
                </a:lnTo>
                <a:lnTo>
                  <a:pt x="595" y="302"/>
                </a:lnTo>
                <a:lnTo>
                  <a:pt x="596" y="302"/>
                </a:lnTo>
                <a:lnTo>
                  <a:pt x="596" y="298"/>
                </a:lnTo>
                <a:lnTo>
                  <a:pt x="596" y="298"/>
                </a:lnTo>
                <a:lnTo>
                  <a:pt x="593" y="300"/>
                </a:lnTo>
                <a:lnTo>
                  <a:pt x="592" y="302"/>
                </a:lnTo>
                <a:lnTo>
                  <a:pt x="592" y="303"/>
                </a:lnTo>
                <a:lnTo>
                  <a:pt x="592" y="303"/>
                </a:lnTo>
                <a:close/>
                <a:moveTo>
                  <a:pt x="675" y="321"/>
                </a:moveTo>
                <a:lnTo>
                  <a:pt x="675" y="321"/>
                </a:lnTo>
                <a:lnTo>
                  <a:pt x="675" y="315"/>
                </a:lnTo>
                <a:lnTo>
                  <a:pt x="675" y="309"/>
                </a:lnTo>
                <a:lnTo>
                  <a:pt x="671" y="300"/>
                </a:lnTo>
                <a:lnTo>
                  <a:pt x="671" y="300"/>
                </a:lnTo>
                <a:lnTo>
                  <a:pt x="672" y="311"/>
                </a:lnTo>
                <a:lnTo>
                  <a:pt x="675" y="321"/>
                </a:lnTo>
                <a:lnTo>
                  <a:pt x="675" y="321"/>
                </a:lnTo>
                <a:close/>
                <a:moveTo>
                  <a:pt x="352" y="302"/>
                </a:moveTo>
                <a:lnTo>
                  <a:pt x="352" y="302"/>
                </a:lnTo>
                <a:lnTo>
                  <a:pt x="349" y="300"/>
                </a:lnTo>
                <a:lnTo>
                  <a:pt x="349" y="300"/>
                </a:lnTo>
                <a:lnTo>
                  <a:pt x="349" y="302"/>
                </a:lnTo>
                <a:lnTo>
                  <a:pt x="351" y="303"/>
                </a:lnTo>
                <a:lnTo>
                  <a:pt x="352" y="302"/>
                </a:lnTo>
                <a:lnTo>
                  <a:pt x="352" y="302"/>
                </a:lnTo>
                <a:lnTo>
                  <a:pt x="352" y="302"/>
                </a:lnTo>
                <a:close/>
                <a:moveTo>
                  <a:pt x="512" y="305"/>
                </a:moveTo>
                <a:lnTo>
                  <a:pt x="512" y="305"/>
                </a:lnTo>
                <a:lnTo>
                  <a:pt x="514" y="302"/>
                </a:lnTo>
                <a:lnTo>
                  <a:pt x="514" y="302"/>
                </a:lnTo>
                <a:lnTo>
                  <a:pt x="509" y="302"/>
                </a:lnTo>
                <a:lnTo>
                  <a:pt x="505" y="302"/>
                </a:lnTo>
                <a:lnTo>
                  <a:pt x="505" y="302"/>
                </a:lnTo>
                <a:lnTo>
                  <a:pt x="508" y="303"/>
                </a:lnTo>
                <a:lnTo>
                  <a:pt x="512" y="305"/>
                </a:lnTo>
                <a:lnTo>
                  <a:pt x="512" y="305"/>
                </a:lnTo>
                <a:close/>
                <a:moveTo>
                  <a:pt x="75" y="311"/>
                </a:moveTo>
                <a:lnTo>
                  <a:pt x="75" y="311"/>
                </a:lnTo>
                <a:lnTo>
                  <a:pt x="75" y="305"/>
                </a:lnTo>
                <a:lnTo>
                  <a:pt x="75" y="303"/>
                </a:lnTo>
                <a:lnTo>
                  <a:pt x="73" y="302"/>
                </a:lnTo>
                <a:lnTo>
                  <a:pt x="73" y="302"/>
                </a:lnTo>
                <a:lnTo>
                  <a:pt x="73" y="306"/>
                </a:lnTo>
                <a:lnTo>
                  <a:pt x="75" y="311"/>
                </a:lnTo>
                <a:lnTo>
                  <a:pt x="75" y="311"/>
                </a:lnTo>
                <a:close/>
                <a:moveTo>
                  <a:pt x="107" y="341"/>
                </a:moveTo>
                <a:lnTo>
                  <a:pt x="107" y="341"/>
                </a:lnTo>
                <a:lnTo>
                  <a:pt x="110" y="332"/>
                </a:lnTo>
                <a:lnTo>
                  <a:pt x="110" y="323"/>
                </a:lnTo>
                <a:lnTo>
                  <a:pt x="108" y="302"/>
                </a:lnTo>
                <a:lnTo>
                  <a:pt x="108" y="302"/>
                </a:lnTo>
                <a:lnTo>
                  <a:pt x="107" y="311"/>
                </a:lnTo>
                <a:lnTo>
                  <a:pt x="107" y="321"/>
                </a:lnTo>
                <a:lnTo>
                  <a:pt x="107" y="341"/>
                </a:lnTo>
                <a:lnTo>
                  <a:pt x="107" y="341"/>
                </a:lnTo>
                <a:close/>
                <a:moveTo>
                  <a:pt x="177" y="317"/>
                </a:moveTo>
                <a:lnTo>
                  <a:pt x="177" y="317"/>
                </a:lnTo>
                <a:lnTo>
                  <a:pt x="180" y="315"/>
                </a:lnTo>
                <a:lnTo>
                  <a:pt x="181" y="314"/>
                </a:lnTo>
                <a:lnTo>
                  <a:pt x="181" y="309"/>
                </a:lnTo>
                <a:lnTo>
                  <a:pt x="180" y="305"/>
                </a:lnTo>
                <a:lnTo>
                  <a:pt x="177" y="303"/>
                </a:lnTo>
                <a:lnTo>
                  <a:pt x="175" y="302"/>
                </a:lnTo>
                <a:lnTo>
                  <a:pt x="175" y="302"/>
                </a:lnTo>
                <a:lnTo>
                  <a:pt x="177" y="317"/>
                </a:lnTo>
                <a:lnTo>
                  <a:pt x="177" y="317"/>
                </a:lnTo>
                <a:close/>
                <a:moveTo>
                  <a:pt x="197" y="317"/>
                </a:moveTo>
                <a:lnTo>
                  <a:pt x="197" y="317"/>
                </a:lnTo>
                <a:lnTo>
                  <a:pt x="198" y="314"/>
                </a:lnTo>
                <a:lnTo>
                  <a:pt x="200" y="309"/>
                </a:lnTo>
                <a:lnTo>
                  <a:pt x="198" y="305"/>
                </a:lnTo>
                <a:lnTo>
                  <a:pt x="197" y="303"/>
                </a:lnTo>
                <a:lnTo>
                  <a:pt x="195" y="302"/>
                </a:lnTo>
                <a:lnTo>
                  <a:pt x="195" y="302"/>
                </a:lnTo>
                <a:lnTo>
                  <a:pt x="194" y="305"/>
                </a:lnTo>
                <a:lnTo>
                  <a:pt x="192" y="309"/>
                </a:lnTo>
                <a:lnTo>
                  <a:pt x="194" y="314"/>
                </a:lnTo>
                <a:lnTo>
                  <a:pt x="197" y="317"/>
                </a:lnTo>
                <a:lnTo>
                  <a:pt x="197" y="317"/>
                </a:lnTo>
                <a:close/>
                <a:moveTo>
                  <a:pt x="494" y="312"/>
                </a:moveTo>
                <a:lnTo>
                  <a:pt x="494" y="312"/>
                </a:lnTo>
                <a:lnTo>
                  <a:pt x="497" y="311"/>
                </a:lnTo>
                <a:lnTo>
                  <a:pt x="499" y="309"/>
                </a:lnTo>
                <a:lnTo>
                  <a:pt x="500" y="306"/>
                </a:lnTo>
                <a:lnTo>
                  <a:pt x="500" y="306"/>
                </a:lnTo>
                <a:lnTo>
                  <a:pt x="499" y="303"/>
                </a:lnTo>
                <a:lnTo>
                  <a:pt x="495" y="303"/>
                </a:lnTo>
                <a:lnTo>
                  <a:pt x="495" y="303"/>
                </a:lnTo>
                <a:lnTo>
                  <a:pt x="495" y="308"/>
                </a:lnTo>
                <a:lnTo>
                  <a:pt x="494" y="312"/>
                </a:lnTo>
                <a:lnTo>
                  <a:pt x="494" y="312"/>
                </a:lnTo>
                <a:close/>
                <a:moveTo>
                  <a:pt x="47" y="311"/>
                </a:moveTo>
                <a:lnTo>
                  <a:pt x="47" y="311"/>
                </a:lnTo>
                <a:lnTo>
                  <a:pt x="49" y="311"/>
                </a:lnTo>
                <a:lnTo>
                  <a:pt x="49" y="308"/>
                </a:lnTo>
                <a:lnTo>
                  <a:pt x="50" y="303"/>
                </a:lnTo>
                <a:lnTo>
                  <a:pt x="50" y="303"/>
                </a:lnTo>
                <a:lnTo>
                  <a:pt x="47" y="303"/>
                </a:lnTo>
                <a:lnTo>
                  <a:pt x="47" y="303"/>
                </a:lnTo>
                <a:lnTo>
                  <a:pt x="47" y="308"/>
                </a:lnTo>
                <a:lnTo>
                  <a:pt x="47" y="311"/>
                </a:lnTo>
                <a:lnTo>
                  <a:pt x="47" y="311"/>
                </a:lnTo>
                <a:close/>
                <a:moveTo>
                  <a:pt x="78" y="324"/>
                </a:moveTo>
                <a:lnTo>
                  <a:pt x="78" y="324"/>
                </a:lnTo>
                <a:lnTo>
                  <a:pt x="81" y="323"/>
                </a:lnTo>
                <a:lnTo>
                  <a:pt x="82" y="320"/>
                </a:lnTo>
                <a:lnTo>
                  <a:pt x="82" y="314"/>
                </a:lnTo>
                <a:lnTo>
                  <a:pt x="82" y="308"/>
                </a:lnTo>
                <a:lnTo>
                  <a:pt x="81" y="303"/>
                </a:lnTo>
                <a:lnTo>
                  <a:pt x="81" y="303"/>
                </a:lnTo>
                <a:lnTo>
                  <a:pt x="79" y="312"/>
                </a:lnTo>
                <a:lnTo>
                  <a:pt x="78" y="324"/>
                </a:lnTo>
                <a:lnTo>
                  <a:pt x="78" y="324"/>
                </a:lnTo>
                <a:close/>
                <a:moveTo>
                  <a:pt x="94" y="359"/>
                </a:moveTo>
                <a:lnTo>
                  <a:pt x="94" y="359"/>
                </a:lnTo>
                <a:lnTo>
                  <a:pt x="98" y="346"/>
                </a:lnTo>
                <a:lnTo>
                  <a:pt x="99" y="330"/>
                </a:lnTo>
                <a:lnTo>
                  <a:pt x="101" y="315"/>
                </a:lnTo>
                <a:lnTo>
                  <a:pt x="101" y="309"/>
                </a:lnTo>
                <a:lnTo>
                  <a:pt x="99" y="303"/>
                </a:lnTo>
                <a:lnTo>
                  <a:pt x="99" y="303"/>
                </a:lnTo>
                <a:lnTo>
                  <a:pt x="98" y="317"/>
                </a:lnTo>
                <a:lnTo>
                  <a:pt x="96" y="330"/>
                </a:lnTo>
                <a:lnTo>
                  <a:pt x="94" y="344"/>
                </a:lnTo>
                <a:lnTo>
                  <a:pt x="94" y="359"/>
                </a:lnTo>
                <a:lnTo>
                  <a:pt x="94" y="359"/>
                </a:lnTo>
                <a:close/>
                <a:moveTo>
                  <a:pt x="134" y="355"/>
                </a:moveTo>
                <a:lnTo>
                  <a:pt x="134" y="355"/>
                </a:lnTo>
                <a:lnTo>
                  <a:pt x="136" y="332"/>
                </a:lnTo>
                <a:lnTo>
                  <a:pt x="136" y="318"/>
                </a:lnTo>
                <a:lnTo>
                  <a:pt x="136" y="305"/>
                </a:lnTo>
                <a:lnTo>
                  <a:pt x="136" y="305"/>
                </a:lnTo>
                <a:lnTo>
                  <a:pt x="134" y="303"/>
                </a:lnTo>
                <a:lnTo>
                  <a:pt x="134" y="303"/>
                </a:lnTo>
                <a:lnTo>
                  <a:pt x="131" y="315"/>
                </a:lnTo>
                <a:lnTo>
                  <a:pt x="131" y="329"/>
                </a:lnTo>
                <a:lnTo>
                  <a:pt x="131" y="343"/>
                </a:lnTo>
                <a:lnTo>
                  <a:pt x="134" y="355"/>
                </a:lnTo>
                <a:lnTo>
                  <a:pt x="134" y="355"/>
                </a:lnTo>
                <a:close/>
                <a:moveTo>
                  <a:pt x="532" y="305"/>
                </a:moveTo>
                <a:lnTo>
                  <a:pt x="532" y="305"/>
                </a:lnTo>
                <a:lnTo>
                  <a:pt x="534" y="308"/>
                </a:lnTo>
                <a:lnTo>
                  <a:pt x="535" y="309"/>
                </a:lnTo>
                <a:lnTo>
                  <a:pt x="538" y="309"/>
                </a:lnTo>
                <a:lnTo>
                  <a:pt x="538" y="309"/>
                </a:lnTo>
                <a:lnTo>
                  <a:pt x="538" y="306"/>
                </a:lnTo>
                <a:lnTo>
                  <a:pt x="538" y="303"/>
                </a:lnTo>
                <a:lnTo>
                  <a:pt x="538" y="303"/>
                </a:lnTo>
                <a:lnTo>
                  <a:pt x="535" y="305"/>
                </a:lnTo>
                <a:lnTo>
                  <a:pt x="532" y="305"/>
                </a:lnTo>
                <a:lnTo>
                  <a:pt x="532" y="305"/>
                </a:lnTo>
                <a:close/>
                <a:moveTo>
                  <a:pt x="87" y="318"/>
                </a:moveTo>
                <a:lnTo>
                  <a:pt x="87" y="318"/>
                </a:lnTo>
                <a:lnTo>
                  <a:pt x="88" y="323"/>
                </a:lnTo>
                <a:lnTo>
                  <a:pt x="88" y="329"/>
                </a:lnTo>
                <a:lnTo>
                  <a:pt x="90" y="341"/>
                </a:lnTo>
                <a:lnTo>
                  <a:pt x="90" y="341"/>
                </a:lnTo>
                <a:lnTo>
                  <a:pt x="91" y="321"/>
                </a:lnTo>
                <a:lnTo>
                  <a:pt x="93" y="305"/>
                </a:lnTo>
                <a:lnTo>
                  <a:pt x="93" y="305"/>
                </a:lnTo>
                <a:lnTo>
                  <a:pt x="91" y="312"/>
                </a:lnTo>
                <a:lnTo>
                  <a:pt x="87" y="318"/>
                </a:lnTo>
                <a:lnTo>
                  <a:pt x="87" y="318"/>
                </a:lnTo>
                <a:close/>
                <a:moveTo>
                  <a:pt x="296" y="305"/>
                </a:moveTo>
                <a:lnTo>
                  <a:pt x="296" y="305"/>
                </a:lnTo>
                <a:lnTo>
                  <a:pt x="296" y="308"/>
                </a:lnTo>
                <a:lnTo>
                  <a:pt x="297" y="309"/>
                </a:lnTo>
                <a:lnTo>
                  <a:pt x="297" y="309"/>
                </a:lnTo>
                <a:lnTo>
                  <a:pt x="299" y="308"/>
                </a:lnTo>
                <a:lnTo>
                  <a:pt x="300" y="308"/>
                </a:lnTo>
                <a:lnTo>
                  <a:pt x="300" y="308"/>
                </a:lnTo>
                <a:lnTo>
                  <a:pt x="302" y="306"/>
                </a:lnTo>
                <a:lnTo>
                  <a:pt x="302" y="306"/>
                </a:lnTo>
                <a:lnTo>
                  <a:pt x="300" y="306"/>
                </a:lnTo>
                <a:lnTo>
                  <a:pt x="299" y="305"/>
                </a:lnTo>
                <a:lnTo>
                  <a:pt x="299" y="305"/>
                </a:lnTo>
                <a:lnTo>
                  <a:pt x="296" y="305"/>
                </a:lnTo>
                <a:lnTo>
                  <a:pt x="296" y="305"/>
                </a:lnTo>
                <a:close/>
                <a:moveTo>
                  <a:pt x="145" y="317"/>
                </a:moveTo>
                <a:lnTo>
                  <a:pt x="145" y="317"/>
                </a:lnTo>
                <a:lnTo>
                  <a:pt x="145" y="311"/>
                </a:lnTo>
                <a:lnTo>
                  <a:pt x="145" y="305"/>
                </a:lnTo>
                <a:lnTo>
                  <a:pt x="145" y="305"/>
                </a:lnTo>
                <a:lnTo>
                  <a:pt x="142" y="305"/>
                </a:lnTo>
                <a:lnTo>
                  <a:pt x="142" y="305"/>
                </a:lnTo>
                <a:lnTo>
                  <a:pt x="140" y="306"/>
                </a:lnTo>
                <a:lnTo>
                  <a:pt x="140" y="306"/>
                </a:lnTo>
                <a:lnTo>
                  <a:pt x="142" y="308"/>
                </a:lnTo>
                <a:lnTo>
                  <a:pt x="142" y="312"/>
                </a:lnTo>
                <a:lnTo>
                  <a:pt x="143" y="315"/>
                </a:lnTo>
                <a:lnTo>
                  <a:pt x="145" y="317"/>
                </a:lnTo>
                <a:lnTo>
                  <a:pt x="145" y="317"/>
                </a:lnTo>
                <a:close/>
                <a:moveTo>
                  <a:pt x="654" y="330"/>
                </a:moveTo>
                <a:lnTo>
                  <a:pt x="654" y="330"/>
                </a:lnTo>
                <a:lnTo>
                  <a:pt x="656" y="315"/>
                </a:lnTo>
                <a:lnTo>
                  <a:pt x="654" y="309"/>
                </a:lnTo>
                <a:lnTo>
                  <a:pt x="653" y="308"/>
                </a:lnTo>
                <a:lnTo>
                  <a:pt x="651" y="306"/>
                </a:lnTo>
                <a:lnTo>
                  <a:pt x="651" y="306"/>
                </a:lnTo>
                <a:lnTo>
                  <a:pt x="654" y="330"/>
                </a:lnTo>
                <a:lnTo>
                  <a:pt x="654" y="330"/>
                </a:lnTo>
                <a:close/>
                <a:moveTo>
                  <a:pt x="238" y="315"/>
                </a:moveTo>
                <a:lnTo>
                  <a:pt x="238" y="315"/>
                </a:lnTo>
                <a:lnTo>
                  <a:pt x="241" y="314"/>
                </a:lnTo>
                <a:lnTo>
                  <a:pt x="241" y="311"/>
                </a:lnTo>
                <a:lnTo>
                  <a:pt x="239" y="308"/>
                </a:lnTo>
                <a:lnTo>
                  <a:pt x="238" y="306"/>
                </a:lnTo>
                <a:lnTo>
                  <a:pt x="238" y="306"/>
                </a:lnTo>
                <a:lnTo>
                  <a:pt x="238" y="308"/>
                </a:lnTo>
                <a:lnTo>
                  <a:pt x="238" y="311"/>
                </a:lnTo>
                <a:lnTo>
                  <a:pt x="238" y="315"/>
                </a:lnTo>
                <a:lnTo>
                  <a:pt x="238" y="315"/>
                </a:lnTo>
                <a:close/>
                <a:moveTo>
                  <a:pt x="462" y="308"/>
                </a:moveTo>
                <a:lnTo>
                  <a:pt x="462" y="308"/>
                </a:lnTo>
                <a:lnTo>
                  <a:pt x="463" y="309"/>
                </a:lnTo>
                <a:lnTo>
                  <a:pt x="468" y="311"/>
                </a:lnTo>
                <a:lnTo>
                  <a:pt x="471" y="309"/>
                </a:lnTo>
                <a:lnTo>
                  <a:pt x="473" y="306"/>
                </a:lnTo>
                <a:lnTo>
                  <a:pt x="473" y="306"/>
                </a:lnTo>
                <a:lnTo>
                  <a:pt x="471" y="306"/>
                </a:lnTo>
                <a:lnTo>
                  <a:pt x="468" y="308"/>
                </a:lnTo>
                <a:lnTo>
                  <a:pt x="465" y="308"/>
                </a:lnTo>
                <a:lnTo>
                  <a:pt x="462" y="308"/>
                </a:lnTo>
                <a:lnTo>
                  <a:pt x="462" y="308"/>
                </a:lnTo>
                <a:close/>
                <a:moveTo>
                  <a:pt x="662" y="315"/>
                </a:moveTo>
                <a:lnTo>
                  <a:pt x="662" y="315"/>
                </a:lnTo>
                <a:lnTo>
                  <a:pt x="663" y="311"/>
                </a:lnTo>
                <a:lnTo>
                  <a:pt x="662" y="306"/>
                </a:lnTo>
                <a:lnTo>
                  <a:pt x="662" y="306"/>
                </a:lnTo>
                <a:lnTo>
                  <a:pt x="660" y="311"/>
                </a:lnTo>
                <a:lnTo>
                  <a:pt x="660" y="314"/>
                </a:lnTo>
                <a:lnTo>
                  <a:pt x="662" y="315"/>
                </a:lnTo>
                <a:lnTo>
                  <a:pt x="662" y="315"/>
                </a:lnTo>
                <a:close/>
                <a:moveTo>
                  <a:pt x="341" y="309"/>
                </a:moveTo>
                <a:lnTo>
                  <a:pt x="341" y="309"/>
                </a:lnTo>
                <a:lnTo>
                  <a:pt x="355" y="308"/>
                </a:lnTo>
                <a:lnTo>
                  <a:pt x="355" y="308"/>
                </a:lnTo>
                <a:lnTo>
                  <a:pt x="352" y="308"/>
                </a:lnTo>
                <a:lnTo>
                  <a:pt x="348" y="306"/>
                </a:lnTo>
                <a:lnTo>
                  <a:pt x="345" y="308"/>
                </a:lnTo>
                <a:lnTo>
                  <a:pt x="341" y="309"/>
                </a:lnTo>
                <a:lnTo>
                  <a:pt x="341" y="309"/>
                </a:lnTo>
                <a:close/>
                <a:moveTo>
                  <a:pt x="62" y="317"/>
                </a:moveTo>
                <a:lnTo>
                  <a:pt x="62" y="317"/>
                </a:lnTo>
                <a:lnTo>
                  <a:pt x="61" y="312"/>
                </a:lnTo>
                <a:lnTo>
                  <a:pt x="58" y="308"/>
                </a:lnTo>
                <a:lnTo>
                  <a:pt x="58" y="308"/>
                </a:lnTo>
                <a:lnTo>
                  <a:pt x="59" y="314"/>
                </a:lnTo>
                <a:lnTo>
                  <a:pt x="62" y="317"/>
                </a:lnTo>
                <a:lnTo>
                  <a:pt x="62" y="317"/>
                </a:lnTo>
                <a:close/>
                <a:moveTo>
                  <a:pt x="372" y="309"/>
                </a:moveTo>
                <a:lnTo>
                  <a:pt x="372" y="309"/>
                </a:lnTo>
                <a:lnTo>
                  <a:pt x="372" y="311"/>
                </a:lnTo>
                <a:lnTo>
                  <a:pt x="372" y="312"/>
                </a:lnTo>
                <a:lnTo>
                  <a:pt x="373" y="312"/>
                </a:lnTo>
                <a:lnTo>
                  <a:pt x="373" y="312"/>
                </a:lnTo>
                <a:lnTo>
                  <a:pt x="373" y="311"/>
                </a:lnTo>
                <a:lnTo>
                  <a:pt x="373" y="309"/>
                </a:lnTo>
                <a:lnTo>
                  <a:pt x="372" y="309"/>
                </a:lnTo>
                <a:lnTo>
                  <a:pt x="372" y="309"/>
                </a:lnTo>
                <a:close/>
                <a:moveTo>
                  <a:pt x="386" y="314"/>
                </a:moveTo>
                <a:lnTo>
                  <a:pt x="386" y="314"/>
                </a:lnTo>
                <a:lnTo>
                  <a:pt x="387" y="311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12"/>
                </a:lnTo>
                <a:lnTo>
                  <a:pt x="386" y="314"/>
                </a:lnTo>
                <a:lnTo>
                  <a:pt x="386" y="314"/>
                </a:lnTo>
                <a:close/>
                <a:moveTo>
                  <a:pt x="476" y="312"/>
                </a:moveTo>
                <a:lnTo>
                  <a:pt x="476" y="312"/>
                </a:lnTo>
                <a:lnTo>
                  <a:pt x="482" y="312"/>
                </a:lnTo>
                <a:lnTo>
                  <a:pt x="486" y="314"/>
                </a:lnTo>
                <a:lnTo>
                  <a:pt x="486" y="314"/>
                </a:lnTo>
                <a:lnTo>
                  <a:pt x="485" y="311"/>
                </a:lnTo>
                <a:lnTo>
                  <a:pt x="482" y="309"/>
                </a:lnTo>
                <a:lnTo>
                  <a:pt x="479" y="309"/>
                </a:lnTo>
                <a:lnTo>
                  <a:pt x="476" y="312"/>
                </a:lnTo>
                <a:lnTo>
                  <a:pt x="476" y="312"/>
                </a:lnTo>
                <a:close/>
                <a:moveTo>
                  <a:pt x="588" y="309"/>
                </a:moveTo>
                <a:lnTo>
                  <a:pt x="588" y="309"/>
                </a:lnTo>
                <a:lnTo>
                  <a:pt x="588" y="318"/>
                </a:lnTo>
                <a:lnTo>
                  <a:pt x="590" y="326"/>
                </a:lnTo>
                <a:lnTo>
                  <a:pt x="593" y="340"/>
                </a:lnTo>
                <a:lnTo>
                  <a:pt x="593" y="340"/>
                </a:lnTo>
                <a:lnTo>
                  <a:pt x="598" y="334"/>
                </a:lnTo>
                <a:lnTo>
                  <a:pt x="599" y="327"/>
                </a:lnTo>
                <a:lnTo>
                  <a:pt x="601" y="312"/>
                </a:lnTo>
                <a:lnTo>
                  <a:pt x="601" y="312"/>
                </a:lnTo>
                <a:lnTo>
                  <a:pt x="595" y="311"/>
                </a:lnTo>
                <a:lnTo>
                  <a:pt x="588" y="309"/>
                </a:lnTo>
                <a:lnTo>
                  <a:pt x="588" y="309"/>
                </a:lnTo>
                <a:close/>
                <a:moveTo>
                  <a:pt x="758" y="364"/>
                </a:moveTo>
                <a:lnTo>
                  <a:pt x="758" y="364"/>
                </a:lnTo>
                <a:lnTo>
                  <a:pt x="762" y="334"/>
                </a:lnTo>
                <a:lnTo>
                  <a:pt x="762" y="327"/>
                </a:lnTo>
                <a:lnTo>
                  <a:pt x="762" y="320"/>
                </a:lnTo>
                <a:lnTo>
                  <a:pt x="761" y="314"/>
                </a:lnTo>
                <a:lnTo>
                  <a:pt x="758" y="309"/>
                </a:lnTo>
                <a:lnTo>
                  <a:pt x="758" y="309"/>
                </a:lnTo>
                <a:lnTo>
                  <a:pt x="756" y="315"/>
                </a:lnTo>
                <a:lnTo>
                  <a:pt x="755" y="321"/>
                </a:lnTo>
                <a:lnTo>
                  <a:pt x="753" y="337"/>
                </a:lnTo>
                <a:lnTo>
                  <a:pt x="755" y="350"/>
                </a:lnTo>
                <a:lnTo>
                  <a:pt x="758" y="364"/>
                </a:lnTo>
                <a:lnTo>
                  <a:pt x="758" y="364"/>
                </a:lnTo>
                <a:close/>
                <a:moveTo>
                  <a:pt x="154" y="320"/>
                </a:moveTo>
                <a:lnTo>
                  <a:pt x="154" y="320"/>
                </a:lnTo>
                <a:lnTo>
                  <a:pt x="154" y="317"/>
                </a:lnTo>
                <a:lnTo>
                  <a:pt x="155" y="314"/>
                </a:lnTo>
                <a:lnTo>
                  <a:pt x="155" y="311"/>
                </a:lnTo>
                <a:lnTo>
                  <a:pt x="154" y="309"/>
                </a:lnTo>
                <a:lnTo>
                  <a:pt x="154" y="309"/>
                </a:lnTo>
                <a:lnTo>
                  <a:pt x="151" y="315"/>
                </a:lnTo>
                <a:lnTo>
                  <a:pt x="151" y="318"/>
                </a:lnTo>
                <a:lnTo>
                  <a:pt x="154" y="320"/>
                </a:lnTo>
                <a:lnTo>
                  <a:pt x="154" y="320"/>
                </a:lnTo>
                <a:close/>
                <a:moveTo>
                  <a:pt x="198" y="323"/>
                </a:moveTo>
                <a:lnTo>
                  <a:pt x="198" y="323"/>
                </a:lnTo>
                <a:lnTo>
                  <a:pt x="206" y="323"/>
                </a:lnTo>
                <a:lnTo>
                  <a:pt x="206" y="323"/>
                </a:lnTo>
                <a:lnTo>
                  <a:pt x="206" y="318"/>
                </a:lnTo>
                <a:lnTo>
                  <a:pt x="206" y="315"/>
                </a:lnTo>
                <a:lnTo>
                  <a:pt x="204" y="312"/>
                </a:lnTo>
                <a:lnTo>
                  <a:pt x="201" y="309"/>
                </a:lnTo>
                <a:lnTo>
                  <a:pt x="201" y="309"/>
                </a:lnTo>
                <a:lnTo>
                  <a:pt x="200" y="315"/>
                </a:lnTo>
                <a:lnTo>
                  <a:pt x="198" y="318"/>
                </a:lnTo>
                <a:lnTo>
                  <a:pt x="198" y="323"/>
                </a:lnTo>
                <a:lnTo>
                  <a:pt x="198" y="323"/>
                </a:lnTo>
                <a:close/>
                <a:moveTo>
                  <a:pt x="396" y="314"/>
                </a:moveTo>
                <a:lnTo>
                  <a:pt x="396" y="314"/>
                </a:lnTo>
                <a:lnTo>
                  <a:pt x="402" y="312"/>
                </a:lnTo>
                <a:lnTo>
                  <a:pt x="407" y="314"/>
                </a:lnTo>
                <a:lnTo>
                  <a:pt x="407" y="314"/>
                </a:lnTo>
                <a:lnTo>
                  <a:pt x="406" y="312"/>
                </a:lnTo>
                <a:lnTo>
                  <a:pt x="402" y="311"/>
                </a:lnTo>
                <a:lnTo>
                  <a:pt x="398" y="309"/>
                </a:lnTo>
                <a:lnTo>
                  <a:pt x="398" y="309"/>
                </a:lnTo>
                <a:lnTo>
                  <a:pt x="396" y="312"/>
                </a:lnTo>
                <a:lnTo>
                  <a:pt x="396" y="314"/>
                </a:lnTo>
                <a:lnTo>
                  <a:pt x="396" y="314"/>
                </a:lnTo>
                <a:close/>
                <a:moveTo>
                  <a:pt x="37" y="321"/>
                </a:moveTo>
                <a:lnTo>
                  <a:pt x="37" y="321"/>
                </a:lnTo>
                <a:lnTo>
                  <a:pt x="38" y="320"/>
                </a:lnTo>
                <a:lnTo>
                  <a:pt x="38" y="318"/>
                </a:lnTo>
                <a:lnTo>
                  <a:pt x="40" y="314"/>
                </a:lnTo>
                <a:lnTo>
                  <a:pt x="40" y="314"/>
                </a:lnTo>
                <a:lnTo>
                  <a:pt x="40" y="314"/>
                </a:lnTo>
                <a:lnTo>
                  <a:pt x="38" y="312"/>
                </a:lnTo>
                <a:lnTo>
                  <a:pt x="38" y="311"/>
                </a:lnTo>
                <a:lnTo>
                  <a:pt x="38" y="311"/>
                </a:lnTo>
                <a:lnTo>
                  <a:pt x="37" y="315"/>
                </a:lnTo>
                <a:lnTo>
                  <a:pt x="37" y="321"/>
                </a:lnTo>
                <a:lnTo>
                  <a:pt x="37" y="321"/>
                </a:lnTo>
                <a:close/>
                <a:moveTo>
                  <a:pt x="160" y="321"/>
                </a:moveTo>
                <a:lnTo>
                  <a:pt x="160" y="321"/>
                </a:lnTo>
                <a:lnTo>
                  <a:pt x="162" y="321"/>
                </a:lnTo>
                <a:lnTo>
                  <a:pt x="165" y="323"/>
                </a:lnTo>
                <a:lnTo>
                  <a:pt x="165" y="323"/>
                </a:lnTo>
                <a:lnTo>
                  <a:pt x="163" y="315"/>
                </a:lnTo>
                <a:lnTo>
                  <a:pt x="160" y="311"/>
                </a:lnTo>
                <a:lnTo>
                  <a:pt x="160" y="311"/>
                </a:lnTo>
                <a:lnTo>
                  <a:pt x="160" y="315"/>
                </a:lnTo>
                <a:lnTo>
                  <a:pt x="160" y="321"/>
                </a:lnTo>
                <a:lnTo>
                  <a:pt x="160" y="321"/>
                </a:lnTo>
                <a:close/>
                <a:moveTo>
                  <a:pt x="273" y="314"/>
                </a:moveTo>
                <a:lnTo>
                  <a:pt x="273" y="314"/>
                </a:lnTo>
                <a:lnTo>
                  <a:pt x="274" y="314"/>
                </a:lnTo>
                <a:lnTo>
                  <a:pt x="276" y="314"/>
                </a:lnTo>
                <a:lnTo>
                  <a:pt x="276" y="314"/>
                </a:lnTo>
                <a:lnTo>
                  <a:pt x="276" y="311"/>
                </a:lnTo>
                <a:lnTo>
                  <a:pt x="276" y="311"/>
                </a:lnTo>
                <a:lnTo>
                  <a:pt x="274" y="312"/>
                </a:lnTo>
                <a:lnTo>
                  <a:pt x="273" y="312"/>
                </a:lnTo>
                <a:lnTo>
                  <a:pt x="273" y="314"/>
                </a:lnTo>
                <a:lnTo>
                  <a:pt x="273" y="314"/>
                </a:lnTo>
                <a:close/>
                <a:moveTo>
                  <a:pt x="345" y="312"/>
                </a:moveTo>
                <a:lnTo>
                  <a:pt x="345" y="312"/>
                </a:lnTo>
                <a:lnTo>
                  <a:pt x="348" y="315"/>
                </a:lnTo>
                <a:lnTo>
                  <a:pt x="349" y="318"/>
                </a:lnTo>
                <a:lnTo>
                  <a:pt x="349" y="318"/>
                </a:lnTo>
                <a:lnTo>
                  <a:pt x="354" y="318"/>
                </a:lnTo>
                <a:lnTo>
                  <a:pt x="357" y="317"/>
                </a:lnTo>
                <a:lnTo>
                  <a:pt x="361" y="312"/>
                </a:lnTo>
                <a:lnTo>
                  <a:pt x="361" y="312"/>
                </a:lnTo>
                <a:lnTo>
                  <a:pt x="358" y="311"/>
                </a:lnTo>
                <a:lnTo>
                  <a:pt x="354" y="312"/>
                </a:lnTo>
                <a:lnTo>
                  <a:pt x="351" y="312"/>
                </a:lnTo>
                <a:lnTo>
                  <a:pt x="345" y="312"/>
                </a:lnTo>
                <a:lnTo>
                  <a:pt x="345" y="312"/>
                </a:lnTo>
                <a:close/>
                <a:moveTo>
                  <a:pt x="561" y="311"/>
                </a:moveTo>
                <a:lnTo>
                  <a:pt x="561" y="311"/>
                </a:lnTo>
                <a:lnTo>
                  <a:pt x="563" y="315"/>
                </a:lnTo>
                <a:lnTo>
                  <a:pt x="566" y="318"/>
                </a:lnTo>
                <a:lnTo>
                  <a:pt x="566" y="318"/>
                </a:lnTo>
                <a:lnTo>
                  <a:pt x="567" y="317"/>
                </a:lnTo>
                <a:lnTo>
                  <a:pt x="567" y="315"/>
                </a:lnTo>
                <a:lnTo>
                  <a:pt x="566" y="312"/>
                </a:lnTo>
                <a:lnTo>
                  <a:pt x="567" y="311"/>
                </a:lnTo>
                <a:lnTo>
                  <a:pt x="567" y="311"/>
                </a:lnTo>
                <a:lnTo>
                  <a:pt x="564" y="311"/>
                </a:lnTo>
                <a:lnTo>
                  <a:pt x="561" y="311"/>
                </a:lnTo>
                <a:lnTo>
                  <a:pt x="561" y="311"/>
                </a:lnTo>
                <a:close/>
                <a:moveTo>
                  <a:pt x="584" y="335"/>
                </a:moveTo>
                <a:lnTo>
                  <a:pt x="584" y="335"/>
                </a:lnTo>
                <a:lnTo>
                  <a:pt x="584" y="327"/>
                </a:lnTo>
                <a:lnTo>
                  <a:pt x="584" y="321"/>
                </a:lnTo>
                <a:lnTo>
                  <a:pt x="582" y="315"/>
                </a:lnTo>
                <a:lnTo>
                  <a:pt x="579" y="311"/>
                </a:lnTo>
                <a:lnTo>
                  <a:pt x="579" y="311"/>
                </a:lnTo>
                <a:lnTo>
                  <a:pt x="578" y="317"/>
                </a:lnTo>
                <a:lnTo>
                  <a:pt x="578" y="324"/>
                </a:lnTo>
                <a:lnTo>
                  <a:pt x="579" y="332"/>
                </a:lnTo>
                <a:lnTo>
                  <a:pt x="581" y="335"/>
                </a:lnTo>
                <a:lnTo>
                  <a:pt x="584" y="335"/>
                </a:lnTo>
                <a:lnTo>
                  <a:pt x="584" y="335"/>
                </a:lnTo>
                <a:close/>
                <a:moveTo>
                  <a:pt x="639" y="312"/>
                </a:moveTo>
                <a:lnTo>
                  <a:pt x="639" y="312"/>
                </a:lnTo>
                <a:lnTo>
                  <a:pt x="639" y="317"/>
                </a:lnTo>
                <a:lnTo>
                  <a:pt x="642" y="321"/>
                </a:lnTo>
                <a:lnTo>
                  <a:pt x="645" y="323"/>
                </a:lnTo>
                <a:lnTo>
                  <a:pt x="648" y="326"/>
                </a:lnTo>
                <a:lnTo>
                  <a:pt x="648" y="326"/>
                </a:lnTo>
                <a:lnTo>
                  <a:pt x="646" y="311"/>
                </a:lnTo>
                <a:lnTo>
                  <a:pt x="646" y="311"/>
                </a:lnTo>
                <a:lnTo>
                  <a:pt x="642" y="311"/>
                </a:lnTo>
                <a:lnTo>
                  <a:pt x="639" y="312"/>
                </a:lnTo>
                <a:lnTo>
                  <a:pt x="639" y="312"/>
                </a:lnTo>
                <a:close/>
                <a:moveTo>
                  <a:pt x="252" y="318"/>
                </a:moveTo>
                <a:lnTo>
                  <a:pt x="252" y="318"/>
                </a:lnTo>
                <a:lnTo>
                  <a:pt x="256" y="318"/>
                </a:lnTo>
                <a:lnTo>
                  <a:pt x="261" y="318"/>
                </a:lnTo>
                <a:lnTo>
                  <a:pt x="261" y="318"/>
                </a:lnTo>
                <a:lnTo>
                  <a:pt x="261" y="317"/>
                </a:lnTo>
                <a:lnTo>
                  <a:pt x="262" y="317"/>
                </a:lnTo>
                <a:lnTo>
                  <a:pt x="265" y="315"/>
                </a:lnTo>
                <a:lnTo>
                  <a:pt x="265" y="315"/>
                </a:lnTo>
                <a:lnTo>
                  <a:pt x="264" y="314"/>
                </a:lnTo>
                <a:lnTo>
                  <a:pt x="262" y="312"/>
                </a:lnTo>
                <a:lnTo>
                  <a:pt x="258" y="312"/>
                </a:lnTo>
                <a:lnTo>
                  <a:pt x="253" y="315"/>
                </a:lnTo>
                <a:lnTo>
                  <a:pt x="252" y="317"/>
                </a:lnTo>
                <a:lnTo>
                  <a:pt x="252" y="318"/>
                </a:lnTo>
                <a:lnTo>
                  <a:pt x="252" y="318"/>
                </a:lnTo>
                <a:close/>
                <a:moveTo>
                  <a:pt x="299" y="314"/>
                </a:moveTo>
                <a:lnTo>
                  <a:pt x="299" y="314"/>
                </a:lnTo>
                <a:lnTo>
                  <a:pt x="303" y="314"/>
                </a:lnTo>
                <a:lnTo>
                  <a:pt x="305" y="314"/>
                </a:lnTo>
                <a:lnTo>
                  <a:pt x="305" y="314"/>
                </a:lnTo>
                <a:lnTo>
                  <a:pt x="305" y="314"/>
                </a:lnTo>
                <a:lnTo>
                  <a:pt x="305" y="312"/>
                </a:lnTo>
                <a:lnTo>
                  <a:pt x="305" y="312"/>
                </a:lnTo>
                <a:lnTo>
                  <a:pt x="302" y="312"/>
                </a:lnTo>
                <a:lnTo>
                  <a:pt x="300" y="312"/>
                </a:lnTo>
                <a:lnTo>
                  <a:pt x="299" y="314"/>
                </a:lnTo>
                <a:lnTo>
                  <a:pt x="299" y="314"/>
                </a:lnTo>
                <a:close/>
                <a:moveTo>
                  <a:pt x="439" y="317"/>
                </a:moveTo>
                <a:lnTo>
                  <a:pt x="439" y="317"/>
                </a:lnTo>
                <a:lnTo>
                  <a:pt x="439" y="314"/>
                </a:lnTo>
                <a:lnTo>
                  <a:pt x="439" y="314"/>
                </a:lnTo>
                <a:lnTo>
                  <a:pt x="436" y="312"/>
                </a:lnTo>
                <a:lnTo>
                  <a:pt x="434" y="312"/>
                </a:lnTo>
                <a:lnTo>
                  <a:pt x="434" y="312"/>
                </a:lnTo>
                <a:lnTo>
                  <a:pt x="434" y="312"/>
                </a:lnTo>
                <a:lnTo>
                  <a:pt x="436" y="315"/>
                </a:lnTo>
                <a:lnTo>
                  <a:pt x="439" y="317"/>
                </a:lnTo>
                <a:lnTo>
                  <a:pt x="439" y="317"/>
                </a:lnTo>
                <a:close/>
                <a:moveTo>
                  <a:pt x="444" y="312"/>
                </a:moveTo>
                <a:lnTo>
                  <a:pt x="444" y="312"/>
                </a:lnTo>
                <a:lnTo>
                  <a:pt x="445" y="317"/>
                </a:lnTo>
                <a:lnTo>
                  <a:pt x="447" y="318"/>
                </a:lnTo>
                <a:lnTo>
                  <a:pt x="448" y="320"/>
                </a:lnTo>
                <a:lnTo>
                  <a:pt x="448" y="320"/>
                </a:lnTo>
                <a:lnTo>
                  <a:pt x="448" y="317"/>
                </a:lnTo>
                <a:lnTo>
                  <a:pt x="450" y="312"/>
                </a:lnTo>
                <a:lnTo>
                  <a:pt x="450" y="312"/>
                </a:lnTo>
                <a:lnTo>
                  <a:pt x="447" y="312"/>
                </a:lnTo>
                <a:lnTo>
                  <a:pt x="445" y="312"/>
                </a:lnTo>
                <a:lnTo>
                  <a:pt x="444" y="312"/>
                </a:lnTo>
                <a:lnTo>
                  <a:pt x="444" y="312"/>
                </a:lnTo>
                <a:close/>
                <a:moveTo>
                  <a:pt x="221" y="318"/>
                </a:moveTo>
                <a:lnTo>
                  <a:pt x="221" y="318"/>
                </a:lnTo>
                <a:lnTo>
                  <a:pt x="227" y="317"/>
                </a:lnTo>
                <a:lnTo>
                  <a:pt x="229" y="317"/>
                </a:lnTo>
                <a:lnTo>
                  <a:pt x="230" y="315"/>
                </a:lnTo>
                <a:lnTo>
                  <a:pt x="230" y="315"/>
                </a:lnTo>
                <a:lnTo>
                  <a:pt x="230" y="314"/>
                </a:lnTo>
                <a:lnTo>
                  <a:pt x="230" y="314"/>
                </a:lnTo>
                <a:lnTo>
                  <a:pt x="224" y="314"/>
                </a:lnTo>
                <a:lnTo>
                  <a:pt x="219" y="312"/>
                </a:lnTo>
                <a:lnTo>
                  <a:pt x="219" y="312"/>
                </a:lnTo>
                <a:lnTo>
                  <a:pt x="219" y="315"/>
                </a:lnTo>
                <a:lnTo>
                  <a:pt x="221" y="318"/>
                </a:lnTo>
                <a:lnTo>
                  <a:pt x="221" y="318"/>
                </a:lnTo>
                <a:close/>
                <a:moveTo>
                  <a:pt x="546" y="318"/>
                </a:moveTo>
                <a:lnTo>
                  <a:pt x="546" y="318"/>
                </a:lnTo>
                <a:lnTo>
                  <a:pt x="549" y="312"/>
                </a:lnTo>
                <a:lnTo>
                  <a:pt x="549" y="312"/>
                </a:lnTo>
                <a:lnTo>
                  <a:pt x="546" y="315"/>
                </a:lnTo>
                <a:lnTo>
                  <a:pt x="544" y="317"/>
                </a:lnTo>
                <a:lnTo>
                  <a:pt x="546" y="318"/>
                </a:lnTo>
                <a:lnTo>
                  <a:pt x="546" y="318"/>
                </a:lnTo>
                <a:close/>
                <a:moveTo>
                  <a:pt x="15" y="337"/>
                </a:moveTo>
                <a:lnTo>
                  <a:pt x="15" y="337"/>
                </a:lnTo>
                <a:lnTo>
                  <a:pt x="17" y="330"/>
                </a:lnTo>
                <a:lnTo>
                  <a:pt x="17" y="324"/>
                </a:lnTo>
                <a:lnTo>
                  <a:pt x="15" y="318"/>
                </a:lnTo>
                <a:lnTo>
                  <a:pt x="14" y="314"/>
                </a:lnTo>
                <a:lnTo>
                  <a:pt x="14" y="314"/>
                </a:lnTo>
                <a:lnTo>
                  <a:pt x="14" y="326"/>
                </a:lnTo>
                <a:lnTo>
                  <a:pt x="14" y="332"/>
                </a:lnTo>
                <a:lnTo>
                  <a:pt x="15" y="337"/>
                </a:lnTo>
                <a:lnTo>
                  <a:pt x="15" y="337"/>
                </a:lnTo>
                <a:close/>
                <a:moveTo>
                  <a:pt x="454" y="314"/>
                </a:moveTo>
                <a:lnTo>
                  <a:pt x="454" y="314"/>
                </a:lnTo>
                <a:lnTo>
                  <a:pt x="453" y="318"/>
                </a:lnTo>
                <a:lnTo>
                  <a:pt x="453" y="321"/>
                </a:lnTo>
                <a:lnTo>
                  <a:pt x="453" y="321"/>
                </a:lnTo>
                <a:lnTo>
                  <a:pt x="456" y="321"/>
                </a:lnTo>
                <a:lnTo>
                  <a:pt x="460" y="320"/>
                </a:lnTo>
                <a:lnTo>
                  <a:pt x="460" y="320"/>
                </a:lnTo>
                <a:lnTo>
                  <a:pt x="460" y="318"/>
                </a:lnTo>
                <a:lnTo>
                  <a:pt x="460" y="315"/>
                </a:lnTo>
                <a:lnTo>
                  <a:pt x="460" y="315"/>
                </a:lnTo>
                <a:lnTo>
                  <a:pt x="457" y="314"/>
                </a:lnTo>
                <a:lnTo>
                  <a:pt x="454" y="314"/>
                </a:lnTo>
                <a:lnTo>
                  <a:pt x="454" y="314"/>
                </a:lnTo>
                <a:close/>
                <a:moveTo>
                  <a:pt x="561" y="323"/>
                </a:moveTo>
                <a:lnTo>
                  <a:pt x="561" y="323"/>
                </a:lnTo>
                <a:lnTo>
                  <a:pt x="558" y="318"/>
                </a:lnTo>
                <a:lnTo>
                  <a:pt x="555" y="314"/>
                </a:lnTo>
                <a:lnTo>
                  <a:pt x="555" y="314"/>
                </a:lnTo>
                <a:lnTo>
                  <a:pt x="555" y="320"/>
                </a:lnTo>
                <a:lnTo>
                  <a:pt x="556" y="323"/>
                </a:lnTo>
                <a:lnTo>
                  <a:pt x="558" y="323"/>
                </a:lnTo>
                <a:lnTo>
                  <a:pt x="561" y="323"/>
                </a:lnTo>
                <a:lnTo>
                  <a:pt x="561" y="323"/>
                </a:lnTo>
                <a:close/>
                <a:moveTo>
                  <a:pt x="732" y="326"/>
                </a:moveTo>
                <a:lnTo>
                  <a:pt x="732" y="326"/>
                </a:lnTo>
                <a:lnTo>
                  <a:pt x="730" y="318"/>
                </a:lnTo>
                <a:lnTo>
                  <a:pt x="729" y="314"/>
                </a:lnTo>
                <a:lnTo>
                  <a:pt x="729" y="314"/>
                </a:lnTo>
                <a:lnTo>
                  <a:pt x="730" y="321"/>
                </a:lnTo>
                <a:lnTo>
                  <a:pt x="732" y="326"/>
                </a:lnTo>
                <a:lnTo>
                  <a:pt x="732" y="326"/>
                </a:lnTo>
                <a:close/>
                <a:moveTo>
                  <a:pt x="332" y="317"/>
                </a:moveTo>
                <a:lnTo>
                  <a:pt x="332" y="317"/>
                </a:lnTo>
                <a:lnTo>
                  <a:pt x="335" y="318"/>
                </a:lnTo>
                <a:lnTo>
                  <a:pt x="340" y="318"/>
                </a:lnTo>
                <a:lnTo>
                  <a:pt x="340" y="318"/>
                </a:lnTo>
                <a:lnTo>
                  <a:pt x="338" y="315"/>
                </a:lnTo>
                <a:lnTo>
                  <a:pt x="337" y="314"/>
                </a:lnTo>
                <a:lnTo>
                  <a:pt x="334" y="315"/>
                </a:lnTo>
                <a:lnTo>
                  <a:pt x="332" y="317"/>
                </a:lnTo>
                <a:lnTo>
                  <a:pt x="332" y="317"/>
                </a:lnTo>
                <a:close/>
                <a:moveTo>
                  <a:pt x="172" y="320"/>
                </a:moveTo>
                <a:lnTo>
                  <a:pt x="172" y="320"/>
                </a:lnTo>
                <a:lnTo>
                  <a:pt x="172" y="318"/>
                </a:lnTo>
                <a:lnTo>
                  <a:pt x="172" y="317"/>
                </a:lnTo>
                <a:lnTo>
                  <a:pt x="172" y="315"/>
                </a:lnTo>
                <a:lnTo>
                  <a:pt x="172" y="315"/>
                </a:lnTo>
                <a:lnTo>
                  <a:pt x="172" y="315"/>
                </a:lnTo>
                <a:lnTo>
                  <a:pt x="171" y="318"/>
                </a:lnTo>
                <a:lnTo>
                  <a:pt x="172" y="320"/>
                </a:lnTo>
                <a:lnTo>
                  <a:pt x="172" y="320"/>
                </a:lnTo>
                <a:close/>
                <a:moveTo>
                  <a:pt x="617" y="317"/>
                </a:moveTo>
                <a:lnTo>
                  <a:pt x="617" y="317"/>
                </a:lnTo>
                <a:lnTo>
                  <a:pt x="611" y="315"/>
                </a:lnTo>
                <a:lnTo>
                  <a:pt x="611" y="315"/>
                </a:lnTo>
                <a:lnTo>
                  <a:pt x="610" y="320"/>
                </a:lnTo>
                <a:lnTo>
                  <a:pt x="611" y="321"/>
                </a:lnTo>
                <a:lnTo>
                  <a:pt x="613" y="321"/>
                </a:lnTo>
                <a:lnTo>
                  <a:pt x="616" y="320"/>
                </a:lnTo>
                <a:lnTo>
                  <a:pt x="617" y="317"/>
                </a:lnTo>
                <a:lnTo>
                  <a:pt x="617" y="317"/>
                </a:lnTo>
                <a:close/>
                <a:moveTo>
                  <a:pt x="689" y="329"/>
                </a:moveTo>
                <a:lnTo>
                  <a:pt x="689" y="329"/>
                </a:lnTo>
                <a:lnTo>
                  <a:pt x="692" y="332"/>
                </a:lnTo>
                <a:lnTo>
                  <a:pt x="697" y="335"/>
                </a:lnTo>
                <a:lnTo>
                  <a:pt x="697" y="335"/>
                </a:lnTo>
                <a:lnTo>
                  <a:pt x="692" y="315"/>
                </a:lnTo>
                <a:lnTo>
                  <a:pt x="692" y="315"/>
                </a:lnTo>
                <a:lnTo>
                  <a:pt x="691" y="321"/>
                </a:lnTo>
                <a:lnTo>
                  <a:pt x="689" y="329"/>
                </a:lnTo>
                <a:lnTo>
                  <a:pt x="689" y="329"/>
                </a:lnTo>
                <a:close/>
                <a:moveTo>
                  <a:pt x="470" y="318"/>
                </a:moveTo>
                <a:lnTo>
                  <a:pt x="470" y="318"/>
                </a:lnTo>
                <a:lnTo>
                  <a:pt x="474" y="318"/>
                </a:lnTo>
                <a:lnTo>
                  <a:pt x="477" y="318"/>
                </a:lnTo>
                <a:lnTo>
                  <a:pt x="479" y="317"/>
                </a:lnTo>
                <a:lnTo>
                  <a:pt x="479" y="317"/>
                </a:lnTo>
                <a:lnTo>
                  <a:pt x="473" y="315"/>
                </a:lnTo>
                <a:lnTo>
                  <a:pt x="470" y="317"/>
                </a:lnTo>
                <a:lnTo>
                  <a:pt x="470" y="318"/>
                </a:lnTo>
                <a:lnTo>
                  <a:pt x="470" y="318"/>
                </a:lnTo>
                <a:close/>
                <a:moveTo>
                  <a:pt x="395" y="320"/>
                </a:moveTo>
                <a:lnTo>
                  <a:pt x="395" y="320"/>
                </a:lnTo>
                <a:lnTo>
                  <a:pt x="399" y="323"/>
                </a:lnTo>
                <a:lnTo>
                  <a:pt x="402" y="324"/>
                </a:lnTo>
                <a:lnTo>
                  <a:pt x="412" y="326"/>
                </a:lnTo>
                <a:lnTo>
                  <a:pt x="412" y="326"/>
                </a:lnTo>
                <a:lnTo>
                  <a:pt x="413" y="324"/>
                </a:lnTo>
                <a:lnTo>
                  <a:pt x="415" y="321"/>
                </a:lnTo>
                <a:lnTo>
                  <a:pt x="415" y="321"/>
                </a:lnTo>
                <a:lnTo>
                  <a:pt x="412" y="318"/>
                </a:lnTo>
                <a:lnTo>
                  <a:pt x="407" y="317"/>
                </a:lnTo>
                <a:lnTo>
                  <a:pt x="401" y="317"/>
                </a:lnTo>
                <a:lnTo>
                  <a:pt x="395" y="320"/>
                </a:lnTo>
                <a:lnTo>
                  <a:pt x="395" y="320"/>
                </a:lnTo>
                <a:close/>
                <a:moveTo>
                  <a:pt x="532" y="323"/>
                </a:moveTo>
                <a:lnTo>
                  <a:pt x="532" y="323"/>
                </a:lnTo>
                <a:lnTo>
                  <a:pt x="532" y="321"/>
                </a:lnTo>
                <a:lnTo>
                  <a:pt x="534" y="320"/>
                </a:lnTo>
                <a:lnTo>
                  <a:pt x="534" y="318"/>
                </a:lnTo>
                <a:lnTo>
                  <a:pt x="534" y="318"/>
                </a:lnTo>
                <a:lnTo>
                  <a:pt x="532" y="317"/>
                </a:lnTo>
                <a:lnTo>
                  <a:pt x="529" y="315"/>
                </a:lnTo>
                <a:lnTo>
                  <a:pt x="529" y="315"/>
                </a:lnTo>
                <a:lnTo>
                  <a:pt x="529" y="320"/>
                </a:lnTo>
                <a:lnTo>
                  <a:pt x="532" y="323"/>
                </a:lnTo>
                <a:lnTo>
                  <a:pt x="532" y="323"/>
                </a:lnTo>
                <a:close/>
                <a:moveTo>
                  <a:pt x="187" y="324"/>
                </a:moveTo>
                <a:lnTo>
                  <a:pt x="187" y="324"/>
                </a:lnTo>
                <a:lnTo>
                  <a:pt x="192" y="324"/>
                </a:lnTo>
                <a:lnTo>
                  <a:pt x="192" y="324"/>
                </a:lnTo>
                <a:lnTo>
                  <a:pt x="191" y="320"/>
                </a:lnTo>
                <a:lnTo>
                  <a:pt x="187" y="317"/>
                </a:lnTo>
                <a:lnTo>
                  <a:pt x="187" y="317"/>
                </a:lnTo>
                <a:lnTo>
                  <a:pt x="187" y="324"/>
                </a:lnTo>
                <a:lnTo>
                  <a:pt x="187" y="324"/>
                </a:lnTo>
                <a:close/>
                <a:moveTo>
                  <a:pt x="720" y="343"/>
                </a:moveTo>
                <a:lnTo>
                  <a:pt x="720" y="343"/>
                </a:lnTo>
                <a:lnTo>
                  <a:pt x="720" y="329"/>
                </a:lnTo>
                <a:lnTo>
                  <a:pt x="718" y="317"/>
                </a:lnTo>
                <a:lnTo>
                  <a:pt x="718" y="317"/>
                </a:lnTo>
                <a:lnTo>
                  <a:pt x="715" y="332"/>
                </a:lnTo>
                <a:lnTo>
                  <a:pt x="717" y="338"/>
                </a:lnTo>
                <a:lnTo>
                  <a:pt x="718" y="341"/>
                </a:lnTo>
                <a:lnTo>
                  <a:pt x="720" y="343"/>
                </a:lnTo>
                <a:lnTo>
                  <a:pt x="720" y="343"/>
                </a:lnTo>
                <a:close/>
                <a:moveTo>
                  <a:pt x="309" y="324"/>
                </a:moveTo>
                <a:lnTo>
                  <a:pt x="309" y="324"/>
                </a:lnTo>
                <a:lnTo>
                  <a:pt x="309" y="321"/>
                </a:lnTo>
                <a:lnTo>
                  <a:pt x="308" y="320"/>
                </a:lnTo>
                <a:lnTo>
                  <a:pt x="308" y="320"/>
                </a:lnTo>
                <a:lnTo>
                  <a:pt x="308" y="320"/>
                </a:lnTo>
                <a:lnTo>
                  <a:pt x="305" y="320"/>
                </a:lnTo>
                <a:lnTo>
                  <a:pt x="299" y="318"/>
                </a:lnTo>
                <a:lnTo>
                  <a:pt x="299" y="318"/>
                </a:lnTo>
                <a:lnTo>
                  <a:pt x="299" y="320"/>
                </a:lnTo>
                <a:lnTo>
                  <a:pt x="300" y="323"/>
                </a:lnTo>
                <a:lnTo>
                  <a:pt x="303" y="324"/>
                </a:lnTo>
                <a:lnTo>
                  <a:pt x="309" y="324"/>
                </a:lnTo>
                <a:lnTo>
                  <a:pt x="309" y="324"/>
                </a:lnTo>
                <a:close/>
                <a:moveTo>
                  <a:pt x="683" y="321"/>
                </a:moveTo>
                <a:lnTo>
                  <a:pt x="685" y="321"/>
                </a:lnTo>
                <a:lnTo>
                  <a:pt x="685" y="321"/>
                </a:lnTo>
                <a:lnTo>
                  <a:pt x="686" y="320"/>
                </a:lnTo>
                <a:lnTo>
                  <a:pt x="686" y="318"/>
                </a:lnTo>
                <a:lnTo>
                  <a:pt x="686" y="318"/>
                </a:lnTo>
                <a:lnTo>
                  <a:pt x="685" y="318"/>
                </a:lnTo>
                <a:lnTo>
                  <a:pt x="685" y="318"/>
                </a:lnTo>
                <a:lnTo>
                  <a:pt x="683" y="320"/>
                </a:lnTo>
                <a:lnTo>
                  <a:pt x="683" y="321"/>
                </a:lnTo>
                <a:lnTo>
                  <a:pt x="683" y="321"/>
                </a:lnTo>
                <a:close/>
                <a:moveTo>
                  <a:pt x="294" y="337"/>
                </a:moveTo>
                <a:lnTo>
                  <a:pt x="294" y="337"/>
                </a:lnTo>
                <a:lnTo>
                  <a:pt x="293" y="327"/>
                </a:lnTo>
                <a:lnTo>
                  <a:pt x="291" y="323"/>
                </a:lnTo>
                <a:lnTo>
                  <a:pt x="290" y="318"/>
                </a:lnTo>
                <a:lnTo>
                  <a:pt x="290" y="318"/>
                </a:lnTo>
                <a:lnTo>
                  <a:pt x="291" y="329"/>
                </a:lnTo>
                <a:lnTo>
                  <a:pt x="294" y="337"/>
                </a:lnTo>
                <a:lnTo>
                  <a:pt x="294" y="337"/>
                </a:lnTo>
                <a:close/>
                <a:moveTo>
                  <a:pt x="430" y="326"/>
                </a:moveTo>
                <a:lnTo>
                  <a:pt x="430" y="326"/>
                </a:lnTo>
                <a:lnTo>
                  <a:pt x="428" y="321"/>
                </a:lnTo>
                <a:lnTo>
                  <a:pt x="424" y="318"/>
                </a:lnTo>
                <a:lnTo>
                  <a:pt x="424" y="318"/>
                </a:lnTo>
                <a:lnTo>
                  <a:pt x="425" y="324"/>
                </a:lnTo>
                <a:lnTo>
                  <a:pt x="427" y="326"/>
                </a:lnTo>
                <a:lnTo>
                  <a:pt x="430" y="326"/>
                </a:lnTo>
                <a:lnTo>
                  <a:pt x="430" y="326"/>
                </a:lnTo>
                <a:close/>
                <a:moveTo>
                  <a:pt x="470" y="324"/>
                </a:moveTo>
                <a:lnTo>
                  <a:pt x="470" y="324"/>
                </a:lnTo>
                <a:lnTo>
                  <a:pt x="471" y="327"/>
                </a:lnTo>
                <a:lnTo>
                  <a:pt x="476" y="330"/>
                </a:lnTo>
                <a:lnTo>
                  <a:pt x="482" y="332"/>
                </a:lnTo>
                <a:lnTo>
                  <a:pt x="486" y="334"/>
                </a:lnTo>
                <a:lnTo>
                  <a:pt x="486" y="334"/>
                </a:lnTo>
                <a:lnTo>
                  <a:pt x="488" y="326"/>
                </a:lnTo>
                <a:lnTo>
                  <a:pt x="488" y="323"/>
                </a:lnTo>
                <a:lnTo>
                  <a:pt x="486" y="318"/>
                </a:lnTo>
                <a:lnTo>
                  <a:pt x="486" y="318"/>
                </a:lnTo>
                <a:lnTo>
                  <a:pt x="483" y="321"/>
                </a:lnTo>
                <a:lnTo>
                  <a:pt x="479" y="323"/>
                </a:lnTo>
                <a:lnTo>
                  <a:pt x="474" y="323"/>
                </a:lnTo>
                <a:lnTo>
                  <a:pt x="470" y="324"/>
                </a:lnTo>
                <a:lnTo>
                  <a:pt x="470" y="324"/>
                </a:lnTo>
                <a:close/>
                <a:moveTo>
                  <a:pt x="148" y="329"/>
                </a:moveTo>
                <a:lnTo>
                  <a:pt x="148" y="329"/>
                </a:lnTo>
                <a:lnTo>
                  <a:pt x="148" y="323"/>
                </a:lnTo>
                <a:lnTo>
                  <a:pt x="146" y="321"/>
                </a:lnTo>
                <a:lnTo>
                  <a:pt x="145" y="320"/>
                </a:lnTo>
                <a:lnTo>
                  <a:pt x="145" y="320"/>
                </a:lnTo>
                <a:lnTo>
                  <a:pt x="145" y="324"/>
                </a:lnTo>
                <a:lnTo>
                  <a:pt x="146" y="327"/>
                </a:lnTo>
                <a:lnTo>
                  <a:pt x="148" y="329"/>
                </a:lnTo>
                <a:lnTo>
                  <a:pt x="148" y="329"/>
                </a:lnTo>
                <a:close/>
                <a:moveTo>
                  <a:pt x="180" y="324"/>
                </a:moveTo>
                <a:lnTo>
                  <a:pt x="180" y="324"/>
                </a:lnTo>
                <a:lnTo>
                  <a:pt x="181" y="323"/>
                </a:lnTo>
                <a:lnTo>
                  <a:pt x="181" y="323"/>
                </a:lnTo>
                <a:lnTo>
                  <a:pt x="181" y="321"/>
                </a:lnTo>
                <a:lnTo>
                  <a:pt x="181" y="320"/>
                </a:lnTo>
                <a:lnTo>
                  <a:pt x="181" y="320"/>
                </a:lnTo>
                <a:lnTo>
                  <a:pt x="180" y="321"/>
                </a:lnTo>
                <a:lnTo>
                  <a:pt x="178" y="323"/>
                </a:lnTo>
                <a:lnTo>
                  <a:pt x="180" y="324"/>
                </a:lnTo>
                <a:lnTo>
                  <a:pt x="180" y="324"/>
                </a:lnTo>
                <a:close/>
                <a:moveTo>
                  <a:pt x="226" y="321"/>
                </a:moveTo>
                <a:lnTo>
                  <a:pt x="226" y="321"/>
                </a:lnTo>
                <a:lnTo>
                  <a:pt x="230" y="321"/>
                </a:lnTo>
                <a:lnTo>
                  <a:pt x="232" y="321"/>
                </a:lnTo>
                <a:lnTo>
                  <a:pt x="233" y="320"/>
                </a:lnTo>
                <a:lnTo>
                  <a:pt x="233" y="320"/>
                </a:lnTo>
                <a:lnTo>
                  <a:pt x="229" y="320"/>
                </a:lnTo>
                <a:lnTo>
                  <a:pt x="226" y="321"/>
                </a:lnTo>
                <a:lnTo>
                  <a:pt x="226" y="321"/>
                </a:lnTo>
                <a:close/>
                <a:moveTo>
                  <a:pt x="285" y="326"/>
                </a:moveTo>
                <a:lnTo>
                  <a:pt x="285" y="326"/>
                </a:lnTo>
                <a:lnTo>
                  <a:pt x="285" y="323"/>
                </a:lnTo>
                <a:lnTo>
                  <a:pt x="284" y="321"/>
                </a:lnTo>
                <a:lnTo>
                  <a:pt x="284" y="321"/>
                </a:lnTo>
                <a:lnTo>
                  <a:pt x="284" y="321"/>
                </a:lnTo>
                <a:lnTo>
                  <a:pt x="284" y="323"/>
                </a:lnTo>
                <a:lnTo>
                  <a:pt x="284" y="324"/>
                </a:lnTo>
                <a:lnTo>
                  <a:pt x="284" y="326"/>
                </a:lnTo>
                <a:lnTo>
                  <a:pt x="285" y="326"/>
                </a:lnTo>
                <a:lnTo>
                  <a:pt x="285" y="326"/>
                </a:lnTo>
                <a:close/>
                <a:moveTo>
                  <a:pt x="355" y="326"/>
                </a:moveTo>
                <a:lnTo>
                  <a:pt x="355" y="326"/>
                </a:lnTo>
                <a:lnTo>
                  <a:pt x="355" y="327"/>
                </a:lnTo>
                <a:lnTo>
                  <a:pt x="355" y="327"/>
                </a:lnTo>
                <a:lnTo>
                  <a:pt x="361" y="329"/>
                </a:lnTo>
                <a:lnTo>
                  <a:pt x="367" y="329"/>
                </a:lnTo>
                <a:lnTo>
                  <a:pt x="367" y="329"/>
                </a:lnTo>
                <a:lnTo>
                  <a:pt x="367" y="326"/>
                </a:lnTo>
                <a:lnTo>
                  <a:pt x="367" y="321"/>
                </a:lnTo>
                <a:lnTo>
                  <a:pt x="367" y="321"/>
                </a:lnTo>
                <a:lnTo>
                  <a:pt x="360" y="321"/>
                </a:lnTo>
                <a:lnTo>
                  <a:pt x="357" y="323"/>
                </a:lnTo>
                <a:lnTo>
                  <a:pt x="355" y="326"/>
                </a:lnTo>
                <a:lnTo>
                  <a:pt x="355" y="326"/>
                </a:lnTo>
                <a:close/>
                <a:moveTo>
                  <a:pt x="541" y="326"/>
                </a:moveTo>
                <a:lnTo>
                  <a:pt x="541" y="326"/>
                </a:lnTo>
                <a:lnTo>
                  <a:pt x="543" y="324"/>
                </a:lnTo>
                <a:lnTo>
                  <a:pt x="544" y="324"/>
                </a:lnTo>
                <a:lnTo>
                  <a:pt x="544" y="321"/>
                </a:lnTo>
                <a:lnTo>
                  <a:pt x="544" y="321"/>
                </a:lnTo>
                <a:lnTo>
                  <a:pt x="541" y="321"/>
                </a:lnTo>
                <a:lnTo>
                  <a:pt x="541" y="321"/>
                </a:lnTo>
                <a:lnTo>
                  <a:pt x="541" y="326"/>
                </a:lnTo>
                <a:lnTo>
                  <a:pt x="541" y="326"/>
                </a:lnTo>
                <a:close/>
                <a:moveTo>
                  <a:pt x="627" y="346"/>
                </a:moveTo>
                <a:lnTo>
                  <a:pt x="627" y="346"/>
                </a:lnTo>
                <a:lnTo>
                  <a:pt x="628" y="346"/>
                </a:lnTo>
                <a:lnTo>
                  <a:pt x="630" y="344"/>
                </a:lnTo>
                <a:lnTo>
                  <a:pt x="633" y="341"/>
                </a:lnTo>
                <a:lnTo>
                  <a:pt x="633" y="341"/>
                </a:lnTo>
                <a:lnTo>
                  <a:pt x="633" y="335"/>
                </a:lnTo>
                <a:lnTo>
                  <a:pt x="633" y="329"/>
                </a:lnTo>
                <a:lnTo>
                  <a:pt x="631" y="324"/>
                </a:lnTo>
                <a:lnTo>
                  <a:pt x="630" y="323"/>
                </a:lnTo>
                <a:lnTo>
                  <a:pt x="628" y="321"/>
                </a:lnTo>
                <a:lnTo>
                  <a:pt x="628" y="321"/>
                </a:lnTo>
                <a:lnTo>
                  <a:pt x="627" y="346"/>
                </a:lnTo>
                <a:lnTo>
                  <a:pt x="627" y="346"/>
                </a:lnTo>
                <a:close/>
                <a:moveTo>
                  <a:pt x="657" y="346"/>
                </a:moveTo>
                <a:lnTo>
                  <a:pt x="657" y="346"/>
                </a:lnTo>
                <a:lnTo>
                  <a:pt x="663" y="344"/>
                </a:lnTo>
                <a:lnTo>
                  <a:pt x="663" y="344"/>
                </a:lnTo>
                <a:lnTo>
                  <a:pt x="663" y="330"/>
                </a:lnTo>
                <a:lnTo>
                  <a:pt x="663" y="326"/>
                </a:lnTo>
                <a:lnTo>
                  <a:pt x="660" y="321"/>
                </a:lnTo>
                <a:lnTo>
                  <a:pt x="660" y="321"/>
                </a:lnTo>
                <a:lnTo>
                  <a:pt x="659" y="335"/>
                </a:lnTo>
                <a:lnTo>
                  <a:pt x="657" y="346"/>
                </a:lnTo>
                <a:lnTo>
                  <a:pt x="657" y="346"/>
                </a:lnTo>
                <a:close/>
                <a:moveTo>
                  <a:pt x="669" y="324"/>
                </a:moveTo>
                <a:lnTo>
                  <a:pt x="669" y="324"/>
                </a:lnTo>
                <a:lnTo>
                  <a:pt x="669" y="327"/>
                </a:lnTo>
                <a:lnTo>
                  <a:pt x="671" y="330"/>
                </a:lnTo>
                <a:lnTo>
                  <a:pt x="671" y="334"/>
                </a:lnTo>
                <a:lnTo>
                  <a:pt x="674" y="335"/>
                </a:lnTo>
                <a:lnTo>
                  <a:pt x="674" y="335"/>
                </a:lnTo>
                <a:lnTo>
                  <a:pt x="671" y="326"/>
                </a:lnTo>
                <a:lnTo>
                  <a:pt x="671" y="323"/>
                </a:lnTo>
                <a:lnTo>
                  <a:pt x="669" y="324"/>
                </a:lnTo>
                <a:lnTo>
                  <a:pt x="669" y="324"/>
                </a:lnTo>
                <a:close/>
                <a:moveTo>
                  <a:pt x="335" y="324"/>
                </a:moveTo>
                <a:lnTo>
                  <a:pt x="335" y="324"/>
                </a:lnTo>
                <a:lnTo>
                  <a:pt x="338" y="326"/>
                </a:lnTo>
                <a:lnTo>
                  <a:pt x="340" y="327"/>
                </a:lnTo>
                <a:lnTo>
                  <a:pt x="341" y="330"/>
                </a:lnTo>
                <a:lnTo>
                  <a:pt x="343" y="332"/>
                </a:lnTo>
                <a:lnTo>
                  <a:pt x="343" y="332"/>
                </a:lnTo>
                <a:lnTo>
                  <a:pt x="346" y="329"/>
                </a:lnTo>
                <a:lnTo>
                  <a:pt x="346" y="329"/>
                </a:lnTo>
                <a:lnTo>
                  <a:pt x="348" y="326"/>
                </a:lnTo>
                <a:lnTo>
                  <a:pt x="348" y="326"/>
                </a:lnTo>
                <a:lnTo>
                  <a:pt x="345" y="323"/>
                </a:lnTo>
                <a:lnTo>
                  <a:pt x="345" y="323"/>
                </a:lnTo>
                <a:lnTo>
                  <a:pt x="340" y="323"/>
                </a:lnTo>
                <a:lnTo>
                  <a:pt x="337" y="323"/>
                </a:lnTo>
                <a:lnTo>
                  <a:pt x="335" y="324"/>
                </a:lnTo>
                <a:lnTo>
                  <a:pt x="335" y="324"/>
                </a:lnTo>
                <a:close/>
                <a:moveTo>
                  <a:pt x="503" y="327"/>
                </a:moveTo>
                <a:lnTo>
                  <a:pt x="503" y="327"/>
                </a:lnTo>
                <a:lnTo>
                  <a:pt x="506" y="335"/>
                </a:lnTo>
                <a:lnTo>
                  <a:pt x="512" y="341"/>
                </a:lnTo>
                <a:lnTo>
                  <a:pt x="512" y="341"/>
                </a:lnTo>
                <a:lnTo>
                  <a:pt x="514" y="340"/>
                </a:lnTo>
                <a:lnTo>
                  <a:pt x="514" y="337"/>
                </a:lnTo>
                <a:lnTo>
                  <a:pt x="514" y="332"/>
                </a:lnTo>
                <a:lnTo>
                  <a:pt x="511" y="326"/>
                </a:lnTo>
                <a:lnTo>
                  <a:pt x="506" y="323"/>
                </a:lnTo>
                <a:lnTo>
                  <a:pt x="506" y="323"/>
                </a:lnTo>
                <a:lnTo>
                  <a:pt x="505" y="326"/>
                </a:lnTo>
                <a:lnTo>
                  <a:pt x="503" y="327"/>
                </a:lnTo>
                <a:lnTo>
                  <a:pt x="503" y="327"/>
                </a:lnTo>
                <a:close/>
                <a:moveTo>
                  <a:pt x="117" y="405"/>
                </a:moveTo>
                <a:lnTo>
                  <a:pt x="117" y="405"/>
                </a:lnTo>
                <a:lnTo>
                  <a:pt x="120" y="402"/>
                </a:lnTo>
                <a:lnTo>
                  <a:pt x="122" y="399"/>
                </a:lnTo>
                <a:lnTo>
                  <a:pt x="125" y="393"/>
                </a:lnTo>
                <a:lnTo>
                  <a:pt x="125" y="385"/>
                </a:lnTo>
                <a:lnTo>
                  <a:pt x="125" y="378"/>
                </a:lnTo>
                <a:lnTo>
                  <a:pt x="125" y="378"/>
                </a:lnTo>
                <a:lnTo>
                  <a:pt x="125" y="349"/>
                </a:lnTo>
                <a:lnTo>
                  <a:pt x="123" y="335"/>
                </a:lnTo>
                <a:lnTo>
                  <a:pt x="122" y="323"/>
                </a:lnTo>
                <a:lnTo>
                  <a:pt x="122" y="323"/>
                </a:lnTo>
                <a:lnTo>
                  <a:pt x="117" y="330"/>
                </a:lnTo>
                <a:lnTo>
                  <a:pt x="116" y="341"/>
                </a:lnTo>
                <a:lnTo>
                  <a:pt x="114" y="352"/>
                </a:lnTo>
                <a:lnTo>
                  <a:pt x="116" y="363"/>
                </a:lnTo>
                <a:lnTo>
                  <a:pt x="117" y="384"/>
                </a:lnTo>
                <a:lnTo>
                  <a:pt x="117" y="395"/>
                </a:lnTo>
                <a:lnTo>
                  <a:pt x="117" y="405"/>
                </a:lnTo>
                <a:lnTo>
                  <a:pt x="117" y="405"/>
                </a:lnTo>
                <a:close/>
                <a:moveTo>
                  <a:pt x="619" y="323"/>
                </a:moveTo>
                <a:lnTo>
                  <a:pt x="619" y="323"/>
                </a:lnTo>
                <a:lnTo>
                  <a:pt x="613" y="329"/>
                </a:lnTo>
                <a:lnTo>
                  <a:pt x="613" y="329"/>
                </a:lnTo>
                <a:lnTo>
                  <a:pt x="614" y="337"/>
                </a:lnTo>
                <a:lnTo>
                  <a:pt x="616" y="343"/>
                </a:lnTo>
                <a:lnTo>
                  <a:pt x="616" y="343"/>
                </a:lnTo>
                <a:lnTo>
                  <a:pt x="619" y="340"/>
                </a:lnTo>
                <a:lnTo>
                  <a:pt x="620" y="334"/>
                </a:lnTo>
                <a:lnTo>
                  <a:pt x="620" y="327"/>
                </a:lnTo>
                <a:lnTo>
                  <a:pt x="619" y="323"/>
                </a:lnTo>
                <a:lnTo>
                  <a:pt x="619" y="323"/>
                </a:lnTo>
                <a:close/>
                <a:moveTo>
                  <a:pt x="61" y="364"/>
                </a:moveTo>
                <a:lnTo>
                  <a:pt x="61" y="364"/>
                </a:lnTo>
                <a:lnTo>
                  <a:pt x="64" y="361"/>
                </a:lnTo>
                <a:lnTo>
                  <a:pt x="65" y="358"/>
                </a:lnTo>
                <a:lnTo>
                  <a:pt x="65" y="352"/>
                </a:lnTo>
                <a:lnTo>
                  <a:pt x="64" y="346"/>
                </a:lnTo>
                <a:lnTo>
                  <a:pt x="62" y="340"/>
                </a:lnTo>
                <a:lnTo>
                  <a:pt x="62" y="340"/>
                </a:lnTo>
                <a:lnTo>
                  <a:pt x="61" y="330"/>
                </a:lnTo>
                <a:lnTo>
                  <a:pt x="59" y="326"/>
                </a:lnTo>
                <a:lnTo>
                  <a:pt x="58" y="324"/>
                </a:lnTo>
                <a:lnTo>
                  <a:pt x="58" y="324"/>
                </a:lnTo>
                <a:lnTo>
                  <a:pt x="58" y="344"/>
                </a:lnTo>
                <a:lnTo>
                  <a:pt x="59" y="355"/>
                </a:lnTo>
                <a:lnTo>
                  <a:pt x="61" y="364"/>
                </a:lnTo>
                <a:lnTo>
                  <a:pt x="61" y="364"/>
                </a:lnTo>
                <a:close/>
                <a:moveTo>
                  <a:pt x="274" y="340"/>
                </a:moveTo>
                <a:lnTo>
                  <a:pt x="274" y="340"/>
                </a:lnTo>
                <a:lnTo>
                  <a:pt x="279" y="340"/>
                </a:lnTo>
                <a:lnTo>
                  <a:pt x="282" y="338"/>
                </a:lnTo>
                <a:lnTo>
                  <a:pt x="282" y="338"/>
                </a:lnTo>
                <a:lnTo>
                  <a:pt x="280" y="334"/>
                </a:lnTo>
                <a:lnTo>
                  <a:pt x="277" y="330"/>
                </a:lnTo>
                <a:lnTo>
                  <a:pt x="273" y="324"/>
                </a:lnTo>
                <a:lnTo>
                  <a:pt x="273" y="324"/>
                </a:lnTo>
                <a:lnTo>
                  <a:pt x="274" y="332"/>
                </a:lnTo>
                <a:lnTo>
                  <a:pt x="274" y="340"/>
                </a:lnTo>
                <a:lnTo>
                  <a:pt x="274" y="340"/>
                </a:lnTo>
                <a:close/>
                <a:moveTo>
                  <a:pt x="549" y="326"/>
                </a:moveTo>
                <a:lnTo>
                  <a:pt x="549" y="326"/>
                </a:lnTo>
                <a:lnTo>
                  <a:pt x="550" y="327"/>
                </a:lnTo>
                <a:lnTo>
                  <a:pt x="550" y="326"/>
                </a:lnTo>
                <a:lnTo>
                  <a:pt x="550" y="324"/>
                </a:lnTo>
                <a:lnTo>
                  <a:pt x="549" y="324"/>
                </a:lnTo>
                <a:lnTo>
                  <a:pt x="549" y="324"/>
                </a:lnTo>
                <a:lnTo>
                  <a:pt x="549" y="326"/>
                </a:lnTo>
                <a:lnTo>
                  <a:pt x="549" y="326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4" y="332"/>
                </a:lnTo>
                <a:lnTo>
                  <a:pt x="154" y="329"/>
                </a:lnTo>
                <a:lnTo>
                  <a:pt x="154" y="324"/>
                </a:lnTo>
                <a:lnTo>
                  <a:pt x="154" y="324"/>
                </a:lnTo>
                <a:lnTo>
                  <a:pt x="151" y="324"/>
                </a:lnTo>
                <a:lnTo>
                  <a:pt x="151" y="324"/>
                </a:lnTo>
                <a:lnTo>
                  <a:pt x="152" y="329"/>
                </a:lnTo>
                <a:lnTo>
                  <a:pt x="152" y="335"/>
                </a:lnTo>
                <a:lnTo>
                  <a:pt x="152" y="335"/>
                </a:lnTo>
                <a:close/>
                <a:moveTo>
                  <a:pt x="250" y="327"/>
                </a:moveTo>
                <a:lnTo>
                  <a:pt x="250" y="327"/>
                </a:lnTo>
                <a:lnTo>
                  <a:pt x="250" y="337"/>
                </a:lnTo>
                <a:lnTo>
                  <a:pt x="252" y="340"/>
                </a:lnTo>
                <a:lnTo>
                  <a:pt x="253" y="344"/>
                </a:lnTo>
                <a:lnTo>
                  <a:pt x="253" y="344"/>
                </a:lnTo>
                <a:lnTo>
                  <a:pt x="258" y="334"/>
                </a:lnTo>
                <a:lnTo>
                  <a:pt x="259" y="329"/>
                </a:lnTo>
                <a:lnTo>
                  <a:pt x="259" y="324"/>
                </a:lnTo>
                <a:lnTo>
                  <a:pt x="259" y="324"/>
                </a:lnTo>
                <a:lnTo>
                  <a:pt x="258" y="326"/>
                </a:lnTo>
                <a:lnTo>
                  <a:pt x="255" y="327"/>
                </a:lnTo>
                <a:lnTo>
                  <a:pt x="250" y="327"/>
                </a:lnTo>
                <a:lnTo>
                  <a:pt x="250" y="327"/>
                </a:lnTo>
                <a:close/>
                <a:moveTo>
                  <a:pt x="255" y="355"/>
                </a:moveTo>
                <a:lnTo>
                  <a:pt x="255" y="355"/>
                </a:lnTo>
                <a:lnTo>
                  <a:pt x="259" y="356"/>
                </a:lnTo>
                <a:lnTo>
                  <a:pt x="261" y="355"/>
                </a:lnTo>
                <a:lnTo>
                  <a:pt x="261" y="355"/>
                </a:lnTo>
                <a:lnTo>
                  <a:pt x="261" y="350"/>
                </a:lnTo>
                <a:lnTo>
                  <a:pt x="262" y="346"/>
                </a:lnTo>
                <a:lnTo>
                  <a:pt x="265" y="344"/>
                </a:lnTo>
                <a:lnTo>
                  <a:pt x="270" y="343"/>
                </a:lnTo>
                <a:lnTo>
                  <a:pt x="270" y="343"/>
                </a:lnTo>
                <a:lnTo>
                  <a:pt x="270" y="332"/>
                </a:lnTo>
                <a:lnTo>
                  <a:pt x="268" y="327"/>
                </a:lnTo>
                <a:lnTo>
                  <a:pt x="267" y="324"/>
                </a:lnTo>
                <a:lnTo>
                  <a:pt x="267" y="324"/>
                </a:lnTo>
                <a:lnTo>
                  <a:pt x="261" y="340"/>
                </a:lnTo>
                <a:lnTo>
                  <a:pt x="258" y="347"/>
                </a:lnTo>
                <a:lnTo>
                  <a:pt x="255" y="355"/>
                </a:lnTo>
                <a:lnTo>
                  <a:pt x="255" y="355"/>
                </a:lnTo>
                <a:close/>
                <a:moveTo>
                  <a:pt x="770" y="358"/>
                </a:moveTo>
                <a:lnTo>
                  <a:pt x="770" y="358"/>
                </a:lnTo>
                <a:lnTo>
                  <a:pt x="768" y="376"/>
                </a:lnTo>
                <a:lnTo>
                  <a:pt x="768" y="385"/>
                </a:lnTo>
                <a:lnTo>
                  <a:pt x="768" y="395"/>
                </a:lnTo>
                <a:lnTo>
                  <a:pt x="768" y="395"/>
                </a:lnTo>
                <a:lnTo>
                  <a:pt x="771" y="404"/>
                </a:lnTo>
                <a:lnTo>
                  <a:pt x="774" y="408"/>
                </a:lnTo>
                <a:lnTo>
                  <a:pt x="774" y="413"/>
                </a:lnTo>
                <a:lnTo>
                  <a:pt x="774" y="413"/>
                </a:lnTo>
                <a:lnTo>
                  <a:pt x="778" y="390"/>
                </a:lnTo>
                <a:lnTo>
                  <a:pt x="778" y="367"/>
                </a:lnTo>
                <a:lnTo>
                  <a:pt x="774" y="346"/>
                </a:lnTo>
                <a:lnTo>
                  <a:pt x="771" y="335"/>
                </a:lnTo>
                <a:lnTo>
                  <a:pt x="768" y="324"/>
                </a:lnTo>
                <a:lnTo>
                  <a:pt x="768" y="324"/>
                </a:lnTo>
                <a:lnTo>
                  <a:pt x="768" y="341"/>
                </a:lnTo>
                <a:lnTo>
                  <a:pt x="770" y="358"/>
                </a:lnTo>
                <a:lnTo>
                  <a:pt x="770" y="358"/>
                </a:lnTo>
                <a:close/>
                <a:moveTo>
                  <a:pt x="159" y="326"/>
                </a:moveTo>
                <a:lnTo>
                  <a:pt x="159" y="326"/>
                </a:lnTo>
                <a:lnTo>
                  <a:pt x="159" y="334"/>
                </a:lnTo>
                <a:lnTo>
                  <a:pt x="159" y="341"/>
                </a:lnTo>
                <a:lnTo>
                  <a:pt x="159" y="341"/>
                </a:lnTo>
                <a:lnTo>
                  <a:pt x="162" y="340"/>
                </a:lnTo>
                <a:lnTo>
                  <a:pt x="163" y="335"/>
                </a:lnTo>
                <a:lnTo>
                  <a:pt x="165" y="326"/>
                </a:lnTo>
                <a:lnTo>
                  <a:pt x="165" y="326"/>
                </a:lnTo>
                <a:lnTo>
                  <a:pt x="162" y="326"/>
                </a:lnTo>
                <a:lnTo>
                  <a:pt x="159" y="326"/>
                </a:lnTo>
                <a:lnTo>
                  <a:pt x="159" y="326"/>
                </a:lnTo>
                <a:close/>
                <a:moveTo>
                  <a:pt x="389" y="334"/>
                </a:moveTo>
                <a:lnTo>
                  <a:pt x="389" y="334"/>
                </a:lnTo>
                <a:lnTo>
                  <a:pt x="387" y="327"/>
                </a:lnTo>
                <a:lnTo>
                  <a:pt x="387" y="326"/>
                </a:lnTo>
                <a:lnTo>
                  <a:pt x="384" y="326"/>
                </a:lnTo>
                <a:lnTo>
                  <a:pt x="384" y="326"/>
                </a:lnTo>
                <a:lnTo>
                  <a:pt x="384" y="330"/>
                </a:lnTo>
                <a:lnTo>
                  <a:pt x="386" y="332"/>
                </a:lnTo>
                <a:lnTo>
                  <a:pt x="389" y="334"/>
                </a:lnTo>
                <a:lnTo>
                  <a:pt x="389" y="334"/>
                </a:lnTo>
                <a:close/>
                <a:moveTo>
                  <a:pt x="573" y="330"/>
                </a:moveTo>
                <a:lnTo>
                  <a:pt x="573" y="330"/>
                </a:lnTo>
                <a:lnTo>
                  <a:pt x="573" y="327"/>
                </a:lnTo>
                <a:lnTo>
                  <a:pt x="573" y="326"/>
                </a:lnTo>
                <a:lnTo>
                  <a:pt x="572" y="326"/>
                </a:lnTo>
                <a:lnTo>
                  <a:pt x="572" y="326"/>
                </a:lnTo>
                <a:lnTo>
                  <a:pt x="573" y="327"/>
                </a:lnTo>
                <a:lnTo>
                  <a:pt x="573" y="330"/>
                </a:lnTo>
                <a:lnTo>
                  <a:pt x="573" y="330"/>
                </a:lnTo>
                <a:close/>
                <a:moveTo>
                  <a:pt x="209" y="334"/>
                </a:moveTo>
                <a:lnTo>
                  <a:pt x="209" y="334"/>
                </a:lnTo>
                <a:lnTo>
                  <a:pt x="210" y="332"/>
                </a:lnTo>
                <a:lnTo>
                  <a:pt x="212" y="330"/>
                </a:lnTo>
                <a:lnTo>
                  <a:pt x="212" y="330"/>
                </a:lnTo>
                <a:lnTo>
                  <a:pt x="210" y="329"/>
                </a:lnTo>
                <a:lnTo>
                  <a:pt x="210" y="329"/>
                </a:lnTo>
                <a:lnTo>
                  <a:pt x="212" y="326"/>
                </a:lnTo>
                <a:lnTo>
                  <a:pt x="212" y="326"/>
                </a:lnTo>
                <a:lnTo>
                  <a:pt x="209" y="326"/>
                </a:lnTo>
                <a:lnTo>
                  <a:pt x="209" y="326"/>
                </a:lnTo>
                <a:lnTo>
                  <a:pt x="209" y="329"/>
                </a:lnTo>
                <a:lnTo>
                  <a:pt x="207" y="332"/>
                </a:lnTo>
                <a:lnTo>
                  <a:pt x="209" y="334"/>
                </a:lnTo>
                <a:lnTo>
                  <a:pt x="209" y="334"/>
                </a:lnTo>
                <a:close/>
                <a:moveTo>
                  <a:pt x="305" y="338"/>
                </a:moveTo>
                <a:lnTo>
                  <a:pt x="305" y="338"/>
                </a:lnTo>
                <a:lnTo>
                  <a:pt x="308" y="337"/>
                </a:lnTo>
                <a:lnTo>
                  <a:pt x="309" y="335"/>
                </a:lnTo>
                <a:lnTo>
                  <a:pt x="309" y="335"/>
                </a:lnTo>
                <a:lnTo>
                  <a:pt x="309" y="330"/>
                </a:lnTo>
                <a:lnTo>
                  <a:pt x="308" y="327"/>
                </a:lnTo>
                <a:lnTo>
                  <a:pt x="308" y="327"/>
                </a:lnTo>
                <a:lnTo>
                  <a:pt x="305" y="327"/>
                </a:lnTo>
                <a:lnTo>
                  <a:pt x="300" y="326"/>
                </a:lnTo>
                <a:lnTo>
                  <a:pt x="300" y="326"/>
                </a:lnTo>
                <a:lnTo>
                  <a:pt x="302" y="332"/>
                </a:lnTo>
                <a:lnTo>
                  <a:pt x="303" y="337"/>
                </a:lnTo>
                <a:lnTo>
                  <a:pt x="305" y="338"/>
                </a:lnTo>
                <a:lnTo>
                  <a:pt x="305" y="338"/>
                </a:lnTo>
                <a:close/>
                <a:moveTo>
                  <a:pt x="335" y="340"/>
                </a:moveTo>
                <a:lnTo>
                  <a:pt x="335" y="340"/>
                </a:lnTo>
                <a:lnTo>
                  <a:pt x="338" y="338"/>
                </a:lnTo>
                <a:lnTo>
                  <a:pt x="340" y="337"/>
                </a:lnTo>
                <a:lnTo>
                  <a:pt x="340" y="337"/>
                </a:lnTo>
                <a:lnTo>
                  <a:pt x="337" y="330"/>
                </a:lnTo>
                <a:lnTo>
                  <a:pt x="332" y="326"/>
                </a:lnTo>
                <a:lnTo>
                  <a:pt x="332" y="326"/>
                </a:lnTo>
                <a:lnTo>
                  <a:pt x="335" y="340"/>
                </a:lnTo>
                <a:lnTo>
                  <a:pt x="335" y="340"/>
                </a:lnTo>
                <a:close/>
                <a:moveTo>
                  <a:pt x="450" y="326"/>
                </a:moveTo>
                <a:lnTo>
                  <a:pt x="450" y="326"/>
                </a:lnTo>
                <a:lnTo>
                  <a:pt x="450" y="330"/>
                </a:lnTo>
                <a:lnTo>
                  <a:pt x="450" y="330"/>
                </a:lnTo>
                <a:lnTo>
                  <a:pt x="453" y="329"/>
                </a:lnTo>
                <a:lnTo>
                  <a:pt x="454" y="326"/>
                </a:lnTo>
                <a:lnTo>
                  <a:pt x="454" y="326"/>
                </a:lnTo>
                <a:lnTo>
                  <a:pt x="450" y="326"/>
                </a:lnTo>
                <a:lnTo>
                  <a:pt x="450" y="326"/>
                </a:lnTo>
                <a:close/>
                <a:moveTo>
                  <a:pt x="187" y="327"/>
                </a:moveTo>
                <a:lnTo>
                  <a:pt x="187" y="327"/>
                </a:lnTo>
                <a:lnTo>
                  <a:pt x="189" y="329"/>
                </a:lnTo>
                <a:lnTo>
                  <a:pt x="191" y="329"/>
                </a:lnTo>
                <a:lnTo>
                  <a:pt x="192" y="327"/>
                </a:lnTo>
                <a:lnTo>
                  <a:pt x="192" y="326"/>
                </a:lnTo>
                <a:lnTo>
                  <a:pt x="192" y="326"/>
                </a:lnTo>
                <a:lnTo>
                  <a:pt x="189" y="326"/>
                </a:lnTo>
                <a:lnTo>
                  <a:pt x="187" y="327"/>
                </a:lnTo>
                <a:lnTo>
                  <a:pt x="187" y="327"/>
                </a:lnTo>
                <a:lnTo>
                  <a:pt x="187" y="327"/>
                </a:lnTo>
                <a:close/>
                <a:moveTo>
                  <a:pt x="399" y="330"/>
                </a:moveTo>
                <a:lnTo>
                  <a:pt x="399" y="330"/>
                </a:lnTo>
                <a:lnTo>
                  <a:pt x="404" y="330"/>
                </a:lnTo>
                <a:lnTo>
                  <a:pt x="406" y="329"/>
                </a:lnTo>
                <a:lnTo>
                  <a:pt x="406" y="327"/>
                </a:lnTo>
                <a:lnTo>
                  <a:pt x="406" y="327"/>
                </a:lnTo>
                <a:lnTo>
                  <a:pt x="402" y="327"/>
                </a:lnTo>
                <a:lnTo>
                  <a:pt x="398" y="326"/>
                </a:lnTo>
                <a:lnTo>
                  <a:pt x="398" y="326"/>
                </a:lnTo>
                <a:lnTo>
                  <a:pt x="398" y="329"/>
                </a:lnTo>
                <a:lnTo>
                  <a:pt x="399" y="330"/>
                </a:lnTo>
                <a:lnTo>
                  <a:pt x="399" y="330"/>
                </a:lnTo>
                <a:close/>
                <a:moveTo>
                  <a:pt x="49" y="385"/>
                </a:moveTo>
                <a:lnTo>
                  <a:pt x="49" y="385"/>
                </a:lnTo>
                <a:lnTo>
                  <a:pt x="50" y="379"/>
                </a:lnTo>
                <a:lnTo>
                  <a:pt x="52" y="372"/>
                </a:lnTo>
                <a:lnTo>
                  <a:pt x="49" y="356"/>
                </a:lnTo>
                <a:lnTo>
                  <a:pt x="49" y="356"/>
                </a:lnTo>
                <a:lnTo>
                  <a:pt x="47" y="340"/>
                </a:lnTo>
                <a:lnTo>
                  <a:pt x="47" y="332"/>
                </a:lnTo>
                <a:lnTo>
                  <a:pt x="46" y="327"/>
                </a:lnTo>
                <a:lnTo>
                  <a:pt x="46" y="327"/>
                </a:lnTo>
                <a:lnTo>
                  <a:pt x="49" y="385"/>
                </a:lnTo>
                <a:lnTo>
                  <a:pt x="49" y="385"/>
                </a:lnTo>
                <a:close/>
                <a:moveTo>
                  <a:pt x="84" y="350"/>
                </a:moveTo>
                <a:lnTo>
                  <a:pt x="84" y="350"/>
                </a:lnTo>
                <a:lnTo>
                  <a:pt x="84" y="369"/>
                </a:lnTo>
                <a:lnTo>
                  <a:pt x="85" y="382"/>
                </a:lnTo>
                <a:lnTo>
                  <a:pt x="85" y="382"/>
                </a:lnTo>
                <a:lnTo>
                  <a:pt x="88" y="379"/>
                </a:lnTo>
                <a:lnTo>
                  <a:pt x="88" y="375"/>
                </a:lnTo>
                <a:lnTo>
                  <a:pt x="87" y="366"/>
                </a:lnTo>
                <a:lnTo>
                  <a:pt x="87" y="366"/>
                </a:lnTo>
                <a:lnTo>
                  <a:pt x="88" y="363"/>
                </a:lnTo>
                <a:lnTo>
                  <a:pt x="88" y="358"/>
                </a:lnTo>
                <a:lnTo>
                  <a:pt x="88" y="358"/>
                </a:lnTo>
                <a:lnTo>
                  <a:pt x="87" y="358"/>
                </a:lnTo>
                <a:lnTo>
                  <a:pt x="85" y="358"/>
                </a:lnTo>
                <a:lnTo>
                  <a:pt x="85" y="356"/>
                </a:lnTo>
                <a:lnTo>
                  <a:pt x="85" y="356"/>
                </a:lnTo>
                <a:lnTo>
                  <a:pt x="85" y="341"/>
                </a:lnTo>
                <a:lnTo>
                  <a:pt x="82" y="327"/>
                </a:lnTo>
                <a:lnTo>
                  <a:pt x="82" y="327"/>
                </a:lnTo>
                <a:lnTo>
                  <a:pt x="81" y="332"/>
                </a:lnTo>
                <a:lnTo>
                  <a:pt x="81" y="338"/>
                </a:lnTo>
                <a:lnTo>
                  <a:pt x="84" y="350"/>
                </a:lnTo>
                <a:lnTo>
                  <a:pt x="84" y="350"/>
                </a:lnTo>
                <a:close/>
                <a:moveTo>
                  <a:pt x="137" y="356"/>
                </a:moveTo>
                <a:lnTo>
                  <a:pt x="137" y="356"/>
                </a:lnTo>
                <a:lnTo>
                  <a:pt x="142" y="353"/>
                </a:lnTo>
                <a:lnTo>
                  <a:pt x="145" y="349"/>
                </a:lnTo>
                <a:lnTo>
                  <a:pt x="145" y="349"/>
                </a:lnTo>
                <a:lnTo>
                  <a:pt x="143" y="338"/>
                </a:lnTo>
                <a:lnTo>
                  <a:pt x="142" y="332"/>
                </a:lnTo>
                <a:lnTo>
                  <a:pt x="140" y="327"/>
                </a:lnTo>
                <a:lnTo>
                  <a:pt x="140" y="327"/>
                </a:lnTo>
                <a:lnTo>
                  <a:pt x="140" y="343"/>
                </a:lnTo>
                <a:lnTo>
                  <a:pt x="137" y="356"/>
                </a:lnTo>
                <a:lnTo>
                  <a:pt x="137" y="356"/>
                </a:lnTo>
                <a:close/>
                <a:moveTo>
                  <a:pt x="180" y="332"/>
                </a:moveTo>
                <a:lnTo>
                  <a:pt x="180" y="332"/>
                </a:lnTo>
                <a:lnTo>
                  <a:pt x="181" y="332"/>
                </a:lnTo>
                <a:lnTo>
                  <a:pt x="183" y="329"/>
                </a:lnTo>
                <a:lnTo>
                  <a:pt x="181" y="327"/>
                </a:lnTo>
                <a:lnTo>
                  <a:pt x="180" y="327"/>
                </a:lnTo>
                <a:lnTo>
                  <a:pt x="180" y="327"/>
                </a:lnTo>
                <a:lnTo>
                  <a:pt x="180" y="332"/>
                </a:lnTo>
                <a:lnTo>
                  <a:pt x="180" y="332"/>
                </a:lnTo>
                <a:close/>
                <a:moveTo>
                  <a:pt x="287" y="332"/>
                </a:moveTo>
                <a:lnTo>
                  <a:pt x="287" y="332"/>
                </a:lnTo>
                <a:lnTo>
                  <a:pt x="287" y="329"/>
                </a:lnTo>
                <a:lnTo>
                  <a:pt x="285" y="327"/>
                </a:lnTo>
                <a:lnTo>
                  <a:pt x="285" y="327"/>
                </a:lnTo>
                <a:lnTo>
                  <a:pt x="285" y="327"/>
                </a:lnTo>
                <a:lnTo>
                  <a:pt x="285" y="330"/>
                </a:lnTo>
                <a:lnTo>
                  <a:pt x="287" y="332"/>
                </a:lnTo>
                <a:lnTo>
                  <a:pt x="287" y="332"/>
                </a:lnTo>
                <a:lnTo>
                  <a:pt x="287" y="332"/>
                </a:lnTo>
                <a:close/>
                <a:moveTo>
                  <a:pt x="646" y="340"/>
                </a:moveTo>
                <a:lnTo>
                  <a:pt x="646" y="340"/>
                </a:lnTo>
                <a:lnTo>
                  <a:pt x="646" y="338"/>
                </a:lnTo>
                <a:lnTo>
                  <a:pt x="646" y="337"/>
                </a:lnTo>
                <a:lnTo>
                  <a:pt x="648" y="335"/>
                </a:lnTo>
                <a:lnTo>
                  <a:pt x="648" y="332"/>
                </a:lnTo>
                <a:lnTo>
                  <a:pt x="648" y="332"/>
                </a:lnTo>
                <a:lnTo>
                  <a:pt x="645" y="329"/>
                </a:lnTo>
                <a:lnTo>
                  <a:pt x="642" y="327"/>
                </a:lnTo>
                <a:lnTo>
                  <a:pt x="642" y="327"/>
                </a:lnTo>
                <a:lnTo>
                  <a:pt x="642" y="335"/>
                </a:lnTo>
                <a:lnTo>
                  <a:pt x="643" y="338"/>
                </a:lnTo>
                <a:lnTo>
                  <a:pt x="646" y="340"/>
                </a:lnTo>
                <a:lnTo>
                  <a:pt x="646" y="340"/>
                </a:lnTo>
                <a:close/>
                <a:moveTo>
                  <a:pt x="733" y="334"/>
                </a:moveTo>
                <a:lnTo>
                  <a:pt x="733" y="334"/>
                </a:lnTo>
                <a:lnTo>
                  <a:pt x="733" y="330"/>
                </a:lnTo>
                <a:lnTo>
                  <a:pt x="732" y="327"/>
                </a:lnTo>
                <a:lnTo>
                  <a:pt x="732" y="327"/>
                </a:lnTo>
                <a:lnTo>
                  <a:pt x="732" y="330"/>
                </a:lnTo>
                <a:lnTo>
                  <a:pt x="732" y="332"/>
                </a:lnTo>
                <a:lnTo>
                  <a:pt x="733" y="334"/>
                </a:lnTo>
                <a:lnTo>
                  <a:pt x="733" y="334"/>
                </a:lnTo>
                <a:close/>
                <a:moveTo>
                  <a:pt x="204" y="332"/>
                </a:moveTo>
                <a:lnTo>
                  <a:pt x="204" y="332"/>
                </a:lnTo>
                <a:lnTo>
                  <a:pt x="204" y="329"/>
                </a:lnTo>
                <a:lnTo>
                  <a:pt x="203" y="327"/>
                </a:lnTo>
                <a:lnTo>
                  <a:pt x="203" y="327"/>
                </a:lnTo>
                <a:lnTo>
                  <a:pt x="203" y="327"/>
                </a:lnTo>
                <a:lnTo>
                  <a:pt x="201" y="330"/>
                </a:lnTo>
                <a:lnTo>
                  <a:pt x="203" y="332"/>
                </a:lnTo>
                <a:lnTo>
                  <a:pt x="204" y="332"/>
                </a:lnTo>
                <a:lnTo>
                  <a:pt x="204" y="332"/>
                </a:lnTo>
                <a:close/>
                <a:moveTo>
                  <a:pt x="230" y="330"/>
                </a:moveTo>
                <a:lnTo>
                  <a:pt x="230" y="330"/>
                </a:lnTo>
                <a:lnTo>
                  <a:pt x="232" y="332"/>
                </a:lnTo>
                <a:lnTo>
                  <a:pt x="232" y="332"/>
                </a:lnTo>
                <a:lnTo>
                  <a:pt x="235" y="330"/>
                </a:lnTo>
                <a:lnTo>
                  <a:pt x="235" y="327"/>
                </a:lnTo>
                <a:lnTo>
                  <a:pt x="235" y="327"/>
                </a:lnTo>
                <a:lnTo>
                  <a:pt x="232" y="329"/>
                </a:lnTo>
                <a:lnTo>
                  <a:pt x="230" y="330"/>
                </a:lnTo>
                <a:lnTo>
                  <a:pt x="230" y="330"/>
                </a:lnTo>
                <a:close/>
                <a:moveTo>
                  <a:pt x="453" y="335"/>
                </a:moveTo>
                <a:lnTo>
                  <a:pt x="453" y="335"/>
                </a:lnTo>
                <a:lnTo>
                  <a:pt x="453" y="338"/>
                </a:lnTo>
                <a:lnTo>
                  <a:pt x="454" y="340"/>
                </a:lnTo>
                <a:lnTo>
                  <a:pt x="460" y="343"/>
                </a:lnTo>
                <a:lnTo>
                  <a:pt x="466" y="343"/>
                </a:lnTo>
                <a:lnTo>
                  <a:pt x="473" y="346"/>
                </a:lnTo>
                <a:lnTo>
                  <a:pt x="473" y="346"/>
                </a:lnTo>
                <a:lnTo>
                  <a:pt x="471" y="343"/>
                </a:lnTo>
                <a:lnTo>
                  <a:pt x="471" y="340"/>
                </a:lnTo>
                <a:lnTo>
                  <a:pt x="468" y="332"/>
                </a:lnTo>
                <a:lnTo>
                  <a:pt x="468" y="332"/>
                </a:lnTo>
                <a:lnTo>
                  <a:pt x="463" y="329"/>
                </a:lnTo>
                <a:lnTo>
                  <a:pt x="459" y="329"/>
                </a:lnTo>
                <a:lnTo>
                  <a:pt x="456" y="330"/>
                </a:lnTo>
                <a:lnTo>
                  <a:pt x="453" y="335"/>
                </a:lnTo>
                <a:lnTo>
                  <a:pt x="453" y="335"/>
                </a:lnTo>
                <a:close/>
                <a:moveTo>
                  <a:pt x="43" y="375"/>
                </a:moveTo>
                <a:lnTo>
                  <a:pt x="43" y="375"/>
                </a:lnTo>
                <a:lnTo>
                  <a:pt x="41" y="352"/>
                </a:lnTo>
                <a:lnTo>
                  <a:pt x="40" y="329"/>
                </a:lnTo>
                <a:lnTo>
                  <a:pt x="40" y="329"/>
                </a:lnTo>
                <a:lnTo>
                  <a:pt x="38" y="341"/>
                </a:lnTo>
                <a:lnTo>
                  <a:pt x="38" y="352"/>
                </a:lnTo>
                <a:lnTo>
                  <a:pt x="40" y="364"/>
                </a:lnTo>
                <a:lnTo>
                  <a:pt x="43" y="375"/>
                </a:lnTo>
                <a:lnTo>
                  <a:pt x="43" y="375"/>
                </a:lnTo>
                <a:close/>
                <a:moveTo>
                  <a:pt x="444" y="335"/>
                </a:moveTo>
                <a:lnTo>
                  <a:pt x="444" y="335"/>
                </a:lnTo>
                <a:lnTo>
                  <a:pt x="441" y="332"/>
                </a:lnTo>
                <a:lnTo>
                  <a:pt x="441" y="330"/>
                </a:lnTo>
                <a:lnTo>
                  <a:pt x="438" y="329"/>
                </a:lnTo>
                <a:lnTo>
                  <a:pt x="438" y="329"/>
                </a:lnTo>
                <a:lnTo>
                  <a:pt x="441" y="334"/>
                </a:lnTo>
                <a:lnTo>
                  <a:pt x="442" y="335"/>
                </a:lnTo>
                <a:lnTo>
                  <a:pt x="444" y="335"/>
                </a:lnTo>
                <a:lnTo>
                  <a:pt x="444" y="335"/>
                </a:lnTo>
                <a:close/>
                <a:moveTo>
                  <a:pt x="538" y="334"/>
                </a:moveTo>
                <a:lnTo>
                  <a:pt x="538" y="334"/>
                </a:lnTo>
                <a:lnTo>
                  <a:pt x="538" y="332"/>
                </a:lnTo>
                <a:lnTo>
                  <a:pt x="538" y="329"/>
                </a:lnTo>
                <a:lnTo>
                  <a:pt x="538" y="329"/>
                </a:lnTo>
                <a:lnTo>
                  <a:pt x="535" y="329"/>
                </a:lnTo>
                <a:lnTo>
                  <a:pt x="535" y="329"/>
                </a:lnTo>
                <a:lnTo>
                  <a:pt x="537" y="332"/>
                </a:lnTo>
                <a:lnTo>
                  <a:pt x="538" y="334"/>
                </a:lnTo>
                <a:lnTo>
                  <a:pt x="538" y="334"/>
                </a:lnTo>
                <a:close/>
                <a:moveTo>
                  <a:pt x="431" y="332"/>
                </a:moveTo>
                <a:lnTo>
                  <a:pt x="431" y="332"/>
                </a:lnTo>
                <a:lnTo>
                  <a:pt x="431" y="330"/>
                </a:lnTo>
                <a:lnTo>
                  <a:pt x="431" y="329"/>
                </a:lnTo>
                <a:lnTo>
                  <a:pt x="431" y="329"/>
                </a:lnTo>
                <a:lnTo>
                  <a:pt x="428" y="329"/>
                </a:lnTo>
                <a:lnTo>
                  <a:pt x="428" y="329"/>
                </a:lnTo>
                <a:lnTo>
                  <a:pt x="428" y="332"/>
                </a:lnTo>
                <a:lnTo>
                  <a:pt x="431" y="332"/>
                </a:lnTo>
                <a:lnTo>
                  <a:pt x="431" y="332"/>
                </a:lnTo>
                <a:close/>
                <a:moveTo>
                  <a:pt x="189" y="343"/>
                </a:moveTo>
                <a:lnTo>
                  <a:pt x="189" y="343"/>
                </a:lnTo>
                <a:lnTo>
                  <a:pt x="197" y="338"/>
                </a:lnTo>
                <a:lnTo>
                  <a:pt x="197" y="338"/>
                </a:lnTo>
                <a:lnTo>
                  <a:pt x="197" y="335"/>
                </a:lnTo>
                <a:lnTo>
                  <a:pt x="195" y="332"/>
                </a:lnTo>
                <a:lnTo>
                  <a:pt x="194" y="332"/>
                </a:lnTo>
                <a:lnTo>
                  <a:pt x="191" y="334"/>
                </a:lnTo>
                <a:lnTo>
                  <a:pt x="189" y="338"/>
                </a:lnTo>
                <a:lnTo>
                  <a:pt x="189" y="341"/>
                </a:lnTo>
                <a:lnTo>
                  <a:pt x="189" y="343"/>
                </a:lnTo>
                <a:lnTo>
                  <a:pt x="189" y="343"/>
                </a:lnTo>
                <a:close/>
                <a:moveTo>
                  <a:pt x="227" y="338"/>
                </a:moveTo>
                <a:lnTo>
                  <a:pt x="227" y="338"/>
                </a:lnTo>
                <a:lnTo>
                  <a:pt x="229" y="337"/>
                </a:lnTo>
                <a:lnTo>
                  <a:pt x="227" y="335"/>
                </a:lnTo>
                <a:lnTo>
                  <a:pt x="226" y="334"/>
                </a:lnTo>
                <a:lnTo>
                  <a:pt x="226" y="332"/>
                </a:lnTo>
                <a:lnTo>
                  <a:pt x="226" y="332"/>
                </a:lnTo>
                <a:lnTo>
                  <a:pt x="223" y="332"/>
                </a:lnTo>
                <a:lnTo>
                  <a:pt x="223" y="332"/>
                </a:lnTo>
                <a:lnTo>
                  <a:pt x="224" y="337"/>
                </a:lnTo>
                <a:lnTo>
                  <a:pt x="226" y="338"/>
                </a:lnTo>
                <a:lnTo>
                  <a:pt x="227" y="338"/>
                </a:lnTo>
                <a:lnTo>
                  <a:pt x="227" y="338"/>
                </a:lnTo>
                <a:close/>
                <a:moveTo>
                  <a:pt x="406" y="341"/>
                </a:moveTo>
                <a:lnTo>
                  <a:pt x="406" y="341"/>
                </a:lnTo>
                <a:lnTo>
                  <a:pt x="421" y="346"/>
                </a:lnTo>
                <a:lnTo>
                  <a:pt x="421" y="346"/>
                </a:lnTo>
                <a:lnTo>
                  <a:pt x="419" y="340"/>
                </a:lnTo>
                <a:lnTo>
                  <a:pt x="419" y="334"/>
                </a:lnTo>
                <a:lnTo>
                  <a:pt x="419" y="334"/>
                </a:lnTo>
                <a:lnTo>
                  <a:pt x="415" y="332"/>
                </a:lnTo>
                <a:lnTo>
                  <a:pt x="412" y="334"/>
                </a:lnTo>
                <a:lnTo>
                  <a:pt x="409" y="338"/>
                </a:lnTo>
                <a:lnTo>
                  <a:pt x="406" y="341"/>
                </a:lnTo>
                <a:lnTo>
                  <a:pt x="406" y="341"/>
                </a:lnTo>
                <a:close/>
                <a:moveTo>
                  <a:pt x="547" y="337"/>
                </a:moveTo>
                <a:lnTo>
                  <a:pt x="547" y="337"/>
                </a:lnTo>
                <a:lnTo>
                  <a:pt x="549" y="335"/>
                </a:lnTo>
                <a:lnTo>
                  <a:pt x="550" y="334"/>
                </a:lnTo>
                <a:lnTo>
                  <a:pt x="550" y="332"/>
                </a:lnTo>
                <a:lnTo>
                  <a:pt x="550" y="332"/>
                </a:lnTo>
                <a:lnTo>
                  <a:pt x="549" y="332"/>
                </a:lnTo>
                <a:lnTo>
                  <a:pt x="546" y="332"/>
                </a:lnTo>
                <a:lnTo>
                  <a:pt x="546" y="332"/>
                </a:lnTo>
                <a:lnTo>
                  <a:pt x="546" y="335"/>
                </a:lnTo>
                <a:lnTo>
                  <a:pt x="547" y="337"/>
                </a:lnTo>
                <a:lnTo>
                  <a:pt x="547" y="337"/>
                </a:lnTo>
                <a:close/>
                <a:moveTo>
                  <a:pt x="348" y="340"/>
                </a:moveTo>
                <a:lnTo>
                  <a:pt x="348" y="340"/>
                </a:lnTo>
                <a:lnTo>
                  <a:pt x="352" y="340"/>
                </a:lnTo>
                <a:lnTo>
                  <a:pt x="354" y="340"/>
                </a:lnTo>
                <a:lnTo>
                  <a:pt x="355" y="338"/>
                </a:lnTo>
                <a:lnTo>
                  <a:pt x="355" y="338"/>
                </a:lnTo>
                <a:lnTo>
                  <a:pt x="352" y="335"/>
                </a:lnTo>
                <a:lnTo>
                  <a:pt x="348" y="332"/>
                </a:lnTo>
                <a:lnTo>
                  <a:pt x="348" y="332"/>
                </a:lnTo>
                <a:lnTo>
                  <a:pt x="346" y="337"/>
                </a:lnTo>
                <a:lnTo>
                  <a:pt x="346" y="338"/>
                </a:lnTo>
                <a:lnTo>
                  <a:pt x="348" y="340"/>
                </a:lnTo>
                <a:lnTo>
                  <a:pt x="348" y="340"/>
                </a:lnTo>
                <a:close/>
                <a:moveTo>
                  <a:pt x="796" y="376"/>
                </a:moveTo>
                <a:lnTo>
                  <a:pt x="796" y="376"/>
                </a:lnTo>
                <a:lnTo>
                  <a:pt x="797" y="373"/>
                </a:lnTo>
                <a:lnTo>
                  <a:pt x="799" y="367"/>
                </a:lnTo>
                <a:lnTo>
                  <a:pt x="799" y="356"/>
                </a:lnTo>
                <a:lnTo>
                  <a:pt x="799" y="356"/>
                </a:lnTo>
                <a:lnTo>
                  <a:pt x="797" y="343"/>
                </a:lnTo>
                <a:lnTo>
                  <a:pt x="796" y="337"/>
                </a:lnTo>
                <a:lnTo>
                  <a:pt x="794" y="332"/>
                </a:lnTo>
                <a:lnTo>
                  <a:pt x="794" y="332"/>
                </a:lnTo>
                <a:lnTo>
                  <a:pt x="791" y="353"/>
                </a:lnTo>
                <a:lnTo>
                  <a:pt x="793" y="366"/>
                </a:lnTo>
                <a:lnTo>
                  <a:pt x="793" y="372"/>
                </a:lnTo>
                <a:lnTo>
                  <a:pt x="796" y="376"/>
                </a:lnTo>
                <a:lnTo>
                  <a:pt x="796" y="376"/>
                </a:lnTo>
                <a:close/>
                <a:moveTo>
                  <a:pt x="556" y="334"/>
                </a:moveTo>
                <a:lnTo>
                  <a:pt x="556" y="334"/>
                </a:lnTo>
                <a:lnTo>
                  <a:pt x="555" y="338"/>
                </a:lnTo>
                <a:lnTo>
                  <a:pt x="555" y="344"/>
                </a:lnTo>
                <a:lnTo>
                  <a:pt x="555" y="353"/>
                </a:lnTo>
                <a:lnTo>
                  <a:pt x="555" y="353"/>
                </a:lnTo>
                <a:lnTo>
                  <a:pt x="570" y="352"/>
                </a:lnTo>
                <a:lnTo>
                  <a:pt x="570" y="352"/>
                </a:lnTo>
                <a:lnTo>
                  <a:pt x="569" y="344"/>
                </a:lnTo>
                <a:lnTo>
                  <a:pt x="566" y="337"/>
                </a:lnTo>
                <a:lnTo>
                  <a:pt x="566" y="337"/>
                </a:lnTo>
                <a:lnTo>
                  <a:pt x="561" y="335"/>
                </a:lnTo>
                <a:lnTo>
                  <a:pt x="556" y="334"/>
                </a:lnTo>
                <a:lnTo>
                  <a:pt x="556" y="334"/>
                </a:lnTo>
                <a:close/>
                <a:moveTo>
                  <a:pt x="238" y="341"/>
                </a:moveTo>
                <a:lnTo>
                  <a:pt x="238" y="341"/>
                </a:lnTo>
                <a:lnTo>
                  <a:pt x="236" y="335"/>
                </a:lnTo>
                <a:lnTo>
                  <a:pt x="236" y="335"/>
                </a:lnTo>
                <a:lnTo>
                  <a:pt x="235" y="337"/>
                </a:lnTo>
                <a:lnTo>
                  <a:pt x="235" y="338"/>
                </a:lnTo>
                <a:lnTo>
                  <a:pt x="236" y="340"/>
                </a:lnTo>
                <a:lnTo>
                  <a:pt x="238" y="341"/>
                </a:lnTo>
                <a:lnTo>
                  <a:pt x="238" y="341"/>
                </a:lnTo>
                <a:close/>
                <a:moveTo>
                  <a:pt x="247" y="355"/>
                </a:moveTo>
                <a:lnTo>
                  <a:pt x="247" y="355"/>
                </a:lnTo>
                <a:lnTo>
                  <a:pt x="248" y="350"/>
                </a:lnTo>
                <a:lnTo>
                  <a:pt x="248" y="344"/>
                </a:lnTo>
                <a:lnTo>
                  <a:pt x="245" y="335"/>
                </a:lnTo>
                <a:lnTo>
                  <a:pt x="245" y="335"/>
                </a:lnTo>
                <a:lnTo>
                  <a:pt x="245" y="346"/>
                </a:lnTo>
                <a:lnTo>
                  <a:pt x="247" y="355"/>
                </a:lnTo>
                <a:lnTo>
                  <a:pt x="247" y="355"/>
                </a:lnTo>
                <a:close/>
                <a:moveTo>
                  <a:pt x="482" y="347"/>
                </a:moveTo>
                <a:lnTo>
                  <a:pt x="482" y="347"/>
                </a:lnTo>
                <a:lnTo>
                  <a:pt x="485" y="344"/>
                </a:lnTo>
                <a:lnTo>
                  <a:pt x="486" y="341"/>
                </a:lnTo>
                <a:lnTo>
                  <a:pt x="485" y="338"/>
                </a:lnTo>
                <a:lnTo>
                  <a:pt x="485" y="338"/>
                </a:lnTo>
                <a:lnTo>
                  <a:pt x="479" y="337"/>
                </a:lnTo>
                <a:lnTo>
                  <a:pt x="476" y="335"/>
                </a:lnTo>
                <a:lnTo>
                  <a:pt x="473" y="335"/>
                </a:lnTo>
                <a:lnTo>
                  <a:pt x="473" y="335"/>
                </a:lnTo>
                <a:lnTo>
                  <a:pt x="476" y="338"/>
                </a:lnTo>
                <a:lnTo>
                  <a:pt x="476" y="343"/>
                </a:lnTo>
                <a:lnTo>
                  <a:pt x="479" y="346"/>
                </a:lnTo>
                <a:lnTo>
                  <a:pt x="482" y="347"/>
                </a:lnTo>
                <a:lnTo>
                  <a:pt x="482" y="347"/>
                </a:lnTo>
                <a:close/>
                <a:moveTo>
                  <a:pt x="399" y="337"/>
                </a:moveTo>
                <a:lnTo>
                  <a:pt x="399" y="337"/>
                </a:lnTo>
                <a:lnTo>
                  <a:pt x="401" y="338"/>
                </a:lnTo>
                <a:lnTo>
                  <a:pt x="401" y="338"/>
                </a:lnTo>
                <a:lnTo>
                  <a:pt x="402" y="338"/>
                </a:lnTo>
                <a:lnTo>
                  <a:pt x="402" y="337"/>
                </a:lnTo>
                <a:lnTo>
                  <a:pt x="404" y="335"/>
                </a:lnTo>
                <a:lnTo>
                  <a:pt x="404" y="335"/>
                </a:lnTo>
                <a:lnTo>
                  <a:pt x="401" y="335"/>
                </a:lnTo>
                <a:lnTo>
                  <a:pt x="399" y="335"/>
                </a:lnTo>
                <a:lnTo>
                  <a:pt x="399" y="337"/>
                </a:lnTo>
                <a:lnTo>
                  <a:pt x="399" y="337"/>
                </a:lnTo>
                <a:close/>
                <a:moveTo>
                  <a:pt x="681" y="349"/>
                </a:moveTo>
                <a:lnTo>
                  <a:pt x="681" y="349"/>
                </a:lnTo>
                <a:lnTo>
                  <a:pt x="681" y="341"/>
                </a:lnTo>
                <a:lnTo>
                  <a:pt x="681" y="338"/>
                </a:lnTo>
                <a:lnTo>
                  <a:pt x="680" y="335"/>
                </a:lnTo>
                <a:lnTo>
                  <a:pt x="680" y="335"/>
                </a:lnTo>
                <a:lnTo>
                  <a:pt x="680" y="343"/>
                </a:lnTo>
                <a:lnTo>
                  <a:pt x="680" y="347"/>
                </a:lnTo>
                <a:lnTo>
                  <a:pt x="681" y="349"/>
                </a:lnTo>
                <a:lnTo>
                  <a:pt x="681" y="349"/>
                </a:lnTo>
                <a:close/>
                <a:moveTo>
                  <a:pt x="698" y="376"/>
                </a:moveTo>
                <a:lnTo>
                  <a:pt x="698" y="376"/>
                </a:lnTo>
                <a:lnTo>
                  <a:pt x="698" y="358"/>
                </a:lnTo>
                <a:lnTo>
                  <a:pt x="698" y="340"/>
                </a:lnTo>
                <a:lnTo>
                  <a:pt x="698" y="340"/>
                </a:lnTo>
                <a:lnTo>
                  <a:pt x="694" y="338"/>
                </a:lnTo>
                <a:lnTo>
                  <a:pt x="689" y="335"/>
                </a:lnTo>
                <a:lnTo>
                  <a:pt x="689" y="335"/>
                </a:lnTo>
                <a:lnTo>
                  <a:pt x="688" y="347"/>
                </a:lnTo>
                <a:lnTo>
                  <a:pt x="689" y="359"/>
                </a:lnTo>
                <a:lnTo>
                  <a:pt x="692" y="369"/>
                </a:lnTo>
                <a:lnTo>
                  <a:pt x="695" y="372"/>
                </a:lnTo>
                <a:lnTo>
                  <a:pt x="698" y="376"/>
                </a:lnTo>
                <a:lnTo>
                  <a:pt x="698" y="376"/>
                </a:lnTo>
                <a:close/>
                <a:moveTo>
                  <a:pt x="729" y="361"/>
                </a:moveTo>
                <a:lnTo>
                  <a:pt x="729" y="361"/>
                </a:lnTo>
                <a:lnTo>
                  <a:pt x="730" y="353"/>
                </a:lnTo>
                <a:lnTo>
                  <a:pt x="730" y="347"/>
                </a:lnTo>
                <a:lnTo>
                  <a:pt x="729" y="341"/>
                </a:lnTo>
                <a:lnTo>
                  <a:pt x="727" y="337"/>
                </a:lnTo>
                <a:lnTo>
                  <a:pt x="727" y="337"/>
                </a:lnTo>
                <a:lnTo>
                  <a:pt x="727" y="349"/>
                </a:lnTo>
                <a:lnTo>
                  <a:pt x="729" y="361"/>
                </a:lnTo>
                <a:lnTo>
                  <a:pt x="729" y="361"/>
                </a:lnTo>
                <a:close/>
                <a:moveTo>
                  <a:pt x="183" y="341"/>
                </a:moveTo>
                <a:lnTo>
                  <a:pt x="183" y="341"/>
                </a:lnTo>
                <a:lnTo>
                  <a:pt x="183" y="338"/>
                </a:lnTo>
                <a:lnTo>
                  <a:pt x="183" y="337"/>
                </a:lnTo>
                <a:lnTo>
                  <a:pt x="181" y="337"/>
                </a:lnTo>
                <a:lnTo>
                  <a:pt x="181" y="337"/>
                </a:lnTo>
                <a:lnTo>
                  <a:pt x="181" y="340"/>
                </a:lnTo>
                <a:lnTo>
                  <a:pt x="183" y="341"/>
                </a:lnTo>
                <a:lnTo>
                  <a:pt x="183" y="341"/>
                </a:lnTo>
                <a:close/>
                <a:moveTo>
                  <a:pt x="494" y="350"/>
                </a:moveTo>
                <a:lnTo>
                  <a:pt x="494" y="350"/>
                </a:lnTo>
                <a:lnTo>
                  <a:pt x="497" y="350"/>
                </a:lnTo>
                <a:lnTo>
                  <a:pt x="500" y="352"/>
                </a:lnTo>
                <a:lnTo>
                  <a:pt x="500" y="352"/>
                </a:lnTo>
                <a:lnTo>
                  <a:pt x="502" y="350"/>
                </a:lnTo>
                <a:lnTo>
                  <a:pt x="503" y="349"/>
                </a:lnTo>
                <a:lnTo>
                  <a:pt x="502" y="346"/>
                </a:lnTo>
                <a:lnTo>
                  <a:pt x="502" y="346"/>
                </a:lnTo>
                <a:lnTo>
                  <a:pt x="499" y="344"/>
                </a:lnTo>
                <a:lnTo>
                  <a:pt x="497" y="343"/>
                </a:lnTo>
                <a:lnTo>
                  <a:pt x="495" y="341"/>
                </a:lnTo>
                <a:lnTo>
                  <a:pt x="495" y="341"/>
                </a:lnTo>
                <a:lnTo>
                  <a:pt x="495" y="340"/>
                </a:lnTo>
                <a:lnTo>
                  <a:pt x="495" y="340"/>
                </a:lnTo>
                <a:lnTo>
                  <a:pt x="499" y="340"/>
                </a:lnTo>
                <a:lnTo>
                  <a:pt x="500" y="338"/>
                </a:lnTo>
                <a:lnTo>
                  <a:pt x="500" y="338"/>
                </a:lnTo>
                <a:lnTo>
                  <a:pt x="499" y="337"/>
                </a:lnTo>
                <a:lnTo>
                  <a:pt x="497" y="337"/>
                </a:lnTo>
                <a:lnTo>
                  <a:pt x="497" y="337"/>
                </a:lnTo>
                <a:lnTo>
                  <a:pt x="494" y="343"/>
                </a:lnTo>
                <a:lnTo>
                  <a:pt x="494" y="350"/>
                </a:lnTo>
                <a:lnTo>
                  <a:pt x="494" y="350"/>
                </a:lnTo>
                <a:close/>
                <a:moveTo>
                  <a:pt x="206" y="338"/>
                </a:moveTo>
                <a:lnTo>
                  <a:pt x="206" y="338"/>
                </a:lnTo>
                <a:lnTo>
                  <a:pt x="209" y="349"/>
                </a:lnTo>
                <a:lnTo>
                  <a:pt x="213" y="356"/>
                </a:lnTo>
                <a:lnTo>
                  <a:pt x="213" y="356"/>
                </a:lnTo>
                <a:lnTo>
                  <a:pt x="213" y="347"/>
                </a:lnTo>
                <a:lnTo>
                  <a:pt x="212" y="337"/>
                </a:lnTo>
                <a:lnTo>
                  <a:pt x="212" y="337"/>
                </a:lnTo>
                <a:lnTo>
                  <a:pt x="209" y="338"/>
                </a:lnTo>
                <a:lnTo>
                  <a:pt x="206" y="338"/>
                </a:lnTo>
                <a:lnTo>
                  <a:pt x="206" y="338"/>
                </a:lnTo>
                <a:close/>
                <a:moveTo>
                  <a:pt x="602" y="346"/>
                </a:moveTo>
                <a:lnTo>
                  <a:pt x="602" y="346"/>
                </a:lnTo>
                <a:lnTo>
                  <a:pt x="602" y="343"/>
                </a:lnTo>
                <a:lnTo>
                  <a:pt x="602" y="341"/>
                </a:lnTo>
                <a:lnTo>
                  <a:pt x="602" y="340"/>
                </a:lnTo>
                <a:lnTo>
                  <a:pt x="601" y="338"/>
                </a:lnTo>
                <a:lnTo>
                  <a:pt x="601" y="338"/>
                </a:lnTo>
                <a:lnTo>
                  <a:pt x="599" y="343"/>
                </a:lnTo>
                <a:lnTo>
                  <a:pt x="599" y="344"/>
                </a:lnTo>
                <a:lnTo>
                  <a:pt x="602" y="346"/>
                </a:lnTo>
                <a:lnTo>
                  <a:pt x="602" y="346"/>
                </a:lnTo>
                <a:close/>
                <a:moveTo>
                  <a:pt x="381" y="344"/>
                </a:moveTo>
                <a:lnTo>
                  <a:pt x="381" y="344"/>
                </a:lnTo>
                <a:lnTo>
                  <a:pt x="380" y="341"/>
                </a:lnTo>
                <a:lnTo>
                  <a:pt x="380" y="340"/>
                </a:lnTo>
                <a:lnTo>
                  <a:pt x="378" y="338"/>
                </a:lnTo>
                <a:lnTo>
                  <a:pt x="378" y="338"/>
                </a:lnTo>
                <a:lnTo>
                  <a:pt x="378" y="343"/>
                </a:lnTo>
                <a:lnTo>
                  <a:pt x="381" y="344"/>
                </a:lnTo>
                <a:lnTo>
                  <a:pt x="381" y="344"/>
                </a:lnTo>
                <a:close/>
                <a:moveTo>
                  <a:pt x="436" y="343"/>
                </a:moveTo>
                <a:lnTo>
                  <a:pt x="436" y="343"/>
                </a:lnTo>
                <a:lnTo>
                  <a:pt x="439" y="343"/>
                </a:lnTo>
                <a:lnTo>
                  <a:pt x="439" y="340"/>
                </a:lnTo>
                <a:lnTo>
                  <a:pt x="439" y="340"/>
                </a:lnTo>
                <a:lnTo>
                  <a:pt x="436" y="338"/>
                </a:lnTo>
                <a:lnTo>
                  <a:pt x="436" y="338"/>
                </a:lnTo>
                <a:lnTo>
                  <a:pt x="436" y="340"/>
                </a:lnTo>
                <a:lnTo>
                  <a:pt x="436" y="343"/>
                </a:lnTo>
                <a:lnTo>
                  <a:pt x="436" y="343"/>
                </a:lnTo>
                <a:close/>
                <a:moveTo>
                  <a:pt x="425" y="349"/>
                </a:moveTo>
                <a:lnTo>
                  <a:pt x="425" y="349"/>
                </a:lnTo>
                <a:lnTo>
                  <a:pt x="428" y="349"/>
                </a:lnTo>
                <a:lnTo>
                  <a:pt x="428" y="349"/>
                </a:lnTo>
                <a:lnTo>
                  <a:pt x="427" y="344"/>
                </a:lnTo>
                <a:lnTo>
                  <a:pt x="424" y="340"/>
                </a:lnTo>
                <a:lnTo>
                  <a:pt x="424" y="340"/>
                </a:lnTo>
                <a:lnTo>
                  <a:pt x="425" y="349"/>
                </a:lnTo>
                <a:lnTo>
                  <a:pt x="425" y="349"/>
                </a:lnTo>
                <a:close/>
                <a:moveTo>
                  <a:pt x="531" y="349"/>
                </a:moveTo>
                <a:lnTo>
                  <a:pt x="531" y="349"/>
                </a:lnTo>
                <a:lnTo>
                  <a:pt x="531" y="344"/>
                </a:lnTo>
                <a:lnTo>
                  <a:pt x="529" y="340"/>
                </a:lnTo>
                <a:lnTo>
                  <a:pt x="529" y="340"/>
                </a:lnTo>
                <a:lnTo>
                  <a:pt x="529" y="346"/>
                </a:lnTo>
                <a:lnTo>
                  <a:pt x="529" y="347"/>
                </a:lnTo>
                <a:lnTo>
                  <a:pt x="531" y="349"/>
                </a:lnTo>
                <a:lnTo>
                  <a:pt x="531" y="349"/>
                </a:lnTo>
                <a:close/>
                <a:moveTo>
                  <a:pt x="550" y="344"/>
                </a:moveTo>
                <a:lnTo>
                  <a:pt x="550" y="344"/>
                </a:lnTo>
                <a:lnTo>
                  <a:pt x="550" y="341"/>
                </a:lnTo>
                <a:lnTo>
                  <a:pt x="550" y="340"/>
                </a:lnTo>
                <a:lnTo>
                  <a:pt x="549" y="340"/>
                </a:lnTo>
                <a:lnTo>
                  <a:pt x="549" y="340"/>
                </a:lnTo>
                <a:lnTo>
                  <a:pt x="549" y="343"/>
                </a:lnTo>
                <a:lnTo>
                  <a:pt x="549" y="343"/>
                </a:lnTo>
                <a:lnTo>
                  <a:pt x="550" y="344"/>
                </a:lnTo>
                <a:lnTo>
                  <a:pt x="550" y="344"/>
                </a:lnTo>
                <a:close/>
                <a:moveTo>
                  <a:pt x="239" y="358"/>
                </a:moveTo>
                <a:lnTo>
                  <a:pt x="239" y="358"/>
                </a:lnTo>
                <a:lnTo>
                  <a:pt x="238" y="352"/>
                </a:lnTo>
                <a:lnTo>
                  <a:pt x="236" y="347"/>
                </a:lnTo>
                <a:lnTo>
                  <a:pt x="233" y="344"/>
                </a:lnTo>
                <a:lnTo>
                  <a:pt x="230" y="341"/>
                </a:lnTo>
                <a:lnTo>
                  <a:pt x="230" y="341"/>
                </a:lnTo>
                <a:lnTo>
                  <a:pt x="230" y="346"/>
                </a:lnTo>
                <a:lnTo>
                  <a:pt x="232" y="352"/>
                </a:lnTo>
                <a:lnTo>
                  <a:pt x="235" y="356"/>
                </a:lnTo>
                <a:lnTo>
                  <a:pt x="239" y="358"/>
                </a:lnTo>
                <a:lnTo>
                  <a:pt x="239" y="358"/>
                </a:lnTo>
                <a:close/>
                <a:moveTo>
                  <a:pt x="221" y="346"/>
                </a:moveTo>
                <a:lnTo>
                  <a:pt x="221" y="346"/>
                </a:lnTo>
                <a:lnTo>
                  <a:pt x="223" y="344"/>
                </a:lnTo>
                <a:lnTo>
                  <a:pt x="223" y="343"/>
                </a:lnTo>
                <a:lnTo>
                  <a:pt x="223" y="343"/>
                </a:lnTo>
                <a:lnTo>
                  <a:pt x="221" y="341"/>
                </a:lnTo>
                <a:lnTo>
                  <a:pt x="221" y="341"/>
                </a:lnTo>
                <a:lnTo>
                  <a:pt x="221" y="346"/>
                </a:lnTo>
                <a:lnTo>
                  <a:pt x="221" y="346"/>
                </a:lnTo>
                <a:close/>
                <a:moveTo>
                  <a:pt x="351" y="346"/>
                </a:moveTo>
                <a:lnTo>
                  <a:pt x="351" y="346"/>
                </a:lnTo>
                <a:lnTo>
                  <a:pt x="363" y="349"/>
                </a:lnTo>
                <a:lnTo>
                  <a:pt x="363" y="349"/>
                </a:lnTo>
                <a:lnTo>
                  <a:pt x="361" y="344"/>
                </a:lnTo>
                <a:lnTo>
                  <a:pt x="357" y="343"/>
                </a:lnTo>
                <a:lnTo>
                  <a:pt x="354" y="343"/>
                </a:lnTo>
                <a:lnTo>
                  <a:pt x="351" y="346"/>
                </a:lnTo>
                <a:lnTo>
                  <a:pt x="351" y="346"/>
                </a:lnTo>
                <a:close/>
                <a:moveTo>
                  <a:pt x="370" y="346"/>
                </a:moveTo>
                <a:lnTo>
                  <a:pt x="370" y="346"/>
                </a:lnTo>
                <a:lnTo>
                  <a:pt x="369" y="344"/>
                </a:lnTo>
                <a:lnTo>
                  <a:pt x="366" y="343"/>
                </a:lnTo>
                <a:lnTo>
                  <a:pt x="366" y="343"/>
                </a:lnTo>
                <a:lnTo>
                  <a:pt x="367" y="346"/>
                </a:lnTo>
                <a:lnTo>
                  <a:pt x="369" y="346"/>
                </a:lnTo>
                <a:lnTo>
                  <a:pt x="370" y="346"/>
                </a:lnTo>
                <a:lnTo>
                  <a:pt x="370" y="346"/>
                </a:lnTo>
                <a:close/>
                <a:moveTo>
                  <a:pt x="396" y="346"/>
                </a:moveTo>
                <a:lnTo>
                  <a:pt x="396" y="346"/>
                </a:lnTo>
                <a:lnTo>
                  <a:pt x="396" y="343"/>
                </a:lnTo>
                <a:lnTo>
                  <a:pt x="393" y="343"/>
                </a:lnTo>
                <a:lnTo>
                  <a:pt x="393" y="343"/>
                </a:lnTo>
                <a:lnTo>
                  <a:pt x="395" y="344"/>
                </a:lnTo>
                <a:lnTo>
                  <a:pt x="396" y="346"/>
                </a:lnTo>
                <a:lnTo>
                  <a:pt x="396" y="346"/>
                </a:lnTo>
                <a:close/>
                <a:moveTo>
                  <a:pt x="166" y="366"/>
                </a:moveTo>
                <a:lnTo>
                  <a:pt x="166" y="366"/>
                </a:lnTo>
                <a:lnTo>
                  <a:pt x="177" y="364"/>
                </a:lnTo>
                <a:lnTo>
                  <a:pt x="177" y="364"/>
                </a:lnTo>
                <a:lnTo>
                  <a:pt x="174" y="352"/>
                </a:lnTo>
                <a:lnTo>
                  <a:pt x="172" y="347"/>
                </a:lnTo>
                <a:lnTo>
                  <a:pt x="168" y="343"/>
                </a:lnTo>
                <a:lnTo>
                  <a:pt x="168" y="343"/>
                </a:lnTo>
                <a:lnTo>
                  <a:pt x="166" y="366"/>
                </a:lnTo>
                <a:lnTo>
                  <a:pt x="166" y="366"/>
                </a:lnTo>
                <a:close/>
                <a:moveTo>
                  <a:pt x="308" y="347"/>
                </a:moveTo>
                <a:lnTo>
                  <a:pt x="308" y="347"/>
                </a:lnTo>
                <a:lnTo>
                  <a:pt x="311" y="347"/>
                </a:lnTo>
                <a:lnTo>
                  <a:pt x="314" y="346"/>
                </a:lnTo>
                <a:lnTo>
                  <a:pt x="314" y="346"/>
                </a:lnTo>
                <a:lnTo>
                  <a:pt x="312" y="344"/>
                </a:lnTo>
                <a:lnTo>
                  <a:pt x="312" y="344"/>
                </a:lnTo>
                <a:lnTo>
                  <a:pt x="311" y="343"/>
                </a:lnTo>
                <a:lnTo>
                  <a:pt x="311" y="343"/>
                </a:lnTo>
                <a:lnTo>
                  <a:pt x="311" y="343"/>
                </a:lnTo>
                <a:lnTo>
                  <a:pt x="308" y="347"/>
                </a:lnTo>
                <a:lnTo>
                  <a:pt x="308" y="347"/>
                </a:lnTo>
                <a:close/>
                <a:moveTo>
                  <a:pt x="512" y="346"/>
                </a:moveTo>
                <a:lnTo>
                  <a:pt x="512" y="346"/>
                </a:lnTo>
                <a:lnTo>
                  <a:pt x="515" y="347"/>
                </a:lnTo>
                <a:lnTo>
                  <a:pt x="515" y="347"/>
                </a:lnTo>
                <a:lnTo>
                  <a:pt x="515" y="344"/>
                </a:lnTo>
                <a:lnTo>
                  <a:pt x="514" y="343"/>
                </a:lnTo>
                <a:lnTo>
                  <a:pt x="514" y="343"/>
                </a:lnTo>
                <a:lnTo>
                  <a:pt x="514" y="344"/>
                </a:lnTo>
                <a:lnTo>
                  <a:pt x="514" y="344"/>
                </a:lnTo>
                <a:lnTo>
                  <a:pt x="512" y="346"/>
                </a:lnTo>
                <a:lnTo>
                  <a:pt x="512" y="346"/>
                </a:lnTo>
                <a:lnTo>
                  <a:pt x="512" y="346"/>
                </a:lnTo>
                <a:close/>
                <a:moveTo>
                  <a:pt x="581" y="350"/>
                </a:moveTo>
                <a:lnTo>
                  <a:pt x="581" y="350"/>
                </a:lnTo>
                <a:lnTo>
                  <a:pt x="584" y="350"/>
                </a:lnTo>
                <a:lnTo>
                  <a:pt x="584" y="350"/>
                </a:lnTo>
                <a:lnTo>
                  <a:pt x="584" y="347"/>
                </a:lnTo>
                <a:lnTo>
                  <a:pt x="584" y="344"/>
                </a:lnTo>
                <a:lnTo>
                  <a:pt x="584" y="344"/>
                </a:lnTo>
                <a:lnTo>
                  <a:pt x="582" y="343"/>
                </a:lnTo>
                <a:lnTo>
                  <a:pt x="581" y="343"/>
                </a:lnTo>
                <a:lnTo>
                  <a:pt x="581" y="343"/>
                </a:lnTo>
                <a:lnTo>
                  <a:pt x="581" y="350"/>
                </a:lnTo>
                <a:lnTo>
                  <a:pt x="581" y="350"/>
                </a:lnTo>
                <a:close/>
                <a:moveTo>
                  <a:pt x="277" y="353"/>
                </a:moveTo>
                <a:lnTo>
                  <a:pt x="277" y="353"/>
                </a:lnTo>
                <a:lnTo>
                  <a:pt x="282" y="352"/>
                </a:lnTo>
                <a:lnTo>
                  <a:pt x="284" y="352"/>
                </a:lnTo>
                <a:lnTo>
                  <a:pt x="285" y="350"/>
                </a:lnTo>
                <a:lnTo>
                  <a:pt x="285" y="350"/>
                </a:lnTo>
                <a:lnTo>
                  <a:pt x="284" y="344"/>
                </a:lnTo>
                <a:lnTo>
                  <a:pt x="284" y="344"/>
                </a:lnTo>
                <a:lnTo>
                  <a:pt x="279" y="344"/>
                </a:lnTo>
                <a:lnTo>
                  <a:pt x="277" y="344"/>
                </a:lnTo>
                <a:lnTo>
                  <a:pt x="276" y="344"/>
                </a:lnTo>
                <a:lnTo>
                  <a:pt x="276" y="344"/>
                </a:lnTo>
                <a:lnTo>
                  <a:pt x="276" y="346"/>
                </a:lnTo>
                <a:lnTo>
                  <a:pt x="276" y="349"/>
                </a:lnTo>
                <a:lnTo>
                  <a:pt x="277" y="353"/>
                </a:lnTo>
                <a:lnTo>
                  <a:pt x="277" y="353"/>
                </a:lnTo>
                <a:close/>
                <a:moveTo>
                  <a:pt x="197" y="344"/>
                </a:moveTo>
                <a:lnTo>
                  <a:pt x="197" y="344"/>
                </a:lnTo>
                <a:lnTo>
                  <a:pt x="192" y="347"/>
                </a:lnTo>
                <a:lnTo>
                  <a:pt x="191" y="352"/>
                </a:lnTo>
                <a:lnTo>
                  <a:pt x="189" y="356"/>
                </a:lnTo>
                <a:lnTo>
                  <a:pt x="191" y="363"/>
                </a:lnTo>
                <a:lnTo>
                  <a:pt x="191" y="363"/>
                </a:lnTo>
                <a:lnTo>
                  <a:pt x="195" y="359"/>
                </a:lnTo>
                <a:lnTo>
                  <a:pt x="197" y="353"/>
                </a:lnTo>
                <a:lnTo>
                  <a:pt x="198" y="349"/>
                </a:lnTo>
                <a:lnTo>
                  <a:pt x="197" y="346"/>
                </a:lnTo>
                <a:lnTo>
                  <a:pt x="197" y="344"/>
                </a:lnTo>
                <a:lnTo>
                  <a:pt x="197" y="344"/>
                </a:lnTo>
                <a:close/>
                <a:moveTo>
                  <a:pt x="462" y="359"/>
                </a:moveTo>
                <a:lnTo>
                  <a:pt x="462" y="359"/>
                </a:lnTo>
                <a:lnTo>
                  <a:pt x="468" y="359"/>
                </a:lnTo>
                <a:lnTo>
                  <a:pt x="473" y="361"/>
                </a:lnTo>
                <a:lnTo>
                  <a:pt x="473" y="361"/>
                </a:lnTo>
                <a:lnTo>
                  <a:pt x="476" y="358"/>
                </a:lnTo>
                <a:lnTo>
                  <a:pt x="476" y="355"/>
                </a:lnTo>
                <a:lnTo>
                  <a:pt x="474" y="352"/>
                </a:lnTo>
                <a:lnTo>
                  <a:pt x="471" y="350"/>
                </a:lnTo>
                <a:lnTo>
                  <a:pt x="463" y="346"/>
                </a:lnTo>
                <a:lnTo>
                  <a:pt x="456" y="344"/>
                </a:lnTo>
                <a:lnTo>
                  <a:pt x="456" y="344"/>
                </a:lnTo>
                <a:lnTo>
                  <a:pt x="457" y="349"/>
                </a:lnTo>
                <a:lnTo>
                  <a:pt x="459" y="353"/>
                </a:lnTo>
                <a:lnTo>
                  <a:pt x="462" y="359"/>
                </a:lnTo>
                <a:lnTo>
                  <a:pt x="462" y="359"/>
                </a:lnTo>
                <a:close/>
                <a:moveTo>
                  <a:pt x="108" y="388"/>
                </a:moveTo>
                <a:lnTo>
                  <a:pt x="108" y="388"/>
                </a:lnTo>
                <a:lnTo>
                  <a:pt x="111" y="420"/>
                </a:lnTo>
                <a:lnTo>
                  <a:pt x="111" y="420"/>
                </a:lnTo>
                <a:lnTo>
                  <a:pt x="113" y="417"/>
                </a:lnTo>
                <a:lnTo>
                  <a:pt x="114" y="414"/>
                </a:lnTo>
                <a:lnTo>
                  <a:pt x="114" y="414"/>
                </a:lnTo>
                <a:lnTo>
                  <a:pt x="110" y="346"/>
                </a:lnTo>
                <a:lnTo>
                  <a:pt x="110" y="346"/>
                </a:lnTo>
                <a:lnTo>
                  <a:pt x="108" y="355"/>
                </a:lnTo>
                <a:lnTo>
                  <a:pt x="108" y="366"/>
                </a:lnTo>
                <a:lnTo>
                  <a:pt x="108" y="388"/>
                </a:lnTo>
                <a:lnTo>
                  <a:pt x="108" y="388"/>
                </a:lnTo>
                <a:close/>
                <a:moveTo>
                  <a:pt x="340" y="346"/>
                </a:moveTo>
                <a:lnTo>
                  <a:pt x="340" y="346"/>
                </a:lnTo>
                <a:lnTo>
                  <a:pt x="341" y="349"/>
                </a:lnTo>
                <a:lnTo>
                  <a:pt x="343" y="352"/>
                </a:lnTo>
                <a:lnTo>
                  <a:pt x="343" y="352"/>
                </a:lnTo>
                <a:lnTo>
                  <a:pt x="346" y="352"/>
                </a:lnTo>
                <a:lnTo>
                  <a:pt x="349" y="352"/>
                </a:lnTo>
                <a:lnTo>
                  <a:pt x="349" y="350"/>
                </a:lnTo>
                <a:lnTo>
                  <a:pt x="349" y="350"/>
                </a:lnTo>
                <a:lnTo>
                  <a:pt x="348" y="349"/>
                </a:lnTo>
                <a:lnTo>
                  <a:pt x="346" y="347"/>
                </a:lnTo>
                <a:lnTo>
                  <a:pt x="343" y="346"/>
                </a:lnTo>
                <a:lnTo>
                  <a:pt x="340" y="346"/>
                </a:lnTo>
                <a:lnTo>
                  <a:pt x="340" y="346"/>
                </a:lnTo>
                <a:close/>
                <a:moveTo>
                  <a:pt x="451" y="356"/>
                </a:moveTo>
                <a:lnTo>
                  <a:pt x="451" y="356"/>
                </a:lnTo>
                <a:lnTo>
                  <a:pt x="448" y="350"/>
                </a:lnTo>
                <a:lnTo>
                  <a:pt x="445" y="347"/>
                </a:lnTo>
                <a:lnTo>
                  <a:pt x="442" y="346"/>
                </a:lnTo>
                <a:lnTo>
                  <a:pt x="442" y="346"/>
                </a:lnTo>
                <a:lnTo>
                  <a:pt x="442" y="350"/>
                </a:lnTo>
                <a:lnTo>
                  <a:pt x="444" y="355"/>
                </a:lnTo>
                <a:lnTo>
                  <a:pt x="447" y="356"/>
                </a:lnTo>
                <a:lnTo>
                  <a:pt x="450" y="358"/>
                </a:lnTo>
                <a:lnTo>
                  <a:pt x="451" y="356"/>
                </a:lnTo>
                <a:lnTo>
                  <a:pt x="451" y="356"/>
                </a:lnTo>
                <a:close/>
                <a:moveTo>
                  <a:pt x="651" y="350"/>
                </a:moveTo>
                <a:lnTo>
                  <a:pt x="651" y="350"/>
                </a:lnTo>
                <a:lnTo>
                  <a:pt x="651" y="349"/>
                </a:lnTo>
                <a:lnTo>
                  <a:pt x="649" y="346"/>
                </a:lnTo>
                <a:lnTo>
                  <a:pt x="649" y="346"/>
                </a:lnTo>
                <a:lnTo>
                  <a:pt x="649" y="349"/>
                </a:lnTo>
                <a:lnTo>
                  <a:pt x="649" y="350"/>
                </a:lnTo>
                <a:lnTo>
                  <a:pt x="651" y="350"/>
                </a:lnTo>
                <a:lnTo>
                  <a:pt x="651" y="350"/>
                </a:lnTo>
                <a:close/>
                <a:moveTo>
                  <a:pt x="102" y="352"/>
                </a:moveTo>
                <a:lnTo>
                  <a:pt x="102" y="352"/>
                </a:lnTo>
                <a:lnTo>
                  <a:pt x="104" y="349"/>
                </a:lnTo>
                <a:lnTo>
                  <a:pt x="104" y="347"/>
                </a:lnTo>
                <a:lnTo>
                  <a:pt x="102" y="346"/>
                </a:lnTo>
                <a:lnTo>
                  <a:pt x="102" y="346"/>
                </a:lnTo>
                <a:lnTo>
                  <a:pt x="101" y="349"/>
                </a:lnTo>
                <a:lnTo>
                  <a:pt x="101" y="350"/>
                </a:lnTo>
                <a:lnTo>
                  <a:pt x="102" y="352"/>
                </a:lnTo>
                <a:lnTo>
                  <a:pt x="102" y="352"/>
                </a:lnTo>
                <a:close/>
                <a:moveTo>
                  <a:pt x="265" y="350"/>
                </a:moveTo>
                <a:lnTo>
                  <a:pt x="265" y="350"/>
                </a:lnTo>
                <a:lnTo>
                  <a:pt x="267" y="352"/>
                </a:lnTo>
                <a:lnTo>
                  <a:pt x="267" y="355"/>
                </a:lnTo>
                <a:lnTo>
                  <a:pt x="267" y="355"/>
                </a:lnTo>
                <a:lnTo>
                  <a:pt x="270" y="353"/>
                </a:lnTo>
                <a:lnTo>
                  <a:pt x="273" y="353"/>
                </a:lnTo>
                <a:lnTo>
                  <a:pt x="273" y="353"/>
                </a:lnTo>
                <a:lnTo>
                  <a:pt x="271" y="349"/>
                </a:lnTo>
                <a:lnTo>
                  <a:pt x="270" y="347"/>
                </a:lnTo>
                <a:lnTo>
                  <a:pt x="268" y="347"/>
                </a:lnTo>
                <a:lnTo>
                  <a:pt x="265" y="350"/>
                </a:lnTo>
                <a:lnTo>
                  <a:pt x="265" y="350"/>
                </a:lnTo>
                <a:close/>
                <a:moveTo>
                  <a:pt x="159" y="366"/>
                </a:moveTo>
                <a:lnTo>
                  <a:pt x="159" y="366"/>
                </a:lnTo>
                <a:lnTo>
                  <a:pt x="162" y="366"/>
                </a:lnTo>
                <a:lnTo>
                  <a:pt x="162" y="366"/>
                </a:lnTo>
                <a:lnTo>
                  <a:pt x="163" y="347"/>
                </a:lnTo>
                <a:lnTo>
                  <a:pt x="163" y="347"/>
                </a:lnTo>
                <a:lnTo>
                  <a:pt x="160" y="349"/>
                </a:lnTo>
                <a:lnTo>
                  <a:pt x="159" y="350"/>
                </a:lnTo>
                <a:lnTo>
                  <a:pt x="157" y="355"/>
                </a:lnTo>
                <a:lnTo>
                  <a:pt x="159" y="366"/>
                </a:lnTo>
                <a:lnTo>
                  <a:pt x="159" y="366"/>
                </a:lnTo>
                <a:close/>
                <a:moveTo>
                  <a:pt x="383" y="352"/>
                </a:moveTo>
                <a:lnTo>
                  <a:pt x="383" y="352"/>
                </a:lnTo>
                <a:lnTo>
                  <a:pt x="383" y="349"/>
                </a:lnTo>
                <a:lnTo>
                  <a:pt x="380" y="347"/>
                </a:lnTo>
                <a:lnTo>
                  <a:pt x="380" y="347"/>
                </a:lnTo>
                <a:lnTo>
                  <a:pt x="381" y="350"/>
                </a:lnTo>
                <a:lnTo>
                  <a:pt x="383" y="352"/>
                </a:lnTo>
                <a:lnTo>
                  <a:pt x="383" y="352"/>
                </a:lnTo>
                <a:close/>
                <a:moveTo>
                  <a:pt x="421" y="355"/>
                </a:moveTo>
                <a:lnTo>
                  <a:pt x="421" y="355"/>
                </a:lnTo>
                <a:lnTo>
                  <a:pt x="419" y="352"/>
                </a:lnTo>
                <a:lnTo>
                  <a:pt x="416" y="350"/>
                </a:lnTo>
                <a:lnTo>
                  <a:pt x="409" y="347"/>
                </a:lnTo>
                <a:lnTo>
                  <a:pt x="409" y="347"/>
                </a:lnTo>
                <a:lnTo>
                  <a:pt x="409" y="352"/>
                </a:lnTo>
                <a:lnTo>
                  <a:pt x="412" y="353"/>
                </a:lnTo>
                <a:lnTo>
                  <a:pt x="416" y="355"/>
                </a:lnTo>
                <a:lnTo>
                  <a:pt x="421" y="355"/>
                </a:lnTo>
                <a:lnTo>
                  <a:pt x="421" y="355"/>
                </a:lnTo>
                <a:close/>
                <a:moveTo>
                  <a:pt x="639" y="359"/>
                </a:moveTo>
                <a:lnTo>
                  <a:pt x="639" y="359"/>
                </a:lnTo>
                <a:lnTo>
                  <a:pt x="640" y="359"/>
                </a:lnTo>
                <a:lnTo>
                  <a:pt x="640" y="358"/>
                </a:lnTo>
                <a:lnTo>
                  <a:pt x="642" y="353"/>
                </a:lnTo>
                <a:lnTo>
                  <a:pt x="640" y="350"/>
                </a:lnTo>
                <a:lnTo>
                  <a:pt x="639" y="349"/>
                </a:lnTo>
                <a:lnTo>
                  <a:pt x="639" y="347"/>
                </a:lnTo>
                <a:lnTo>
                  <a:pt x="639" y="347"/>
                </a:lnTo>
                <a:lnTo>
                  <a:pt x="639" y="353"/>
                </a:lnTo>
                <a:lnTo>
                  <a:pt x="639" y="359"/>
                </a:lnTo>
                <a:lnTo>
                  <a:pt x="639" y="359"/>
                </a:lnTo>
                <a:close/>
                <a:moveTo>
                  <a:pt x="223" y="359"/>
                </a:moveTo>
                <a:lnTo>
                  <a:pt x="223" y="359"/>
                </a:lnTo>
                <a:lnTo>
                  <a:pt x="226" y="359"/>
                </a:lnTo>
                <a:lnTo>
                  <a:pt x="230" y="359"/>
                </a:lnTo>
                <a:lnTo>
                  <a:pt x="230" y="359"/>
                </a:lnTo>
                <a:lnTo>
                  <a:pt x="229" y="355"/>
                </a:lnTo>
                <a:lnTo>
                  <a:pt x="227" y="349"/>
                </a:lnTo>
                <a:lnTo>
                  <a:pt x="227" y="349"/>
                </a:lnTo>
                <a:lnTo>
                  <a:pt x="224" y="349"/>
                </a:lnTo>
                <a:lnTo>
                  <a:pt x="224" y="349"/>
                </a:lnTo>
                <a:lnTo>
                  <a:pt x="223" y="350"/>
                </a:lnTo>
                <a:lnTo>
                  <a:pt x="223" y="353"/>
                </a:lnTo>
                <a:lnTo>
                  <a:pt x="223" y="359"/>
                </a:lnTo>
                <a:lnTo>
                  <a:pt x="223" y="359"/>
                </a:lnTo>
                <a:close/>
                <a:moveTo>
                  <a:pt x="325" y="353"/>
                </a:moveTo>
                <a:lnTo>
                  <a:pt x="325" y="353"/>
                </a:lnTo>
                <a:lnTo>
                  <a:pt x="326" y="353"/>
                </a:lnTo>
                <a:lnTo>
                  <a:pt x="326" y="353"/>
                </a:lnTo>
                <a:lnTo>
                  <a:pt x="326" y="350"/>
                </a:lnTo>
                <a:lnTo>
                  <a:pt x="323" y="349"/>
                </a:lnTo>
                <a:lnTo>
                  <a:pt x="323" y="349"/>
                </a:lnTo>
                <a:lnTo>
                  <a:pt x="323" y="350"/>
                </a:lnTo>
                <a:lnTo>
                  <a:pt x="325" y="353"/>
                </a:lnTo>
                <a:lnTo>
                  <a:pt x="325" y="353"/>
                </a:lnTo>
                <a:close/>
                <a:moveTo>
                  <a:pt x="718" y="353"/>
                </a:moveTo>
                <a:lnTo>
                  <a:pt x="718" y="353"/>
                </a:lnTo>
                <a:lnTo>
                  <a:pt x="718" y="350"/>
                </a:lnTo>
                <a:lnTo>
                  <a:pt x="717" y="349"/>
                </a:lnTo>
                <a:lnTo>
                  <a:pt x="717" y="349"/>
                </a:lnTo>
                <a:lnTo>
                  <a:pt x="717" y="349"/>
                </a:lnTo>
                <a:lnTo>
                  <a:pt x="717" y="352"/>
                </a:lnTo>
                <a:lnTo>
                  <a:pt x="717" y="352"/>
                </a:lnTo>
                <a:lnTo>
                  <a:pt x="718" y="353"/>
                </a:lnTo>
                <a:lnTo>
                  <a:pt x="718" y="353"/>
                </a:lnTo>
                <a:close/>
                <a:moveTo>
                  <a:pt x="764" y="395"/>
                </a:moveTo>
                <a:lnTo>
                  <a:pt x="764" y="395"/>
                </a:lnTo>
                <a:lnTo>
                  <a:pt x="765" y="375"/>
                </a:lnTo>
                <a:lnTo>
                  <a:pt x="765" y="356"/>
                </a:lnTo>
                <a:lnTo>
                  <a:pt x="765" y="356"/>
                </a:lnTo>
                <a:lnTo>
                  <a:pt x="767" y="352"/>
                </a:lnTo>
                <a:lnTo>
                  <a:pt x="765" y="350"/>
                </a:lnTo>
                <a:lnTo>
                  <a:pt x="764" y="349"/>
                </a:lnTo>
                <a:lnTo>
                  <a:pt x="764" y="349"/>
                </a:lnTo>
                <a:lnTo>
                  <a:pt x="762" y="361"/>
                </a:lnTo>
                <a:lnTo>
                  <a:pt x="761" y="372"/>
                </a:lnTo>
                <a:lnTo>
                  <a:pt x="761" y="384"/>
                </a:lnTo>
                <a:lnTo>
                  <a:pt x="761" y="388"/>
                </a:lnTo>
                <a:lnTo>
                  <a:pt x="764" y="395"/>
                </a:lnTo>
                <a:lnTo>
                  <a:pt x="764" y="395"/>
                </a:lnTo>
                <a:close/>
                <a:moveTo>
                  <a:pt x="355" y="352"/>
                </a:moveTo>
                <a:lnTo>
                  <a:pt x="355" y="352"/>
                </a:lnTo>
                <a:lnTo>
                  <a:pt x="360" y="352"/>
                </a:lnTo>
                <a:lnTo>
                  <a:pt x="361" y="352"/>
                </a:lnTo>
                <a:lnTo>
                  <a:pt x="363" y="350"/>
                </a:lnTo>
                <a:lnTo>
                  <a:pt x="363" y="350"/>
                </a:lnTo>
                <a:lnTo>
                  <a:pt x="354" y="349"/>
                </a:lnTo>
                <a:lnTo>
                  <a:pt x="354" y="349"/>
                </a:lnTo>
                <a:lnTo>
                  <a:pt x="355" y="352"/>
                </a:lnTo>
                <a:lnTo>
                  <a:pt x="355" y="352"/>
                </a:lnTo>
                <a:close/>
                <a:moveTo>
                  <a:pt x="511" y="353"/>
                </a:moveTo>
                <a:lnTo>
                  <a:pt x="511" y="353"/>
                </a:lnTo>
                <a:lnTo>
                  <a:pt x="511" y="350"/>
                </a:lnTo>
                <a:lnTo>
                  <a:pt x="509" y="349"/>
                </a:lnTo>
                <a:lnTo>
                  <a:pt x="509" y="349"/>
                </a:lnTo>
                <a:lnTo>
                  <a:pt x="509" y="352"/>
                </a:lnTo>
                <a:lnTo>
                  <a:pt x="511" y="353"/>
                </a:lnTo>
                <a:lnTo>
                  <a:pt x="511" y="353"/>
                </a:lnTo>
                <a:close/>
                <a:moveTo>
                  <a:pt x="631" y="349"/>
                </a:moveTo>
                <a:lnTo>
                  <a:pt x="631" y="349"/>
                </a:lnTo>
                <a:lnTo>
                  <a:pt x="627" y="353"/>
                </a:lnTo>
                <a:lnTo>
                  <a:pt x="625" y="358"/>
                </a:lnTo>
                <a:lnTo>
                  <a:pt x="625" y="364"/>
                </a:lnTo>
                <a:lnTo>
                  <a:pt x="627" y="369"/>
                </a:lnTo>
                <a:lnTo>
                  <a:pt x="627" y="369"/>
                </a:lnTo>
                <a:lnTo>
                  <a:pt x="630" y="367"/>
                </a:lnTo>
                <a:lnTo>
                  <a:pt x="633" y="364"/>
                </a:lnTo>
                <a:lnTo>
                  <a:pt x="633" y="364"/>
                </a:lnTo>
                <a:lnTo>
                  <a:pt x="631" y="361"/>
                </a:lnTo>
                <a:lnTo>
                  <a:pt x="633" y="355"/>
                </a:lnTo>
                <a:lnTo>
                  <a:pt x="633" y="352"/>
                </a:lnTo>
                <a:lnTo>
                  <a:pt x="631" y="350"/>
                </a:lnTo>
                <a:lnTo>
                  <a:pt x="631" y="349"/>
                </a:lnTo>
                <a:lnTo>
                  <a:pt x="631" y="349"/>
                </a:lnTo>
                <a:close/>
                <a:moveTo>
                  <a:pt x="309" y="353"/>
                </a:moveTo>
                <a:lnTo>
                  <a:pt x="309" y="353"/>
                </a:lnTo>
                <a:lnTo>
                  <a:pt x="311" y="355"/>
                </a:lnTo>
                <a:lnTo>
                  <a:pt x="312" y="355"/>
                </a:lnTo>
                <a:lnTo>
                  <a:pt x="316" y="355"/>
                </a:lnTo>
                <a:lnTo>
                  <a:pt x="316" y="355"/>
                </a:lnTo>
                <a:lnTo>
                  <a:pt x="316" y="352"/>
                </a:lnTo>
                <a:lnTo>
                  <a:pt x="316" y="350"/>
                </a:lnTo>
                <a:lnTo>
                  <a:pt x="312" y="350"/>
                </a:lnTo>
                <a:lnTo>
                  <a:pt x="309" y="352"/>
                </a:lnTo>
                <a:lnTo>
                  <a:pt x="309" y="353"/>
                </a:lnTo>
                <a:lnTo>
                  <a:pt x="309" y="353"/>
                </a:lnTo>
                <a:close/>
                <a:moveTo>
                  <a:pt x="657" y="353"/>
                </a:moveTo>
                <a:lnTo>
                  <a:pt x="657" y="353"/>
                </a:lnTo>
                <a:lnTo>
                  <a:pt x="659" y="356"/>
                </a:lnTo>
                <a:lnTo>
                  <a:pt x="659" y="358"/>
                </a:lnTo>
                <a:lnTo>
                  <a:pt x="660" y="358"/>
                </a:lnTo>
                <a:lnTo>
                  <a:pt x="660" y="358"/>
                </a:lnTo>
                <a:lnTo>
                  <a:pt x="662" y="355"/>
                </a:lnTo>
                <a:lnTo>
                  <a:pt x="662" y="352"/>
                </a:lnTo>
                <a:lnTo>
                  <a:pt x="660" y="350"/>
                </a:lnTo>
                <a:lnTo>
                  <a:pt x="660" y="350"/>
                </a:lnTo>
                <a:lnTo>
                  <a:pt x="660" y="352"/>
                </a:lnTo>
                <a:lnTo>
                  <a:pt x="657" y="353"/>
                </a:lnTo>
                <a:lnTo>
                  <a:pt x="657" y="353"/>
                </a:lnTo>
                <a:close/>
                <a:moveTo>
                  <a:pt x="671" y="369"/>
                </a:moveTo>
                <a:lnTo>
                  <a:pt x="671" y="369"/>
                </a:lnTo>
                <a:lnTo>
                  <a:pt x="672" y="358"/>
                </a:lnTo>
                <a:lnTo>
                  <a:pt x="672" y="353"/>
                </a:lnTo>
                <a:lnTo>
                  <a:pt x="671" y="352"/>
                </a:lnTo>
                <a:lnTo>
                  <a:pt x="669" y="352"/>
                </a:lnTo>
                <a:lnTo>
                  <a:pt x="669" y="352"/>
                </a:lnTo>
                <a:lnTo>
                  <a:pt x="669" y="359"/>
                </a:lnTo>
                <a:lnTo>
                  <a:pt x="669" y="366"/>
                </a:lnTo>
                <a:lnTo>
                  <a:pt x="671" y="369"/>
                </a:lnTo>
                <a:lnTo>
                  <a:pt x="671" y="369"/>
                </a:lnTo>
                <a:close/>
                <a:moveTo>
                  <a:pt x="485" y="361"/>
                </a:moveTo>
                <a:lnTo>
                  <a:pt x="485" y="361"/>
                </a:lnTo>
                <a:lnTo>
                  <a:pt x="485" y="356"/>
                </a:lnTo>
                <a:lnTo>
                  <a:pt x="485" y="353"/>
                </a:lnTo>
                <a:lnTo>
                  <a:pt x="483" y="353"/>
                </a:lnTo>
                <a:lnTo>
                  <a:pt x="483" y="353"/>
                </a:lnTo>
                <a:lnTo>
                  <a:pt x="482" y="358"/>
                </a:lnTo>
                <a:lnTo>
                  <a:pt x="483" y="359"/>
                </a:lnTo>
                <a:lnTo>
                  <a:pt x="485" y="361"/>
                </a:lnTo>
                <a:lnTo>
                  <a:pt x="485" y="361"/>
                </a:lnTo>
                <a:close/>
                <a:moveTo>
                  <a:pt x="492" y="355"/>
                </a:moveTo>
                <a:lnTo>
                  <a:pt x="492" y="355"/>
                </a:lnTo>
                <a:lnTo>
                  <a:pt x="492" y="356"/>
                </a:lnTo>
                <a:lnTo>
                  <a:pt x="492" y="358"/>
                </a:lnTo>
                <a:lnTo>
                  <a:pt x="492" y="358"/>
                </a:lnTo>
                <a:lnTo>
                  <a:pt x="494" y="358"/>
                </a:lnTo>
                <a:lnTo>
                  <a:pt x="495" y="358"/>
                </a:lnTo>
                <a:lnTo>
                  <a:pt x="497" y="353"/>
                </a:lnTo>
                <a:lnTo>
                  <a:pt x="497" y="353"/>
                </a:lnTo>
                <a:lnTo>
                  <a:pt x="495" y="353"/>
                </a:lnTo>
                <a:lnTo>
                  <a:pt x="492" y="355"/>
                </a:lnTo>
                <a:lnTo>
                  <a:pt x="492" y="355"/>
                </a:lnTo>
                <a:close/>
                <a:moveTo>
                  <a:pt x="207" y="363"/>
                </a:moveTo>
                <a:lnTo>
                  <a:pt x="207" y="363"/>
                </a:lnTo>
                <a:lnTo>
                  <a:pt x="207" y="358"/>
                </a:lnTo>
                <a:lnTo>
                  <a:pt x="206" y="355"/>
                </a:lnTo>
                <a:lnTo>
                  <a:pt x="206" y="355"/>
                </a:lnTo>
                <a:lnTo>
                  <a:pt x="206" y="359"/>
                </a:lnTo>
                <a:lnTo>
                  <a:pt x="207" y="363"/>
                </a:lnTo>
                <a:lnTo>
                  <a:pt x="207" y="363"/>
                </a:lnTo>
                <a:close/>
                <a:moveTo>
                  <a:pt x="553" y="361"/>
                </a:moveTo>
                <a:lnTo>
                  <a:pt x="553" y="361"/>
                </a:lnTo>
                <a:lnTo>
                  <a:pt x="556" y="363"/>
                </a:lnTo>
                <a:lnTo>
                  <a:pt x="561" y="364"/>
                </a:lnTo>
                <a:lnTo>
                  <a:pt x="569" y="366"/>
                </a:lnTo>
                <a:lnTo>
                  <a:pt x="569" y="366"/>
                </a:lnTo>
                <a:lnTo>
                  <a:pt x="570" y="361"/>
                </a:lnTo>
                <a:lnTo>
                  <a:pt x="570" y="356"/>
                </a:lnTo>
                <a:lnTo>
                  <a:pt x="570" y="356"/>
                </a:lnTo>
                <a:lnTo>
                  <a:pt x="569" y="356"/>
                </a:lnTo>
                <a:lnTo>
                  <a:pt x="567" y="355"/>
                </a:lnTo>
                <a:lnTo>
                  <a:pt x="567" y="355"/>
                </a:lnTo>
                <a:lnTo>
                  <a:pt x="563" y="356"/>
                </a:lnTo>
                <a:lnTo>
                  <a:pt x="559" y="356"/>
                </a:lnTo>
                <a:lnTo>
                  <a:pt x="556" y="358"/>
                </a:lnTo>
                <a:lnTo>
                  <a:pt x="555" y="358"/>
                </a:lnTo>
                <a:lnTo>
                  <a:pt x="553" y="361"/>
                </a:lnTo>
                <a:lnTo>
                  <a:pt x="553" y="361"/>
                </a:lnTo>
                <a:close/>
                <a:moveTo>
                  <a:pt x="581" y="356"/>
                </a:moveTo>
                <a:lnTo>
                  <a:pt x="581" y="356"/>
                </a:lnTo>
                <a:lnTo>
                  <a:pt x="582" y="363"/>
                </a:lnTo>
                <a:lnTo>
                  <a:pt x="584" y="364"/>
                </a:lnTo>
                <a:lnTo>
                  <a:pt x="585" y="366"/>
                </a:lnTo>
                <a:lnTo>
                  <a:pt x="585" y="366"/>
                </a:lnTo>
                <a:lnTo>
                  <a:pt x="584" y="355"/>
                </a:lnTo>
                <a:lnTo>
                  <a:pt x="584" y="355"/>
                </a:lnTo>
                <a:lnTo>
                  <a:pt x="584" y="356"/>
                </a:lnTo>
                <a:lnTo>
                  <a:pt x="581" y="356"/>
                </a:lnTo>
                <a:lnTo>
                  <a:pt x="581" y="356"/>
                </a:lnTo>
                <a:close/>
                <a:moveTo>
                  <a:pt x="598" y="366"/>
                </a:moveTo>
                <a:lnTo>
                  <a:pt x="598" y="366"/>
                </a:lnTo>
                <a:lnTo>
                  <a:pt x="601" y="364"/>
                </a:lnTo>
                <a:lnTo>
                  <a:pt x="601" y="359"/>
                </a:lnTo>
                <a:lnTo>
                  <a:pt x="599" y="356"/>
                </a:lnTo>
                <a:lnTo>
                  <a:pt x="596" y="355"/>
                </a:lnTo>
                <a:lnTo>
                  <a:pt x="596" y="355"/>
                </a:lnTo>
                <a:lnTo>
                  <a:pt x="598" y="361"/>
                </a:lnTo>
                <a:lnTo>
                  <a:pt x="598" y="366"/>
                </a:lnTo>
                <a:lnTo>
                  <a:pt x="598" y="366"/>
                </a:lnTo>
                <a:close/>
                <a:moveTo>
                  <a:pt x="277" y="358"/>
                </a:moveTo>
                <a:lnTo>
                  <a:pt x="277" y="358"/>
                </a:lnTo>
                <a:lnTo>
                  <a:pt x="284" y="358"/>
                </a:lnTo>
                <a:lnTo>
                  <a:pt x="285" y="356"/>
                </a:lnTo>
                <a:lnTo>
                  <a:pt x="285" y="355"/>
                </a:lnTo>
                <a:lnTo>
                  <a:pt x="285" y="355"/>
                </a:lnTo>
                <a:lnTo>
                  <a:pt x="282" y="356"/>
                </a:lnTo>
                <a:lnTo>
                  <a:pt x="280" y="356"/>
                </a:lnTo>
                <a:lnTo>
                  <a:pt x="279" y="355"/>
                </a:lnTo>
                <a:lnTo>
                  <a:pt x="279" y="355"/>
                </a:lnTo>
                <a:lnTo>
                  <a:pt x="279" y="356"/>
                </a:lnTo>
                <a:lnTo>
                  <a:pt x="279" y="356"/>
                </a:lnTo>
                <a:lnTo>
                  <a:pt x="277" y="358"/>
                </a:lnTo>
                <a:lnTo>
                  <a:pt x="277" y="358"/>
                </a:lnTo>
                <a:lnTo>
                  <a:pt x="277" y="358"/>
                </a:lnTo>
                <a:close/>
                <a:moveTo>
                  <a:pt x="358" y="356"/>
                </a:moveTo>
                <a:lnTo>
                  <a:pt x="358" y="356"/>
                </a:lnTo>
                <a:lnTo>
                  <a:pt x="363" y="366"/>
                </a:lnTo>
                <a:lnTo>
                  <a:pt x="367" y="367"/>
                </a:lnTo>
                <a:lnTo>
                  <a:pt x="369" y="369"/>
                </a:lnTo>
                <a:lnTo>
                  <a:pt x="372" y="367"/>
                </a:lnTo>
                <a:lnTo>
                  <a:pt x="372" y="367"/>
                </a:lnTo>
                <a:lnTo>
                  <a:pt x="372" y="364"/>
                </a:lnTo>
                <a:lnTo>
                  <a:pt x="370" y="361"/>
                </a:lnTo>
                <a:lnTo>
                  <a:pt x="367" y="356"/>
                </a:lnTo>
                <a:lnTo>
                  <a:pt x="367" y="356"/>
                </a:lnTo>
                <a:lnTo>
                  <a:pt x="363" y="356"/>
                </a:lnTo>
                <a:lnTo>
                  <a:pt x="360" y="356"/>
                </a:lnTo>
                <a:lnTo>
                  <a:pt x="358" y="356"/>
                </a:lnTo>
                <a:lnTo>
                  <a:pt x="358" y="356"/>
                </a:lnTo>
                <a:close/>
                <a:moveTo>
                  <a:pt x="607" y="364"/>
                </a:moveTo>
                <a:lnTo>
                  <a:pt x="607" y="364"/>
                </a:lnTo>
                <a:lnTo>
                  <a:pt x="608" y="363"/>
                </a:lnTo>
                <a:lnTo>
                  <a:pt x="608" y="359"/>
                </a:lnTo>
                <a:lnTo>
                  <a:pt x="608" y="358"/>
                </a:lnTo>
                <a:lnTo>
                  <a:pt x="607" y="355"/>
                </a:lnTo>
                <a:lnTo>
                  <a:pt x="607" y="355"/>
                </a:lnTo>
                <a:lnTo>
                  <a:pt x="607" y="359"/>
                </a:lnTo>
                <a:lnTo>
                  <a:pt x="607" y="364"/>
                </a:lnTo>
                <a:lnTo>
                  <a:pt x="607" y="364"/>
                </a:lnTo>
                <a:close/>
                <a:moveTo>
                  <a:pt x="351" y="369"/>
                </a:moveTo>
                <a:lnTo>
                  <a:pt x="351" y="369"/>
                </a:lnTo>
                <a:lnTo>
                  <a:pt x="355" y="369"/>
                </a:lnTo>
                <a:lnTo>
                  <a:pt x="360" y="367"/>
                </a:lnTo>
                <a:lnTo>
                  <a:pt x="360" y="367"/>
                </a:lnTo>
                <a:lnTo>
                  <a:pt x="358" y="364"/>
                </a:lnTo>
                <a:lnTo>
                  <a:pt x="357" y="363"/>
                </a:lnTo>
                <a:lnTo>
                  <a:pt x="354" y="356"/>
                </a:lnTo>
                <a:lnTo>
                  <a:pt x="354" y="356"/>
                </a:lnTo>
                <a:lnTo>
                  <a:pt x="349" y="356"/>
                </a:lnTo>
                <a:lnTo>
                  <a:pt x="348" y="356"/>
                </a:lnTo>
                <a:lnTo>
                  <a:pt x="346" y="358"/>
                </a:lnTo>
                <a:lnTo>
                  <a:pt x="346" y="359"/>
                </a:lnTo>
                <a:lnTo>
                  <a:pt x="348" y="364"/>
                </a:lnTo>
                <a:lnTo>
                  <a:pt x="351" y="369"/>
                </a:lnTo>
                <a:lnTo>
                  <a:pt x="351" y="369"/>
                </a:lnTo>
                <a:close/>
                <a:moveTo>
                  <a:pt x="378" y="361"/>
                </a:moveTo>
                <a:lnTo>
                  <a:pt x="378" y="361"/>
                </a:lnTo>
                <a:lnTo>
                  <a:pt x="378" y="358"/>
                </a:lnTo>
                <a:lnTo>
                  <a:pt x="377" y="356"/>
                </a:lnTo>
                <a:lnTo>
                  <a:pt x="377" y="356"/>
                </a:lnTo>
                <a:lnTo>
                  <a:pt x="377" y="359"/>
                </a:lnTo>
                <a:lnTo>
                  <a:pt x="378" y="361"/>
                </a:lnTo>
                <a:lnTo>
                  <a:pt x="378" y="361"/>
                </a:lnTo>
                <a:close/>
                <a:moveTo>
                  <a:pt x="398" y="359"/>
                </a:moveTo>
                <a:lnTo>
                  <a:pt x="398" y="359"/>
                </a:lnTo>
                <a:lnTo>
                  <a:pt x="396" y="361"/>
                </a:lnTo>
                <a:lnTo>
                  <a:pt x="396" y="363"/>
                </a:lnTo>
                <a:lnTo>
                  <a:pt x="399" y="367"/>
                </a:lnTo>
                <a:lnTo>
                  <a:pt x="399" y="367"/>
                </a:lnTo>
                <a:lnTo>
                  <a:pt x="404" y="367"/>
                </a:lnTo>
                <a:lnTo>
                  <a:pt x="404" y="367"/>
                </a:lnTo>
                <a:lnTo>
                  <a:pt x="402" y="364"/>
                </a:lnTo>
                <a:lnTo>
                  <a:pt x="402" y="363"/>
                </a:lnTo>
                <a:lnTo>
                  <a:pt x="399" y="361"/>
                </a:lnTo>
                <a:lnTo>
                  <a:pt x="399" y="361"/>
                </a:lnTo>
                <a:lnTo>
                  <a:pt x="399" y="359"/>
                </a:lnTo>
                <a:lnTo>
                  <a:pt x="398" y="358"/>
                </a:lnTo>
                <a:lnTo>
                  <a:pt x="395" y="356"/>
                </a:lnTo>
                <a:lnTo>
                  <a:pt x="395" y="356"/>
                </a:lnTo>
                <a:lnTo>
                  <a:pt x="395" y="358"/>
                </a:lnTo>
                <a:lnTo>
                  <a:pt x="396" y="358"/>
                </a:lnTo>
                <a:lnTo>
                  <a:pt x="398" y="359"/>
                </a:lnTo>
                <a:lnTo>
                  <a:pt x="398" y="359"/>
                </a:lnTo>
                <a:close/>
                <a:moveTo>
                  <a:pt x="500" y="358"/>
                </a:moveTo>
                <a:lnTo>
                  <a:pt x="500" y="358"/>
                </a:lnTo>
                <a:lnTo>
                  <a:pt x="505" y="358"/>
                </a:lnTo>
                <a:lnTo>
                  <a:pt x="505" y="358"/>
                </a:lnTo>
                <a:lnTo>
                  <a:pt x="505" y="358"/>
                </a:lnTo>
                <a:lnTo>
                  <a:pt x="503" y="356"/>
                </a:lnTo>
                <a:lnTo>
                  <a:pt x="502" y="356"/>
                </a:lnTo>
                <a:lnTo>
                  <a:pt x="502" y="356"/>
                </a:lnTo>
                <a:lnTo>
                  <a:pt x="500" y="358"/>
                </a:lnTo>
                <a:lnTo>
                  <a:pt x="500" y="358"/>
                </a:lnTo>
                <a:close/>
                <a:moveTo>
                  <a:pt x="651" y="364"/>
                </a:moveTo>
                <a:lnTo>
                  <a:pt x="651" y="364"/>
                </a:lnTo>
                <a:lnTo>
                  <a:pt x="651" y="359"/>
                </a:lnTo>
                <a:lnTo>
                  <a:pt x="651" y="358"/>
                </a:lnTo>
                <a:lnTo>
                  <a:pt x="651" y="356"/>
                </a:lnTo>
                <a:lnTo>
                  <a:pt x="651" y="356"/>
                </a:lnTo>
                <a:lnTo>
                  <a:pt x="649" y="361"/>
                </a:lnTo>
                <a:lnTo>
                  <a:pt x="651" y="364"/>
                </a:lnTo>
                <a:lnTo>
                  <a:pt x="651" y="364"/>
                </a:lnTo>
                <a:close/>
                <a:moveTo>
                  <a:pt x="659" y="370"/>
                </a:moveTo>
                <a:lnTo>
                  <a:pt x="659" y="370"/>
                </a:lnTo>
                <a:lnTo>
                  <a:pt x="657" y="369"/>
                </a:lnTo>
                <a:lnTo>
                  <a:pt x="656" y="366"/>
                </a:lnTo>
                <a:lnTo>
                  <a:pt x="656" y="366"/>
                </a:lnTo>
                <a:lnTo>
                  <a:pt x="654" y="378"/>
                </a:lnTo>
                <a:lnTo>
                  <a:pt x="654" y="390"/>
                </a:lnTo>
                <a:lnTo>
                  <a:pt x="653" y="404"/>
                </a:lnTo>
                <a:lnTo>
                  <a:pt x="654" y="416"/>
                </a:lnTo>
                <a:lnTo>
                  <a:pt x="654" y="416"/>
                </a:lnTo>
                <a:lnTo>
                  <a:pt x="660" y="413"/>
                </a:lnTo>
                <a:lnTo>
                  <a:pt x="662" y="407"/>
                </a:lnTo>
                <a:lnTo>
                  <a:pt x="665" y="399"/>
                </a:lnTo>
                <a:lnTo>
                  <a:pt x="665" y="391"/>
                </a:lnTo>
                <a:lnTo>
                  <a:pt x="665" y="375"/>
                </a:lnTo>
                <a:lnTo>
                  <a:pt x="665" y="367"/>
                </a:lnTo>
                <a:lnTo>
                  <a:pt x="666" y="361"/>
                </a:lnTo>
                <a:lnTo>
                  <a:pt x="666" y="361"/>
                </a:lnTo>
                <a:lnTo>
                  <a:pt x="666" y="359"/>
                </a:lnTo>
                <a:lnTo>
                  <a:pt x="665" y="359"/>
                </a:lnTo>
                <a:lnTo>
                  <a:pt x="665" y="356"/>
                </a:lnTo>
                <a:lnTo>
                  <a:pt x="665" y="356"/>
                </a:lnTo>
                <a:lnTo>
                  <a:pt x="663" y="366"/>
                </a:lnTo>
                <a:lnTo>
                  <a:pt x="662" y="369"/>
                </a:lnTo>
                <a:lnTo>
                  <a:pt x="659" y="370"/>
                </a:lnTo>
                <a:lnTo>
                  <a:pt x="659" y="370"/>
                </a:lnTo>
                <a:close/>
                <a:moveTo>
                  <a:pt x="105" y="425"/>
                </a:moveTo>
                <a:lnTo>
                  <a:pt x="105" y="425"/>
                </a:lnTo>
                <a:lnTo>
                  <a:pt x="105" y="387"/>
                </a:lnTo>
                <a:lnTo>
                  <a:pt x="105" y="372"/>
                </a:lnTo>
                <a:lnTo>
                  <a:pt x="104" y="358"/>
                </a:lnTo>
                <a:lnTo>
                  <a:pt x="104" y="358"/>
                </a:lnTo>
                <a:lnTo>
                  <a:pt x="99" y="364"/>
                </a:lnTo>
                <a:lnTo>
                  <a:pt x="96" y="373"/>
                </a:lnTo>
                <a:lnTo>
                  <a:pt x="94" y="382"/>
                </a:lnTo>
                <a:lnTo>
                  <a:pt x="94" y="391"/>
                </a:lnTo>
                <a:lnTo>
                  <a:pt x="96" y="401"/>
                </a:lnTo>
                <a:lnTo>
                  <a:pt x="98" y="410"/>
                </a:lnTo>
                <a:lnTo>
                  <a:pt x="101" y="417"/>
                </a:lnTo>
                <a:lnTo>
                  <a:pt x="105" y="425"/>
                </a:lnTo>
                <a:lnTo>
                  <a:pt x="105" y="425"/>
                </a:lnTo>
                <a:close/>
                <a:moveTo>
                  <a:pt x="329" y="369"/>
                </a:moveTo>
                <a:lnTo>
                  <a:pt x="329" y="369"/>
                </a:lnTo>
                <a:lnTo>
                  <a:pt x="331" y="363"/>
                </a:lnTo>
                <a:lnTo>
                  <a:pt x="329" y="359"/>
                </a:lnTo>
                <a:lnTo>
                  <a:pt x="326" y="358"/>
                </a:lnTo>
                <a:lnTo>
                  <a:pt x="326" y="358"/>
                </a:lnTo>
                <a:lnTo>
                  <a:pt x="326" y="361"/>
                </a:lnTo>
                <a:lnTo>
                  <a:pt x="325" y="364"/>
                </a:lnTo>
                <a:lnTo>
                  <a:pt x="326" y="367"/>
                </a:lnTo>
                <a:lnTo>
                  <a:pt x="329" y="369"/>
                </a:lnTo>
                <a:lnTo>
                  <a:pt x="329" y="369"/>
                </a:lnTo>
                <a:close/>
                <a:moveTo>
                  <a:pt x="75" y="370"/>
                </a:moveTo>
                <a:lnTo>
                  <a:pt x="75" y="370"/>
                </a:lnTo>
                <a:lnTo>
                  <a:pt x="75" y="367"/>
                </a:lnTo>
                <a:lnTo>
                  <a:pt x="75" y="364"/>
                </a:lnTo>
                <a:lnTo>
                  <a:pt x="73" y="358"/>
                </a:lnTo>
                <a:lnTo>
                  <a:pt x="73" y="358"/>
                </a:lnTo>
                <a:lnTo>
                  <a:pt x="72" y="364"/>
                </a:lnTo>
                <a:lnTo>
                  <a:pt x="73" y="367"/>
                </a:lnTo>
                <a:lnTo>
                  <a:pt x="75" y="370"/>
                </a:lnTo>
                <a:lnTo>
                  <a:pt x="75" y="370"/>
                </a:lnTo>
                <a:close/>
                <a:moveTo>
                  <a:pt x="256" y="359"/>
                </a:moveTo>
                <a:lnTo>
                  <a:pt x="256" y="359"/>
                </a:lnTo>
                <a:lnTo>
                  <a:pt x="258" y="361"/>
                </a:lnTo>
                <a:lnTo>
                  <a:pt x="261" y="361"/>
                </a:lnTo>
                <a:lnTo>
                  <a:pt x="264" y="361"/>
                </a:lnTo>
                <a:lnTo>
                  <a:pt x="265" y="361"/>
                </a:lnTo>
                <a:lnTo>
                  <a:pt x="265" y="361"/>
                </a:lnTo>
                <a:lnTo>
                  <a:pt x="265" y="359"/>
                </a:lnTo>
                <a:lnTo>
                  <a:pt x="262" y="359"/>
                </a:lnTo>
                <a:lnTo>
                  <a:pt x="259" y="359"/>
                </a:lnTo>
                <a:lnTo>
                  <a:pt x="256" y="359"/>
                </a:lnTo>
                <a:lnTo>
                  <a:pt x="256" y="359"/>
                </a:lnTo>
                <a:close/>
                <a:moveTo>
                  <a:pt x="311" y="359"/>
                </a:moveTo>
                <a:lnTo>
                  <a:pt x="311" y="359"/>
                </a:lnTo>
                <a:lnTo>
                  <a:pt x="312" y="364"/>
                </a:lnTo>
                <a:lnTo>
                  <a:pt x="312" y="367"/>
                </a:lnTo>
                <a:lnTo>
                  <a:pt x="314" y="367"/>
                </a:lnTo>
                <a:lnTo>
                  <a:pt x="314" y="367"/>
                </a:lnTo>
                <a:lnTo>
                  <a:pt x="317" y="364"/>
                </a:lnTo>
                <a:lnTo>
                  <a:pt x="319" y="359"/>
                </a:lnTo>
                <a:lnTo>
                  <a:pt x="319" y="359"/>
                </a:lnTo>
                <a:lnTo>
                  <a:pt x="314" y="358"/>
                </a:lnTo>
                <a:lnTo>
                  <a:pt x="311" y="359"/>
                </a:lnTo>
                <a:lnTo>
                  <a:pt x="311" y="359"/>
                </a:lnTo>
                <a:close/>
                <a:moveTo>
                  <a:pt x="303" y="361"/>
                </a:moveTo>
                <a:lnTo>
                  <a:pt x="303" y="361"/>
                </a:lnTo>
                <a:lnTo>
                  <a:pt x="303" y="364"/>
                </a:lnTo>
                <a:lnTo>
                  <a:pt x="305" y="367"/>
                </a:lnTo>
                <a:lnTo>
                  <a:pt x="305" y="367"/>
                </a:lnTo>
                <a:lnTo>
                  <a:pt x="306" y="367"/>
                </a:lnTo>
                <a:lnTo>
                  <a:pt x="306" y="367"/>
                </a:lnTo>
                <a:lnTo>
                  <a:pt x="308" y="366"/>
                </a:lnTo>
                <a:lnTo>
                  <a:pt x="306" y="364"/>
                </a:lnTo>
                <a:lnTo>
                  <a:pt x="306" y="363"/>
                </a:lnTo>
                <a:lnTo>
                  <a:pt x="306" y="359"/>
                </a:lnTo>
                <a:lnTo>
                  <a:pt x="306" y="359"/>
                </a:lnTo>
                <a:lnTo>
                  <a:pt x="303" y="361"/>
                </a:lnTo>
                <a:lnTo>
                  <a:pt x="303" y="361"/>
                </a:lnTo>
                <a:close/>
                <a:moveTo>
                  <a:pt x="386" y="367"/>
                </a:moveTo>
                <a:lnTo>
                  <a:pt x="386" y="367"/>
                </a:lnTo>
                <a:lnTo>
                  <a:pt x="389" y="367"/>
                </a:lnTo>
                <a:lnTo>
                  <a:pt x="392" y="367"/>
                </a:lnTo>
                <a:lnTo>
                  <a:pt x="392" y="367"/>
                </a:lnTo>
                <a:lnTo>
                  <a:pt x="390" y="363"/>
                </a:lnTo>
                <a:lnTo>
                  <a:pt x="389" y="361"/>
                </a:lnTo>
                <a:lnTo>
                  <a:pt x="387" y="361"/>
                </a:lnTo>
                <a:lnTo>
                  <a:pt x="387" y="361"/>
                </a:lnTo>
                <a:lnTo>
                  <a:pt x="386" y="364"/>
                </a:lnTo>
                <a:lnTo>
                  <a:pt x="386" y="367"/>
                </a:lnTo>
                <a:lnTo>
                  <a:pt x="386" y="367"/>
                </a:lnTo>
                <a:close/>
                <a:moveTo>
                  <a:pt x="720" y="378"/>
                </a:moveTo>
                <a:lnTo>
                  <a:pt x="720" y="378"/>
                </a:lnTo>
                <a:lnTo>
                  <a:pt x="721" y="379"/>
                </a:lnTo>
                <a:lnTo>
                  <a:pt x="721" y="382"/>
                </a:lnTo>
                <a:lnTo>
                  <a:pt x="721" y="382"/>
                </a:lnTo>
                <a:lnTo>
                  <a:pt x="726" y="381"/>
                </a:lnTo>
                <a:lnTo>
                  <a:pt x="726" y="381"/>
                </a:lnTo>
                <a:lnTo>
                  <a:pt x="726" y="369"/>
                </a:lnTo>
                <a:lnTo>
                  <a:pt x="724" y="364"/>
                </a:lnTo>
                <a:lnTo>
                  <a:pt x="721" y="361"/>
                </a:lnTo>
                <a:lnTo>
                  <a:pt x="721" y="361"/>
                </a:lnTo>
                <a:lnTo>
                  <a:pt x="720" y="378"/>
                </a:lnTo>
                <a:lnTo>
                  <a:pt x="720" y="378"/>
                </a:lnTo>
                <a:close/>
                <a:moveTo>
                  <a:pt x="252" y="361"/>
                </a:moveTo>
                <a:lnTo>
                  <a:pt x="252" y="361"/>
                </a:lnTo>
                <a:lnTo>
                  <a:pt x="250" y="363"/>
                </a:lnTo>
                <a:lnTo>
                  <a:pt x="250" y="364"/>
                </a:lnTo>
                <a:lnTo>
                  <a:pt x="250" y="364"/>
                </a:lnTo>
                <a:lnTo>
                  <a:pt x="252" y="364"/>
                </a:lnTo>
                <a:lnTo>
                  <a:pt x="252" y="361"/>
                </a:lnTo>
                <a:lnTo>
                  <a:pt x="252" y="361"/>
                </a:lnTo>
                <a:close/>
                <a:moveTo>
                  <a:pt x="296" y="367"/>
                </a:moveTo>
                <a:lnTo>
                  <a:pt x="296" y="367"/>
                </a:lnTo>
                <a:lnTo>
                  <a:pt x="296" y="366"/>
                </a:lnTo>
                <a:lnTo>
                  <a:pt x="296" y="363"/>
                </a:lnTo>
                <a:lnTo>
                  <a:pt x="296" y="363"/>
                </a:lnTo>
                <a:lnTo>
                  <a:pt x="296" y="363"/>
                </a:lnTo>
                <a:lnTo>
                  <a:pt x="294" y="363"/>
                </a:lnTo>
                <a:lnTo>
                  <a:pt x="294" y="361"/>
                </a:lnTo>
                <a:lnTo>
                  <a:pt x="293" y="361"/>
                </a:lnTo>
                <a:lnTo>
                  <a:pt x="293" y="361"/>
                </a:lnTo>
                <a:lnTo>
                  <a:pt x="293" y="366"/>
                </a:lnTo>
                <a:lnTo>
                  <a:pt x="294" y="367"/>
                </a:lnTo>
                <a:lnTo>
                  <a:pt x="296" y="367"/>
                </a:lnTo>
                <a:lnTo>
                  <a:pt x="296" y="367"/>
                </a:lnTo>
                <a:close/>
                <a:moveTo>
                  <a:pt x="418" y="366"/>
                </a:moveTo>
                <a:lnTo>
                  <a:pt x="418" y="366"/>
                </a:lnTo>
                <a:lnTo>
                  <a:pt x="419" y="364"/>
                </a:lnTo>
                <a:lnTo>
                  <a:pt x="421" y="363"/>
                </a:lnTo>
                <a:lnTo>
                  <a:pt x="421" y="363"/>
                </a:lnTo>
                <a:lnTo>
                  <a:pt x="418" y="361"/>
                </a:lnTo>
                <a:lnTo>
                  <a:pt x="416" y="361"/>
                </a:lnTo>
                <a:lnTo>
                  <a:pt x="416" y="361"/>
                </a:lnTo>
                <a:lnTo>
                  <a:pt x="418" y="366"/>
                </a:lnTo>
                <a:lnTo>
                  <a:pt x="418" y="366"/>
                </a:lnTo>
                <a:close/>
                <a:moveTo>
                  <a:pt x="444" y="361"/>
                </a:moveTo>
                <a:lnTo>
                  <a:pt x="444" y="361"/>
                </a:lnTo>
                <a:lnTo>
                  <a:pt x="439" y="361"/>
                </a:lnTo>
                <a:lnTo>
                  <a:pt x="439" y="361"/>
                </a:lnTo>
                <a:lnTo>
                  <a:pt x="439" y="364"/>
                </a:lnTo>
                <a:lnTo>
                  <a:pt x="441" y="364"/>
                </a:lnTo>
                <a:lnTo>
                  <a:pt x="444" y="364"/>
                </a:lnTo>
                <a:lnTo>
                  <a:pt x="444" y="361"/>
                </a:lnTo>
                <a:lnTo>
                  <a:pt x="444" y="361"/>
                </a:lnTo>
                <a:close/>
                <a:moveTo>
                  <a:pt x="280" y="364"/>
                </a:moveTo>
                <a:lnTo>
                  <a:pt x="280" y="364"/>
                </a:lnTo>
                <a:lnTo>
                  <a:pt x="284" y="364"/>
                </a:lnTo>
                <a:lnTo>
                  <a:pt x="285" y="364"/>
                </a:lnTo>
                <a:lnTo>
                  <a:pt x="285" y="363"/>
                </a:lnTo>
                <a:lnTo>
                  <a:pt x="285" y="363"/>
                </a:lnTo>
                <a:lnTo>
                  <a:pt x="282" y="363"/>
                </a:lnTo>
                <a:lnTo>
                  <a:pt x="280" y="364"/>
                </a:lnTo>
                <a:lnTo>
                  <a:pt x="280" y="364"/>
                </a:lnTo>
                <a:close/>
                <a:moveTo>
                  <a:pt x="236" y="364"/>
                </a:moveTo>
                <a:lnTo>
                  <a:pt x="236" y="364"/>
                </a:lnTo>
                <a:lnTo>
                  <a:pt x="238" y="366"/>
                </a:lnTo>
                <a:lnTo>
                  <a:pt x="238" y="366"/>
                </a:lnTo>
                <a:lnTo>
                  <a:pt x="238" y="366"/>
                </a:lnTo>
                <a:lnTo>
                  <a:pt x="239" y="364"/>
                </a:lnTo>
                <a:lnTo>
                  <a:pt x="241" y="364"/>
                </a:lnTo>
                <a:lnTo>
                  <a:pt x="241" y="364"/>
                </a:lnTo>
                <a:lnTo>
                  <a:pt x="239" y="363"/>
                </a:lnTo>
                <a:lnTo>
                  <a:pt x="236" y="364"/>
                </a:lnTo>
                <a:lnTo>
                  <a:pt x="236" y="364"/>
                </a:lnTo>
                <a:close/>
                <a:moveTo>
                  <a:pt x="495" y="364"/>
                </a:moveTo>
                <a:lnTo>
                  <a:pt x="495" y="364"/>
                </a:lnTo>
                <a:lnTo>
                  <a:pt x="495" y="364"/>
                </a:lnTo>
                <a:lnTo>
                  <a:pt x="499" y="366"/>
                </a:lnTo>
                <a:lnTo>
                  <a:pt x="500" y="364"/>
                </a:lnTo>
                <a:lnTo>
                  <a:pt x="502" y="364"/>
                </a:lnTo>
                <a:lnTo>
                  <a:pt x="502" y="364"/>
                </a:lnTo>
                <a:lnTo>
                  <a:pt x="499" y="363"/>
                </a:lnTo>
                <a:lnTo>
                  <a:pt x="495" y="364"/>
                </a:lnTo>
                <a:lnTo>
                  <a:pt x="495" y="364"/>
                </a:lnTo>
                <a:close/>
                <a:moveTo>
                  <a:pt x="531" y="372"/>
                </a:moveTo>
                <a:lnTo>
                  <a:pt x="531" y="372"/>
                </a:lnTo>
                <a:lnTo>
                  <a:pt x="538" y="373"/>
                </a:lnTo>
                <a:lnTo>
                  <a:pt x="538" y="373"/>
                </a:lnTo>
                <a:lnTo>
                  <a:pt x="540" y="369"/>
                </a:lnTo>
                <a:lnTo>
                  <a:pt x="538" y="364"/>
                </a:lnTo>
                <a:lnTo>
                  <a:pt x="538" y="364"/>
                </a:lnTo>
                <a:lnTo>
                  <a:pt x="537" y="364"/>
                </a:lnTo>
                <a:lnTo>
                  <a:pt x="534" y="364"/>
                </a:lnTo>
                <a:lnTo>
                  <a:pt x="532" y="363"/>
                </a:lnTo>
                <a:lnTo>
                  <a:pt x="531" y="363"/>
                </a:lnTo>
                <a:lnTo>
                  <a:pt x="531" y="363"/>
                </a:lnTo>
                <a:lnTo>
                  <a:pt x="529" y="367"/>
                </a:lnTo>
                <a:lnTo>
                  <a:pt x="531" y="372"/>
                </a:lnTo>
                <a:lnTo>
                  <a:pt x="531" y="372"/>
                </a:lnTo>
                <a:close/>
                <a:moveTo>
                  <a:pt x="590" y="370"/>
                </a:moveTo>
                <a:lnTo>
                  <a:pt x="590" y="370"/>
                </a:lnTo>
                <a:lnTo>
                  <a:pt x="592" y="370"/>
                </a:lnTo>
                <a:lnTo>
                  <a:pt x="592" y="370"/>
                </a:lnTo>
                <a:lnTo>
                  <a:pt x="593" y="369"/>
                </a:lnTo>
                <a:lnTo>
                  <a:pt x="593" y="367"/>
                </a:lnTo>
                <a:lnTo>
                  <a:pt x="593" y="364"/>
                </a:lnTo>
                <a:lnTo>
                  <a:pt x="592" y="363"/>
                </a:lnTo>
                <a:lnTo>
                  <a:pt x="592" y="363"/>
                </a:lnTo>
                <a:lnTo>
                  <a:pt x="590" y="367"/>
                </a:lnTo>
                <a:lnTo>
                  <a:pt x="590" y="369"/>
                </a:lnTo>
                <a:lnTo>
                  <a:pt x="590" y="370"/>
                </a:lnTo>
                <a:lnTo>
                  <a:pt x="590" y="370"/>
                </a:lnTo>
                <a:close/>
                <a:moveTo>
                  <a:pt x="224" y="366"/>
                </a:moveTo>
                <a:lnTo>
                  <a:pt x="224" y="366"/>
                </a:lnTo>
                <a:lnTo>
                  <a:pt x="229" y="366"/>
                </a:lnTo>
                <a:lnTo>
                  <a:pt x="230" y="366"/>
                </a:lnTo>
                <a:lnTo>
                  <a:pt x="232" y="364"/>
                </a:lnTo>
                <a:lnTo>
                  <a:pt x="232" y="364"/>
                </a:lnTo>
                <a:lnTo>
                  <a:pt x="229" y="364"/>
                </a:lnTo>
                <a:lnTo>
                  <a:pt x="227" y="364"/>
                </a:lnTo>
                <a:lnTo>
                  <a:pt x="226" y="364"/>
                </a:lnTo>
                <a:lnTo>
                  <a:pt x="226" y="364"/>
                </a:lnTo>
                <a:lnTo>
                  <a:pt x="226" y="364"/>
                </a:lnTo>
                <a:lnTo>
                  <a:pt x="224" y="364"/>
                </a:lnTo>
                <a:lnTo>
                  <a:pt x="224" y="366"/>
                </a:lnTo>
                <a:lnTo>
                  <a:pt x="224" y="366"/>
                </a:lnTo>
                <a:lnTo>
                  <a:pt x="224" y="366"/>
                </a:lnTo>
                <a:close/>
                <a:moveTo>
                  <a:pt x="517" y="369"/>
                </a:moveTo>
                <a:lnTo>
                  <a:pt x="517" y="369"/>
                </a:lnTo>
                <a:lnTo>
                  <a:pt x="517" y="367"/>
                </a:lnTo>
                <a:lnTo>
                  <a:pt x="517" y="366"/>
                </a:lnTo>
                <a:lnTo>
                  <a:pt x="517" y="364"/>
                </a:lnTo>
                <a:lnTo>
                  <a:pt x="517" y="364"/>
                </a:lnTo>
                <a:lnTo>
                  <a:pt x="514" y="364"/>
                </a:lnTo>
                <a:lnTo>
                  <a:pt x="514" y="366"/>
                </a:lnTo>
                <a:lnTo>
                  <a:pt x="514" y="366"/>
                </a:lnTo>
                <a:lnTo>
                  <a:pt x="515" y="369"/>
                </a:lnTo>
                <a:lnTo>
                  <a:pt x="517" y="369"/>
                </a:lnTo>
                <a:lnTo>
                  <a:pt x="517" y="369"/>
                </a:lnTo>
                <a:lnTo>
                  <a:pt x="517" y="369"/>
                </a:lnTo>
                <a:close/>
                <a:moveTo>
                  <a:pt x="262" y="366"/>
                </a:moveTo>
                <a:lnTo>
                  <a:pt x="262" y="366"/>
                </a:lnTo>
                <a:lnTo>
                  <a:pt x="268" y="367"/>
                </a:lnTo>
                <a:lnTo>
                  <a:pt x="274" y="366"/>
                </a:lnTo>
                <a:lnTo>
                  <a:pt x="274" y="366"/>
                </a:lnTo>
                <a:lnTo>
                  <a:pt x="273" y="364"/>
                </a:lnTo>
                <a:lnTo>
                  <a:pt x="268" y="364"/>
                </a:lnTo>
                <a:lnTo>
                  <a:pt x="262" y="366"/>
                </a:lnTo>
                <a:lnTo>
                  <a:pt x="262" y="366"/>
                </a:lnTo>
                <a:close/>
                <a:moveTo>
                  <a:pt x="750" y="404"/>
                </a:moveTo>
                <a:lnTo>
                  <a:pt x="750" y="404"/>
                </a:lnTo>
                <a:lnTo>
                  <a:pt x="753" y="395"/>
                </a:lnTo>
                <a:lnTo>
                  <a:pt x="755" y="385"/>
                </a:lnTo>
                <a:lnTo>
                  <a:pt x="755" y="375"/>
                </a:lnTo>
                <a:lnTo>
                  <a:pt x="752" y="366"/>
                </a:lnTo>
                <a:lnTo>
                  <a:pt x="752" y="366"/>
                </a:lnTo>
                <a:lnTo>
                  <a:pt x="750" y="384"/>
                </a:lnTo>
                <a:lnTo>
                  <a:pt x="750" y="393"/>
                </a:lnTo>
                <a:lnTo>
                  <a:pt x="750" y="404"/>
                </a:lnTo>
                <a:lnTo>
                  <a:pt x="750" y="40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6" y="372"/>
                </a:lnTo>
                <a:lnTo>
                  <a:pt x="136" y="376"/>
                </a:lnTo>
                <a:lnTo>
                  <a:pt x="136" y="378"/>
                </a:lnTo>
                <a:lnTo>
                  <a:pt x="136" y="378"/>
                </a:lnTo>
                <a:lnTo>
                  <a:pt x="137" y="375"/>
                </a:lnTo>
                <a:lnTo>
                  <a:pt x="140" y="372"/>
                </a:lnTo>
                <a:lnTo>
                  <a:pt x="142" y="369"/>
                </a:lnTo>
                <a:lnTo>
                  <a:pt x="142" y="367"/>
                </a:lnTo>
                <a:lnTo>
                  <a:pt x="140" y="366"/>
                </a:lnTo>
                <a:lnTo>
                  <a:pt x="140" y="366"/>
                </a:lnTo>
                <a:lnTo>
                  <a:pt x="140" y="367"/>
                </a:lnTo>
                <a:lnTo>
                  <a:pt x="137" y="366"/>
                </a:lnTo>
                <a:lnTo>
                  <a:pt x="137" y="366"/>
                </a:lnTo>
                <a:close/>
                <a:moveTo>
                  <a:pt x="473" y="367"/>
                </a:moveTo>
                <a:lnTo>
                  <a:pt x="473" y="367"/>
                </a:lnTo>
                <a:lnTo>
                  <a:pt x="473" y="369"/>
                </a:lnTo>
                <a:lnTo>
                  <a:pt x="473" y="369"/>
                </a:lnTo>
                <a:lnTo>
                  <a:pt x="479" y="370"/>
                </a:lnTo>
                <a:lnTo>
                  <a:pt x="480" y="369"/>
                </a:lnTo>
                <a:lnTo>
                  <a:pt x="480" y="366"/>
                </a:lnTo>
                <a:lnTo>
                  <a:pt x="480" y="366"/>
                </a:lnTo>
                <a:lnTo>
                  <a:pt x="477" y="366"/>
                </a:lnTo>
                <a:lnTo>
                  <a:pt x="473" y="367"/>
                </a:lnTo>
                <a:lnTo>
                  <a:pt x="473" y="367"/>
                </a:lnTo>
                <a:close/>
                <a:moveTo>
                  <a:pt x="543" y="375"/>
                </a:moveTo>
                <a:lnTo>
                  <a:pt x="543" y="375"/>
                </a:lnTo>
                <a:lnTo>
                  <a:pt x="549" y="376"/>
                </a:lnTo>
                <a:lnTo>
                  <a:pt x="549" y="376"/>
                </a:lnTo>
                <a:lnTo>
                  <a:pt x="549" y="369"/>
                </a:lnTo>
                <a:lnTo>
                  <a:pt x="549" y="369"/>
                </a:lnTo>
                <a:lnTo>
                  <a:pt x="546" y="367"/>
                </a:lnTo>
                <a:lnTo>
                  <a:pt x="543" y="366"/>
                </a:lnTo>
                <a:lnTo>
                  <a:pt x="543" y="366"/>
                </a:lnTo>
                <a:lnTo>
                  <a:pt x="543" y="370"/>
                </a:lnTo>
                <a:lnTo>
                  <a:pt x="543" y="375"/>
                </a:lnTo>
                <a:lnTo>
                  <a:pt x="543" y="375"/>
                </a:lnTo>
                <a:close/>
                <a:moveTo>
                  <a:pt x="194" y="381"/>
                </a:moveTo>
                <a:lnTo>
                  <a:pt x="194" y="381"/>
                </a:lnTo>
                <a:lnTo>
                  <a:pt x="200" y="375"/>
                </a:lnTo>
                <a:lnTo>
                  <a:pt x="201" y="372"/>
                </a:lnTo>
                <a:lnTo>
                  <a:pt x="201" y="369"/>
                </a:lnTo>
                <a:lnTo>
                  <a:pt x="201" y="369"/>
                </a:lnTo>
                <a:lnTo>
                  <a:pt x="198" y="369"/>
                </a:lnTo>
                <a:lnTo>
                  <a:pt x="197" y="367"/>
                </a:lnTo>
                <a:lnTo>
                  <a:pt x="197" y="367"/>
                </a:lnTo>
                <a:lnTo>
                  <a:pt x="194" y="375"/>
                </a:lnTo>
                <a:lnTo>
                  <a:pt x="192" y="378"/>
                </a:lnTo>
                <a:lnTo>
                  <a:pt x="194" y="381"/>
                </a:lnTo>
                <a:lnTo>
                  <a:pt x="194" y="381"/>
                </a:lnTo>
                <a:close/>
                <a:moveTo>
                  <a:pt x="564" y="369"/>
                </a:moveTo>
                <a:lnTo>
                  <a:pt x="564" y="369"/>
                </a:lnTo>
                <a:lnTo>
                  <a:pt x="563" y="369"/>
                </a:lnTo>
                <a:lnTo>
                  <a:pt x="561" y="369"/>
                </a:lnTo>
                <a:lnTo>
                  <a:pt x="559" y="367"/>
                </a:lnTo>
                <a:lnTo>
                  <a:pt x="558" y="369"/>
                </a:lnTo>
                <a:lnTo>
                  <a:pt x="558" y="369"/>
                </a:lnTo>
                <a:lnTo>
                  <a:pt x="561" y="370"/>
                </a:lnTo>
                <a:lnTo>
                  <a:pt x="564" y="370"/>
                </a:lnTo>
                <a:lnTo>
                  <a:pt x="564" y="369"/>
                </a:lnTo>
                <a:lnTo>
                  <a:pt x="564" y="369"/>
                </a:lnTo>
                <a:close/>
                <a:moveTo>
                  <a:pt x="168" y="369"/>
                </a:moveTo>
                <a:lnTo>
                  <a:pt x="168" y="369"/>
                </a:lnTo>
                <a:lnTo>
                  <a:pt x="168" y="387"/>
                </a:lnTo>
                <a:lnTo>
                  <a:pt x="168" y="396"/>
                </a:lnTo>
                <a:lnTo>
                  <a:pt x="169" y="405"/>
                </a:lnTo>
                <a:lnTo>
                  <a:pt x="169" y="405"/>
                </a:lnTo>
                <a:lnTo>
                  <a:pt x="175" y="396"/>
                </a:lnTo>
                <a:lnTo>
                  <a:pt x="180" y="388"/>
                </a:lnTo>
                <a:lnTo>
                  <a:pt x="180" y="388"/>
                </a:lnTo>
                <a:lnTo>
                  <a:pt x="178" y="378"/>
                </a:lnTo>
                <a:lnTo>
                  <a:pt x="177" y="369"/>
                </a:lnTo>
                <a:lnTo>
                  <a:pt x="177" y="369"/>
                </a:lnTo>
                <a:lnTo>
                  <a:pt x="172" y="369"/>
                </a:lnTo>
                <a:lnTo>
                  <a:pt x="168" y="369"/>
                </a:lnTo>
                <a:lnTo>
                  <a:pt x="168" y="369"/>
                </a:lnTo>
                <a:close/>
                <a:moveTo>
                  <a:pt x="184" y="382"/>
                </a:moveTo>
                <a:lnTo>
                  <a:pt x="184" y="382"/>
                </a:lnTo>
                <a:lnTo>
                  <a:pt x="186" y="375"/>
                </a:lnTo>
                <a:lnTo>
                  <a:pt x="184" y="372"/>
                </a:lnTo>
                <a:lnTo>
                  <a:pt x="183" y="369"/>
                </a:lnTo>
                <a:lnTo>
                  <a:pt x="183" y="369"/>
                </a:lnTo>
                <a:lnTo>
                  <a:pt x="183" y="375"/>
                </a:lnTo>
                <a:lnTo>
                  <a:pt x="183" y="379"/>
                </a:lnTo>
                <a:lnTo>
                  <a:pt x="184" y="382"/>
                </a:lnTo>
                <a:lnTo>
                  <a:pt x="184" y="382"/>
                </a:lnTo>
                <a:close/>
                <a:moveTo>
                  <a:pt x="136" y="387"/>
                </a:moveTo>
                <a:lnTo>
                  <a:pt x="136" y="387"/>
                </a:lnTo>
                <a:lnTo>
                  <a:pt x="136" y="396"/>
                </a:lnTo>
                <a:lnTo>
                  <a:pt x="137" y="405"/>
                </a:lnTo>
                <a:lnTo>
                  <a:pt x="139" y="414"/>
                </a:lnTo>
                <a:lnTo>
                  <a:pt x="140" y="425"/>
                </a:lnTo>
                <a:lnTo>
                  <a:pt x="140" y="425"/>
                </a:lnTo>
                <a:lnTo>
                  <a:pt x="145" y="424"/>
                </a:lnTo>
                <a:lnTo>
                  <a:pt x="149" y="424"/>
                </a:lnTo>
                <a:lnTo>
                  <a:pt x="149" y="424"/>
                </a:lnTo>
                <a:lnTo>
                  <a:pt x="149" y="398"/>
                </a:lnTo>
                <a:lnTo>
                  <a:pt x="148" y="370"/>
                </a:lnTo>
                <a:lnTo>
                  <a:pt x="148" y="370"/>
                </a:lnTo>
                <a:lnTo>
                  <a:pt x="146" y="369"/>
                </a:lnTo>
                <a:lnTo>
                  <a:pt x="146" y="369"/>
                </a:lnTo>
                <a:lnTo>
                  <a:pt x="143" y="373"/>
                </a:lnTo>
                <a:lnTo>
                  <a:pt x="140" y="378"/>
                </a:lnTo>
                <a:lnTo>
                  <a:pt x="137" y="382"/>
                </a:lnTo>
                <a:lnTo>
                  <a:pt x="136" y="387"/>
                </a:lnTo>
                <a:lnTo>
                  <a:pt x="136" y="387"/>
                </a:lnTo>
                <a:close/>
                <a:moveTo>
                  <a:pt x="162" y="414"/>
                </a:moveTo>
                <a:lnTo>
                  <a:pt x="162" y="414"/>
                </a:lnTo>
                <a:lnTo>
                  <a:pt x="163" y="411"/>
                </a:lnTo>
                <a:lnTo>
                  <a:pt x="165" y="407"/>
                </a:lnTo>
                <a:lnTo>
                  <a:pt x="163" y="396"/>
                </a:lnTo>
                <a:lnTo>
                  <a:pt x="162" y="385"/>
                </a:lnTo>
                <a:lnTo>
                  <a:pt x="163" y="381"/>
                </a:lnTo>
                <a:lnTo>
                  <a:pt x="163" y="376"/>
                </a:lnTo>
                <a:lnTo>
                  <a:pt x="163" y="376"/>
                </a:lnTo>
                <a:lnTo>
                  <a:pt x="162" y="375"/>
                </a:lnTo>
                <a:lnTo>
                  <a:pt x="162" y="373"/>
                </a:lnTo>
                <a:lnTo>
                  <a:pt x="162" y="369"/>
                </a:lnTo>
                <a:lnTo>
                  <a:pt x="162" y="369"/>
                </a:lnTo>
                <a:lnTo>
                  <a:pt x="159" y="369"/>
                </a:lnTo>
                <a:lnTo>
                  <a:pt x="159" y="369"/>
                </a:lnTo>
                <a:lnTo>
                  <a:pt x="159" y="391"/>
                </a:lnTo>
                <a:lnTo>
                  <a:pt x="162" y="414"/>
                </a:lnTo>
                <a:lnTo>
                  <a:pt x="162" y="414"/>
                </a:lnTo>
                <a:close/>
                <a:moveTo>
                  <a:pt x="431" y="370"/>
                </a:moveTo>
                <a:lnTo>
                  <a:pt x="431" y="370"/>
                </a:lnTo>
                <a:lnTo>
                  <a:pt x="433" y="372"/>
                </a:lnTo>
                <a:lnTo>
                  <a:pt x="434" y="373"/>
                </a:lnTo>
                <a:lnTo>
                  <a:pt x="434" y="373"/>
                </a:lnTo>
                <a:lnTo>
                  <a:pt x="434" y="372"/>
                </a:lnTo>
                <a:lnTo>
                  <a:pt x="434" y="369"/>
                </a:lnTo>
                <a:lnTo>
                  <a:pt x="434" y="369"/>
                </a:lnTo>
                <a:lnTo>
                  <a:pt x="431" y="370"/>
                </a:lnTo>
                <a:lnTo>
                  <a:pt x="431" y="370"/>
                </a:lnTo>
                <a:close/>
                <a:moveTo>
                  <a:pt x="450" y="375"/>
                </a:moveTo>
                <a:lnTo>
                  <a:pt x="450" y="375"/>
                </a:lnTo>
                <a:lnTo>
                  <a:pt x="445" y="370"/>
                </a:lnTo>
                <a:lnTo>
                  <a:pt x="444" y="370"/>
                </a:lnTo>
                <a:lnTo>
                  <a:pt x="441" y="369"/>
                </a:lnTo>
                <a:lnTo>
                  <a:pt x="441" y="369"/>
                </a:lnTo>
                <a:lnTo>
                  <a:pt x="441" y="373"/>
                </a:lnTo>
                <a:lnTo>
                  <a:pt x="442" y="375"/>
                </a:lnTo>
                <a:lnTo>
                  <a:pt x="447" y="376"/>
                </a:lnTo>
                <a:lnTo>
                  <a:pt x="450" y="375"/>
                </a:lnTo>
                <a:lnTo>
                  <a:pt x="450" y="375"/>
                </a:lnTo>
                <a:close/>
                <a:moveTo>
                  <a:pt x="207" y="375"/>
                </a:moveTo>
                <a:lnTo>
                  <a:pt x="207" y="375"/>
                </a:lnTo>
                <a:lnTo>
                  <a:pt x="210" y="375"/>
                </a:lnTo>
                <a:lnTo>
                  <a:pt x="212" y="373"/>
                </a:lnTo>
                <a:lnTo>
                  <a:pt x="212" y="373"/>
                </a:lnTo>
                <a:lnTo>
                  <a:pt x="210" y="372"/>
                </a:lnTo>
                <a:lnTo>
                  <a:pt x="210" y="370"/>
                </a:lnTo>
                <a:lnTo>
                  <a:pt x="210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5"/>
                </a:lnTo>
                <a:lnTo>
                  <a:pt x="207" y="375"/>
                </a:lnTo>
                <a:close/>
                <a:moveTo>
                  <a:pt x="491" y="378"/>
                </a:moveTo>
                <a:lnTo>
                  <a:pt x="491" y="378"/>
                </a:lnTo>
                <a:lnTo>
                  <a:pt x="497" y="379"/>
                </a:lnTo>
                <a:lnTo>
                  <a:pt x="502" y="381"/>
                </a:lnTo>
                <a:lnTo>
                  <a:pt x="508" y="381"/>
                </a:lnTo>
                <a:lnTo>
                  <a:pt x="511" y="381"/>
                </a:lnTo>
                <a:lnTo>
                  <a:pt x="512" y="379"/>
                </a:lnTo>
                <a:lnTo>
                  <a:pt x="512" y="379"/>
                </a:lnTo>
                <a:lnTo>
                  <a:pt x="511" y="372"/>
                </a:lnTo>
                <a:lnTo>
                  <a:pt x="511" y="372"/>
                </a:lnTo>
                <a:lnTo>
                  <a:pt x="505" y="372"/>
                </a:lnTo>
                <a:lnTo>
                  <a:pt x="497" y="370"/>
                </a:lnTo>
                <a:lnTo>
                  <a:pt x="494" y="370"/>
                </a:lnTo>
                <a:lnTo>
                  <a:pt x="492" y="372"/>
                </a:lnTo>
                <a:lnTo>
                  <a:pt x="491" y="373"/>
                </a:lnTo>
                <a:lnTo>
                  <a:pt x="491" y="378"/>
                </a:lnTo>
                <a:lnTo>
                  <a:pt x="491" y="378"/>
                </a:lnTo>
                <a:close/>
                <a:moveTo>
                  <a:pt x="261" y="372"/>
                </a:moveTo>
                <a:lnTo>
                  <a:pt x="261" y="372"/>
                </a:lnTo>
                <a:lnTo>
                  <a:pt x="264" y="387"/>
                </a:lnTo>
                <a:lnTo>
                  <a:pt x="264" y="387"/>
                </a:lnTo>
                <a:lnTo>
                  <a:pt x="268" y="384"/>
                </a:lnTo>
                <a:lnTo>
                  <a:pt x="271" y="381"/>
                </a:lnTo>
                <a:lnTo>
                  <a:pt x="276" y="373"/>
                </a:lnTo>
                <a:lnTo>
                  <a:pt x="276" y="373"/>
                </a:lnTo>
                <a:lnTo>
                  <a:pt x="268" y="372"/>
                </a:lnTo>
                <a:lnTo>
                  <a:pt x="261" y="372"/>
                </a:lnTo>
                <a:lnTo>
                  <a:pt x="261" y="372"/>
                </a:lnTo>
                <a:close/>
                <a:moveTo>
                  <a:pt x="404" y="381"/>
                </a:moveTo>
                <a:lnTo>
                  <a:pt x="404" y="381"/>
                </a:lnTo>
                <a:lnTo>
                  <a:pt x="406" y="378"/>
                </a:lnTo>
                <a:lnTo>
                  <a:pt x="406" y="375"/>
                </a:lnTo>
                <a:lnTo>
                  <a:pt x="404" y="372"/>
                </a:lnTo>
                <a:lnTo>
                  <a:pt x="401" y="370"/>
                </a:lnTo>
                <a:lnTo>
                  <a:pt x="401" y="370"/>
                </a:lnTo>
                <a:lnTo>
                  <a:pt x="402" y="376"/>
                </a:lnTo>
                <a:lnTo>
                  <a:pt x="404" y="381"/>
                </a:lnTo>
                <a:lnTo>
                  <a:pt x="404" y="381"/>
                </a:lnTo>
                <a:close/>
                <a:moveTo>
                  <a:pt x="567" y="375"/>
                </a:moveTo>
                <a:lnTo>
                  <a:pt x="567" y="375"/>
                </a:lnTo>
                <a:lnTo>
                  <a:pt x="569" y="375"/>
                </a:lnTo>
                <a:lnTo>
                  <a:pt x="570" y="375"/>
                </a:lnTo>
                <a:lnTo>
                  <a:pt x="570" y="375"/>
                </a:lnTo>
                <a:lnTo>
                  <a:pt x="570" y="373"/>
                </a:lnTo>
                <a:lnTo>
                  <a:pt x="570" y="373"/>
                </a:lnTo>
                <a:lnTo>
                  <a:pt x="572" y="370"/>
                </a:lnTo>
                <a:lnTo>
                  <a:pt x="572" y="370"/>
                </a:lnTo>
                <a:lnTo>
                  <a:pt x="569" y="370"/>
                </a:lnTo>
                <a:lnTo>
                  <a:pt x="569" y="372"/>
                </a:lnTo>
                <a:lnTo>
                  <a:pt x="567" y="375"/>
                </a:lnTo>
                <a:lnTo>
                  <a:pt x="567" y="375"/>
                </a:lnTo>
                <a:close/>
                <a:moveTo>
                  <a:pt x="47" y="411"/>
                </a:moveTo>
                <a:lnTo>
                  <a:pt x="47" y="411"/>
                </a:lnTo>
                <a:lnTo>
                  <a:pt x="44" y="401"/>
                </a:lnTo>
                <a:lnTo>
                  <a:pt x="43" y="390"/>
                </a:lnTo>
                <a:lnTo>
                  <a:pt x="37" y="372"/>
                </a:lnTo>
                <a:lnTo>
                  <a:pt x="37" y="372"/>
                </a:lnTo>
                <a:lnTo>
                  <a:pt x="37" y="382"/>
                </a:lnTo>
                <a:lnTo>
                  <a:pt x="40" y="393"/>
                </a:lnTo>
                <a:lnTo>
                  <a:pt x="47" y="411"/>
                </a:lnTo>
                <a:lnTo>
                  <a:pt x="47" y="411"/>
                </a:lnTo>
                <a:close/>
                <a:moveTo>
                  <a:pt x="64" y="419"/>
                </a:moveTo>
                <a:lnTo>
                  <a:pt x="64" y="419"/>
                </a:lnTo>
                <a:lnTo>
                  <a:pt x="67" y="408"/>
                </a:lnTo>
                <a:lnTo>
                  <a:pt x="67" y="398"/>
                </a:lnTo>
                <a:lnTo>
                  <a:pt x="67" y="385"/>
                </a:lnTo>
                <a:lnTo>
                  <a:pt x="69" y="375"/>
                </a:lnTo>
                <a:lnTo>
                  <a:pt x="69" y="375"/>
                </a:lnTo>
                <a:lnTo>
                  <a:pt x="67" y="372"/>
                </a:lnTo>
                <a:lnTo>
                  <a:pt x="67" y="372"/>
                </a:lnTo>
                <a:lnTo>
                  <a:pt x="65" y="372"/>
                </a:lnTo>
                <a:lnTo>
                  <a:pt x="65" y="372"/>
                </a:lnTo>
                <a:lnTo>
                  <a:pt x="62" y="384"/>
                </a:lnTo>
                <a:lnTo>
                  <a:pt x="61" y="396"/>
                </a:lnTo>
                <a:lnTo>
                  <a:pt x="61" y="408"/>
                </a:lnTo>
                <a:lnTo>
                  <a:pt x="62" y="414"/>
                </a:lnTo>
                <a:lnTo>
                  <a:pt x="64" y="419"/>
                </a:lnTo>
                <a:lnTo>
                  <a:pt x="64" y="419"/>
                </a:lnTo>
                <a:close/>
                <a:moveTo>
                  <a:pt x="247" y="396"/>
                </a:moveTo>
                <a:lnTo>
                  <a:pt x="247" y="396"/>
                </a:lnTo>
                <a:lnTo>
                  <a:pt x="253" y="395"/>
                </a:lnTo>
                <a:lnTo>
                  <a:pt x="253" y="395"/>
                </a:lnTo>
                <a:lnTo>
                  <a:pt x="245" y="372"/>
                </a:lnTo>
                <a:lnTo>
                  <a:pt x="245" y="372"/>
                </a:lnTo>
                <a:lnTo>
                  <a:pt x="244" y="372"/>
                </a:lnTo>
                <a:lnTo>
                  <a:pt x="244" y="372"/>
                </a:lnTo>
                <a:lnTo>
                  <a:pt x="244" y="378"/>
                </a:lnTo>
                <a:lnTo>
                  <a:pt x="244" y="384"/>
                </a:lnTo>
                <a:lnTo>
                  <a:pt x="247" y="396"/>
                </a:lnTo>
                <a:lnTo>
                  <a:pt x="247" y="396"/>
                </a:lnTo>
                <a:close/>
                <a:moveTo>
                  <a:pt x="279" y="378"/>
                </a:moveTo>
                <a:lnTo>
                  <a:pt x="279" y="378"/>
                </a:lnTo>
                <a:lnTo>
                  <a:pt x="280" y="379"/>
                </a:lnTo>
                <a:lnTo>
                  <a:pt x="282" y="384"/>
                </a:lnTo>
                <a:lnTo>
                  <a:pt x="282" y="387"/>
                </a:lnTo>
                <a:lnTo>
                  <a:pt x="284" y="388"/>
                </a:lnTo>
                <a:lnTo>
                  <a:pt x="284" y="388"/>
                </a:lnTo>
                <a:lnTo>
                  <a:pt x="288" y="381"/>
                </a:lnTo>
                <a:lnTo>
                  <a:pt x="290" y="376"/>
                </a:lnTo>
                <a:lnTo>
                  <a:pt x="290" y="372"/>
                </a:lnTo>
                <a:lnTo>
                  <a:pt x="290" y="372"/>
                </a:lnTo>
                <a:lnTo>
                  <a:pt x="285" y="372"/>
                </a:lnTo>
                <a:lnTo>
                  <a:pt x="284" y="372"/>
                </a:lnTo>
                <a:lnTo>
                  <a:pt x="280" y="375"/>
                </a:lnTo>
                <a:lnTo>
                  <a:pt x="279" y="378"/>
                </a:lnTo>
                <a:lnTo>
                  <a:pt x="279" y="378"/>
                </a:lnTo>
                <a:close/>
                <a:moveTo>
                  <a:pt x="575" y="375"/>
                </a:moveTo>
                <a:lnTo>
                  <a:pt x="575" y="375"/>
                </a:lnTo>
                <a:lnTo>
                  <a:pt x="576" y="375"/>
                </a:lnTo>
                <a:lnTo>
                  <a:pt x="578" y="373"/>
                </a:lnTo>
                <a:lnTo>
                  <a:pt x="576" y="372"/>
                </a:lnTo>
                <a:lnTo>
                  <a:pt x="575" y="372"/>
                </a:lnTo>
                <a:lnTo>
                  <a:pt x="575" y="372"/>
                </a:lnTo>
                <a:lnTo>
                  <a:pt x="575" y="375"/>
                </a:lnTo>
                <a:lnTo>
                  <a:pt x="575" y="375"/>
                </a:lnTo>
                <a:close/>
                <a:moveTo>
                  <a:pt x="226" y="375"/>
                </a:moveTo>
                <a:lnTo>
                  <a:pt x="226" y="375"/>
                </a:lnTo>
                <a:lnTo>
                  <a:pt x="226" y="381"/>
                </a:lnTo>
                <a:lnTo>
                  <a:pt x="227" y="387"/>
                </a:lnTo>
                <a:lnTo>
                  <a:pt x="227" y="387"/>
                </a:lnTo>
                <a:lnTo>
                  <a:pt x="230" y="385"/>
                </a:lnTo>
                <a:lnTo>
                  <a:pt x="232" y="382"/>
                </a:lnTo>
                <a:lnTo>
                  <a:pt x="233" y="379"/>
                </a:lnTo>
                <a:lnTo>
                  <a:pt x="236" y="376"/>
                </a:lnTo>
                <a:lnTo>
                  <a:pt x="236" y="376"/>
                </a:lnTo>
                <a:lnTo>
                  <a:pt x="235" y="373"/>
                </a:lnTo>
                <a:lnTo>
                  <a:pt x="232" y="373"/>
                </a:lnTo>
                <a:lnTo>
                  <a:pt x="226" y="375"/>
                </a:lnTo>
                <a:lnTo>
                  <a:pt x="226" y="375"/>
                </a:lnTo>
                <a:close/>
                <a:moveTo>
                  <a:pt x="316" y="373"/>
                </a:moveTo>
                <a:lnTo>
                  <a:pt x="316" y="373"/>
                </a:lnTo>
                <a:lnTo>
                  <a:pt x="317" y="375"/>
                </a:lnTo>
                <a:lnTo>
                  <a:pt x="319" y="375"/>
                </a:lnTo>
                <a:lnTo>
                  <a:pt x="322" y="375"/>
                </a:lnTo>
                <a:lnTo>
                  <a:pt x="322" y="375"/>
                </a:lnTo>
                <a:lnTo>
                  <a:pt x="322" y="373"/>
                </a:lnTo>
                <a:lnTo>
                  <a:pt x="320" y="372"/>
                </a:lnTo>
                <a:lnTo>
                  <a:pt x="316" y="373"/>
                </a:lnTo>
                <a:lnTo>
                  <a:pt x="316" y="373"/>
                </a:lnTo>
                <a:close/>
                <a:moveTo>
                  <a:pt x="332" y="378"/>
                </a:moveTo>
                <a:lnTo>
                  <a:pt x="332" y="378"/>
                </a:lnTo>
                <a:lnTo>
                  <a:pt x="332" y="375"/>
                </a:lnTo>
                <a:lnTo>
                  <a:pt x="331" y="373"/>
                </a:lnTo>
                <a:lnTo>
                  <a:pt x="331" y="373"/>
                </a:lnTo>
                <a:lnTo>
                  <a:pt x="329" y="373"/>
                </a:lnTo>
                <a:lnTo>
                  <a:pt x="328" y="372"/>
                </a:lnTo>
                <a:lnTo>
                  <a:pt x="328" y="372"/>
                </a:lnTo>
                <a:lnTo>
                  <a:pt x="328" y="376"/>
                </a:lnTo>
                <a:lnTo>
                  <a:pt x="329" y="378"/>
                </a:lnTo>
                <a:lnTo>
                  <a:pt x="332" y="378"/>
                </a:lnTo>
                <a:lnTo>
                  <a:pt x="332" y="378"/>
                </a:lnTo>
                <a:close/>
                <a:moveTo>
                  <a:pt x="352" y="373"/>
                </a:moveTo>
                <a:lnTo>
                  <a:pt x="352" y="373"/>
                </a:lnTo>
                <a:lnTo>
                  <a:pt x="354" y="378"/>
                </a:lnTo>
                <a:lnTo>
                  <a:pt x="355" y="382"/>
                </a:lnTo>
                <a:lnTo>
                  <a:pt x="355" y="382"/>
                </a:lnTo>
                <a:lnTo>
                  <a:pt x="361" y="382"/>
                </a:lnTo>
                <a:lnTo>
                  <a:pt x="366" y="382"/>
                </a:lnTo>
                <a:lnTo>
                  <a:pt x="367" y="381"/>
                </a:lnTo>
                <a:lnTo>
                  <a:pt x="367" y="381"/>
                </a:lnTo>
                <a:lnTo>
                  <a:pt x="366" y="375"/>
                </a:lnTo>
                <a:lnTo>
                  <a:pt x="363" y="373"/>
                </a:lnTo>
                <a:lnTo>
                  <a:pt x="357" y="372"/>
                </a:lnTo>
                <a:lnTo>
                  <a:pt x="352" y="373"/>
                </a:lnTo>
                <a:lnTo>
                  <a:pt x="352" y="373"/>
                </a:lnTo>
                <a:close/>
                <a:moveTo>
                  <a:pt x="372" y="375"/>
                </a:moveTo>
                <a:lnTo>
                  <a:pt x="372" y="375"/>
                </a:lnTo>
                <a:lnTo>
                  <a:pt x="372" y="372"/>
                </a:lnTo>
                <a:lnTo>
                  <a:pt x="372" y="372"/>
                </a:lnTo>
                <a:lnTo>
                  <a:pt x="370" y="372"/>
                </a:lnTo>
                <a:lnTo>
                  <a:pt x="369" y="372"/>
                </a:lnTo>
                <a:lnTo>
                  <a:pt x="369" y="373"/>
                </a:lnTo>
                <a:lnTo>
                  <a:pt x="369" y="373"/>
                </a:lnTo>
                <a:lnTo>
                  <a:pt x="370" y="375"/>
                </a:lnTo>
                <a:lnTo>
                  <a:pt x="372" y="375"/>
                </a:lnTo>
                <a:lnTo>
                  <a:pt x="372" y="375"/>
                </a:lnTo>
                <a:close/>
                <a:moveTo>
                  <a:pt x="389" y="373"/>
                </a:moveTo>
                <a:lnTo>
                  <a:pt x="389" y="373"/>
                </a:lnTo>
                <a:lnTo>
                  <a:pt x="392" y="382"/>
                </a:lnTo>
                <a:lnTo>
                  <a:pt x="392" y="382"/>
                </a:lnTo>
                <a:lnTo>
                  <a:pt x="393" y="382"/>
                </a:lnTo>
                <a:lnTo>
                  <a:pt x="395" y="382"/>
                </a:lnTo>
                <a:lnTo>
                  <a:pt x="395" y="382"/>
                </a:lnTo>
                <a:lnTo>
                  <a:pt x="393" y="372"/>
                </a:lnTo>
                <a:lnTo>
                  <a:pt x="393" y="372"/>
                </a:lnTo>
                <a:lnTo>
                  <a:pt x="390" y="372"/>
                </a:lnTo>
                <a:lnTo>
                  <a:pt x="389" y="373"/>
                </a:lnTo>
                <a:lnTo>
                  <a:pt x="389" y="373"/>
                </a:lnTo>
                <a:close/>
                <a:moveTo>
                  <a:pt x="628" y="375"/>
                </a:moveTo>
                <a:lnTo>
                  <a:pt x="628" y="375"/>
                </a:lnTo>
                <a:lnTo>
                  <a:pt x="630" y="375"/>
                </a:lnTo>
                <a:lnTo>
                  <a:pt x="630" y="376"/>
                </a:lnTo>
                <a:lnTo>
                  <a:pt x="630" y="378"/>
                </a:lnTo>
                <a:lnTo>
                  <a:pt x="631" y="378"/>
                </a:lnTo>
                <a:lnTo>
                  <a:pt x="631" y="378"/>
                </a:lnTo>
                <a:lnTo>
                  <a:pt x="631" y="375"/>
                </a:lnTo>
                <a:lnTo>
                  <a:pt x="633" y="373"/>
                </a:lnTo>
                <a:lnTo>
                  <a:pt x="631" y="372"/>
                </a:lnTo>
                <a:lnTo>
                  <a:pt x="631" y="372"/>
                </a:lnTo>
                <a:lnTo>
                  <a:pt x="631" y="373"/>
                </a:lnTo>
                <a:lnTo>
                  <a:pt x="630" y="373"/>
                </a:lnTo>
                <a:lnTo>
                  <a:pt x="628" y="373"/>
                </a:lnTo>
                <a:lnTo>
                  <a:pt x="628" y="375"/>
                </a:lnTo>
                <a:lnTo>
                  <a:pt x="628" y="375"/>
                </a:lnTo>
                <a:close/>
                <a:moveTo>
                  <a:pt x="343" y="381"/>
                </a:moveTo>
                <a:lnTo>
                  <a:pt x="343" y="381"/>
                </a:lnTo>
                <a:lnTo>
                  <a:pt x="343" y="378"/>
                </a:lnTo>
                <a:lnTo>
                  <a:pt x="343" y="376"/>
                </a:lnTo>
                <a:lnTo>
                  <a:pt x="340" y="373"/>
                </a:lnTo>
                <a:lnTo>
                  <a:pt x="340" y="373"/>
                </a:lnTo>
                <a:lnTo>
                  <a:pt x="341" y="378"/>
                </a:lnTo>
                <a:lnTo>
                  <a:pt x="341" y="379"/>
                </a:lnTo>
                <a:lnTo>
                  <a:pt x="343" y="381"/>
                </a:lnTo>
                <a:lnTo>
                  <a:pt x="343" y="381"/>
                </a:lnTo>
                <a:close/>
                <a:moveTo>
                  <a:pt x="430" y="379"/>
                </a:moveTo>
                <a:lnTo>
                  <a:pt x="430" y="379"/>
                </a:lnTo>
                <a:lnTo>
                  <a:pt x="433" y="378"/>
                </a:lnTo>
                <a:lnTo>
                  <a:pt x="434" y="378"/>
                </a:lnTo>
                <a:lnTo>
                  <a:pt x="436" y="376"/>
                </a:lnTo>
                <a:lnTo>
                  <a:pt x="436" y="376"/>
                </a:lnTo>
                <a:lnTo>
                  <a:pt x="433" y="375"/>
                </a:lnTo>
                <a:lnTo>
                  <a:pt x="430" y="373"/>
                </a:lnTo>
                <a:lnTo>
                  <a:pt x="430" y="373"/>
                </a:lnTo>
                <a:lnTo>
                  <a:pt x="428" y="376"/>
                </a:lnTo>
                <a:lnTo>
                  <a:pt x="430" y="379"/>
                </a:lnTo>
                <a:lnTo>
                  <a:pt x="430" y="379"/>
                </a:lnTo>
                <a:close/>
                <a:moveTo>
                  <a:pt x="558" y="378"/>
                </a:moveTo>
                <a:lnTo>
                  <a:pt x="558" y="378"/>
                </a:lnTo>
                <a:lnTo>
                  <a:pt x="558" y="376"/>
                </a:lnTo>
                <a:lnTo>
                  <a:pt x="558" y="376"/>
                </a:lnTo>
                <a:lnTo>
                  <a:pt x="559" y="376"/>
                </a:lnTo>
                <a:lnTo>
                  <a:pt x="559" y="375"/>
                </a:lnTo>
                <a:lnTo>
                  <a:pt x="559" y="375"/>
                </a:lnTo>
                <a:lnTo>
                  <a:pt x="558" y="373"/>
                </a:lnTo>
                <a:lnTo>
                  <a:pt x="556" y="373"/>
                </a:lnTo>
                <a:lnTo>
                  <a:pt x="556" y="373"/>
                </a:lnTo>
                <a:lnTo>
                  <a:pt x="556" y="376"/>
                </a:lnTo>
                <a:lnTo>
                  <a:pt x="558" y="378"/>
                </a:lnTo>
                <a:lnTo>
                  <a:pt x="558" y="378"/>
                </a:lnTo>
                <a:close/>
                <a:moveTo>
                  <a:pt x="299" y="387"/>
                </a:moveTo>
                <a:lnTo>
                  <a:pt x="299" y="387"/>
                </a:lnTo>
                <a:lnTo>
                  <a:pt x="300" y="379"/>
                </a:lnTo>
                <a:lnTo>
                  <a:pt x="299" y="376"/>
                </a:lnTo>
                <a:lnTo>
                  <a:pt x="297" y="375"/>
                </a:lnTo>
                <a:lnTo>
                  <a:pt x="297" y="375"/>
                </a:lnTo>
                <a:lnTo>
                  <a:pt x="297" y="378"/>
                </a:lnTo>
                <a:lnTo>
                  <a:pt x="297" y="381"/>
                </a:lnTo>
                <a:lnTo>
                  <a:pt x="299" y="387"/>
                </a:lnTo>
                <a:lnTo>
                  <a:pt x="299" y="387"/>
                </a:lnTo>
                <a:close/>
                <a:moveTo>
                  <a:pt x="642" y="401"/>
                </a:moveTo>
                <a:lnTo>
                  <a:pt x="642" y="401"/>
                </a:lnTo>
                <a:lnTo>
                  <a:pt x="643" y="387"/>
                </a:lnTo>
                <a:lnTo>
                  <a:pt x="645" y="379"/>
                </a:lnTo>
                <a:lnTo>
                  <a:pt x="642" y="375"/>
                </a:lnTo>
                <a:lnTo>
                  <a:pt x="642" y="375"/>
                </a:lnTo>
                <a:lnTo>
                  <a:pt x="640" y="381"/>
                </a:lnTo>
                <a:lnTo>
                  <a:pt x="639" y="387"/>
                </a:lnTo>
                <a:lnTo>
                  <a:pt x="639" y="395"/>
                </a:lnTo>
                <a:lnTo>
                  <a:pt x="642" y="401"/>
                </a:lnTo>
                <a:lnTo>
                  <a:pt x="642" y="401"/>
                </a:lnTo>
                <a:close/>
                <a:moveTo>
                  <a:pt x="378" y="382"/>
                </a:moveTo>
                <a:lnTo>
                  <a:pt x="378" y="382"/>
                </a:lnTo>
                <a:lnTo>
                  <a:pt x="381" y="382"/>
                </a:lnTo>
                <a:lnTo>
                  <a:pt x="381" y="382"/>
                </a:lnTo>
                <a:lnTo>
                  <a:pt x="380" y="378"/>
                </a:lnTo>
                <a:lnTo>
                  <a:pt x="377" y="375"/>
                </a:lnTo>
                <a:lnTo>
                  <a:pt x="377" y="375"/>
                </a:lnTo>
                <a:lnTo>
                  <a:pt x="377" y="376"/>
                </a:lnTo>
                <a:lnTo>
                  <a:pt x="377" y="378"/>
                </a:lnTo>
                <a:lnTo>
                  <a:pt x="378" y="379"/>
                </a:lnTo>
                <a:lnTo>
                  <a:pt x="378" y="382"/>
                </a:lnTo>
                <a:lnTo>
                  <a:pt x="378" y="382"/>
                </a:lnTo>
                <a:close/>
                <a:moveTo>
                  <a:pt x="590" y="376"/>
                </a:moveTo>
                <a:lnTo>
                  <a:pt x="590" y="376"/>
                </a:lnTo>
                <a:lnTo>
                  <a:pt x="592" y="379"/>
                </a:lnTo>
                <a:lnTo>
                  <a:pt x="592" y="379"/>
                </a:lnTo>
                <a:lnTo>
                  <a:pt x="593" y="379"/>
                </a:lnTo>
                <a:lnTo>
                  <a:pt x="595" y="378"/>
                </a:lnTo>
                <a:lnTo>
                  <a:pt x="595" y="376"/>
                </a:lnTo>
                <a:lnTo>
                  <a:pt x="592" y="375"/>
                </a:lnTo>
                <a:lnTo>
                  <a:pt x="592" y="375"/>
                </a:lnTo>
                <a:lnTo>
                  <a:pt x="592" y="376"/>
                </a:lnTo>
                <a:lnTo>
                  <a:pt x="590" y="376"/>
                </a:lnTo>
                <a:lnTo>
                  <a:pt x="590" y="376"/>
                </a:lnTo>
                <a:close/>
                <a:moveTo>
                  <a:pt x="691" y="384"/>
                </a:moveTo>
                <a:lnTo>
                  <a:pt x="691" y="384"/>
                </a:lnTo>
                <a:lnTo>
                  <a:pt x="694" y="382"/>
                </a:lnTo>
                <a:lnTo>
                  <a:pt x="697" y="382"/>
                </a:lnTo>
                <a:lnTo>
                  <a:pt x="697" y="382"/>
                </a:lnTo>
                <a:lnTo>
                  <a:pt x="694" y="378"/>
                </a:lnTo>
                <a:lnTo>
                  <a:pt x="692" y="375"/>
                </a:lnTo>
                <a:lnTo>
                  <a:pt x="689" y="376"/>
                </a:lnTo>
                <a:lnTo>
                  <a:pt x="689" y="376"/>
                </a:lnTo>
                <a:lnTo>
                  <a:pt x="692" y="376"/>
                </a:lnTo>
                <a:lnTo>
                  <a:pt x="692" y="378"/>
                </a:lnTo>
                <a:lnTo>
                  <a:pt x="691" y="379"/>
                </a:lnTo>
                <a:lnTo>
                  <a:pt x="691" y="384"/>
                </a:lnTo>
                <a:lnTo>
                  <a:pt x="691" y="384"/>
                </a:lnTo>
                <a:close/>
                <a:moveTo>
                  <a:pt x="540" y="379"/>
                </a:moveTo>
                <a:lnTo>
                  <a:pt x="540" y="379"/>
                </a:lnTo>
                <a:lnTo>
                  <a:pt x="535" y="378"/>
                </a:lnTo>
                <a:lnTo>
                  <a:pt x="534" y="378"/>
                </a:lnTo>
                <a:lnTo>
                  <a:pt x="532" y="378"/>
                </a:lnTo>
                <a:lnTo>
                  <a:pt x="532" y="378"/>
                </a:lnTo>
                <a:lnTo>
                  <a:pt x="532" y="379"/>
                </a:lnTo>
                <a:lnTo>
                  <a:pt x="535" y="381"/>
                </a:lnTo>
                <a:lnTo>
                  <a:pt x="538" y="382"/>
                </a:lnTo>
                <a:lnTo>
                  <a:pt x="540" y="379"/>
                </a:lnTo>
                <a:lnTo>
                  <a:pt x="540" y="379"/>
                </a:lnTo>
                <a:close/>
                <a:moveTo>
                  <a:pt x="599" y="393"/>
                </a:moveTo>
                <a:lnTo>
                  <a:pt x="599" y="393"/>
                </a:lnTo>
                <a:lnTo>
                  <a:pt x="601" y="390"/>
                </a:lnTo>
                <a:lnTo>
                  <a:pt x="601" y="384"/>
                </a:lnTo>
                <a:lnTo>
                  <a:pt x="601" y="378"/>
                </a:lnTo>
                <a:lnTo>
                  <a:pt x="601" y="378"/>
                </a:lnTo>
                <a:lnTo>
                  <a:pt x="599" y="384"/>
                </a:lnTo>
                <a:lnTo>
                  <a:pt x="599" y="393"/>
                </a:lnTo>
                <a:lnTo>
                  <a:pt x="599" y="393"/>
                </a:lnTo>
                <a:close/>
                <a:moveTo>
                  <a:pt x="625" y="404"/>
                </a:moveTo>
                <a:lnTo>
                  <a:pt x="625" y="404"/>
                </a:lnTo>
                <a:lnTo>
                  <a:pt x="628" y="398"/>
                </a:lnTo>
                <a:lnTo>
                  <a:pt x="630" y="390"/>
                </a:lnTo>
                <a:lnTo>
                  <a:pt x="628" y="384"/>
                </a:lnTo>
                <a:lnTo>
                  <a:pt x="625" y="378"/>
                </a:lnTo>
                <a:lnTo>
                  <a:pt x="625" y="378"/>
                </a:lnTo>
                <a:lnTo>
                  <a:pt x="624" y="390"/>
                </a:lnTo>
                <a:lnTo>
                  <a:pt x="625" y="404"/>
                </a:lnTo>
                <a:lnTo>
                  <a:pt x="625" y="404"/>
                </a:lnTo>
                <a:close/>
                <a:moveTo>
                  <a:pt x="209" y="379"/>
                </a:moveTo>
                <a:lnTo>
                  <a:pt x="209" y="379"/>
                </a:lnTo>
                <a:lnTo>
                  <a:pt x="209" y="393"/>
                </a:lnTo>
                <a:lnTo>
                  <a:pt x="210" y="405"/>
                </a:lnTo>
                <a:lnTo>
                  <a:pt x="210" y="405"/>
                </a:lnTo>
                <a:lnTo>
                  <a:pt x="213" y="405"/>
                </a:lnTo>
                <a:lnTo>
                  <a:pt x="216" y="404"/>
                </a:lnTo>
                <a:lnTo>
                  <a:pt x="216" y="402"/>
                </a:lnTo>
                <a:lnTo>
                  <a:pt x="216" y="399"/>
                </a:lnTo>
                <a:lnTo>
                  <a:pt x="216" y="393"/>
                </a:lnTo>
                <a:lnTo>
                  <a:pt x="216" y="390"/>
                </a:lnTo>
                <a:lnTo>
                  <a:pt x="216" y="387"/>
                </a:lnTo>
                <a:lnTo>
                  <a:pt x="216" y="387"/>
                </a:lnTo>
                <a:lnTo>
                  <a:pt x="216" y="387"/>
                </a:lnTo>
                <a:lnTo>
                  <a:pt x="216" y="387"/>
                </a:lnTo>
                <a:lnTo>
                  <a:pt x="215" y="388"/>
                </a:lnTo>
                <a:lnTo>
                  <a:pt x="215" y="388"/>
                </a:lnTo>
                <a:lnTo>
                  <a:pt x="215" y="388"/>
                </a:lnTo>
                <a:lnTo>
                  <a:pt x="213" y="382"/>
                </a:lnTo>
                <a:lnTo>
                  <a:pt x="212" y="378"/>
                </a:lnTo>
                <a:lnTo>
                  <a:pt x="212" y="378"/>
                </a:lnTo>
                <a:lnTo>
                  <a:pt x="210" y="379"/>
                </a:lnTo>
                <a:lnTo>
                  <a:pt x="209" y="379"/>
                </a:lnTo>
                <a:lnTo>
                  <a:pt x="209" y="379"/>
                </a:lnTo>
                <a:close/>
                <a:moveTo>
                  <a:pt x="75" y="385"/>
                </a:moveTo>
                <a:lnTo>
                  <a:pt x="75" y="385"/>
                </a:lnTo>
                <a:lnTo>
                  <a:pt x="76" y="384"/>
                </a:lnTo>
                <a:lnTo>
                  <a:pt x="76" y="382"/>
                </a:lnTo>
                <a:lnTo>
                  <a:pt x="75" y="379"/>
                </a:lnTo>
                <a:lnTo>
                  <a:pt x="75" y="379"/>
                </a:lnTo>
                <a:lnTo>
                  <a:pt x="73" y="382"/>
                </a:lnTo>
                <a:lnTo>
                  <a:pt x="75" y="385"/>
                </a:lnTo>
                <a:lnTo>
                  <a:pt x="75" y="385"/>
                </a:lnTo>
                <a:close/>
                <a:moveTo>
                  <a:pt x="322" y="385"/>
                </a:moveTo>
                <a:lnTo>
                  <a:pt x="322" y="385"/>
                </a:lnTo>
                <a:lnTo>
                  <a:pt x="323" y="384"/>
                </a:lnTo>
                <a:lnTo>
                  <a:pt x="323" y="381"/>
                </a:lnTo>
                <a:lnTo>
                  <a:pt x="323" y="381"/>
                </a:lnTo>
                <a:lnTo>
                  <a:pt x="322" y="379"/>
                </a:lnTo>
                <a:lnTo>
                  <a:pt x="319" y="379"/>
                </a:lnTo>
                <a:lnTo>
                  <a:pt x="319" y="379"/>
                </a:lnTo>
                <a:lnTo>
                  <a:pt x="320" y="384"/>
                </a:lnTo>
                <a:lnTo>
                  <a:pt x="322" y="385"/>
                </a:lnTo>
                <a:lnTo>
                  <a:pt x="322" y="385"/>
                </a:lnTo>
                <a:close/>
                <a:moveTo>
                  <a:pt x="442" y="381"/>
                </a:moveTo>
                <a:lnTo>
                  <a:pt x="442" y="381"/>
                </a:lnTo>
                <a:lnTo>
                  <a:pt x="442" y="384"/>
                </a:lnTo>
                <a:lnTo>
                  <a:pt x="442" y="384"/>
                </a:lnTo>
                <a:lnTo>
                  <a:pt x="451" y="384"/>
                </a:lnTo>
                <a:lnTo>
                  <a:pt x="451" y="384"/>
                </a:lnTo>
                <a:lnTo>
                  <a:pt x="450" y="382"/>
                </a:lnTo>
                <a:lnTo>
                  <a:pt x="448" y="381"/>
                </a:lnTo>
                <a:lnTo>
                  <a:pt x="442" y="381"/>
                </a:lnTo>
                <a:lnTo>
                  <a:pt x="442" y="381"/>
                </a:lnTo>
                <a:close/>
                <a:moveTo>
                  <a:pt x="476" y="385"/>
                </a:moveTo>
                <a:lnTo>
                  <a:pt x="476" y="385"/>
                </a:lnTo>
                <a:lnTo>
                  <a:pt x="479" y="387"/>
                </a:lnTo>
                <a:lnTo>
                  <a:pt x="485" y="387"/>
                </a:lnTo>
                <a:lnTo>
                  <a:pt x="485" y="387"/>
                </a:lnTo>
                <a:lnTo>
                  <a:pt x="485" y="382"/>
                </a:lnTo>
                <a:lnTo>
                  <a:pt x="483" y="379"/>
                </a:lnTo>
                <a:lnTo>
                  <a:pt x="483" y="379"/>
                </a:lnTo>
                <a:lnTo>
                  <a:pt x="480" y="379"/>
                </a:lnTo>
                <a:lnTo>
                  <a:pt x="477" y="381"/>
                </a:lnTo>
                <a:lnTo>
                  <a:pt x="476" y="382"/>
                </a:lnTo>
                <a:lnTo>
                  <a:pt x="476" y="385"/>
                </a:lnTo>
                <a:lnTo>
                  <a:pt x="476" y="385"/>
                </a:lnTo>
                <a:close/>
                <a:moveTo>
                  <a:pt x="267" y="393"/>
                </a:moveTo>
                <a:lnTo>
                  <a:pt x="267" y="393"/>
                </a:lnTo>
                <a:lnTo>
                  <a:pt x="279" y="390"/>
                </a:lnTo>
                <a:lnTo>
                  <a:pt x="279" y="390"/>
                </a:lnTo>
                <a:lnTo>
                  <a:pt x="277" y="388"/>
                </a:lnTo>
                <a:lnTo>
                  <a:pt x="277" y="385"/>
                </a:lnTo>
                <a:lnTo>
                  <a:pt x="277" y="382"/>
                </a:lnTo>
                <a:lnTo>
                  <a:pt x="276" y="381"/>
                </a:lnTo>
                <a:lnTo>
                  <a:pt x="276" y="381"/>
                </a:lnTo>
                <a:lnTo>
                  <a:pt x="271" y="387"/>
                </a:lnTo>
                <a:lnTo>
                  <a:pt x="270" y="388"/>
                </a:lnTo>
                <a:lnTo>
                  <a:pt x="267" y="393"/>
                </a:lnTo>
                <a:lnTo>
                  <a:pt x="267" y="393"/>
                </a:lnTo>
                <a:close/>
                <a:moveTo>
                  <a:pt x="309" y="385"/>
                </a:moveTo>
                <a:lnTo>
                  <a:pt x="309" y="385"/>
                </a:lnTo>
                <a:lnTo>
                  <a:pt x="311" y="385"/>
                </a:lnTo>
                <a:lnTo>
                  <a:pt x="311" y="384"/>
                </a:lnTo>
                <a:lnTo>
                  <a:pt x="309" y="381"/>
                </a:lnTo>
                <a:lnTo>
                  <a:pt x="309" y="381"/>
                </a:lnTo>
                <a:lnTo>
                  <a:pt x="308" y="382"/>
                </a:lnTo>
                <a:lnTo>
                  <a:pt x="309" y="385"/>
                </a:lnTo>
                <a:lnTo>
                  <a:pt x="309" y="385"/>
                </a:lnTo>
                <a:close/>
                <a:moveTo>
                  <a:pt x="331" y="384"/>
                </a:moveTo>
                <a:lnTo>
                  <a:pt x="331" y="384"/>
                </a:lnTo>
                <a:lnTo>
                  <a:pt x="332" y="384"/>
                </a:lnTo>
                <a:lnTo>
                  <a:pt x="332" y="382"/>
                </a:lnTo>
                <a:lnTo>
                  <a:pt x="331" y="381"/>
                </a:lnTo>
                <a:lnTo>
                  <a:pt x="329" y="382"/>
                </a:lnTo>
                <a:lnTo>
                  <a:pt x="329" y="382"/>
                </a:lnTo>
                <a:lnTo>
                  <a:pt x="331" y="382"/>
                </a:lnTo>
                <a:lnTo>
                  <a:pt x="331" y="384"/>
                </a:lnTo>
                <a:lnTo>
                  <a:pt x="331" y="384"/>
                </a:lnTo>
                <a:close/>
                <a:moveTo>
                  <a:pt x="431" y="382"/>
                </a:moveTo>
                <a:lnTo>
                  <a:pt x="431" y="382"/>
                </a:lnTo>
                <a:lnTo>
                  <a:pt x="433" y="384"/>
                </a:lnTo>
                <a:lnTo>
                  <a:pt x="438" y="384"/>
                </a:lnTo>
                <a:lnTo>
                  <a:pt x="438" y="384"/>
                </a:lnTo>
                <a:lnTo>
                  <a:pt x="436" y="381"/>
                </a:lnTo>
                <a:lnTo>
                  <a:pt x="434" y="381"/>
                </a:lnTo>
                <a:lnTo>
                  <a:pt x="431" y="382"/>
                </a:lnTo>
                <a:lnTo>
                  <a:pt x="431" y="382"/>
                </a:lnTo>
                <a:close/>
                <a:moveTo>
                  <a:pt x="201" y="382"/>
                </a:moveTo>
                <a:lnTo>
                  <a:pt x="201" y="382"/>
                </a:lnTo>
                <a:lnTo>
                  <a:pt x="195" y="385"/>
                </a:lnTo>
                <a:lnTo>
                  <a:pt x="195" y="385"/>
                </a:lnTo>
                <a:lnTo>
                  <a:pt x="197" y="399"/>
                </a:lnTo>
                <a:lnTo>
                  <a:pt x="198" y="402"/>
                </a:lnTo>
                <a:lnTo>
                  <a:pt x="200" y="404"/>
                </a:lnTo>
                <a:lnTo>
                  <a:pt x="203" y="405"/>
                </a:lnTo>
                <a:lnTo>
                  <a:pt x="206" y="405"/>
                </a:lnTo>
                <a:lnTo>
                  <a:pt x="206" y="405"/>
                </a:lnTo>
                <a:lnTo>
                  <a:pt x="204" y="399"/>
                </a:lnTo>
                <a:lnTo>
                  <a:pt x="204" y="391"/>
                </a:lnTo>
                <a:lnTo>
                  <a:pt x="204" y="387"/>
                </a:lnTo>
                <a:lnTo>
                  <a:pt x="203" y="384"/>
                </a:lnTo>
                <a:lnTo>
                  <a:pt x="201" y="382"/>
                </a:lnTo>
                <a:lnTo>
                  <a:pt x="201" y="382"/>
                </a:lnTo>
                <a:close/>
                <a:moveTo>
                  <a:pt x="288" y="388"/>
                </a:moveTo>
                <a:lnTo>
                  <a:pt x="288" y="388"/>
                </a:lnTo>
                <a:lnTo>
                  <a:pt x="294" y="388"/>
                </a:lnTo>
                <a:lnTo>
                  <a:pt x="294" y="388"/>
                </a:lnTo>
                <a:lnTo>
                  <a:pt x="294" y="384"/>
                </a:lnTo>
                <a:lnTo>
                  <a:pt x="293" y="384"/>
                </a:lnTo>
                <a:lnTo>
                  <a:pt x="291" y="382"/>
                </a:lnTo>
                <a:lnTo>
                  <a:pt x="291" y="382"/>
                </a:lnTo>
                <a:lnTo>
                  <a:pt x="290" y="385"/>
                </a:lnTo>
                <a:lnTo>
                  <a:pt x="288" y="388"/>
                </a:lnTo>
                <a:lnTo>
                  <a:pt x="288" y="388"/>
                </a:lnTo>
                <a:close/>
                <a:moveTo>
                  <a:pt x="620" y="387"/>
                </a:moveTo>
                <a:lnTo>
                  <a:pt x="620" y="387"/>
                </a:lnTo>
                <a:lnTo>
                  <a:pt x="620" y="384"/>
                </a:lnTo>
                <a:lnTo>
                  <a:pt x="620" y="382"/>
                </a:lnTo>
                <a:lnTo>
                  <a:pt x="620" y="382"/>
                </a:lnTo>
                <a:lnTo>
                  <a:pt x="620" y="382"/>
                </a:lnTo>
                <a:lnTo>
                  <a:pt x="619" y="385"/>
                </a:lnTo>
                <a:lnTo>
                  <a:pt x="620" y="387"/>
                </a:lnTo>
                <a:lnTo>
                  <a:pt x="620" y="387"/>
                </a:lnTo>
                <a:close/>
                <a:moveTo>
                  <a:pt x="796" y="384"/>
                </a:moveTo>
                <a:lnTo>
                  <a:pt x="796" y="384"/>
                </a:lnTo>
                <a:lnTo>
                  <a:pt x="797" y="413"/>
                </a:lnTo>
                <a:lnTo>
                  <a:pt x="799" y="443"/>
                </a:lnTo>
                <a:lnTo>
                  <a:pt x="799" y="443"/>
                </a:lnTo>
                <a:lnTo>
                  <a:pt x="799" y="445"/>
                </a:lnTo>
                <a:lnTo>
                  <a:pt x="800" y="445"/>
                </a:lnTo>
                <a:lnTo>
                  <a:pt x="800" y="446"/>
                </a:lnTo>
                <a:lnTo>
                  <a:pt x="803" y="446"/>
                </a:lnTo>
                <a:lnTo>
                  <a:pt x="803" y="446"/>
                </a:lnTo>
                <a:lnTo>
                  <a:pt x="803" y="430"/>
                </a:lnTo>
                <a:lnTo>
                  <a:pt x="803" y="414"/>
                </a:lnTo>
                <a:lnTo>
                  <a:pt x="799" y="382"/>
                </a:lnTo>
                <a:lnTo>
                  <a:pt x="799" y="382"/>
                </a:lnTo>
                <a:lnTo>
                  <a:pt x="797" y="382"/>
                </a:lnTo>
                <a:lnTo>
                  <a:pt x="797" y="382"/>
                </a:lnTo>
                <a:lnTo>
                  <a:pt x="796" y="384"/>
                </a:lnTo>
                <a:lnTo>
                  <a:pt x="796" y="384"/>
                </a:lnTo>
                <a:close/>
                <a:moveTo>
                  <a:pt x="233" y="401"/>
                </a:moveTo>
                <a:lnTo>
                  <a:pt x="233" y="401"/>
                </a:lnTo>
                <a:lnTo>
                  <a:pt x="235" y="396"/>
                </a:lnTo>
                <a:lnTo>
                  <a:pt x="236" y="391"/>
                </a:lnTo>
                <a:lnTo>
                  <a:pt x="236" y="384"/>
                </a:lnTo>
                <a:lnTo>
                  <a:pt x="236" y="384"/>
                </a:lnTo>
                <a:lnTo>
                  <a:pt x="235" y="388"/>
                </a:lnTo>
                <a:lnTo>
                  <a:pt x="230" y="393"/>
                </a:lnTo>
                <a:lnTo>
                  <a:pt x="230" y="395"/>
                </a:lnTo>
                <a:lnTo>
                  <a:pt x="229" y="398"/>
                </a:lnTo>
                <a:lnTo>
                  <a:pt x="230" y="399"/>
                </a:lnTo>
                <a:lnTo>
                  <a:pt x="233" y="401"/>
                </a:lnTo>
                <a:lnTo>
                  <a:pt x="233" y="401"/>
                </a:lnTo>
                <a:close/>
                <a:moveTo>
                  <a:pt x="491" y="387"/>
                </a:moveTo>
                <a:lnTo>
                  <a:pt x="491" y="387"/>
                </a:lnTo>
                <a:lnTo>
                  <a:pt x="495" y="387"/>
                </a:lnTo>
                <a:lnTo>
                  <a:pt x="497" y="385"/>
                </a:lnTo>
                <a:lnTo>
                  <a:pt x="497" y="385"/>
                </a:lnTo>
                <a:lnTo>
                  <a:pt x="491" y="384"/>
                </a:lnTo>
                <a:lnTo>
                  <a:pt x="491" y="384"/>
                </a:lnTo>
                <a:lnTo>
                  <a:pt x="491" y="387"/>
                </a:lnTo>
                <a:lnTo>
                  <a:pt x="491" y="387"/>
                </a:lnTo>
                <a:close/>
                <a:moveTo>
                  <a:pt x="559" y="393"/>
                </a:moveTo>
                <a:lnTo>
                  <a:pt x="559" y="393"/>
                </a:lnTo>
                <a:lnTo>
                  <a:pt x="564" y="395"/>
                </a:lnTo>
                <a:lnTo>
                  <a:pt x="570" y="395"/>
                </a:lnTo>
                <a:lnTo>
                  <a:pt x="570" y="395"/>
                </a:lnTo>
                <a:lnTo>
                  <a:pt x="570" y="387"/>
                </a:lnTo>
                <a:lnTo>
                  <a:pt x="570" y="387"/>
                </a:lnTo>
                <a:lnTo>
                  <a:pt x="564" y="385"/>
                </a:lnTo>
                <a:lnTo>
                  <a:pt x="559" y="384"/>
                </a:lnTo>
                <a:lnTo>
                  <a:pt x="559" y="384"/>
                </a:lnTo>
                <a:lnTo>
                  <a:pt x="558" y="385"/>
                </a:lnTo>
                <a:lnTo>
                  <a:pt x="559" y="388"/>
                </a:lnTo>
                <a:lnTo>
                  <a:pt x="559" y="393"/>
                </a:lnTo>
                <a:lnTo>
                  <a:pt x="559" y="393"/>
                </a:lnTo>
                <a:close/>
                <a:moveTo>
                  <a:pt x="544" y="385"/>
                </a:moveTo>
                <a:lnTo>
                  <a:pt x="544" y="385"/>
                </a:lnTo>
                <a:lnTo>
                  <a:pt x="544" y="388"/>
                </a:lnTo>
                <a:lnTo>
                  <a:pt x="544" y="390"/>
                </a:lnTo>
                <a:lnTo>
                  <a:pt x="546" y="390"/>
                </a:lnTo>
                <a:lnTo>
                  <a:pt x="546" y="390"/>
                </a:lnTo>
                <a:lnTo>
                  <a:pt x="547" y="388"/>
                </a:lnTo>
                <a:lnTo>
                  <a:pt x="549" y="387"/>
                </a:lnTo>
                <a:lnTo>
                  <a:pt x="549" y="385"/>
                </a:lnTo>
                <a:lnTo>
                  <a:pt x="549" y="385"/>
                </a:lnTo>
                <a:lnTo>
                  <a:pt x="546" y="385"/>
                </a:lnTo>
                <a:lnTo>
                  <a:pt x="544" y="385"/>
                </a:lnTo>
                <a:lnTo>
                  <a:pt x="544" y="385"/>
                </a:lnTo>
                <a:close/>
                <a:moveTo>
                  <a:pt x="364" y="401"/>
                </a:moveTo>
                <a:lnTo>
                  <a:pt x="364" y="401"/>
                </a:lnTo>
                <a:lnTo>
                  <a:pt x="370" y="401"/>
                </a:lnTo>
                <a:lnTo>
                  <a:pt x="375" y="401"/>
                </a:lnTo>
                <a:lnTo>
                  <a:pt x="375" y="401"/>
                </a:lnTo>
                <a:lnTo>
                  <a:pt x="375" y="393"/>
                </a:lnTo>
                <a:lnTo>
                  <a:pt x="373" y="388"/>
                </a:lnTo>
                <a:lnTo>
                  <a:pt x="372" y="387"/>
                </a:lnTo>
                <a:lnTo>
                  <a:pt x="372" y="387"/>
                </a:lnTo>
                <a:lnTo>
                  <a:pt x="367" y="393"/>
                </a:lnTo>
                <a:lnTo>
                  <a:pt x="364" y="401"/>
                </a:lnTo>
                <a:lnTo>
                  <a:pt x="364" y="401"/>
                </a:lnTo>
                <a:close/>
                <a:moveTo>
                  <a:pt x="387" y="398"/>
                </a:moveTo>
                <a:lnTo>
                  <a:pt x="387" y="398"/>
                </a:lnTo>
                <a:lnTo>
                  <a:pt x="386" y="393"/>
                </a:lnTo>
                <a:lnTo>
                  <a:pt x="384" y="388"/>
                </a:lnTo>
                <a:lnTo>
                  <a:pt x="384" y="388"/>
                </a:lnTo>
                <a:lnTo>
                  <a:pt x="383" y="387"/>
                </a:lnTo>
                <a:lnTo>
                  <a:pt x="381" y="387"/>
                </a:lnTo>
                <a:lnTo>
                  <a:pt x="380" y="387"/>
                </a:lnTo>
                <a:lnTo>
                  <a:pt x="380" y="387"/>
                </a:lnTo>
                <a:lnTo>
                  <a:pt x="381" y="390"/>
                </a:lnTo>
                <a:lnTo>
                  <a:pt x="384" y="393"/>
                </a:lnTo>
                <a:lnTo>
                  <a:pt x="386" y="396"/>
                </a:lnTo>
                <a:lnTo>
                  <a:pt x="387" y="398"/>
                </a:lnTo>
                <a:lnTo>
                  <a:pt x="387" y="398"/>
                </a:lnTo>
                <a:close/>
                <a:moveTo>
                  <a:pt x="396" y="391"/>
                </a:moveTo>
                <a:lnTo>
                  <a:pt x="396" y="391"/>
                </a:lnTo>
                <a:lnTo>
                  <a:pt x="396" y="388"/>
                </a:lnTo>
                <a:lnTo>
                  <a:pt x="398" y="388"/>
                </a:lnTo>
                <a:lnTo>
                  <a:pt x="398" y="387"/>
                </a:lnTo>
                <a:lnTo>
                  <a:pt x="398" y="387"/>
                </a:lnTo>
                <a:lnTo>
                  <a:pt x="393" y="387"/>
                </a:lnTo>
                <a:lnTo>
                  <a:pt x="393" y="387"/>
                </a:lnTo>
                <a:lnTo>
                  <a:pt x="395" y="390"/>
                </a:lnTo>
                <a:lnTo>
                  <a:pt x="396" y="391"/>
                </a:lnTo>
                <a:lnTo>
                  <a:pt x="396" y="391"/>
                </a:lnTo>
                <a:close/>
                <a:moveTo>
                  <a:pt x="410" y="396"/>
                </a:moveTo>
                <a:lnTo>
                  <a:pt x="410" y="396"/>
                </a:lnTo>
                <a:lnTo>
                  <a:pt x="410" y="390"/>
                </a:lnTo>
                <a:lnTo>
                  <a:pt x="409" y="388"/>
                </a:lnTo>
                <a:lnTo>
                  <a:pt x="406" y="387"/>
                </a:lnTo>
                <a:lnTo>
                  <a:pt x="406" y="387"/>
                </a:lnTo>
                <a:lnTo>
                  <a:pt x="407" y="391"/>
                </a:lnTo>
                <a:lnTo>
                  <a:pt x="410" y="396"/>
                </a:lnTo>
                <a:lnTo>
                  <a:pt x="410" y="396"/>
                </a:lnTo>
                <a:close/>
                <a:moveTo>
                  <a:pt x="358" y="391"/>
                </a:moveTo>
                <a:lnTo>
                  <a:pt x="358" y="391"/>
                </a:lnTo>
                <a:lnTo>
                  <a:pt x="360" y="390"/>
                </a:lnTo>
                <a:lnTo>
                  <a:pt x="360" y="387"/>
                </a:lnTo>
                <a:lnTo>
                  <a:pt x="360" y="387"/>
                </a:lnTo>
                <a:lnTo>
                  <a:pt x="357" y="387"/>
                </a:lnTo>
                <a:lnTo>
                  <a:pt x="357" y="387"/>
                </a:lnTo>
                <a:lnTo>
                  <a:pt x="357" y="390"/>
                </a:lnTo>
                <a:lnTo>
                  <a:pt x="358" y="391"/>
                </a:lnTo>
                <a:lnTo>
                  <a:pt x="358" y="391"/>
                </a:lnTo>
                <a:close/>
                <a:moveTo>
                  <a:pt x="439" y="393"/>
                </a:moveTo>
                <a:lnTo>
                  <a:pt x="439" y="393"/>
                </a:lnTo>
                <a:lnTo>
                  <a:pt x="438" y="388"/>
                </a:lnTo>
                <a:lnTo>
                  <a:pt x="438" y="388"/>
                </a:lnTo>
                <a:lnTo>
                  <a:pt x="434" y="387"/>
                </a:lnTo>
                <a:lnTo>
                  <a:pt x="434" y="387"/>
                </a:lnTo>
                <a:lnTo>
                  <a:pt x="436" y="391"/>
                </a:lnTo>
                <a:lnTo>
                  <a:pt x="438" y="393"/>
                </a:lnTo>
                <a:lnTo>
                  <a:pt x="439" y="393"/>
                </a:lnTo>
                <a:lnTo>
                  <a:pt x="439" y="393"/>
                </a:lnTo>
                <a:close/>
                <a:moveTo>
                  <a:pt x="698" y="396"/>
                </a:moveTo>
                <a:lnTo>
                  <a:pt x="698" y="396"/>
                </a:lnTo>
                <a:lnTo>
                  <a:pt x="697" y="393"/>
                </a:lnTo>
                <a:lnTo>
                  <a:pt x="698" y="388"/>
                </a:lnTo>
                <a:lnTo>
                  <a:pt x="698" y="388"/>
                </a:lnTo>
                <a:lnTo>
                  <a:pt x="697" y="387"/>
                </a:lnTo>
                <a:lnTo>
                  <a:pt x="695" y="387"/>
                </a:lnTo>
                <a:lnTo>
                  <a:pt x="695" y="387"/>
                </a:lnTo>
                <a:lnTo>
                  <a:pt x="694" y="390"/>
                </a:lnTo>
                <a:lnTo>
                  <a:pt x="695" y="393"/>
                </a:lnTo>
                <a:lnTo>
                  <a:pt x="697" y="396"/>
                </a:lnTo>
                <a:lnTo>
                  <a:pt x="698" y="396"/>
                </a:lnTo>
                <a:lnTo>
                  <a:pt x="698" y="396"/>
                </a:lnTo>
                <a:close/>
                <a:moveTo>
                  <a:pt x="338" y="402"/>
                </a:moveTo>
                <a:lnTo>
                  <a:pt x="338" y="402"/>
                </a:lnTo>
                <a:lnTo>
                  <a:pt x="345" y="402"/>
                </a:lnTo>
                <a:lnTo>
                  <a:pt x="345" y="402"/>
                </a:lnTo>
                <a:lnTo>
                  <a:pt x="341" y="395"/>
                </a:lnTo>
                <a:lnTo>
                  <a:pt x="341" y="390"/>
                </a:lnTo>
                <a:lnTo>
                  <a:pt x="338" y="388"/>
                </a:lnTo>
                <a:lnTo>
                  <a:pt x="338" y="388"/>
                </a:lnTo>
                <a:lnTo>
                  <a:pt x="338" y="396"/>
                </a:lnTo>
                <a:lnTo>
                  <a:pt x="338" y="402"/>
                </a:lnTo>
                <a:lnTo>
                  <a:pt x="338" y="402"/>
                </a:lnTo>
                <a:close/>
                <a:moveTo>
                  <a:pt x="351" y="402"/>
                </a:moveTo>
                <a:lnTo>
                  <a:pt x="351" y="402"/>
                </a:lnTo>
                <a:lnTo>
                  <a:pt x="351" y="399"/>
                </a:lnTo>
                <a:lnTo>
                  <a:pt x="349" y="395"/>
                </a:lnTo>
                <a:lnTo>
                  <a:pt x="346" y="388"/>
                </a:lnTo>
                <a:lnTo>
                  <a:pt x="345" y="388"/>
                </a:lnTo>
                <a:lnTo>
                  <a:pt x="345" y="388"/>
                </a:lnTo>
                <a:lnTo>
                  <a:pt x="346" y="396"/>
                </a:lnTo>
                <a:lnTo>
                  <a:pt x="348" y="399"/>
                </a:lnTo>
                <a:lnTo>
                  <a:pt x="351" y="402"/>
                </a:lnTo>
                <a:lnTo>
                  <a:pt x="351" y="402"/>
                </a:lnTo>
                <a:close/>
                <a:moveTo>
                  <a:pt x="444" y="388"/>
                </a:moveTo>
                <a:lnTo>
                  <a:pt x="444" y="388"/>
                </a:lnTo>
                <a:lnTo>
                  <a:pt x="444" y="391"/>
                </a:lnTo>
                <a:lnTo>
                  <a:pt x="445" y="393"/>
                </a:lnTo>
                <a:lnTo>
                  <a:pt x="445" y="393"/>
                </a:lnTo>
                <a:lnTo>
                  <a:pt x="447" y="388"/>
                </a:lnTo>
                <a:lnTo>
                  <a:pt x="447" y="388"/>
                </a:lnTo>
                <a:lnTo>
                  <a:pt x="444" y="388"/>
                </a:lnTo>
                <a:lnTo>
                  <a:pt x="444" y="388"/>
                </a:lnTo>
                <a:close/>
                <a:moveTo>
                  <a:pt x="451" y="393"/>
                </a:moveTo>
                <a:lnTo>
                  <a:pt x="451" y="393"/>
                </a:lnTo>
                <a:lnTo>
                  <a:pt x="457" y="393"/>
                </a:lnTo>
                <a:lnTo>
                  <a:pt x="457" y="393"/>
                </a:lnTo>
                <a:lnTo>
                  <a:pt x="456" y="391"/>
                </a:lnTo>
                <a:lnTo>
                  <a:pt x="456" y="388"/>
                </a:lnTo>
                <a:lnTo>
                  <a:pt x="456" y="388"/>
                </a:lnTo>
                <a:lnTo>
                  <a:pt x="454" y="388"/>
                </a:lnTo>
                <a:lnTo>
                  <a:pt x="453" y="390"/>
                </a:lnTo>
                <a:lnTo>
                  <a:pt x="451" y="393"/>
                </a:lnTo>
                <a:lnTo>
                  <a:pt x="451" y="393"/>
                </a:lnTo>
                <a:close/>
                <a:moveTo>
                  <a:pt x="723" y="391"/>
                </a:moveTo>
                <a:lnTo>
                  <a:pt x="723" y="391"/>
                </a:lnTo>
                <a:lnTo>
                  <a:pt x="726" y="408"/>
                </a:lnTo>
                <a:lnTo>
                  <a:pt x="730" y="425"/>
                </a:lnTo>
                <a:lnTo>
                  <a:pt x="730" y="425"/>
                </a:lnTo>
                <a:lnTo>
                  <a:pt x="729" y="407"/>
                </a:lnTo>
                <a:lnTo>
                  <a:pt x="726" y="388"/>
                </a:lnTo>
                <a:lnTo>
                  <a:pt x="726" y="388"/>
                </a:lnTo>
                <a:lnTo>
                  <a:pt x="723" y="391"/>
                </a:lnTo>
                <a:lnTo>
                  <a:pt x="723" y="391"/>
                </a:lnTo>
                <a:close/>
                <a:moveTo>
                  <a:pt x="320" y="404"/>
                </a:moveTo>
                <a:lnTo>
                  <a:pt x="320" y="404"/>
                </a:lnTo>
                <a:lnTo>
                  <a:pt x="325" y="404"/>
                </a:lnTo>
                <a:lnTo>
                  <a:pt x="325" y="404"/>
                </a:lnTo>
                <a:lnTo>
                  <a:pt x="322" y="396"/>
                </a:lnTo>
                <a:lnTo>
                  <a:pt x="320" y="393"/>
                </a:lnTo>
                <a:lnTo>
                  <a:pt x="317" y="390"/>
                </a:lnTo>
                <a:lnTo>
                  <a:pt x="317" y="390"/>
                </a:lnTo>
                <a:lnTo>
                  <a:pt x="320" y="404"/>
                </a:lnTo>
                <a:lnTo>
                  <a:pt x="320" y="404"/>
                </a:lnTo>
                <a:close/>
                <a:moveTo>
                  <a:pt x="613" y="424"/>
                </a:moveTo>
                <a:lnTo>
                  <a:pt x="613" y="424"/>
                </a:lnTo>
                <a:lnTo>
                  <a:pt x="614" y="405"/>
                </a:lnTo>
                <a:lnTo>
                  <a:pt x="614" y="398"/>
                </a:lnTo>
                <a:lnTo>
                  <a:pt x="613" y="390"/>
                </a:lnTo>
                <a:lnTo>
                  <a:pt x="613" y="390"/>
                </a:lnTo>
                <a:lnTo>
                  <a:pt x="611" y="407"/>
                </a:lnTo>
                <a:lnTo>
                  <a:pt x="611" y="414"/>
                </a:lnTo>
                <a:lnTo>
                  <a:pt x="613" y="424"/>
                </a:lnTo>
                <a:lnTo>
                  <a:pt x="613" y="424"/>
                </a:lnTo>
                <a:close/>
                <a:moveTo>
                  <a:pt x="416" y="396"/>
                </a:moveTo>
                <a:lnTo>
                  <a:pt x="416" y="396"/>
                </a:lnTo>
                <a:lnTo>
                  <a:pt x="421" y="396"/>
                </a:lnTo>
                <a:lnTo>
                  <a:pt x="421" y="396"/>
                </a:lnTo>
                <a:lnTo>
                  <a:pt x="421" y="393"/>
                </a:lnTo>
                <a:lnTo>
                  <a:pt x="418" y="391"/>
                </a:lnTo>
                <a:lnTo>
                  <a:pt x="418" y="391"/>
                </a:lnTo>
                <a:lnTo>
                  <a:pt x="418" y="395"/>
                </a:lnTo>
                <a:lnTo>
                  <a:pt x="416" y="396"/>
                </a:lnTo>
                <a:lnTo>
                  <a:pt x="416" y="396"/>
                </a:lnTo>
                <a:close/>
                <a:moveTo>
                  <a:pt x="186" y="404"/>
                </a:moveTo>
                <a:lnTo>
                  <a:pt x="186" y="404"/>
                </a:lnTo>
                <a:lnTo>
                  <a:pt x="191" y="405"/>
                </a:lnTo>
                <a:lnTo>
                  <a:pt x="195" y="405"/>
                </a:lnTo>
                <a:lnTo>
                  <a:pt x="195" y="405"/>
                </a:lnTo>
                <a:lnTo>
                  <a:pt x="192" y="398"/>
                </a:lnTo>
                <a:lnTo>
                  <a:pt x="192" y="395"/>
                </a:lnTo>
                <a:lnTo>
                  <a:pt x="189" y="393"/>
                </a:lnTo>
                <a:lnTo>
                  <a:pt x="189" y="393"/>
                </a:lnTo>
                <a:lnTo>
                  <a:pt x="187" y="398"/>
                </a:lnTo>
                <a:lnTo>
                  <a:pt x="186" y="401"/>
                </a:lnTo>
                <a:lnTo>
                  <a:pt x="186" y="404"/>
                </a:lnTo>
                <a:lnTo>
                  <a:pt x="186" y="404"/>
                </a:lnTo>
                <a:close/>
                <a:moveTo>
                  <a:pt x="285" y="395"/>
                </a:moveTo>
                <a:lnTo>
                  <a:pt x="285" y="395"/>
                </a:lnTo>
                <a:lnTo>
                  <a:pt x="284" y="399"/>
                </a:lnTo>
                <a:lnTo>
                  <a:pt x="285" y="402"/>
                </a:lnTo>
                <a:lnTo>
                  <a:pt x="287" y="404"/>
                </a:lnTo>
                <a:lnTo>
                  <a:pt x="287" y="404"/>
                </a:lnTo>
                <a:lnTo>
                  <a:pt x="293" y="399"/>
                </a:lnTo>
                <a:lnTo>
                  <a:pt x="294" y="396"/>
                </a:lnTo>
                <a:lnTo>
                  <a:pt x="296" y="393"/>
                </a:lnTo>
                <a:lnTo>
                  <a:pt x="296" y="393"/>
                </a:lnTo>
                <a:lnTo>
                  <a:pt x="290" y="393"/>
                </a:lnTo>
                <a:lnTo>
                  <a:pt x="285" y="395"/>
                </a:lnTo>
                <a:lnTo>
                  <a:pt x="285" y="395"/>
                </a:lnTo>
                <a:close/>
                <a:moveTo>
                  <a:pt x="360" y="398"/>
                </a:moveTo>
                <a:lnTo>
                  <a:pt x="360" y="398"/>
                </a:lnTo>
                <a:lnTo>
                  <a:pt x="361" y="398"/>
                </a:lnTo>
                <a:lnTo>
                  <a:pt x="363" y="396"/>
                </a:lnTo>
                <a:lnTo>
                  <a:pt x="363" y="393"/>
                </a:lnTo>
                <a:lnTo>
                  <a:pt x="363" y="393"/>
                </a:lnTo>
                <a:lnTo>
                  <a:pt x="361" y="395"/>
                </a:lnTo>
                <a:lnTo>
                  <a:pt x="360" y="398"/>
                </a:lnTo>
                <a:lnTo>
                  <a:pt x="360" y="398"/>
                </a:lnTo>
                <a:close/>
                <a:moveTo>
                  <a:pt x="492" y="393"/>
                </a:moveTo>
                <a:lnTo>
                  <a:pt x="492" y="393"/>
                </a:lnTo>
                <a:lnTo>
                  <a:pt x="492" y="396"/>
                </a:lnTo>
                <a:lnTo>
                  <a:pt x="495" y="399"/>
                </a:lnTo>
                <a:lnTo>
                  <a:pt x="495" y="399"/>
                </a:lnTo>
                <a:lnTo>
                  <a:pt x="497" y="396"/>
                </a:lnTo>
                <a:lnTo>
                  <a:pt x="500" y="393"/>
                </a:lnTo>
                <a:lnTo>
                  <a:pt x="500" y="393"/>
                </a:lnTo>
                <a:lnTo>
                  <a:pt x="497" y="393"/>
                </a:lnTo>
                <a:lnTo>
                  <a:pt x="492" y="393"/>
                </a:lnTo>
                <a:lnTo>
                  <a:pt x="492" y="393"/>
                </a:lnTo>
                <a:close/>
                <a:moveTo>
                  <a:pt x="717" y="446"/>
                </a:moveTo>
                <a:lnTo>
                  <a:pt x="717" y="446"/>
                </a:lnTo>
                <a:lnTo>
                  <a:pt x="718" y="460"/>
                </a:lnTo>
                <a:lnTo>
                  <a:pt x="721" y="466"/>
                </a:lnTo>
                <a:lnTo>
                  <a:pt x="724" y="469"/>
                </a:lnTo>
                <a:lnTo>
                  <a:pt x="724" y="469"/>
                </a:lnTo>
                <a:lnTo>
                  <a:pt x="727" y="460"/>
                </a:lnTo>
                <a:lnTo>
                  <a:pt x="729" y="451"/>
                </a:lnTo>
                <a:lnTo>
                  <a:pt x="729" y="442"/>
                </a:lnTo>
                <a:lnTo>
                  <a:pt x="727" y="433"/>
                </a:lnTo>
                <a:lnTo>
                  <a:pt x="723" y="413"/>
                </a:lnTo>
                <a:lnTo>
                  <a:pt x="720" y="393"/>
                </a:lnTo>
                <a:lnTo>
                  <a:pt x="720" y="393"/>
                </a:lnTo>
                <a:lnTo>
                  <a:pt x="717" y="393"/>
                </a:lnTo>
                <a:lnTo>
                  <a:pt x="717" y="393"/>
                </a:lnTo>
                <a:lnTo>
                  <a:pt x="715" y="399"/>
                </a:lnTo>
                <a:lnTo>
                  <a:pt x="713" y="405"/>
                </a:lnTo>
                <a:lnTo>
                  <a:pt x="713" y="417"/>
                </a:lnTo>
                <a:lnTo>
                  <a:pt x="717" y="446"/>
                </a:lnTo>
                <a:lnTo>
                  <a:pt x="717" y="446"/>
                </a:lnTo>
                <a:close/>
                <a:moveTo>
                  <a:pt x="242" y="398"/>
                </a:moveTo>
                <a:lnTo>
                  <a:pt x="242" y="398"/>
                </a:lnTo>
                <a:lnTo>
                  <a:pt x="242" y="396"/>
                </a:lnTo>
                <a:lnTo>
                  <a:pt x="241" y="393"/>
                </a:lnTo>
                <a:lnTo>
                  <a:pt x="241" y="393"/>
                </a:lnTo>
                <a:lnTo>
                  <a:pt x="241" y="396"/>
                </a:lnTo>
                <a:lnTo>
                  <a:pt x="241" y="398"/>
                </a:lnTo>
                <a:lnTo>
                  <a:pt x="242" y="398"/>
                </a:lnTo>
                <a:lnTo>
                  <a:pt x="242" y="398"/>
                </a:lnTo>
                <a:close/>
                <a:moveTo>
                  <a:pt x="128" y="431"/>
                </a:moveTo>
                <a:lnTo>
                  <a:pt x="128" y="431"/>
                </a:lnTo>
                <a:lnTo>
                  <a:pt x="136" y="425"/>
                </a:lnTo>
                <a:lnTo>
                  <a:pt x="136" y="425"/>
                </a:lnTo>
                <a:lnTo>
                  <a:pt x="134" y="408"/>
                </a:lnTo>
                <a:lnTo>
                  <a:pt x="133" y="401"/>
                </a:lnTo>
                <a:lnTo>
                  <a:pt x="130" y="395"/>
                </a:lnTo>
                <a:lnTo>
                  <a:pt x="130" y="395"/>
                </a:lnTo>
                <a:lnTo>
                  <a:pt x="128" y="402"/>
                </a:lnTo>
                <a:lnTo>
                  <a:pt x="128" y="413"/>
                </a:lnTo>
                <a:lnTo>
                  <a:pt x="128" y="431"/>
                </a:lnTo>
                <a:lnTo>
                  <a:pt x="128" y="431"/>
                </a:lnTo>
                <a:close/>
                <a:moveTo>
                  <a:pt x="517" y="395"/>
                </a:moveTo>
                <a:lnTo>
                  <a:pt x="517" y="395"/>
                </a:lnTo>
                <a:lnTo>
                  <a:pt x="512" y="395"/>
                </a:lnTo>
                <a:lnTo>
                  <a:pt x="508" y="395"/>
                </a:lnTo>
                <a:lnTo>
                  <a:pt x="505" y="398"/>
                </a:lnTo>
                <a:lnTo>
                  <a:pt x="502" y="404"/>
                </a:lnTo>
                <a:lnTo>
                  <a:pt x="502" y="404"/>
                </a:lnTo>
                <a:lnTo>
                  <a:pt x="511" y="410"/>
                </a:lnTo>
                <a:lnTo>
                  <a:pt x="515" y="411"/>
                </a:lnTo>
                <a:lnTo>
                  <a:pt x="520" y="413"/>
                </a:lnTo>
                <a:lnTo>
                  <a:pt x="520" y="413"/>
                </a:lnTo>
                <a:lnTo>
                  <a:pt x="518" y="404"/>
                </a:lnTo>
                <a:lnTo>
                  <a:pt x="517" y="395"/>
                </a:lnTo>
                <a:lnTo>
                  <a:pt x="517" y="395"/>
                </a:lnTo>
                <a:close/>
                <a:moveTo>
                  <a:pt x="267" y="396"/>
                </a:moveTo>
                <a:lnTo>
                  <a:pt x="267" y="396"/>
                </a:lnTo>
                <a:lnTo>
                  <a:pt x="267" y="399"/>
                </a:lnTo>
                <a:lnTo>
                  <a:pt x="268" y="404"/>
                </a:lnTo>
                <a:lnTo>
                  <a:pt x="268" y="404"/>
                </a:lnTo>
                <a:lnTo>
                  <a:pt x="274" y="404"/>
                </a:lnTo>
                <a:lnTo>
                  <a:pt x="274" y="404"/>
                </a:lnTo>
                <a:lnTo>
                  <a:pt x="277" y="399"/>
                </a:lnTo>
                <a:lnTo>
                  <a:pt x="279" y="396"/>
                </a:lnTo>
                <a:lnTo>
                  <a:pt x="279" y="395"/>
                </a:lnTo>
                <a:lnTo>
                  <a:pt x="279" y="395"/>
                </a:lnTo>
                <a:lnTo>
                  <a:pt x="273" y="396"/>
                </a:lnTo>
                <a:lnTo>
                  <a:pt x="270" y="396"/>
                </a:lnTo>
                <a:lnTo>
                  <a:pt x="267" y="396"/>
                </a:lnTo>
                <a:lnTo>
                  <a:pt x="267" y="396"/>
                </a:lnTo>
                <a:close/>
                <a:moveTo>
                  <a:pt x="592" y="402"/>
                </a:moveTo>
                <a:lnTo>
                  <a:pt x="592" y="402"/>
                </a:lnTo>
                <a:lnTo>
                  <a:pt x="593" y="401"/>
                </a:lnTo>
                <a:lnTo>
                  <a:pt x="596" y="401"/>
                </a:lnTo>
                <a:lnTo>
                  <a:pt x="596" y="401"/>
                </a:lnTo>
                <a:lnTo>
                  <a:pt x="595" y="396"/>
                </a:lnTo>
                <a:lnTo>
                  <a:pt x="593" y="395"/>
                </a:lnTo>
                <a:lnTo>
                  <a:pt x="592" y="395"/>
                </a:lnTo>
                <a:lnTo>
                  <a:pt x="592" y="395"/>
                </a:lnTo>
                <a:lnTo>
                  <a:pt x="592" y="399"/>
                </a:lnTo>
                <a:lnTo>
                  <a:pt x="592" y="402"/>
                </a:lnTo>
                <a:lnTo>
                  <a:pt x="592" y="402"/>
                </a:lnTo>
                <a:close/>
                <a:moveTo>
                  <a:pt x="482" y="416"/>
                </a:moveTo>
                <a:lnTo>
                  <a:pt x="482" y="416"/>
                </a:lnTo>
                <a:lnTo>
                  <a:pt x="485" y="413"/>
                </a:lnTo>
                <a:lnTo>
                  <a:pt x="485" y="410"/>
                </a:lnTo>
                <a:lnTo>
                  <a:pt x="485" y="407"/>
                </a:lnTo>
                <a:lnTo>
                  <a:pt x="483" y="405"/>
                </a:lnTo>
                <a:lnTo>
                  <a:pt x="480" y="399"/>
                </a:lnTo>
                <a:lnTo>
                  <a:pt x="476" y="395"/>
                </a:lnTo>
                <a:lnTo>
                  <a:pt x="476" y="395"/>
                </a:lnTo>
                <a:lnTo>
                  <a:pt x="479" y="407"/>
                </a:lnTo>
                <a:lnTo>
                  <a:pt x="482" y="416"/>
                </a:lnTo>
                <a:lnTo>
                  <a:pt x="482" y="416"/>
                </a:lnTo>
                <a:close/>
                <a:moveTo>
                  <a:pt x="608" y="399"/>
                </a:moveTo>
                <a:lnTo>
                  <a:pt x="608" y="399"/>
                </a:lnTo>
                <a:lnTo>
                  <a:pt x="608" y="398"/>
                </a:lnTo>
                <a:lnTo>
                  <a:pt x="608" y="395"/>
                </a:lnTo>
                <a:lnTo>
                  <a:pt x="608" y="395"/>
                </a:lnTo>
                <a:lnTo>
                  <a:pt x="607" y="396"/>
                </a:lnTo>
                <a:lnTo>
                  <a:pt x="607" y="398"/>
                </a:lnTo>
                <a:lnTo>
                  <a:pt x="608" y="399"/>
                </a:lnTo>
                <a:lnTo>
                  <a:pt x="608" y="399"/>
                </a:lnTo>
                <a:close/>
                <a:moveTo>
                  <a:pt x="308" y="405"/>
                </a:moveTo>
                <a:lnTo>
                  <a:pt x="308" y="405"/>
                </a:lnTo>
                <a:lnTo>
                  <a:pt x="306" y="401"/>
                </a:lnTo>
                <a:lnTo>
                  <a:pt x="305" y="396"/>
                </a:lnTo>
                <a:lnTo>
                  <a:pt x="305" y="396"/>
                </a:lnTo>
                <a:lnTo>
                  <a:pt x="305" y="402"/>
                </a:lnTo>
                <a:lnTo>
                  <a:pt x="305" y="404"/>
                </a:lnTo>
                <a:lnTo>
                  <a:pt x="308" y="405"/>
                </a:lnTo>
                <a:lnTo>
                  <a:pt x="308" y="405"/>
                </a:lnTo>
                <a:close/>
                <a:moveTo>
                  <a:pt x="380" y="399"/>
                </a:moveTo>
                <a:lnTo>
                  <a:pt x="380" y="399"/>
                </a:lnTo>
                <a:lnTo>
                  <a:pt x="381" y="399"/>
                </a:lnTo>
                <a:lnTo>
                  <a:pt x="383" y="399"/>
                </a:lnTo>
                <a:lnTo>
                  <a:pt x="383" y="399"/>
                </a:lnTo>
                <a:lnTo>
                  <a:pt x="381" y="398"/>
                </a:lnTo>
                <a:lnTo>
                  <a:pt x="380" y="396"/>
                </a:lnTo>
                <a:lnTo>
                  <a:pt x="380" y="396"/>
                </a:lnTo>
                <a:lnTo>
                  <a:pt x="380" y="399"/>
                </a:lnTo>
                <a:lnTo>
                  <a:pt x="380" y="399"/>
                </a:lnTo>
                <a:close/>
                <a:moveTo>
                  <a:pt x="476" y="416"/>
                </a:moveTo>
                <a:lnTo>
                  <a:pt x="476" y="416"/>
                </a:lnTo>
                <a:lnTo>
                  <a:pt x="474" y="405"/>
                </a:lnTo>
                <a:lnTo>
                  <a:pt x="473" y="399"/>
                </a:lnTo>
                <a:lnTo>
                  <a:pt x="468" y="396"/>
                </a:lnTo>
                <a:lnTo>
                  <a:pt x="468" y="396"/>
                </a:lnTo>
                <a:lnTo>
                  <a:pt x="470" y="402"/>
                </a:lnTo>
                <a:lnTo>
                  <a:pt x="470" y="408"/>
                </a:lnTo>
                <a:lnTo>
                  <a:pt x="471" y="414"/>
                </a:lnTo>
                <a:lnTo>
                  <a:pt x="474" y="416"/>
                </a:lnTo>
                <a:lnTo>
                  <a:pt x="476" y="416"/>
                </a:lnTo>
                <a:lnTo>
                  <a:pt x="476" y="416"/>
                </a:lnTo>
                <a:close/>
                <a:moveTo>
                  <a:pt x="293" y="405"/>
                </a:moveTo>
                <a:lnTo>
                  <a:pt x="293" y="405"/>
                </a:lnTo>
                <a:lnTo>
                  <a:pt x="296" y="405"/>
                </a:lnTo>
                <a:lnTo>
                  <a:pt x="299" y="405"/>
                </a:lnTo>
                <a:lnTo>
                  <a:pt x="299" y="405"/>
                </a:lnTo>
                <a:lnTo>
                  <a:pt x="299" y="401"/>
                </a:lnTo>
                <a:lnTo>
                  <a:pt x="297" y="398"/>
                </a:lnTo>
                <a:lnTo>
                  <a:pt x="296" y="396"/>
                </a:lnTo>
                <a:lnTo>
                  <a:pt x="296" y="396"/>
                </a:lnTo>
                <a:lnTo>
                  <a:pt x="294" y="401"/>
                </a:lnTo>
                <a:lnTo>
                  <a:pt x="293" y="405"/>
                </a:lnTo>
                <a:lnTo>
                  <a:pt x="293" y="405"/>
                </a:lnTo>
                <a:close/>
                <a:moveTo>
                  <a:pt x="445" y="399"/>
                </a:moveTo>
                <a:lnTo>
                  <a:pt x="445" y="399"/>
                </a:lnTo>
                <a:lnTo>
                  <a:pt x="447" y="402"/>
                </a:lnTo>
                <a:lnTo>
                  <a:pt x="450" y="405"/>
                </a:lnTo>
                <a:lnTo>
                  <a:pt x="450" y="405"/>
                </a:lnTo>
                <a:lnTo>
                  <a:pt x="457" y="398"/>
                </a:lnTo>
                <a:lnTo>
                  <a:pt x="457" y="398"/>
                </a:lnTo>
                <a:lnTo>
                  <a:pt x="451" y="398"/>
                </a:lnTo>
                <a:lnTo>
                  <a:pt x="445" y="399"/>
                </a:lnTo>
                <a:lnTo>
                  <a:pt x="445" y="399"/>
                </a:lnTo>
                <a:close/>
                <a:moveTo>
                  <a:pt x="248" y="401"/>
                </a:moveTo>
                <a:lnTo>
                  <a:pt x="248" y="401"/>
                </a:lnTo>
                <a:lnTo>
                  <a:pt x="250" y="404"/>
                </a:lnTo>
                <a:lnTo>
                  <a:pt x="250" y="404"/>
                </a:lnTo>
                <a:lnTo>
                  <a:pt x="253" y="404"/>
                </a:lnTo>
                <a:lnTo>
                  <a:pt x="255" y="401"/>
                </a:lnTo>
                <a:lnTo>
                  <a:pt x="255" y="401"/>
                </a:lnTo>
                <a:lnTo>
                  <a:pt x="252" y="401"/>
                </a:lnTo>
                <a:lnTo>
                  <a:pt x="248" y="401"/>
                </a:lnTo>
                <a:lnTo>
                  <a:pt x="248" y="401"/>
                </a:lnTo>
                <a:close/>
                <a:moveTo>
                  <a:pt x="453" y="408"/>
                </a:moveTo>
                <a:lnTo>
                  <a:pt x="453" y="408"/>
                </a:lnTo>
                <a:lnTo>
                  <a:pt x="465" y="413"/>
                </a:lnTo>
                <a:lnTo>
                  <a:pt x="465" y="413"/>
                </a:lnTo>
                <a:lnTo>
                  <a:pt x="463" y="405"/>
                </a:lnTo>
                <a:lnTo>
                  <a:pt x="462" y="402"/>
                </a:lnTo>
                <a:lnTo>
                  <a:pt x="459" y="399"/>
                </a:lnTo>
                <a:lnTo>
                  <a:pt x="459" y="399"/>
                </a:lnTo>
                <a:lnTo>
                  <a:pt x="456" y="404"/>
                </a:lnTo>
                <a:lnTo>
                  <a:pt x="453" y="408"/>
                </a:lnTo>
                <a:lnTo>
                  <a:pt x="453" y="408"/>
                </a:lnTo>
                <a:close/>
                <a:moveTo>
                  <a:pt x="550" y="404"/>
                </a:moveTo>
                <a:lnTo>
                  <a:pt x="550" y="404"/>
                </a:lnTo>
                <a:lnTo>
                  <a:pt x="549" y="401"/>
                </a:lnTo>
                <a:lnTo>
                  <a:pt x="549" y="401"/>
                </a:lnTo>
                <a:lnTo>
                  <a:pt x="547" y="401"/>
                </a:lnTo>
                <a:lnTo>
                  <a:pt x="547" y="401"/>
                </a:lnTo>
                <a:lnTo>
                  <a:pt x="547" y="402"/>
                </a:lnTo>
                <a:lnTo>
                  <a:pt x="550" y="404"/>
                </a:lnTo>
                <a:lnTo>
                  <a:pt x="550" y="404"/>
                </a:lnTo>
                <a:close/>
                <a:moveTo>
                  <a:pt x="581" y="401"/>
                </a:moveTo>
                <a:lnTo>
                  <a:pt x="581" y="401"/>
                </a:lnTo>
                <a:lnTo>
                  <a:pt x="582" y="404"/>
                </a:lnTo>
                <a:lnTo>
                  <a:pt x="582" y="405"/>
                </a:lnTo>
                <a:lnTo>
                  <a:pt x="587" y="408"/>
                </a:lnTo>
                <a:lnTo>
                  <a:pt x="587" y="408"/>
                </a:lnTo>
                <a:lnTo>
                  <a:pt x="587" y="405"/>
                </a:lnTo>
                <a:lnTo>
                  <a:pt x="587" y="402"/>
                </a:lnTo>
                <a:lnTo>
                  <a:pt x="585" y="401"/>
                </a:lnTo>
                <a:lnTo>
                  <a:pt x="581" y="401"/>
                </a:lnTo>
                <a:lnTo>
                  <a:pt x="581" y="401"/>
                </a:lnTo>
                <a:close/>
                <a:moveTo>
                  <a:pt x="759" y="445"/>
                </a:moveTo>
                <a:lnTo>
                  <a:pt x="759" y="445"/>
                </a:lnTo>
                <a:lnTo>
                  <a:pt x="762" y="420"/>
                </a:lnTo>
                <a:lnTo>
                  <a:pt x="761" y="408"/>
                </a:lnTo>
                <a:lnTo>
                  <a:pt x="759" y="404"/>
                </a:lnTo>
                <a:lnTo>
                  <a:pt x="758" y="401"/>
                </a:lnTo>
                <a:lnTo>
                  <a:pt x="758" y="401"/>
                </a:lnTo>
                <a:lnTo>
                  <a:pt x="755" y="411"/>
                </a:lnTo>
                <a:lnTo>
                  <a:pt x="753" y="424"/>
                </a:lnTo>
                <a:lnTo>
                  <a:pt x="755" y="434"/>
                </a:lnTo>
                <a:lnTo>
                  <a:pt x="756" y="440"/>
                </a:lnTo>
                <a:lnTo>
                  <a:pt x="759" y="445"/>
                </a:lnTo>
                <a:lnTo>
                  <a:pt x="759" y="445"/>
                </a:lnTo>
                <a:close/>
                <a:moveTo>
                  <a:pt x="87" y="417"/>
                </a:moveTo>
                <a:lnTo>
                  <a:pt x="87" y="417"/>
                </a:lnTo>
                <a:lnTo>
                  <a:pt x="90" y="417"/>
                </a:lnTo>
                <a:lnTo>
                  <a:pt x="90" y="417"/>
                </a:lnTo>
                <a:lnTo>
                  <a:pt x="90" y="410"/>
                </a:lnTo>
                <a:lnTo>
                  <a:pt x="88" y="405"/>
                </a:lnTo>
                <a:lnTo>
                  <a:pt x="87" y="402"/>
                </a:lnTo>
                <a:lnTo>
                  <a:pt x="87" y="402"/>
                </a:lnTo>
                <a:lnTo>
                  <a:pt x="87" y="410"/>
                </a:lnTo>
                <a:lnTo>
                  <a:pt x="87" y="417"/>
                </a:lnTo>
                <a:lnTo>
                  <a:pt x="87" y="417"/>
                </a:lnTo>
                <a:close/>
                <a:moveTo>
                  <a:pt x="239" y="404"/>
                </a:moveTo>
                <a:lnTo>
                  <a:pt x="239" y="404"/>
                </a:lnTo>
                <a:lnTo>
                  <a:pt x="239" y="405"/>
                </a:lnTo>
                <a:lnTo>
                  <a:pt x="239" y="405"/>
                </a:lnTo>
                <a:lnTo>
                  <a:pt x="245" y="405"/>
                </a:lnTo>
                <a:lnTo>
                  <a:pt x="245" y="405"/>
                </a:lnTo>
                <a:lnTo>
                  <a:pt x="244" y="402"/>
                </a:lnTo>
                <a:lnTo>
                  <a:pt x="242" y="402"/>
                </a:lnTo>
                <a:lnTo>
                  <a:pt x="239" y="404"/>
                </a:lnTo>
                <a:lnTo>
                  <a:pt x="239" y="404"/>
                </a:lnTo>
                <a:close/>
                <a:moveTo>
                  <a:pt x="770" y="414"/>
                </a:moveTo>
                <a:lnTo>
                  <a:pt x="770" y="414"/>
                </a:lnTo>
                <a:lnTo>
                  <a:pt x="770" y="410"/>
                </a:lnTo>
                <a:lnTo>
                  <a:pt x="770" y="407"/>
                </a:lnTo>
                <a:lnTo>
                  <a:pt x="770" y="405"/>
                </a:lnTo>
                <a:lnTo>
                  <a:pt x="770" y="405"/>
                </a:lnTo>
                <a:lnTo>
                  <a:pt x="768" y="404"/>
                </a:lnTo>
                <a:lnTo>
                  <a:pt x="768" y="404"/>
                </a:lnTo>
                <a:lnTo>
                  <a:pt x="768" y="402"/>
                </a:lnTo>
                <a:lnTo>
                  <a:pt x="767" y="402"/>
                </a:lnTo>
                <a:lnTo>
                  <a:pt x="767" y="402"/>
                </a:lnTo>
                <a:lnTo>
                  <a:pt x="768" y="410"/>
                </a:lnTo>
                <a:lnTo>
                  <a:pt x="770" y="414"/>
                </a:lnTo>
                <a:lnTo>
                  <a:pt x="770" y="414"/>
                </a:lnTo>
                <a:close/>
                <a:moveTo>
                  <a:pt x="401" y="407"/>
                </a:moveTo>
                <a:lnTo>
                  <a:pt x="401" y="407"/>
                </a:lnTo>
                <a:lnTo>
                  <a:pt x="402" y="405"/>
                </a:lnTo>
                <a:lnTo>
                  <a:pt x="402" y="405"/>
                </a:lnTo>
                <a:lnTo>
                  <a:pt x="404" y="404"/>
                </a:lnTo>
                <a:lnTo>
                  <a:pt x="404" y="404"/>
                </a:lnTo>
                <a:lnTo>
                  <a:pt x="401" y="404"/>
                </a:lnTo>
                <a:lnTo>
                  <a:pt x="399" y="404"/>
                </a:lnTo>
                <a:lnTo>
                  <a:pt x="399" y="404"/>
                </a:lnTo>
                <a:lnTo>
                  <a:pt x="399" y="405"/>
                </a:lnTo>
                <a:lnTo>
                  <a:pt x="401" y="407"/>
                </a:lnTo>
                <a:lnTo>
                  <a:pt x="401" y="407"/>
                </a:lnTo>
                <a:lnTo>
                  <a:pt x="401" y="407"/>
                </a:lnTo>
                <a:close/>
                <a:moveTo>
                  <a:pt x="627" y="439"/>
                </a:moveTo>
                <a:lnTo>
                  <a:pt x="627" y="439"/>
                </a:lnTo>
                <a:lnTo>
                  <a:pt x="628" y="436"/>
                </a:lnTo>
                <a:lnTo>
                  <a:pt x="630" y="433"/>
                </a:lnTo>
                <a:lnTo>
                  <a:pt x="630" y="425"/>
                </a:lnTo>
                <a:lnTo>
                  <a:pt x="630" y="417"/>
                </a:lnTo>
                <a:lnTo>
                  <a:pt x="631" y="411"/>
                </a:lnTo>
                <a:lnTo>
                  <a:pt x="631" y="411"/>
                </a:lnTo>
                <a:lnTo>
                  <a:pt x="630" y="410"/>
                </a:lnTo>
                <a:lnTo>
                  <a:pt x="630" y="407"/>
                </a:lnTo>
                <a:lnTo>
                  <a:pt x="631" y="405"/>
                </a:lnTo>
                <a:lnTo>
                  <a:pt x="630" y="404"/>
                </a:lnTo>
                <a:lnTo>
                  <a:pt x="630" y="404"/>
                </a:lnTo>
                <a:lnTo>
                  <a:pt x="628" y="407"/>
                </a:lnTo>
                <a:lnTo>
                  <a:pt x="627" y="411"/>
                </a:lnTo>
                <a:lnTo>
                  <a:pt x="625" y="420"/>
                </a:lnTo>
                <a:lnTo>
                  <a:pt x="625" y="430"/>
                </a:lnTo>
                <a:lnTo>
                  <a:pt x="627" y="439"/>
                </a:lnTo>
                <a:lnTo>
                  <a:pt x="627" y="439"/>
                </a:lnTo>
                <a:close/>
                <a:moveTo>
                  <a:pt x="363" y="405"/>
                </a:moveTo>
                <a:lnTo>
                  <a:pt x="363" y="405"/>
                </a:lnTo>
                <a:lnTo>
                  <a:pt x="363" y="410"/>
                </a:lnTo>
                <a:lnTo>
                  <a:pt x="364" y="413"/>
                </a:lnTo>
                <a:lnTo>
                  <a:pt x="369" y="419"/>
                </a:lnTo>
                <a:lnTo>
                  <a:pt x="369" y="419"/>
                </a:lnTo>
                <a:lnTo>
                  <a:pt x="372" y="416"/>
                </a:lnTo>
                <a:lnTo>
                  <a:pt x="375" y="413"/>
                </a:lnTo>
                <a:lnTo>
                  <a:pt x="377" y="410"/>
                </a:lnTo>
                <a:lnTo>
                  <a:pt x="375" y="405"/>
                </a:lnTo>
                <a:lnTo>
                  <a:pt x="375" y="405"/>
                </a:lnTo>
                <a:lnTo>
                  <a:pt x="372" y="405"/>
                </a:lnTo>
                <a:lnTo>
                  <a:pt x="369" y="405"/>
                </a:lnTo>
                <a:lnTo>
                  <a:pt x="366" y="405"/>
                </a:lnTo>
                <a:lnTo>
                  <a:pt x="363" y="405"/>
                </a:lnTo>
                <a:lnTo>
                  <a:pt x="363" y="405"/>
                </a:lnTo>
                <a:close/>
                <a:moveTo>
                  <a:pt x="352" y="414"/>
                </a:moveTo>
                <a:lnTo>
                  <a:pt x="352" y="414"/>
                </a:lnTo>
                <a:lnTo>
                  <a:pt x="352" y="411"/>
                </a:lnTo>
                <a:lnTo>
                  <a:pt x="354" y="407"/>
                </a:lnTo>
                <a:lnTo>
                  <a:pt x="354" y="407"/>
                </a:lnTo>
                <a:lnTo>
                  <a:pt x="354" y="405"/>
                </a:lnTo>
                <a:lnTo>
                  <a:pt x="352" y="405"/>
                </a:lnTo>
                <a:lnTo>
                  <a:pt x="352" y="405"/>
                </a:lnTo>
                <a:lnTo>
                  <a:pt x="351" y="407"/>
                </a:lnTo>
                <a:lnTo>
                  <a:pt x="351" y="410"/>
                </a:lnTo>
                <a:lnTo>
                  <a:pt x="352" y="414"/>
                </a:lnTo>
                <a:lnTo>
                  <a:pt x="352" y="414"/>
                </a:lnTo>
                <a:close/>
                <a:moveTo>
                  <a:pt x="646" y="411"/>
                </a:moveTo>
                <a:lnTo>
                  <a:pt x="646" y="411"/>
                </a:lnTo>
                <a:lnTo>
                  <a:pt x="646" y="408"/>
                </a:lnTo>
                <a:lnTo>
                  <a:pt x="646" y="407"/>
                </a:lnTo>
                <a:lnTo>
                  <a:pt x="645" y="405"/>
                </a:lnTo>
                <a:lnTo>
                  <a:pt x="645" y="405"/>
                </a:lnTo>
                <a:lnTo>
                  <a:pt x="645" y="408"/>
                </a:lnTo>
                <a:lnTo>
                  <a:pt x="645" y="410"/>
                </a:lnTo>
                <a:lnTo>
                  <a:pt x="646" y="411"/>
                </a:lnTo>
                <a:lnTo>
                  <a:pt x="646" y="411"/>
                </a:lnTo>
                <a:close/>
                <a:moveTo>
                  <a:pt x="383" y="425"/>
                </a:moveTo>
                <a:lnTo>
                  <a:pt x="383" y="425"/>
                </a:lnTo>
                <a:lnTo>
                  <a:pt x="387" y="424"/>
                </a:lnTo>
                <a:lnTo>
                  <a:pt x="390" y="422"/>
                </a:lnTo>
                <a:lnTo>
                  <a:pt x="393" y="416"/>
                </a:lnTo>
                <a:lnTo>
                  <a:pt x="393" y="416"/>
                </a:lnTo>
                <a:lnTo>
                  <a:pt x="390" y="411"/>
                </a:lnTo>
                <a:lnTo>
                  <a:pt x="386" y="405"/>
                </a:lnTo>
                <a:lnTo>
                  <a:pt x="386" y="405"/>
                </a:lnTo>
                <a:lnTo>
                  <a:pt x="384" y="410"/>
                </a:lnTo>
                <a:lnTo>
                  <a:pt x="383" y="414"/>
                </a:lnTo>
                <a:lnTo>
                  <a:pt x="381" y="419"/>
                </a:lnTo>
                <a:lnTo>
                  <a:pt x="383" y="425"/>
                </a:lnTo>
                <a:lnTo>
                  <a:pt x="383" y="425"/>
                </a:lnTo>
                <a:close/>
                <a:moveTo>
                  <a:pt x="686" y="428"/>
                </a:moveTo>
                <a:lnTo>
                  <a:pt x="686" y="428"/>
                </a:lnTo>
                <a:lnTo>
                  <a:pt x="686" y="417"/>
                </a:lnTo>
                <a:lnTo>
                  <a:pt x="688" y="411"/>
                </a:lnTo>
                <a:lnTo>
                  <a:pt x="686" y="405"/>
                </a:lnTo>
                <a:lnTo>
                  <a:pt x="686" y="405"/>
                </a:lnTo>
                <a:lnTo>
                  <a:pt x="685" y="417"/>
                </a:lnTo>
                <a:lnTo>
                  <a:pt x="685" y="422"/>
                </a:lnTo>
                <a:lnTo>
                  <a:pt x="686" y="428"/>
                </a:lnTo>
                <a:lnTo>
                  <a:pt x="686" y="428"/>
                </a:lnTo>
                <a:close/>
                <a:moveTo>
                  <a:pt x="169" y="422"/>
                </a:moveTo>
                <a:lnTo>
                  <a:pt x="169" y="422"/>
                </a:lnTo>
                <a:lnTo>
                  <a:pt x="174" y="424"/>
                </a:lnTo>
                <a:lnTo>
                  <a:pt x="177" y="422"/>
                </a:lnTo>
                <a:lnTo>
                  <a:pt x="180" y="420"/>
                </a:lnTo>
                <a:lnTo>
                  <a:pt x="181" y="417"/>
                </a:lnTo>
                <a:lnTo>
                  <a:pt x="183" y="414"/>
                </a:lnTo>
                <a:lnTo>
                  <a:pt x="183" y="411"/>
                </a:lnTo>
                <a:lnTo>
                  <a:pt x="181" y="408"/>
                </a:lnTo>
                <a:lnTo>
                  <a:pt x="180" y="407"/>
                </a:lnTo>
                <a:lnTo>
                  <a:pt x="180" y="407"/>
                </a:lnTo>
                <a:lnTo>
                  <a:pt x="174" y="414"/>
                </a:lnTo>
                <a:lnTo>
                  <a:pt x="171" y="417"/>
                </a:lnTo>
                <a:lnTo>
                  <a:pt x="169" y="422"/>
                </a:lnTo>
                <a:lnTo>
                  <a:pt x="169" y="422"/>
                </a:lnTo>
                <a:close/>
                <a:moveTo>
                  <a:pt x="495" y="410"/>
                </a:moveTo>
                <a:lnTo>
                  <a:pt x="495" y="410"/>
                </a:lnTo>
                <a:lnTo>
                  <a:pt x="497" y="411"/>
                </a:lnTo>
                <a:lnTo>
                  <a:pt x="497" y="414"/>
                </a:lnTo>
                <a:lnTo>
                  <a:pt x="497" y="414"/>
                </a:lnTo>
                <a:lnTo>
                  <a:pt x="505" y="414"/>
                </a:lnTo>
                <a:lnTo>
                  <a:pt x="508" y="414"/>
                </a:lnTo>
                <a:lnTo>
                  <a:pt x="511" y="413"/>
                </a:lnTo>
                <a:lnTo>
                  <a:pt x="511" y="413"/>
                </a:lnTo>
                <a:lnTo>
                  <a:pt x="503" y="408"/>
                </a:lnTo>
                <a:lnTo>
                  <a:pt x="499" y="407"/>
                </a:lnTo>
                <a:lnTo>
                  <a:pt x="497" y="408"/>
                </a:lnTo>
                <a:lnTo>
                  <a:pt x="495" y="410"/>
                </a:lnTo>
                <a:lnTo>
                  <a:pt x="495" y="410"/>
                </a:lnTo>
                <a:close/>
                <a:moveTo>
                  <a:pt x="47" y="449"/>
                </a:moveTo>
                <a:lnTo>
                  <a:pt x="47" y="449"/>
                </a:lnTo>
                <a:lnTo>
                  <a:pt x="55" y="454"/>
                </a:lnTo>
                <a:lnTo>
                  <a:pt x="55" y="454"/>
                </a:lnTo>
                <a:lnTo>
                  <a:pt x="53" y="445"/>
                </a:lnTo>
                <a:lnTo>
                  <a:pt x="50" y="437"/>
                </a:lnTo>
                <a:lnTo>
                  <a:pt x="49" y="428"/>
                </a:lnTo>
                <a:lnTo>
                  <a:pt x="47" y="420"/>
                </a:lnTo>
                <a:lnTo>
                  <a:pt x="47" y="420"/>
                </a:lnTo>
                <a:lnTo>
                  <a:pt x="44" y="414"/>
                </a:lnTo>
                <a:lnTo>
                  <a:pt x="40" y="407"/>
                </a:lnTo>
                <a:lnTo>
                  <a:pt x="40" y="407"/>
                </a:lnTo>
                <a:lnTo>
                  <a:pt x="43" y="430"/>
                </a:lnTo>
                <a:lnTo>
                  <a:pt x="47" y="449"/>
                </a:lnTo>
                <a:lnTo>
                  <a:pt x="47" y="449"/>
                </a:lnTo>
                <a:close/>
                <a:moveTo>
                  <a:pt x="335" y="416"/>
                </a:moveTo>
                <a:lnTo>
                  <a:pt x="335" y="416"/>
                </a:lnTo>
                <a:lnTo>
                  <a:pt x="334" y="411"/>
                </a:lnTo>
                <a:lnTo>
                  <a:pt x="334" y="408"/>
                </a:lnTo>
                <a:lnTo>
                  <a:pt x="331" y="407"/>
                </a:lnTo>
                <a:lnTo>
                  <a:pt x="331" y="407"/>
                </a:lnTo>
                <a:lnTo>
                  <a:pt x="331" y="413"/>
                </a:lnTo>
                <a:lnTo>
                  <a:pt x="332" y="414"/>
                </a:lnTo>
                <a:lnTo>
                  <a:pt x="335" y="416"/>
                </a:lnTo>
                <a:lnTo>
                  <a:pt x="335" y="416"/>
                </a:lnTo>
                <a:close/>
                <a:moveTo>
                  <a:pt x="341" y="414"/>
                </a:moveTo>
                <a:lnTo>
                  <a:pt x="341" y="414"/>
                </a:lnTo>
                <a:lnTo>
                  <a:pt x="343" y="411"/>
                </a:lnTo>
                <a:lnTo>
                  <a:pt x="345" y="410"/>
                </a:lnTo>
                <a:lnTo>
                  <a:pt x="345" y="407"/>
                </a:lnTo>
                <a:lnTo>
                  <a:pt x="345" y="407"/>
                </a:lnTo>
                <a:lnTo>
                  <a:pt x="338" y="407"/>
                </a:lnTo>
                <a:lnTo>
                  <a:pt x="338" y="407"/>
                </a:lnTo>
                <a:lnTo>
                  <a:pt x="340" y="411"/>
                </a:lnTo>
                <a:lnTo>
                  <a:pt x="341" y="414"/>
                </a:lnTo>
                <a:lnTo>
                  <a:pt x="341" y="414"/>
                </a:lnTo>
                <a:close/>
                <a:moveTo>
                  <a:pt x="416" y="419"/>
                </a:moveTo>
                <a:lnTo>
                  <a:pt x="416" y="419"/>
                </a:lnTo>
                <a:lnTo>
                  <a:pt x="421" y="416"/>
                </a:lnTo>
                <a:lnTo>
                  <a:pt x="422" y="413"/>
                </a:lnTo>
                <a:lnTo>
                  <a:pt x="424" y="413"/>
                </a:lnTo>
                <a:lnTo>
                  <a:pt x="424" y="413"/>
                </a:lnTo>
                <a:lnTo>
                  <a:pt x="424" y="411"/>
                </a:lnTo>
                <a:lnTo>
                  <a:pt x="425" y="411"/>
                </a:lnTo>
                <a:lnTo>
                  <a:pt x="425" y="410"/>
                </a:lnTo>
                <a:lnTo>
                  <a:pt x="424" y="408"/>
                </a:lnTo>
                <a:lnTo>
                  <a:pt x="424" y="408"/>
                </a:lnTo>
                <a:lnTo>
                  <a:pt x="421" y="408"/>
                </a:lnTo>
                <a:lnTo>
                  <a:pt x="416" y="407"/>
                </a:lnTo>
                <a:lnTo>
                  <a:pt x="416" y="407"/>
                </a:lnTo>
                <a:lnTo>
                  <a:pt x="416" y="413"/>
                </a:lnTo>
                <a:lnTo>
                  <a:pt x="416" y="419"/>
                </a:lnTo>
                <a:lnTo>
                  <a:pt x="416" y="419"/>
                </a:lnTo>
                <a:close/>
                <a:moveTo>
                  <a:pt x="442" y="410"/>
                </a:moveTo>
                <a:lnTo>
                  <a:pt x="442" y="410"/>
                </a:lnTo>
                <a:lnTo>
                  <a:pt x="442" y="408"/>
                </a:lnTo>
                <a:lnTo>
                  <a:pt x="439" y="408"/>
                </a:lnTo>
                <a:lnTo>
                  <a:pt x="438" y="407"/>
                </a:lnTo>
                <a:lnTo>
                  <a:pt x="436" y="408"/>
                </a:lnTo>
                <a:lnTo>
                  <a:pt x="436" y="408"/>
                </a:lnTo>
                <a:lnTo>
                  <a:pt x="439" y="410"/>
                </a:lnTo>
                <a:lnTo>
                  <a:pt x="442" y="410"/>
                </a:lnTo>
                <a:lnTo>
                  <a:pt x="442" y="410"/>
                </a:lnTo>
                <a:close/>
                <a:moveTo>
                  <a:pt x="573" y="410"/>
                </a:moveTo>
                <a:lnTo>
                  <a:pt x="573" y="410"/>
                </a:lnTo>
                <a:lnTo>
                  <a:pt x="576" y="410"/>
                </a:lnTo>
                <a:lnTo>
                  <a:pt x="578" y="410"/>
                </a:lnTo>
                <a:lnTo>
                  <a:pt x="578" y="408"/>
                </a:lnTo>
                <a:lnTo>
                  <a:pt x="578" y="408"/>
                </a:lnTo>
                <a:lnTo>
                  <a:pt x="575" y="407"/>
                </a:lnTo>
                <a:lnTo>
                  <a:pt x="575" y="407"/>
                </a:lnTo>
                <a:lnTo>
                  <a:pt x="573" y="410"/>
                </a:lnTo>
                <a:lnTo>
                  <a:pt x="573" y="410"/>
                </a:lnTo>
                <a:close/>
                <a:moveTo>
                  <a:pt x="691" y="431"/>
                </a:moveTo>
                <a:lnTo>
                  <a:pt x="691" y="431"/>
                </a:lnTo>
                <a:lnTo>
                  <a:pt x="695" y="419"/>
                </a:lnTo>
                <a:lnTo>
                  <a:pt x="695" y="413"/>
                </a:lnTo>
                <a:lnTo>
                  <a:pt x="694" y="410"/>
                </a:lnTo>
                <a:lnTo>
                  <a:pt x="692" y="407"/>
                </a:lnTo>
                <a:lnTo>
                  <a:pt x="692" y="407"/>
                </a:lnTo>
                <a:lnTo>
                  <a:pt x="691" y="420"/>
                </a:lnTo>
                <a:lnTo>
                  <a:pt x="691" y="425"/>
                </a:lnTo>
                <a:lnTo>
                  <a:pt x="691" y="431"/>
                </a:lnTo>
                <a:lnTo>
                  <a:pt x="691" y="431"/>
                </a:lnTo>
                <a:close/>
                <a:moveTo>
                  <a:pt x="320" y="408"/>
                </a:moveTo>
                <a:lnTo>
                  <a:pt x="320" y="408"/>
                </a:lnTo>
                <a:lnTo>
                  <a:pt x="322" y="411"/>
                </a:lnTo>
                <a:lnTo>
                  <a:pt x="326" y="413"/>
                </a:lnTo>
                <a:lnTo>
                  <a:pt x="326" y="413"/>
                </a:lnTo>
                <a:lnTo>
                  <a:pt x="326" y="411"/>
                </a:lnTo>
                <a:lnTo>
                  <a:pt x="325" y="408"/>
                </a:lnTo>
                <a:lnTo>
                  <a:pt x="325" y="408"/>
                </a:lnTo>
                <a:lnTo>
                  <a:pt x="323" y="408"/>
                </a:lnTo>
                <a:lnTo>
                  <a:pt x="320" y="408"/>
                </a:lnTo>
                <a:lnTo>
                  <a:pt x="320" y="408"/>
                </a:lnTo>
                <a:close/>
                <a:moveTo>
                  <a:pt x="540" y="411"/>
                </a:moveTo>
                <a:lnTo>
                  <a:pt x="540" y="411"/>
                </a:lnTo>
                <a:lnTo>
                  <a:pt x="541" y="411"/>
                </a:lnTo>
                <a:lnTo>
                  <a:pt x="541" y="410"/>
                </a:lnTo>
                <a:lnTo>
                  <a:pt x="541" y="408"/>
                </a:lnTo>
                <a:lnTo>
                  <a:pt x="540" y="408"/>
                </a:lnTo>
                <a:lnTo>
                  <a:pt x="540" y="408"/>
                </a:lnTo>
                <a:lnTo>
                  <a:pt x="540" y="410"/>
                </a:lnTo>
                <a:lnTo>
                  <a:pt x="540" y="410"/>
                </a:lnTo>
                <a:lnTo>
                  <a:pt x="540" y="411"/>
                </a:lnTo>
                <a:lnTo>
                  <a:pt x="540" y="411"/>
                </a:lnTo>
                <a:lnTo>
                  <a:pt x="540" y="411"/>
                </a:lnTo>
                <a:close/>
                <a:moveTo>
                  <a:pt x="186" y="416"/>
                </a:moveTo>
                <a:lnTo>
                  <a:pt x="186" y="416"/>
                </a:lnTo>
                <a:lnTo>
                  <a:pt x="192" y="414"/>
                </a:lnTo>
                <a:lnTo>
                  <a:pt x="197" y="410"/>
                </a:lnTo>
                <a:lnTo>
                  <a:pt x="197" y="410"/>
                </a:lnTo>
                <a:lnTo>
                  <a:pt x="192" y="410"/>
                </a:lnTo>
                <a:lnTo>
                  <a:pt x="186" y="408"/>
                </a:lnTo>
                <a:lnTo>
                  <a:pt x="186" y="408"/>
                </a:lnTo>
                <a:lnTo>
                  <a:pt x="187" y="413"/>
                </a:lnTo>
                <a:lnTo>
                  <a:pt x="186" y="416"/>
                </a:lnTo>
                <a:lnTo>
                  <a:pt x="186" y="416"/>
                </a:lnTo>
                <a:close/>
                <a:moveTo>
                  <a:pt x="274" y="422"/>
                </a:moveTo>
                <a:lnTo>
                  <a:pt x="274" y="422"/>
                </a:lnTo>
                <a:lnTo>
                  <a:pt x="279" y="417"/>
                </a:lnTo>
                <a:lnTo>
                  <a:pt x="280" y="414"/>
                </a:lnTo>
                <a:lnTo>
                  <a:pt x="282" y="410"/>
                </a:lnTo>
                <a:lnTo>
                  <a:pt x="282" y="410"/>
                </a:lnTo>
                <a:lnTo>
                  <a:pt x="279" y="408"/>
                </a:lnTo>
                <a:lnTo>
                  <a:pt x="277" y="408"/>
                </a:lnTo>
                <a:lnTo>
                  <a:pt x="274" y="410"/>
                </a:lnTo>
                <a:lnTo>
                  <a:pt x="273" y="411"/>
                </a:lnTo>
                <a:lnTo>
                  <a:pt x="273" y="416"/>
                </a:lnTo>
                <a:lnTo>
                  <a:pt x="274" y="422"/>
                </a:lnTo>
                <a:lnTo>
                  <a:pt x="274" y="422"/>
                </a:lnTo>
                <a:close/>
                <a:moveTo>
                  <a:pt x="674" y="411"/>
                </a:moveTo>
                <a:lnTo>
                  <a:pt x="674" y="411"/>
                </a:lnTo>
                <a:lnTo>
                  <a:pt x="674" y="428"/>
                </a:lnTo>
                <a:lnTo>
                  <a:pt x="674" y="428"/>
                </a:lnTo>
                <a:lnTo>
                  <a:pt x="674" y="437"/>
                </a:lnTo>
                <a:lnTo>
                  <a:pt x="675" y="442"/>
                </a:lnTo>
                <a:lnTo>
                  <a:pt x="677" y="445"/>
                </a:lnTo>
                <a:lnTo>
                  <a:pt x="677" y="445"/>
                </a:lnTo>
                <a:lnTo>
                  <a:pt x="677" y="427"/>
                </a:lnTo>
                <a:lnTo>
                  <a:pt x="677" y="417"/>
                </a:lnTo>
                <a:lnTo>
                  <a:pt x="677" y="408"/>
                </a:lnTo>
                <a:lnTo>
                  <a:pt x="675" y="408"/>
                </a:lnTo>
                <a:lnTo>
                  <a:pt x="675" y="408"/>
                </a:lnTo>
                <a:lnTo>
                  <a:pt x="674" y="411"/>
                </a:lnTo>
                <a:lnTo>
                  <a:pt x="674" y="411"/>
                </a:lnTo>
                <a:close/>
                <a:moveTo>
                  <a:pt x="259" y="411"/>
                </a:moveTo>
                <a:lnTo>
                  <a:pt x="259" y="411"/>
                </a:lnTo>
                <a:lnTo>
                  <a:pt x="256" y="410"/>
                </a:lnTo>
                <a:lnTo>
                  <a:pt x="253" y="410"/>
                </a:lnTo>
                <a:lnTo>
                  <a:pt x="253" y="413"/>
                </a:lnTo>
                <a:lnTo>
                  <a:pt x="252" y="416"/>
                </a:lnTo>
                <a:lnTo>
                  <a:pt x="253" y="422"/>
                </a:lnTo>
                <a:lnTo>
                  <a:pt x="256" y="428"/>
                </a:lnTo>
                <a:lnTo>
                  <a:pt x="256" y="428"/>
                </a:lnTo>
                <a:lnTo>
                  <a:pt x="259" y="424"/>
                </a:lnTo>
                <a:lnTo>
                  <a:pt x="261" y="420"/>
                </a:lnTo>
                <a:lnTo>
                  <a:pt x="261" y="420"/>
                </a:lnTo>
                <a:lnTo>
                  <a:pt x="259" y="416"/>
                </a:lnTo>
                <a:lnTo>
                  <a:pt x="259" y="411"/>
                </a:lnTo>
                <a:lnTo>
                  <a:pt x="259" y="411"/>
                </a:lnTo>
                <a:close/>
                <a:moveTo>
                  <a:pt x="285" y="416"/>
                </a:moveTo>
                <a:lnTo>
                  <a:pt x="285" y="416"/>
                </a:lnTo>
                <a:lnTo>
                  <a:pt x="287" y="414"/>
                </a:lnTo>
                <a:lnTo>
                  <a:pt x="288" y="416"/>
                </a:lnTo>
                <a:lnTo>
                  <a:pt x="290" y="420"/>
                </a:lnTo>
                <a:lnTo>
                  <a:pt x="290" y="420"/>
                </a:lnTo>
                <a:lnTo>
                  <a:pt x="299" y="419"/>
                </a:lnTo>
                <a:lnTo>
                  <a:pt x="299" y="419"/>
                </a:lnTo>
                <a:lnTo>
                  <a:pt x="300" y="414"/>
                </a:lnTo>
                <a:lnTo>
                  <a:pt x="299" y="411"/>
                </a:lnTo>
                <a:lnTo>
                  <a:pt x="299" y="411"/>
                </a:lnTo>
                <a:lnTo>
                  <a:pt x="290" y="410"/>
                </a:lnTo>
                <a:lnTo>
                  <a:pt x="287" y="411"/>
                </a:lnTo>
                <a:lnTo>
                  <a:pt x="285" y="416"/>
                </a:lnTo>
                <a:lnTo>
                  <a:pt x="285" y="416"/>
                </a:lnTo>
                <a:close/>
                <a:moveTo>
                  <a:pt x="216" y="410"/>
                </a:moveTo>
                <a:lnTo>
                  <a:pt x="216" y="410"/>
                </a:lnTo>
                <a:lnTo>
                  <a:pt x="212" y="416"/>
                </a:lnTo>
                <a:lnTo>
                  <a:pt x="210" y="420"/>
                </a:lnTo>
                <a:lnTo>
                  <a:pt x="210" y="427"/>
                </a:lnTo>
                <a:lnTo>
                  <a:pt x="210" y="427"/>
                </a:lnTo>
                <a:lnTo>
                  <a:pt x="215" y="427"/>
                </a:lnTo>
                <a:lnTo>
                  <a:pt x="218" y="427"/>
                </a:lnTo>
                <a:lnTo>
                  <a:pt x="218" y="427"/>
                </a:lnTo>
                <a:lnTo>
                  <a:pt x="218" y="422"/>
                </a:lnTo>
                <a:lnTo>
                  <a:pt x="219" y="417"/>
                </a:lnTo>
                <a:lnTo>
                  <a:pt x="219" y="413"/>
                </a:lnTo>
                <a:lnTo>
                  <a:pt x="219" y="411"/>
                </a:lnTo>
                <a:lnTo>
                  <a:pt x="216" y="410"/>
                </a:lnTo>
                <a:lnTo>
                  <a:pt x="216" y="410"/>
                </a:lnTo>
                <a:close/>
                <a:moveTo>
                  <a:pt x="236" y="411"/>
                </a:moveTo>
                <a:lnTo>
                  <a:pt x="236" y="411"/>
                </a:lnTo>
                <a:lnTo>
                  <a:pt x="235" y="416"/>
                </a:lnTo>
                <a:lnTo>
                  <a:pt x="235" y="419"/>
                </a:lnTo>
                <a:lnTo>
                  <a:pt x="236" y="420"/>
                </a:lnTo>
                <a:lnTo>
                  <a:pt x="236" y="420"/>
                </a:lnTo>
                <a:lnTo>
                  <a:pt x="241" y="416"/>
                </a:lnTo>
                <a:lnTo>
                  <a:pt x="245" y="411"/>
                </a:lnTo>
                <a:lnTo>
                  <a:pt x="245" y="411"/>
                </a:lnTo>
                <a:lnTo>
                  <a:pt x="242" y="410"/>
                </a:lnTo>
                <a:lnTo>
                  <a:pt x="241" y="411"/>
                </a:lnTo>
                <a:lnTo>
                  <a:pt x="236" y="411"/>
                </a:lnTo>
                <a:lnTo>
                  <a:pt x="236" y="411"/>
                </a:lnTo>
                <a:close/>
                <a:moveTo>
                  <a:pt x="406" y="422"/>
                </a:moveTo>
                <a:lnTo>
                  <a:pt x="406" y="422"/>
                </a:lnTo>
                <a:lnTo>
                  <a:pt x="410" y="422"/>
                </a:lnTo>
                <a:lnTo>
                  <a:pt x="410" y="422"/>
                </a:lnTo>
                <a:lnTo>
                  <a:pt x="409" y="416"/>
                </a:lnTo>
                <a:lnTo>
                  <a:pt x="406" y="410"/>
                </a:lnTo>
                <a:lnTo>
                  <a:pt x="406" y="410"/>
                </a:lnTo>
                <a:lnTo>
                  <a:pt x="404" y="413"/>
                </a:lnTo>
                <a:lnTo>
                  <a:pt x="404" y="416"/>
                </a:lnTo>
                <a:lnTo>
                  <a:pt x="406" y="422"/>
                </a:lnTo>
                <a:lnTo>
                  <a:pt x="406" y="422"/>
                </a:lnTo>
                <a:close/>
                <a:moveTo>
                  <a:pt x="598" y="436"/>
                </a:moveTo>
                <a:lnTo>
                  <a:pt x="598" y="436"/>
                </a:lnTo>
                <a:lnTo>
                  <a:pt x="601" y="437"/>
                </a:lnTo>
                <a:lnTo>
                  <a:pt x="602" y="439"/>
                </a:lnTo>
                <a:lnTo>
                  <a:pt x="602" y="437"/>
                </a:lnTo>
                <a:lnTo>
                  <a:pt x="602" y="437"/>
                </a:lnTo>
                <a:lnTo>
                  <a:pt x="602" y="425"/>
                </a:lnTo>
                <a:lnTo>
                  <a:pt x="602" y="417"/>
                </a:lnTo>
                <a:lnTo>
                  <a:pt x="601" y="411"/>
                </a:lnTo>
                <a:lnTo>
                  <a:pt x="601" y="411"/>
                </a:lnTo>
                <a:lnTo>
                  <a:pt x="599" y="416"/>
                </a:lnTo>
                <a:lnTo>
                  <a:pt x="599" y="422"/>
                </a:lnTo>
                <a:lnTo>
                  <a:pt x="599" y="428"/>
                </a:lnTo>
                <a:lnTo>
                  <a:pt x="598" y="436"/>
                </a:lnTo>
                <a:lnTo>
                  <a:pt x="598" y="436"/>
                </a:lnTo>
                <a:close/>
                <a:moveTo>
                  <a:pt x="79" y="424"/>
                </a:moveTo>
                <a:lnTo>
                  <a:pt x="79" y="424"/>
                </a:lnTo>
                <a:lnTo>
                  <a:pt x="82" y="420"/>
                </a:lnTo>
                <a:lnTo>
                  <a:pt x="82" y="417"/>
                </a:lnTo>
                <a:lnTo>
                  <a:pt x="81" y="414"/>
                </a:lnTo>
                <a:lnTo>
                  <a:pt x="79" y="411"/>
                </a:lnTo>
                <a:lnTo>
                  <a:pt x="79" y="411"/>
                </a:lnTo>
                <a:lnTo>
                  <a:pt x="79" y="417"/>
                </a:lnTo>
                <a:lnTo>
                  <a:pt x="79" y="424"/>
                </a:lnTo>
                <a:lnTo>
                  <a:pt x="79" y="424"/>
                </a:lnTo>
                <a:close/>
                <a:moveTo>
                  <a:pt x="123" y="451"/>
                </a:moveTo>
                <a:lnTo>
                  <a:pt x="123" y="451"/>
                </a:lnTo>
                <a:lnTo>
                  <a:pt x="122" y="442"/>
                </a:lnTo>
                <a:lnTo>
                  <a:pt x="123" y="431"/>
                </a:lnTo>
                <a:lnTo>
                  <a:pt x="123" y="422"/>
                </a:lnTo>
                <a:lnTo>
                  <a:pt x="123" y="413"/>
                </a:lnTo>
                <a:lnTo>
                  <a:pt x="123" y="413"/>
                </a:lnTo>
                <a:lnTo>
                  <a:pt x="120" y="416"/>
                </a:lnTo>
                <a:lnTo>
                  <a:pt x="120" y="420"/>
                </a:lnTo>
                <a:lnTo>
                  <a:pt x="120" y="431"/>
                </a:lnTo>
                <a:lnTo>
                  <a:pt x="120" y="442"/>
                </a:lnTo>
                <a:lnTo>
                  <a:pt x="123" y="451"/>
                </a:lnTo>
                <a:lnTo>
                  <a:pt x="123" y="451"/>
                </a:lnTo>
                <a:close/>
                <a:moveTo>
                  <a:pt x="204" y="417"/>
                </a:moveTo>
                <a:lnTo>
                  <a:pt x="204" y="417"/>
                </a:lnTo>
                <a:lnTo>
                  <a:pt x="206" y="417"/>
                </a:lnTo>
                <a:lnTo>
                  <a:pt x="206" y="417"/>
                </a:lnTo>
                <a:lnTo>
                  <a:pt x="206" y="417"/>
                </a:lnTo>
                <a:lnTo>
                  <a:pt x="206" y="414"/>
                </a:lnTo>
                <a:lnTo>
                  <a:pt x="204" y="413"/>
                </a:lnTo>
                <a:lnTo>
                  <a:pt x="204" y="413"/>
                </a:lnTo>
                <a:lnTo>
                  <a:pt x="203" y="416"/>
                </a:lnTo>
                <a:lnTo>
                  <a:pt x="204" y="417"/>
                </a:lnTo>
                <a:lnTo>
                  <a:pt x="204" y="417"/>
                </a:lnTo>
                <a:close/>
                <a:moveTo>
                  <a:pt x="309" y="417"/>
                </a:moveTo>
                <a:lnTo>
                  <a:pt x="309" y="417"/>
                </a:lnTo>
                <a:lnTo>
                  <a:pt x="309" y="416"/>
                </a:lnTo>
                <a:lnTo>
                  <a:pt x="309" y="413"/>
                </a:lnTo>
                <a:lnTo>
                  <a:pt x="309" y="413"/>
                </a:lnTo>
                <a:lnTo>
                  <a:pt x="308" y="413"/>
                </a:lnTo>
                <a:lnTo>
                  <a:pt x="306" y="414"/>
                </a:lnTo>
                <a:lnTo>
                  <a:pt x="306" y="414"/>
                </a:lnTo>
                <a:lnTo>
                  <a:pt x="308" y="416"/>
                </a:lnTo>
                <a:lnTo>
                  <a:pt x="308" y="417"/>
                </a:lnTo>
                <a:lnTo>
                  <a:pt x="309" y="417"/>
                </a:lnTo>
                <a:lnTo>
                  <a:pt x="309" y="417"/>
                </a:lnTo>
                <a:close/>
                <a:moveTo>
                  <a:pt x="422" y="420"/>
                </a:moveTo>
                <a:lnTo>
                  <a:pt x="422" y="420"/>
                </a:lnTo>
                <a:lnTo>
                  <a:pt x="427" y="420"/>
                </a:lnTo>
                <a:lnTo>
                  <a:pt x="431" y="420"/>
                </a:lnTo>
                <a:lnTo>
                  <a:pt x="431" y="420"/>
                </a:lnTo>
                <a:lnTo>
                  <a:pt x="431" y="416"/>
                </a:lnTo>
                <a:lnTo>
                  <a:pt x="428" y="414"/>
                </a:lnTo>
                <a:lnTo>
                  <a:pt x="428" y="414"/>
                </a:lnTo>
                <a:lnTo>
                  <a:pt x="427" y="416"/>
                </a:lnTo>
                <a:lnTo>
                  <a:pt x="425" y="417"/>
                </a:lnTo>
                <a:lnTo>
                  <a:pt x="424" y="419"/>
                </a:lnTo>
                <a:lnTo>
                  <a:pt x="422" y="420"/>
                </a:lnTo>
                <a:lnTo>
                  <a:pt x="422" y="420"/>
                </a:lnTo>
                <a:close/>
                <a:moveTo>
                  <a:pt x="343" y="419"/>
                </a:moveTo>
                <a:lnTo>
                  <a:pt x="343" y="419"/>
                </a:lnTo>
                <a:lnTo>
                  <a:pt x="346" y="420"/>
                </a:lnTo>
                <a:lnTo>
                  <a:pt x="346" y="420"/>
                </a:lnTo>
                <a:lnTo>
                  <a:pt x="348" y="417"/>
                </a:lnTo>
                <a:lnTo>
                  <a:pt x="348" y="416"/>
                </a:lnTo>
                <a:lnTo>
                  <a:pt x="345" y="414"/>
                </a:lnTo>
                <a:lnTo>
                  <a:pt x="345" y="414"/>
                </a:lnTo>
                <a:lnTo>
                  <a:pt x="345" y="416"/>
                </a:lnTo>
                <a:lnTo>
                  <a:pt x="345" y="417"/>
                </a:lnTo>
                <a:lnTo>
                  <a:pt x="343" y="417"/>
                </a:lnTo>
                <a:lnTo>
                  <a:pt x="343" y="419"/>
                </a:lnTo>
                <a:lnTo>
                  <a:pt x="343" y="419"/>
                </a:lnTo>
                <a:close/>
                <a:moveTo>
                  <a:pt x="352" y="420"/>
                </a:moveTo>
                <a:lnTo>
                  <a:pt x="352" y="420"/>
                </a:lnTo>
                <a:lnTo>
                  <a:pt x="355" y="422"/>
                </a:lnTo>
                <a:lnTo>
                  <a:pt x="358" y="424"/>
                </a:lnTo>
                <a:lnTo>
                  <a:pt x="358" y="424"/>
                </a:lnTo>
                <a:lnTo>
                  <a:pt x="358" y="419"/>
                </a:lnTo>
                <a:lnTo>
                  <a:pt x="357" y="416"/>
                </a:lnTo>
                <a:lnTo>
                  <a:pt x="355" y="414"/>
                </a:lnTo>
                <a:lnTo>
                  <a:pt x="355" y="414"/>
                </a:lnTo>
                <a:lnTo>
                  <a:pt x="352" y="420"/>
                </a:lnTo>
                <a:lnTo>
                  <a:pt x="352" y="420"/>
                </a:lnTo>
                <a:close/>
                <a:moveTo>
                  <a:pt x="566" y="416"/>
                </a:moveTo>
                <a:lnTo>
                  <a:pt x="566" y="416"/>
                </a:lnTo>
                <a:lnTo>
                  <a:pt x="569" y="417"/>
                </a:lnTo>
                <a:lnTo>
                  <a:pt x="569" y="416"/>
                </a:lnTo>
                <a:lnTo>
                  <a:pt x="570" y="414"/>
                </a:lnTo>
                <a:lnTo>
                  <a:pt x="570" y="414"/>
                </a:lnTo>
                <a:lnTo>
                  <a:pt x="567" y="416"/>
                </a:lnTo>
                <a:lnTo>
                  <a:pt x="566" y="416"/>
                </a:lnTo>
                <a:lnTo>
                  <a:pt x="566" y="416"/>
                </a:lnTo>
                <a:close/>
                <a:moveTo>
                  <a:pt x="639" y="430"/>
                </a:moveTo>
                <a:lnTo>
                  <a:pt x="639" y="430"/>
                </a:lnTo>
                <a:lnTo>
                  <a:pt x="646" y="422"/>
                </a:lnTo>
                <a:lnTo>
                  <a:pt x="646" y="422"/>
                </a:lnTo>
                <a:lnTo>
                  <a:pt x="645" y="419"/>
                </a:lnTo>
                <a:lnTo>
                  <a:pt x="642" y="414"/>
                </a:lnTo>
                <a:lnTo>
                  <a:pt x="642" y="414"/>
                </a:lnTo>
                <a:lnTo>
                  <a:pt x="640" y="422"/>
                </a:lnTo>
                <a:lnTo>
                  <a:pt x="639" y="427"/>
                </a:lnTo>
                <a:lnTo>
                  <a:pt x="639" y="430"/>
                </a:lnTo>
                <a:lnTo>
                  <a:pt x="639" y="430"/>
                </a:lnTo>
                <a:close/>
                <a:moveTo>
                  <a:pt x="238" y="430"/>
                </a:moveTo>
                <a:lnTo>
                  <a:pt x="238" y="430"/>
                </a:lnTo>
                <a:lnTo>
                  <a:pt x="250" y="430"/>
                </a:lnTo>
                <a:lnTo>
                  <a:pt x="250" y="430"/>
                </a:lnTo>
                <a:lnTo>
                  <a:pt x="250" y="422"/>
                </a:lnTo>
                <a:lnTo>
                  <a:pt x="247" y="416"/>
                </a:lnTo>
                <a:lnTo>
                  <a:pt x="247" y="416"/>
                </a:lnTo>
                <a:lnTo>
                  <a:pt x="244" y="419"/>
                </a:lnTo>
                <a:lnTo>
                  <a:pt x="241" y="422"/>
                </a:lnTo>
                <a:lnTo>
                  <a:pt x="239" y="425"/>
                </a:lnTo>
                <a:lnTo>
                  <a:pt x="238" y="430"/>
                </a:lnTo>
                <a:lnTo>
                  <a:pt x="238" y="430"/>
                </a:lnTo>
                <a:close/>
                <a:moveTo>
                  <a:pt x="280" y="424"/>
                </a:moveTo>
                <a:lnTo>
                  <a:pt x="280" y="424"/>
                </a:lnTo>
                <a:lnTo>
                  <a:pt x="282" y="422"/>
                </a:lnTo>
                <a:lnTo>
                  <a:pt x="285" y="420"/>
                </a:lnTo>
                <a:lnTo>
                  <a:pt x="285" y="420"/>
                </a:lnTo>
                <a:lnTo>
                  <a:pt x="285" y="419"/>
                </a:lnTo>
                <a:lnTo>
                  <a:pt x="285" y="416"/>
                </a:lnTo>
                <a:lnTo>
                  <a:pt x="285" y="416"/>
                </a:lnTo>
                <a:lnTo>
                  <a:pt x="280" y="419"/>
                </a:lnTo>
                <a:lnTo>
                  <a:pt x="280" y="424"/>
                </a:lnTo>
                <a:lnTo>
                  <a:pt x="280" y="424"/>
                </a:lnTo>
                <a:close/>
                <a:moveTo>
                  <a:pt x="538" y="436"/>
                </a:moveTo>
                <a:lnTo>
                  <a:pt x="538" y="436"/>
                </a:lnTo>
                <a:lnTo>
                  <a:pt x="540" y="434"/>
                </a:lnTo>
                <a:lnTo>
                  <a:pt x="541" y="433"/>
                </a:lnTo>
                <a:lnTo>
                  <a:pt x="540" y="427"/>
                </a:lnTo>
                <a:lnTo>
                  <a:pt x="537" y="416"/>
                </a:lnTo>
                <a:lnTo>
                  <a:pt x="537" y="416"/>
                </a:lnTo>
                <a:lnTo>
                  <a:pt x="534" y="416"/>
                </a:lnTo>
                <a:lnTo>
                  <a:pt x="534" y="416"/>
                </a:lnTo>
                <a:lnTo>
                  <a:pt x="535" y="427"/>
                </a:lnTo>
                <a:lnTo>
                  <a:pt x="535" y="433"/>
                </a:lnTo>
                <a:lnTo>
                  <a:pt x="538" y="436"/>
                </a:lnTo>
                <a:lnTo>
                  <a:pt x="538" y="436"/>
                </a:lnTo>
                <a:close/>
                <a:moveTo>
                  <a:pt x="547" y="427"/>
                </a:moveTo>
                <a:lnTo>
                  <a:pt x="547" y="427"/>
                </a:lnTo>
                <a:lnTo>
                  <a:pt x="550" y="422"/>
                </a:lnTo>
                <a:lnTo>
                  <a:pt x="552" y="420"/>
                </a:lnTo>
                <a:lnTo>
                  <a:pt x="552" y="416"/>
                </a:lnTo>
                <a:lnTo>
                  <a:pt x="552" y="416"/>
                </a:lnTo>
                <a:lnTo>
                  <a:pt x="546" y="416"/>
                </a:lnTo>
                <a:lnTo>
                  <a:pt x="546" y="416"/>
                </a:lnTo>
                <a:lnTo>
                  <a:pt x="546" y="422"/>
                </a:lnTo>
                <a:lnTo>
                  <a:pt x="547" y="425"/>
                </a:lnTo>
                <a:lnTo>
                  <a:pt x="547" y="427"/>
                </a:lnTo>
                <a:lnTo>
                  <a:pt x="547" y="427"/>
                </a:lnTo>
                <a:close/>
                <a:moveTo>
                  <a:pt x="573" y="420"/>
                </a:moveTo>
                <a:lnTo>
                  <a:pt x="573" y="420"/>
                </a:lnTo>
                <a:lnTo>
                  <a:pt x="576" y="419"/>
                </a:lnTo>
                <a:lnTo>
                  <a:pt x="578" y="417"/>
                </a:lnTo>
                <a:lnTo>
                  <a:pt x="578" y="417"/>
                </a:lnTo>
                <a:lnTo>
                  <a:pt x="575" y="416"/>
                </a:lnTo>
                <a:lnTo>
                  <a:pt x="575" y="416"/>
                </a:lnTo>
                <a:lnTo>
                  <a:pt x="573" y="419"/>
                </a:lnTo>
                <a:lnTo>
                  <a:pt x="573" y="420"/>
                </a:lnTo>
                <a:lnTo>
                  <a:pt x="573" y="420"/>
                </a:lnTo>
                <a:close/>
                <a:moveTo>
                  <a:pt x="187" y="424"/>
                </a:moveTo>
                <a:lnTo>
                  <a:pt x="187" y="424"/>
                </a:lnTo>
                <a:lnTo>
                  <a:pt x="194" y="425"/>
                </a:lnTo>
                <a:lnTo>
                  <a:pt x="198" y="425"/>
                </a:lnTo>
                <a:lnTo>
                  <a:pt x="198" y="425"/>
                </a:lnTo>
                <a:lnTo>
                  <a:pt x="198" y="422"/>
                </a:lnTo>
                <a:lnTo>
                  <a:pt x="198" y="419"/>
                </a:lnTo>
                <a:lnTo>
                  <a:pt x="197" y="419"/>
                </a:lnTo>
                <a:lnTo>
                  <a:pt x="195" y="417"/>
                </a:lnTo>
                <a:lnTo>
                  <a:pt x="191" y="419"/>
                </a:lnTo>
                <a:lnTo>
                  <a:pt x="187" y="424"/>
                </a:lnTo>
                <a:lnTo>
                  <a:pt x="187" y="424"/>
                </a:lnTo>
                <a:close/>
                <a:moveTo>
                  <a:pt x="372" y="425"/>
                </a:moveTo>
                <a:lnTo>
                  <a:pt x="372" y="425"/>
                </a:lnTo>
                <a:lnTo>
                  <a:pt x="375" y="425"/>
                </a:lnTo>
                <a:lnTo>
                  <a:pt x="378" y="425"/>
                </a:lnTo>
                <a:lnTo>
                  <a:pt x="378" y="425"/>
                </a:lnTo>
                <a:lnTo>
                  <a:pt x="378" y="420"/>
                </a:lnTo>
                <a:lnTo>
                  <a:pt x="378" y="419"/>
                </a:lnTo>
                <a:lnTo>
                  <a:pt x="377" y="417"/>
                </a:lnTo>
                <a:lnTo>
                  <a:pt x="377" y="417"/>
                </a:lnTo>
                <a:lnTo>
                  <a:pt x="373" y="420"/>
                </a:lnTo>
                <a:lnTo>
                  <a:pt x="372" y="425"/>
                </a:lnTo>
                <a:lnTo>
                  <a:pt x="372" y="425"/>
                </a:lnTo>
                <a:close/>
                <a:moveTo>
                  <a:pt x="582" y="417"/>
                </a:moveTo>
                <a:lnTo>
                  <a:pt x="582" y="417"/>
                </a:lnTo>
                <a:lnTo>
                  <a:pt x="581" y="425"/>
                </a:lnTo>
                <a:lnTo>
                  <a:pt x="581" y="425"/>
                </a:lnTo>
                <a:lnTo>
                  <a:pt x="584" y="424"/>
                </a:lnTo>
                <a:lnTo>
                  <a:pt x="585" y="422"/>
                </a:lnTo>
                <a:lnTo>
                  <a:pt x="587" y="417"/>
                </a:lnTo>
                <a:lnTo>
                  <a:pt x="587" y="417"/>
                </a:lnTo>
                <a:lnTo>
                  <a:pt x="585" y="417"/>
                </a:lnTo>
                <a:lnTo>
                  <a:pt x="582" y="417"/>
                </a:lnTo>
                <a:lnTo>
                  <a:pt x="582" y="417"/>
                </a:lnTo>
                <a:close/>
                <a:moveTo>
                  <a:pt x="518" y="420"/>
                </a:moveTo>
                <a:lnTo>
                  <a:pt x="518" y="420"/>
                </a:lnTo>
                <a:lnTo>
                  <a:pt x="517" y="419"/>
                </a:lnTo>
                <a:lnTo>
                  <a:pt x="514" y="417"/>
                </a:lnTo>
                <a:lnTo>
                  <a:pt x="509" y="419"/>
                </a:lnTo>
                <a:lnTo>
                  <a:pt x="505" y="419"/>
                </a:lnTo>
                <a:lnTo>
                  <a:pt x="502" y="417"/>
                </a:lnTo>
                <a:lnTo>
                  <a:pt x="502" y="417"/>
                </a:lnTo>
                <a:lnTo>
                  <a:pt x="500" y="422"/>
                </a:lnTo>
                <a:lnTo>
                  <a:pt x="502" y="424"/>
                </a:lnTo>
                <a:lnTo>
                  <a:pt x="505" y="427"/>
                </a:lnTo>
                <a:lnTo>
                  <a:pt x="508" y="428"/>
                </a:lnTo>
                <a:lnTo>
                  <a:pt x="511" y="428"/>
                </a:lnTo>
                <a:lnTo>
                  <a:pt x="514" y="427"/>
                </a:lnTo>
                <a:lnTo>
                  <a:pt x="517" y="424"/>
                </a:lnTo>
                <a:lnTo>
                  <a:pt x="518" y="420"/>
                </a:lnTo>
                <a:lnTo>
                  <a:pt x="518" y="420"/>
                </a:lnTo>
                <a:close/>
                <a:moveTo>
                  <a:pt x="660" y="417"/>
                </a:moveTo>
                <a:lnTo>
                  <a:pt x="660" y="417"/>
                </a:lnTo>
                <a:lnTo>
                  <a:pt x="657" y="420"/>
                </a:lnTo>
                <a:lnTo>
                  <a:pt x="656" y="422"/>
                </a:lnTo>
                <a:lnTo>
                  <a:pt x="656" y="422"/>
                </a:lnTo>
                <a:lnTo>
                  <a:pt x="656" y="428"/>
                </a:lnTo>
                <a:lnTo>
                  <a:pt x="657" y="433"/>
                </a:lnTo>
                <a:lnTo>
                  <a:pt x="660" y="434"/>
                </a:lnTo>
                <a:lnTo>
                  <a:pt x="660" y="434"/>
                </a:lnTo>
                <a:lnTo>
                  <a:pt x="662" y="425"/>
                </a:lnTo>
                <a:lnTo>
                  <a:pt x="662" y="420"/>
                </a:lnTo>
                <a:lnTo>
                  <a:pt x="660" y="417"/>
                </a:lnTo>
                <a:lnTo>
                  <a:pt x="660" y="417"/>
                </a:lnTo>
                <a:close/>
                <a:moveTo>
                  <a:pt x="227" y="430"/>
                </a:moveTo>
                <a:lnTo>
                  <a:pt x="227" y="430"/>
                </a:lnTo>
                <a:lnTo>
                  <a:pt x="230" y="428"/>
                </a:lnTo>
                <a:lnTo>
                  <a:pt x="232" y="425"/>
                </a:lnTo>
                <a:lnTo>
                  <a:pt x="232" y="425"/>
                </a:lnTo>
                <a:lnTo>
                  <a:pt x="229" y="422"/>
                </a:lnTo>
                <a:lnTo>
                  <a:pt x="226" y="419"/>
                </a:lnTo>
                <a:lnTo>
                  <a:pt x="226" y="419"/>
                </a:lnTo>
                <a:lnTo>
                  <a:pt x="227" y="430"/>
                </a:lnTo>
                <a:lnTo>
                  <a:pt x="227" y="430"/>
                </a:lnTo>
                <a:close/>
                <a:moveTo>
                  <a:pt x="704" y="430"/>
                </a:moveTo>
                <a:lnTo>
                  <a:pt x="704" y="430"/>
                </a:lnTo>
                <a:lnTo>
                  <a:pt x="706" y="428"/>
                </a:lnTo>
                <a:lnTo>
                  <a:pt x="706" y="425"/>
                </a:lnTo>
                <a:lnTo>
                  <a:pt x="704" y="419"/>
                </a:lnTo>
                <a:lnTo>
                  <a:pt x="704" y="419"/>
                </a:lnTo>
                <a:lnTo>
                  <a:pt x="704" y="424"/>
                </a:lnTo>
                <a:lnTo>
                  <a:pt x="704" y="430"/>
                </a:lnTo>
                <a:lnTo>
                  <a:pt x="704" y="430"/>
                </a:lnTo>
                <a:close/>
                <a:moveTo>
                  <a:pt x="494" y="424"/>
                </a:moveTo>
                <a:lnTo>
                  <a:pt x="494" y="424"/>
                </a:lnTo>
                <a:lnTo>
                  <a:pt x="494" y="422"/>
                </a:lnTo>
                <a:lnTo>
                  <a:pt x="492" y="420"/>
                </a:lnTo>
                <a:lnTo>
                  <a:pt x="492" y="420"/>
                </a:lnTo>
                <a:lnTo>
                  <a:pt x="492" y="420"/>
                </a:lnTo>
                <a:lnTo>
                  <a:pt x="492" y="424"/>
                </a:lnTo>
                <a:lnTo>
                  <a:pt x="492" y="424"/>
                </a:lnTo>
                <a:lnTo>
                  <a:pt x="494" y="424"/>
                </a:lnTo>
                <a:lnTo>
                  <a:pt x="494" y="424"/>
                </a:lnTo>
                <a:close/>
                <a:moveTo>
                  <a:pt x="767" y="471"/>
                </a:moveTo>
                <a:lnTo>
                  <a:pt x="767" y="471"/>
                </a:lnTo>
                <a:lnTo>
                  <a:pt x="770" y="459"/>
                </a:lnTo>
                <a:lnTo>
                  <a:pt x="770" y="445"/>
                </a:lnTo>
                <a:lnTo>
                  <a:pt x="768" y="431"/>
                </a:lnTo>
                <a:lnTo>
                  <a:pt x="765" y="420"/>
                </a:lnTo>
                <a:lnTo>
                  <a:pt x="765" y="420"/>
                </a:lnTo>
                <a:lnTo>
                  <a:pt x="765" y="434"/>
                </a:lnTo>
                <a:lnTo>
                  <a:pt x="762" y="448"/>
                </a:lnTo>
                <a:lnTo>
                  <a:pt x="762" y="456"/>
                </a:lnTo>
                <a:lnTo>
                  <a:pt x="762" y="462"/>
                </a:lnTo>
                <a:lnTo>
                  <a:pt x="764" y="466"/>
                </a:lnTo>
                <a:lnTo>
                  <a:pt x="767" y="471"/>
                </a:lnTo>
                <a:lnTo>
                  <a:pt x="767" y="471"/>
                </a:lnTo>
                <a:close/>
                <a:moveTo>
                  <a:pt x="328" y="431"/>
                </a:moveTo>
                <a:lnTo>
                  <a:pt x="328" y="431"/>
                </a:lnTo>
                <a:lnTo>
                  <a:pt x="328" y="427"/>
                </a:lnTo>
                <a:lnTo>
                  <a:pt x="328" y="420"/>
                </a:lnTo>
                <a:lnTo>
                  <a:pt x="328" y="420"/>
                </a:lnTo>
                <a:lnTo>
                  <a:pt x="325" y="420"/>
                </a:lnTo>
                <a:lnTo>
                  <a:pt x="323" y="422"/>
                </a:lnTo>
                <a:lnTo>
                  <a:pt x="322" y="424"/>
                </a:lnTo>
                <a:lnTo>
                  <a:pt x="322" y="425"/>
                </a:lnTo>
                <a:lnTo>
                  <a:pt x="325" y="430"/>
                </a:lnTo>
                <a:lnTo>
                  <a:pt x="328" y="431"/>
                </a:lnTo>
                <a:lnTo>
                  <a:pt x="328" y="431"/>
                </a:lnTo>
                <a:close/>
                <a:moveTo>
                  <a:pt x="567" y="428"/>
                </a:moveTo>
                <a:lnTo>
                  <a:pt x="567" y="428"/>
                </a:lnTo>
                <a:lnTo>
                  <a:pt x="569" y="428"/>
                </a:lnTo>
                <a:lnTo>
                  <a:pt x="570" y="427"/>
                </a:lnTo>
                <a:lnTo>
                  <a:pt x="570" y="427"/>
                </a:lnTo>
                <a:lnTo>
                  <a:pt x="567" y="422"/>
                </a:lnTo>
                <a:lnTo>
                  <a:pt x="564" y="420"/>
                </a:lnTo>
                <a:lnTo>
                  <a:pt x="564" y="420"/>
                </a:lnTo>
                <a:lnTo>
                  <a:pt x="564" y="425"/>
                </a:lnTo>
                <a:lnTo>
                  <a:pt x="566" y="428"/>
                </a:lnTo>
                <a:lnTo>
                  <a:pt x="567" y="428"/>
                </a:lnTo>
                <a:lnTo>
                  <a:pt x="567" y="428"/>
                </a:lnTo>
                <a:close/>
                <a:moveTo>
                  <a:pt x="314" y="433"/>
                </a:moveTo>
                <a:lnTo>
                  <a:pt x="314" y="433"/>
                </a:lnTo>
                <a:lnTo>
                  <a:pt x="312" y="430"/>
                </a:lnTo>
                <a:lnTo>
                  <a:pt x="312" y="427"/>
                </a:lnTo>
                <a:lnTo>
                  <a:pt x="311" y="424"/>
                </a:lnTo>
                <a:lnTo>
                  <a:pt x="309" y="422"/>
                </a:lnTo>
                <a:lnTo>
                  <a:pt x="309" y="422"/>
                </a:lnTo>
                <a:lnTo>
                  <a:pt x="311" y="428"/>
                </a:lnTo>
                <a:lnTo>
                  <a:pt x="311" y="430"/>
                </a:lnTo>
                <a:lnTo>
                  <a:pt x="314" y="433"/>
                </a:lnTo>
                <a:lnTo>
                  <a:pt x="314" y="433"/>
                </a:lnTo>
                <a:close/>
                <a:moveTo>
                  <a:pt x="468" y="431"/>
                </a:moveTo>
                <a:lnTo>
                  <a:pt x="468" y="431"/>
                </a:lnTo>
                <a:lnTo>
                  <a:pt x="466" y="430"/>
                </a:lnTo>
                <a:lnTo>
                  <a:pt x="466" y="427"/>
                </a:lnTo>
                <a:lnTo>
                  <a:pt x="466" y="424"/>
                </a:lnTo>
                <a:lnTo>
                  <a:pt x="466" y="422"/>
                </a:lnTo>
                <a:lnTo>
                  <a:pt x="466" y="422"/>
                </a:lnTo>
                <a:lnTo>
                  <a:pt x="462" y="422"/>
                </a:lnTo>
                <a:lnTo>
                  <a:pt x="460" y="422"/>
                </a:lnTo>
                <a:lnTo>
                  <a:pt x="460" y="424"/>
                </a:lnTo>
                <a:lnTo>
                  <a:pt x="460" y="424"/>
                </a:lnTo>
                <a:lnTo>
                  <a:pt x="463" y="428"/>
                </a:lnTo>
                <a:lnTo>
                  <a:pt x="465" y="431"/>
                </a:lnTo>
                <a:lnTo>
                  <a:pt x="468" y="431"/>
                </a:lnTo>
                <a:lnTo>
                  <a:pt x="468" y="431"/>
                </a:lnTo>
                <a:close/>
                <a:moveTo>
                  <a:pt x="291" y="425"/>
                </a:moveTo>
                <a:lnTo>
                  <a:pt x="291" y="425"/>
                </a:lnTo>
                <a:lnTo>
                  <a:pt x="293" y="430"/>
                </a:lnTo>
                <a:lnTo>
                  <a:pt x="294" y="434"/>
                </a:lnTo>
                <a:lnTo>
                  <a:pt x="294" y="434"/>
                </a:lnTo>
                <a:lnTo>
                  <a:pt x="297" y="428"/>
                </a:lnTo>
                <a:lnTo>
                  <a:pt x="299" y="425"/>
                </a:lnTo>
                <a:lnTo>
                  <a:pt x="297" y="424"/>
                </a:lnTo>
                <a:lnTo>
                  <a:pt x="297" y="424"/>
                </a:lnTo>
                <a:lnTo>
                  <a:pt x="294" y="424"/>
                </a:lnTo>
                <a:lnTo>
                  <a:pt x="291" y="425"/>
                </a:lnTo>
                <a:lnTo>
                  <a:pt x="291" y="425"/>
                </a:lnTo>
                <a:close/>
                <a:moveTo>
                  <a:pt x="445" y="433"/>
                </a:moveTo>
                <a:lnTo>
                  <a:pt x="445" y="433"/>
                </a:lnTo>
                <a:lnTo>
                  <a:pt x="448" y="439"/>
                </a:lnTo>
                <a:lnTo>
                  <a:pt x="451" y="443"/>
                </a:lnTo>
                <a:lnTo>
                  <a:pt x="451" y="443"/>
                </a:lnTo>
                <a:lnTo>
                  <a:pt x="450" y="437"/>
                </a:lnTo>
                <a:lnTo>
                  <a:pt x="448" y="433"/>
                </a:lnTo>
                <a:lnTo>
                  <a:pt x="447" y="427"/>
                </a:lnTo>
                <a:lnTo>
                  <a:pt x="444" y="424"/>
                </a:lnTo>
                <a:lnTo>
                  <a:pt x="444" y="424"/>
                </a:lnTo>
                <a:lnTo>
                  <a:pt x="444" y="428"/>
                </a:lnTo>
                <a:lnTo>
                  <a:pt x="445" y="433"/>
                </a:lnTo>
                <a:lnTo>
                  <a:pt x="445" y="433"/>
                </a:lnTo>
                <a:close/>
                <a:moveTo>
                  <a:pt x="460" y="443"/>
                </a:moveTo>
                <a:lnTo>
                  <a:pt x="460" y="443"/>
                </a:lnTo>
                <a:lnTo>
                  <a:pt x="463" y="440"/>
                </a:lnTo>
                <a:lnTo>
                  <a:pt x="465" y="437"/>
                </a:lnTo>
                <a:lnTo>
                  <a:pt x="465" y="437"/>
                </a:lnTo>
                <a:lnTo>
                  <a:pt x="459" y="430"/>
                </a:lnTo>
                <a:lnTo>
                  <a:pt x="453" y="424"/>
                </a:lnTo>
                <a:lnTo>
                  <a:pt x="453" y="424"/>
                </a:lnTo>
                <a:lnTo>
                  <a:pt x="457" y="434"/>
                </a:lnTo>
                <a:lnTo>
                  <a:pt x="460" y="443"/>
                </a:lnTo>
                <a:lnTo>
                  <a:pt x="460" y="443"/>
                </a:lnTo>
                <a:close/>
                <a:moveTo>
                  <a:pt x="698" y="430"/>
                </a:moveTo>
                <a:lnTo>
                  <a:pt x="698" y="430"/>
                </a:lnTo>
                <a:lnTo>
                  <a:pt x="700" y="427"/>
                </a:lnTo>
                <a:lnTo>
                  <a:pt x="700" y="425"/>
                </a:lnTo>
                <a:lnTo>
                  <a:pt x="698" y="424"/>
                </a:lnTo>
                <a:lnTo>
                  <a:pt x="698" y="424"/>
                </a:lnTo>
                <a:lnTo>
                  <a:pt x="698" y="427"/>
                </a:lnTo>
                <a:lnTo>
                  <a:pt x="698" y="428"/>
                </a:lnTo>
                <a:lnTo>
                  <a:pt x="698" y="430"/>
                </a:lnTo>
                <a:lnTo>
                  <a:pt x="698" y="430"/>
                </a:lnTo>
                <a:close/>
                <a:moveTo>
                  <a:pt x="774" y="431"/>
                </a:moveTo>
                <a:lnTo>
                  <a:pt x="774" y="431"/>
                </a:lnTo>
                <a:lnTo>
                  <a:pt x="774" y="427"/>
                </a:lnTo>
                <a:lnTo>
                  <a:pt x="774" y="424"/>
                </a:lnTo>
                <a:lnTo>
                  <a:pt x="774" y="424"/>
                </a:lnTo>
                <a:lnTo>
                  <a:pt x="771" y="424"/>
                </a:lnTo>
                <a:lnTo>
                  <a:pt x="771" y="424"/>
                </a:lnTo>
                <a:lnTo>
                  <a:pt x="773" y="428"/>
                </a:lnTo>
                <a:lnTo>
                  <a:pt x="774" y="431"/>
                </a:lnTo>
                <a:lnTo>
                  <a:pt x="774" y="431"/>
                </a:lnTo>
                <a:close/>
                <a:moveTo>
                  <a:pt x="94" y="445"/>
                </a:moveTo>
                <a:lnTo>
                  <a:pt x="94" y="445"/>
                </a:lnTo>
                <a:lnTo>
                  <a:pt x="91" y="433"/>
                </a:lnTo>
                <a:lnTo>
                  <a:pt x="91" y="428"/>
                </a:lnTo>
                <a:lnTo>
                  <a:pt x="90" y="424"/>
                </a:lnTo>
                <a:lnTo>
                  <a:pt x="90" y="424"/>
                </a:lnTo>
                <a:lnTo>
                  <a:pt x="88" y="428"/>
                </a:lnTo>
                <a:lnTo>
                  <a:pt x="90" y="434"/>
                </a:lnTo>
                <a:lnTo>
                  <a:pt x="94" y="445"/>
                </a:lnTo>
                <a:lnTo>
                  <a:pt x="94" y="445"/>
                </a:lnTo>
                <a:close/>
                <a:moveTo>
                  <a:pt x="302" y="434"/>
                </a:moveTo>
                <a:lnTo>
                  <a:pt x="302" y="434"/>
                </a:lnTo>
                <a:lnTo>
                  <a:pt x="303" y="434"/>
                </a:lnTo>
                <a:lnTo>
                  <a:pt x="306" y="434"/>
                </a:lnTo>
                <a:lnTo>
                  <a:pt x="306" y="434"/>
                </a:lnTo>
                <a:lnTo>
                  <a:pt x="306" y="428"/>
                </a:lnTo>
                <a:lnTo>
                  <a:pt x="303" y="424"/>
                </a:lnTo>
                <a:lnTo>
                  <a:pt x="303" y="424"/>
                </a:lnTo>
                <a:lnTo>
                  <a:pt x="303" y="428"/>
                </a:lnTo>
                <a:lnTo>
                  <a:pt x="302" y="434"/>
                </a:lnTo>
                <a:lnTo>
                  <a:pt x="302" y="434"/>
                </a:lnTo>
                <a:close/>
                <a:moveTo>
                  <a:pt x="620" y="434"/>
                </a:moveTo>
                <a:lnTo>
                  <a:pt x="620" y="434"/>
                </a:lnTo>
                <a:lnTo>
                  <a:pt x="620" y="428"/>
                </a:lnTo>
                <a:lnTo>
                  <a:pt x="620" y="425"/>
                </a:lnTo>
                <a:lnTo>
                  <a:pt x="619" y="424"/>
                </a:lnTo>
                <a:lnTo>
                  <a:pt x="619" y="424"/>
                </a:lnTo>
                <a:lnTo>
                  <a:pt x="619" y="430"/>
                </a:lnTo>
                <a:lnTo>
                  <a:pt x="619" y="431"/>
                </a:lnTo>
                <a:lnTo>
                  <a:pt x="620" y="434"/>
                </a:lnTo>
                <a:lnTo>
                  <a:pt x="620" y="434"/>
                </a:lnTo>
                <a:close/>
                <a:moveTo>
                  <a:pt x="419" y="427"/>
                </a:moveTo>
                <a:lnTo>
                  <a:pt x="419" y="427"/>
                </a:lnTo>
                <a:lnTo>
                  <a:pt x="419" y="433"/>
                </a:lnTo>
                <a:lnTo>
                  <a:pt x="422" y="436"/>
                </a:lnTo>
                <a:lnTo>
                  <a:pt x="422" y="436"/>
                </a:lnTo>
                <a:lnTo>
                  <a:pt x="427" y="431"/>
                </a:lnTo>
                <a:lnTo>
                  <a:pt x="430" y="428"/>
                </a:lnTo>
                <a:lnTo>
                  <a:pt x="433" y="425"/>
                </a:lnTo>
                <a:lnTo>
                  <a:pt x="433" y="425"/>
                </a:lnTo>
                <a:lnTo>
                  <a:pt x="425" y="425"/>
                </a:lnTo>
                <a:lnTo>
                  <a:pt x="419" y="427"/>
                </a:lnTo>
                <a:lnTo>
                  <a:pt x="419" y="427"/>
                </a:lnTo>
                <a:close/>
                <a:moveTo>
                  <a:pt x="276" y="428"/>
                </a:moveTo>
                <a:lnTo>
                  <a:pt x="276" y="428"/>
                </a:lnTo>
                <a:lnTo>
                  <a:pt x="279" y="433"/>
                </a:lnTo>
                <a:lnTo>
                  <a:pt x="279" y="433"/>
                </a:lnTo>
                <a:lnTo>
                  <a:pt x="284" y="433"/>
                </a:lnTo>
                <a:lnTo>
                  <a:pt x="288" y="434"/>
                </a:lnTo>
                <a:lnTo>
                  <a:pt x="288" y="434"/>
                </a:lnTo>
                <a:lnTo>
                  <a:pt x="287" y="430"/>
                </a:lnTo>
                <a:lnTo>
                  <a:pt x="285" y="425"/>
                </a:lnTo>
                <a:lnTo>
                  <a:pt x="285" y="425"/>
                </a:lnTo>
                <a:lnTo>
                  <a:pt x="280" y="427"/>
                </a:lnTo>
                <a:lnTo>
                  <a:pt x="276" y="428"/>
                </a:lnTo>
                <a:lnTo>
                  <a:pt x="276" y="428"/>
                </a:lnTo>
                <a:close/>
                <a:moveTo>
                  <a:pt x="319" y="431"/>
                </a:moveTo>
                <a:lnTo>
                  <a:pt x="319" y="431"/>
                </a:lnTo>
                <a:lnTo>
                  <a:pt x="319" y="428"/>
                </a:lnTo>
                <a:lnTo>
                  <a:pt x="317" y="425"/>
                </a:lnTo>
                <a:lnTo>
                  <a:pt x="317" y="425"/>
                </a:lnTo>
                <a:lnTo>
                  <a:pt x="317" y="430"/>
                </a:lnTo>
                <a:lnTo>
                  <a:pt x="319" y="431"/>
                </a:lnTo>
                <a:lnTo>
                  <a:pt x="319" y="431"/>
                </a:lnTo>
                <a:close/>
                <a:moveTo>
                  <a:pt x="517" y="431"/>
                </a:moveTo>
                <a:lnTo>
                  <a:pt x="517" y="431"/>
                </a:lnTo>
                <a:lnTo>
                  <a:pt x="518" y="431"/>
                </a:lnTo>
                <a:lnTo>
                  <a:pt x="521" y="433"/>
                </a:lnTo>
                <a:lnTo>
                  <a:pt x="521" y="433"/>
                </a:lnTo>
                <a:lnTo>
                  <a:pt x="521" y="428"/>
                </a:lnTo>
                <a:lnTo>
                  <a:pt x="521" y="427"/>
                </a:lnTo>
                <a:lnTo>
                  <a:pt x="520" y="425"/>
                </a:lnTo>
                <a:lnTo>
                  <a:pt x="520" y="425"/>
                </a:lnTo>
                <a:lnTo>
                  <a:pt x="517" y="428"/>
                </a:lnTo>
                <a:lnTo>
                  <a:pt x="517" y="430"/>
                </a:lnTo>
                <a:lnTo>
                  <a:pt x="517" y="431"/>
                </a:lnTo>
                <a:lnTo>
                  <a:pt x="517" y="431"/>
                </a:lnTo>
                <a:close/>
                <a:moveTo>
                  <a:pt x="259" y="431"/>
                </a:moveTo>
                <a:lnTo>
                  <a:pt x="259" y="431"/>
                </a:lnTo>
                <a:lnTo>
                  <a:pt x="262" y="431"/>
                </a:lnTo>
                <a:lnTo>
                  <a:pt x="264" y="430"/>
                </a:lnTo>
                <a:lnTo>
                  <a:pt x="264" y="430"/>
                </a:lnTo>
                <a:lnTo>
                  <a:pt x="264" y="428"/>
                </a:lnTo>
                <a:lnTo>
                  <a:pt x="264" y="427"/>
                </a:lnTo>
                <a:lnTo>
                  <a:pt x="264" y="427"/>
                </a:lnTo>
                <a:lnTo>
                  <a:pt x="261" y="428"/>
                </a:lnTo>
                <a:lnTo>
                  <a:pt x="259" y="431"/>
                </a:lnTo>
                <a:lnTo>
                  <a:pt x="259" y="431"/>
                </a:lnTo>
                <a:close/>
                <a:moveTo>
                  <a:pt x="346" y="427"/>
                </a:moveTo>
                <a:lnTo>
                  <a:pt x="346" y="427"/>
                </a:lnTo>
                <a:lnTo>
                  <a:pt x="346" y="428"/>
                </a:lnTo>
                <a:lnTo>
                  <a:pt x="348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7"/>
                </a:lnTo>
                <a:lnTo>
                  <a:pt x="349" y="427"/>
                </a:lnTo>
                <a:lnTo>
                  <a:pt x="346" y="427"/>
                </a:lnTo>
                <a:lnTo>
                  <a:pt x="346" y="427"/>
                </a:lnTo>
                <a:close/>
                <a:moveTo>
                  <a:pt x="573" y="437"/>
                </a:moveTo>
                <a:lnTo>
                  <a:pt x="573" y="437"/>
                </a:lnTo>
                <a:lnTo>
                  <a:pt x="576" y="436"/>
                </a:lnTo>
                <a:lnTo>
                  <a:pt x="578" y="431"/>
                </a:lnTo>
                <a:lnTo>
                  <a:pt x="578" y="428"/>
                </a:lnTo>
                <a:lnTo>
                  <a:pt x="575" y="427"/>
                </a:lnTo>
                <a:lnTo>
                  <a:pt x="575" y="427"/>
                </a:lnTo>
                <a:lnTo>
                  <a:pt x="573" y="428"/>
                </a:lnTo>
                <a:lnTo>
                  <a:pt x="573" y="431"/>
                </a:lnTo>
                <a:lnTo>
                  <a:pt x="573" y="437"/>
                </a:lnTo>
                <a:lnTo>
                  <a:pt x="573" y="437"/>
                </a:lnTo>
                <a:close/>
                <a:moveTo>
                  <a:pt x="587" y="430"/>
                </a:moveTo>
                <a:lnTo>
                  <a:pt x="587" y="430"/>
                </a:lnTo>
                <a:lnTo>
                  <a:pt x="588" y="430"/>
                </a:lnTo>
                <a:lnTo>
                  <a:pt x="588" y="430"/>
                </a:lnTo>
                <a:lnTo>
                  <a:pt x="588" y="427"/>
                </a:lnTo>
                <a:lnTo>
                  <a:pt x="587" y="427"/>
                </a:lnTo>
                <a:lnTo>
                  <a:pt x="587" y="427"/>
                </a:lnTo>
                <a:lnTo>
                  <a:pt x="587" y="428"/>
                </a:lnTo>
                <a:lnTo>
                  <a:pt x="587" y="430"/>
                </a:lnTo>
                <a:lnTo>
                  <a:pt x="587" y="430"/>
                </a:lnTo>
                <a:close/>
                <a:moveTo>
                  <a:pt x="387" y="433"/>
                </a:moveTo>
                <a:lnTo>
                  <a:pt x="387" y="433"/>
                </a:lnTo>
                <a:lnTo>
                  <a:pt x="392" y="433"/>
                </a:lnTo>
                <a:lnTo>
                  <a:pt x="398" y="434"/>
                </a:lnTo>
                <a:lnTo>
                  <a:pt x="398" y="434"/>
                </a:lnTo>
                <a:lnTo>
                  <a:pt x="399" y="434"/>
                </a:lnTo>
                <a:lnTo>
                  <a:pt x="399" y="434"/>
                </a:lnTo>
                <a:lnTo>
                  <a:pt x="399" y="431"/>
                </a:lnTo>
                <a:lnTo>
                  <a:pt x="398" y="430"/>
                </a:lnTo>
                <a:lnTo>
                  <a:pt x="395" y="428"/>
                </a:lnTo>
                <a:lnTo>
                  <a:pt x="390" y="428"/>
                </a:lnTo>
                <a:lnTo>
                  <a:pt x="387" y="433"/>
                </a:lnTo>
                <a:lnTo>
                  <a:pt x="387" y="433"/>
                </a:lnTo>
                <a:close/>
                <a:moveTo>
                  <a:pt x="166" y="442"/>
                </a:moveTo>
                <a:lnTo>
                  <a:pt x="166" y="442"/>
                </a:lnTo>
                <a:lnTo>
                  <a:pt x="165" y="437"/>
                </a:lnTo>
                <a:lnTo>
                  <a:pt x="166" y="434"/>
                </a:lnTo>
                <a:lnTo>
                  <a:pt x="166" y="433"/>
                </a:lnTo>
                <a:lnTo>
                  <a:pt x="166" y="428"/>
                </a:lnTo>
                <a:lnTo>
                  <a:pt x="166" y="428"/>
                </a:lnTo>
                <a:lnTo>
                  <a:pt x="165" y="428"/>
                </a:lnTo>
                <a:lnTo>
                  <a:pt x="163" y="428"/>
                </a:lnTo>
                <a:lnTo>
                  <a:pt x="163" y="428"/>
                </a:lnTo>
                <a:lnTo>
                  <a:pt x="163" y="436"/>
                </a:lnTo>
                <a:lnTo>
                  <a:pt x="165" y="439"/>
                </a:lnTo>
                <a:lnTo>
                  <a:pt x="166" y="442"/>
                </a:lnTo>
                <a:lnTo>
                  <a:pt x="166" y="442"/>
                </a:lnTo>
                <a:close/>
                <a:moveTo>
                  <a:pt x="174" y="440"/>
                </a:moveTo>
                <a:lnTo>
                  <a:pt x="174" y="440"/>
                </a:lnTo>
                <a:lnTo>
                  <a:pt x="180" y="439"/>
                </a:lnTo>
                <a:lnTo>
                  <a:pt x="186" y="436"/>
                </a:lnTo>
                <a:lnTo>
                  <a:pt x="186" y="436"/>
                </a:lnTo>
                <a:lnTo>
                  <a:pt x="183" y="428"/>
                </a:lnTo>
                <a:lnTo>
                  <a:pt x="183" y="428"/>
                </a:lnTo>
                <a:lnTo>
                  <a:pt x="178" y="430"/>
                </a:lnTo>
                <a:lnTo>
                  <a:pt x="175" y="433"/>
                </a:lnTo>
                <a:lnTo>
                  <a:pt x="174" y="436"/>
                </a:lnTo>
                <a:lnTo>
                  <a:pt x="174" y="440"/>
                </a:lnTo>
                <a:lnTo>
                  <a:pt x="174" y="440"/>
                </a:lnTo>
                <a:close/>
                <a:moveTo>
                  <a:pt x="489" y="449"/>
                </a:moveTo>
                <a:lnTo>
                  <a:pt x="489" y="449"/>
                </a:lnTo>
                <a:lnTo>
                  <a:pt x="488" y="437"/>
                </a:lnTo>
                <a:lnTo>
                  <a:pt x="486" y="428"/>
                </a:lnTo>
                <a:lnTo>
                  <a:pt x="486" y="428"/>
                </a:lnTo>
                <a:lnTo>
                  <a:pt x="485" y="428"/>
                </a:lnTo>
                <a:lnTo>
                  <a:pt x="485" y="428"/>
                </a:lnTo>
                <a:lnTo>
                  <a:pt x="486" y="439"/>
                </a:lnTo>
                <a:lnTo>
                  <a:pt x="488" y="445"/>
                </a:lnTo>
                <a:lnTo>
                  <a:pt x="489" y="449"/>
                </a:lnTo>
                <a:lnTo>
                  <a:pt x="489" y="449"/>
                </a:lnTo>
                <a:close/>
                <a:moveTo>
                  <a:pt x="116" y="440"/>
                </a:moveTo>
                <a:lnTo>
                  <a:pt x="116" y="440"/>
                </a:lnTo>
                <a:lnTo>
                  <a:pt x="116" y="434"/>
                </a:lnTo>
                <a:lnTo>
                  <a:pt x="116" y="428"/>
                </a:lnTo>
                <a:lnTo>
                  <a:pt x="116" y="428"/>
                </a:lnTo>
                <a:lnTo>
                  <a:pt x="113" y="430"/>
                </a:lnTo>
                <a:lnTo>
                  <a:pt x="111" y="431"/>
                </a:lnTo>
                <a:lnTo>
                  <a:pt x="111" y="434"/>
                </a:lnTo>
                <a:lnTo>
                  <a:pt x="113" y="437"/>
                </a:lnTo>
                <a:lnTo>
                  <a:pt x="116" y="440"/>
                </a:lnTo>
                <a:lnTo>
                  <a:pt x="116" y="440"/>
                </a:lnTo>
                <a:close/>
                <a:moveTo>
                  <a:pt x="140" y="430"/>
                </a:moveTo>
                <a:lnTo>
                  <a:pt x="140" y="430"/>
                </a:lnTo>
                <a:lnTo>
                  <a:pt x="142" y="433"/>
                </a:lnTo>
                <a:lnTo>
                  <a:pt x="142" y="436"/>
                </a:lnTo>
                <a:lnTo>
                  <a:pt x="142" y="436"/>
                </a:lnTo>
                <a:lnTo>
                  <a:pt x="145" y="433"/>
                </a:lnTo>
                <a:lnTo>
                  <a:pt x="149" y="428"/>
                </a:lnTo>
                <a:lnTo>
                  <a:pt x="149" y="428"/>
                </a:lnTo>
                <a:lnTo>
                  <a:pt x="145" y="428"/>
                </a:lnTo>
                <a:lnTo>
                  <a:pt x="140" y="430"/>
                </a:lnTo>
                <a:lnTo>
                  <a:pt x="140" y="430"/>
                </a:lnTo>
                <a:close/>
                <a:moveTo>
                  <a:pt x="191" y="434"/>
                </a:moveTo>
                <a:lnTo>
                  <a:pt x="191" y="434"/>
                </a:lnTo>
                <a:lnTo>
                  <a:pt x="192" y="433"/>
                </a:lnTo>
                <a:lnTo>
                  <a:pt x="194" y="430"/>
                </a:lnTo>
                <a:lnTo>
                  <a:pt x="194" y="430"/>
                </a:lnTo>
                <a:lnTo>
                  <a:pt x="192" y="428"/>
                </a:lnTo>
                <a:lnTo>
                  <a:pt x="189" y="428"/>
                </a:lnTo>
                <a:lnTo>
                  <a:pt x="189" y="428"/>
                </a:lnTo>
                <a:lnTo>
                  <a:pt x="189" y="433"/>
                </a:lnTo>
                <a:lnTo>
                  <a:pt x="189" y="434"/>
                </a:lnTo>
                <a:lnTo>
                  <a:pt x="191" y="434"/>
                </a:lnTo>
                <a:lnTo>
                  <a:pt x="191" y="434"/>
                </a:lnTo>
                <a:close/>
                <a:moveTo>
                  <a:pt x="477" y="431"/>
                </a:moveTo>
                <a:lnTo>
                  <a:pt x="477" y="431"/>
                </a:lnTo>
                <a:lnTo>
                  <a:pt x="480" y="440"/>
                </a:lnTo>
                <a:lnTo>
                  <a:pt x="480" y="445"/>
                </a:lnTo>
                <a:lnTo>
                  <a:pt x="482" y="446"/>
                </a:lnTo>
                <a:lnTo>
                  <a:pt x="482" y="446"/>
                </a:lnTo>
                <a:lnTo>
                  <a:pt x="482" y="437"/>
                </a:lnTo>
                <a:lnTo>
                  <a:pt x="480" y="433"/>
                </a:lnTo>
                <a:lnTo>
                  <a:pt x="479" y="428"/>
                </a:lnTo>
                <a:lnTo>
                  <a:pt x="479" y="428"/>
                </a:lnTo>
                <a:lnTo>
                  <a:pt x="477" y="430"/>
                </a:lnTo>
                <a:lnTo>
                  <a:pt x="477" y="431"/>
                </a:lnTo>
                <a:lnTo>
                  <a:pt x="477" y="431"/>
                </a:lnTo>
                <a:close/>
                <a:moveTo>
                  <a:pt x="101" y="442"/>
                </a:moveTo>
                <a:lnTo>
                  <a:pt x="101" y="442"/>
                </a:lnTo>
                <a:lnTo>
                  <a:pt x="101" y="440"/>
                </a:lnTo>
                <a:lnTo>
                  <a:pt x="101" y="439"/>
                </a:lnTo>
                <a:lnTo>
                  <a:pt x="102" y="437"/>
                </a:lnTo>
                <a:lnTo>
                  <a:pt x="102" y="436"/>
                </a:lnTo>
                <a:lnTo>
                  <a:pt x="102" y="436"/>
                </a:lnTo>
                <a:lnTo>
                  <a:pt x="101" y="433"/>
                </a:lnTo>
                <a:lnTo>
                  <a:pt x="98" y="430"/>
                </a:lnTo>
                <a:lnTo>
                  <a:pt x="98" y="430"/>
                </a:lnTo>
                <a:lnTo>
                  <a:pt x="98" y="436"/>
                </a:lnTo>
                <a:lnTo>
                  <a:pt x="101" y="442"/>
                </a:lnTo>
                <a:lnTo>
                  <a:pt x="101" y="442"/>
                </a:lnTo>
                <a:close/>
                <a:moveTo>
                  <a:pt x="422" y="442"/>
                </a:moveTo>
                <a:lnTo>
                  <a:pt x="422" y="442"/>
                </a:lnTo>
                <a:lnTo>
                  <a:pt x="425" y="445"/>
                </a:lnTo>
                <a:lnTo>
                  <a:pt x="428" y="446"/>
                </a:lnTo>
                <a:lnTo>
                  <a:pt x="438" y="451"/>
                </a:lnTo>
                <a:lnTo>
                  <a:pt x="438" y="451"/>
                </a:lnTo>
                <a:lnTo>
                  <a:pt x="436" y="440"/>
                </a:lnTo>
                <a:lnTo>
                  <a:pt x="433" y="430"/>
                </a:lnTo>
                <a:lnTo>
                  <a:pt x="433" y="430"/>
                </a:lnTo>
                <a:lnTo>
                  <a:pt x="428" y="436"/>
                </a:lnTo>
                <a:lnTo>
                  <a:pt x="425" y="439"/>
                </a:lnTo>
                <a:lnTo>
                  <a:pt x="422" y="442"/>
                </a:lnTo>
                <a:lnTo>
                  <a:pt x="422" y="442"/>
                </a:lnTo>
                <a:close/>
                <a:moveTo>
                  <a:pt x="27" y="442"/>
                </a:moveTo>
                <a:lnTo>
                  <a:pt x="27" y="442"/>
                </a:lnTo>
                <a:lnTo>
                  <a:pt x="27" y="440"/>
                </a:lnTo>
                <a:lnTo>
                  <a:pt x="27" y="440"/>
                </a:lnTo>
                <a:lnTo>
                  <a:pt x="32" y="448"/>
                </a:lnTo>
                <a:lnTo>
                  <a:pt x="33" y="457"/>
                </a:lnTo>
                <a:lnTo>
                  <a:pt x="37" y="466"/>
                </a:lnTo>
                <a:lnTo>
                  <a:pt x="40" y="474"/>
                </a:lnTo>
                <a:lnTo>
                  <a:pt x="40" y="474"/>
                </a:lnTo>
                <a:lnTo>
                  <a:pt x="41" y="472"/>
                </a:lnTo>
                <a:lnTo>
                  <a:pt x="43" y="472"/>
                </a:lnTo>
                <a:lnTo>
                  <a:pt x="43" y="472"/>
                </a:lnTo>
                <a:lnTo>
                  <a:pt x="32" y="431"/>
                </a:lnTo>
                <a:lnTo>
                  <a:pt x="32" y="431"/>
                </a:lnTo>
                <a:lnTo>
                  <a:pt x="27" y="431"/>
                </a:lnTo>
                <a:lnTo>
                  <a:pt x="27" y="431"/>
                </a:lnTo>
                <a:lnTo>
                  <a:pt x="27" y="437"/>
                </a:lnTo>
                <a:lnTo>
                  <a:pt x="27" y="442"/>
                </a:lnTo>
                <a:lnTo>
                  <a:pt x="27" y="442"/>
                </a:lnTo>
                <a:close/>
                <a:moveTo>
                  <a:pt x="495" y="446"/>
                </a:moveTo>
                <a:lnTo>
                  <a:pt x="495" y="446"/>
                </a:lnTo>
                <a:lnTo>
                  <a:pt x="497" y="443"/>
                </a:lnTo>
                <a:lnTo>
                  <a:pt x="497" y="439"/>
                </a:lnTo>
                <a:lnTo>
                  <a:pt x="495" y="434"/>
                </a:lnTo>
                <a:lnTo>
                  <a:pt x="494" y="431"/>
                </a:lnTo>
                <a:lnTo>
                  <a:pt x="492" y="431"/>
                </a:lnTo>
                <a:lnTo>
                  <a:pt x="492" y="431"/>
                </a:lnTo>
                <a:lnTo>
                  <a:pt x="494" y="434"/>
                </a:lnTo>
                <a:lnTo>
                  <a:pt x="494" y="439"/>
                </a:lnTo>
                <a:lnTo>
                  <a:pt x="494" y="443"/>
                </a:lnTo>
                <a:lnTo>
                  <a:pt x="495" y="446"/>
                </a:lnTo>
                <a:lnTo>
                  <a:pt x="495" y="446"/>
                </a:lnTo>
                <a:close/>
                <a:moveTo>
                  <a:pt x="631" y="449"/>
                </a:moveTo>
                <a:lnTo>
                  <a:pt x="631" y="449"/>
                </a:lnTo>
                <a:lnTo>
                  <a:pt x="636" y="452"/>
                </a:lnTo>
                <a:lnTo>
                  <a:pt x="639" y="452"/>
                </a:lnTo>
                <a:lnTo>
                  <a:pt x="640" y="451"/>
                </a:lnTo>
                <a:lnTo>
                  <a:pt x="643" y="446"/>
                </a:lnTo>
                <a:lnTo>
                  <a:pt x="645" y="437"/>
                </a:lnTo>
                <a:lnTo>
                  <a:pt x="645" y="434"/>
                </a:lnTo>
                <a:lnTo>
                  <a:pt x="645" y="431"/>
                </a:lnTo>
                <a:lnTo>
                  <a:pt x="645" y="431"/>
                </a:lnTo>
                <a:lnTo>
                  <a:pt x="642" y="436"/>
                </a:lnTo>
                <a:lnTo>
                  <a:pt x="637" y="440"/>
                </a:lnTo>
                <a:lnTo>
                  <a:pt x="634" y="443"/>
                </a:lnTo>
                <a:lnTo>
                  <a:pt x="631" y="449"/>
                </a:lnTo>
                <a:lnTo>
                  <a:pt x="631" y="449"/>
                </a:lnTo>
                <a:close/>
                <a:moveTo>
                  <a:pt x="666" y="437"/>
                </a:moveTo>
                <a:lnTo>
                  <a:pt x="666" y="437"/>
                </a:lnTo>
                <a:lnTo>
                  <a:pt x="666" y="434"/>
                </a:lnTo>
                <a:lnTo>
                  <a:pt x="666" y="433"/>
                </a:lnTo>
                <a:lnTo>
                  <a:pt x="666" y="431"/>
                </a:lnTo>
                <a:lnTo>
                  <a:pt x="666" y="431"/>
                </a:lnTo>
                <a:lnTo>
                  <a:pt x="665" y="434"/>
                </a:lnTo>
                <a:lnTo>
                  <a:pt x="665" y="436"/>
                </a:lnTo>
                <a:lnTo>
                  <a:pt x="666" y="437"/>
                </a:lnTo>
                <a:lnTo>
                  <a:pt x="666" y="437"/>
                </a:lnTo>
                <a:close/>
                <a:moveTo>
                  <a:pt x="355" y="434"/>
                </a:moveTo>
                <a:lnTo>
                  <a:pt x="355" y="434"/>
                </a:lnTo>
                <a:lnTo>
                  <a:pt x="358" y="434"/>
                </a:lnTo>
                <a:lnTo>
                  <a:pt x="358" y="431"/>
                </a:lnTo>
                <a:lnTo>
                  <a:pt x="358" y="431"/>
                </a:lnTo>
                <a:lnTo>
                  <a:pt x="355" y="433"/>
                </a:lnTo>
                <a:lnTo>
                  <a:pt x="355" y="434"/>
                </a:lnTo>
                <a:lnTo>
                  <a:pt x="355" y="434"/>
                </a:lnTo>
                <a:close/>
                <a:moveTo>
                  <a:pt x="378" y="434"/>
                </a:moveTo>
                <a:lnTo>
                  <a:pt x="378" y="434"/>
                </a:lnTo>
                <a:lnTo>
                  <a:pt x="380" y="433"/>
                </a:lnTo>
                <a:lnTo>
                  <a:pt x="380" y="433"/>
                </a:lnTo>
                <a:lnTo>
                  <a:pt x="377" y="431"/>
                </a:lnTo>
                <a:lnTo>
                  <a:pt x="377" y="431"/>
                </a:lnTo>
                <a:lnTo>
                  <a:pt x="377" y="434"/>
                </a:lnTo>
                <a:lnTo>
                  <a:pt x="378" y="434"/>
                </a:lnTo>
                <a:lnTo>
                  <a:pt x="378" y="434"/>
                </a:lnTo>
                <a:close/>
                <a:moveTo>
                  <a:pt x="581" y="445"/>
                </a:moveTo>
                <a:lnTo>
                  <a:pt x="581" y="445"/>
                </a:lnTo>
                <a:lnTo>
                  <a:pt x="590" y="448"/>
                </a:lnTo>
                <a:lnTo>
                  <a:pt x="590" y="448"/>
                </a:lnTo>
                <a:lnTo>
                  <a:pt x="590" y="439"/>
                </a:lnTo>
                <a:lnTo>
                  <a:pt x="588" y="434"/>
                </a:lnTo>
                <a:lnTo>
                  <a:pt x="584" y="431"/>
                </a:lnTo>
                <a:lnTo>
                  <a:pt x="584" y="431"/>
                </a:lnTo>
                <a:lnTo>
                  <a:pt x="582" y="434"/>
                </a:lnTo>
                <a:lnTo>
                  <a:pt x="581" y="437"/>
                </a:lnTo>
                <a:lnTo>
                  <a:pt x="581" y="445"/>
                </a:lnTo>
                <a:lnTo>
                  <a:pt x="581" y="445"/>
                </a:lnTo>
                <a:close/>
                <a:moveTo>
                  <a:pt x="137" y="440"/>
                </a:moveTo>
                <a:lnTo>
                  <a:pt x="137" y="440"/>
                </a:lnTo>
                <a:lnTo>
                  <a:pt x="136" y="436"/>
                </a:lnTo>
                <a:lnTo>
                  <a:pt x="136" y="434"/>
                </a:lnTo>
                <a:lnTo>
                  <a:pt x="136" y="433"/>
                </a:lnTo>
                <a:lnTo>
                  <a:pt x="136" y="433"/>
                </a:lnTo>
                <a:lnTo>
                  <a:pt x="134" y="434"/>
                </a:lnTo>
                <a:lnTo>
                  <a:pt x="133" y="437"/>
                </a:lnTo>
                <a:lnTo>
                  <a:pt x="134" y="440"/>
                </a:lnTo>
                <a:lnTo>
                  <a:pt x="137" y="440"/>
                </a:lnTo>
                <a:lnTo>
                  <a:pt x="137" y="440"/>
                </a:lnTo>
                <a:close/>
                <a:moveTo>
                  <a:pt x="502" y="439"/>
                </a:moveTo>
                <a:lnTo>
                  <a:pt x="502" y="439"/>
                </a:lnTo>
                <a:lnTo>
                  <a:pt x="505" y="437"/>
                </a:lnTo>
                <a:lnTo>
                  <a:pt x="505" y="436"/>
                </a:lnTo>
                <a:lnTo>
                  <a:pt x="505" y="434"/>
                </a:lnTo>
                <a:lnTo>
                  <a:pt x="505" y="434"/>
                </a:lnTo>
                <a:lnTo>
                  <a:pt x="503" y="433"/>
                </a:lnTo>
                <a:lnTo>
                  <a:pt x="500" y="433"/>
                </a:lnTo>
                <a:lnTo>
                  <a:pt x="500" y="433"/>
                </a:lnTo>
                <a:lnTo>
                  <a:pt x="500" y="436"/>
                </a:lnTo>
                <a:lnTo>
                  <a:pt x="502" y="437"/>
                </a:lnTo>
                <a:lnTo>
                  <a:pt x="502" y="439"/>
                </a:lnTo>
                <a:lnTo>
                  <a:pt x="502" y="439"/>
                </a:lnTo>
                <a:close/>
                <a:moveTo>
                  <a:pt x="781" y="442"/>
                </a:moveTo>
                <a:lnTo>
                  <a:pt x="781" y="442"/>
                </a:lnTo>
                <a:lnTo>
                  <a:pt x="781" y="437"/>
                </a:lnTo>
                <a:lnTo>
                  <a:pt x="781" y="434"/>
                </a:lnTo>
                <a:lnTo>
                  <a:pt x="781" y="434"/>
                </a:lnTo>
                <a:lnTo>
                  <a:pt x="781" y="434"/>
                </a:lnTo>
                <a:lnTo>
                  <a:pt x="781" y="436"/>
                </a:lnTo>
                <a:lnTo>
                  <a:pt x="781" y="437"/>
                </a:lnTo>
                <a:lnTo>
                  <a:pt x="779" y="440"/>
                </a:lnTo>
                <a:lnTo>
                  <a:pt x="781" y="442"/>
                </a:lnTo>
                <a:lnTo>
                  <a:pt x="781" y="442"/>
                </a:lnTo>
                <a:close/>
                <a:moveTo>
                  <a:pt x="73" y="466"/>
                </a:moveTo>
                <a:lnTo>
                  <a:pt x="73" y="466"/>
                </a:lnTo>
                <a:lnTo>
                  <a:pt x="76" y="465"/>
                </a:lnTo>
                <a:lnTo>
                  <a:pt x="79" y="462"/>
                </a:lnTo>
                <a:lnTo>
                  <a:pt x="81" y="457"/>
                </a:lnTo>
                <a:lnTo>
                  <a:pt x="81" y="452"/>
                </a:lnTo>
                <a:lnTo>
                  <a:pt x="79" y="442"/>
                </a:lnTo>
                <a:lnTo>
                  <a:pt x="76" y="434"/>
                </a:lnTo>
                <a:lnTo>
                  <a:pt x="76" y="434"/>
                </a:lnTo>
                <a:lnTo>
                  <a:pt x="73" y="442"/>
                </a:lnTo>
                <a:lnTo>
                  <a:pt x="73" y="449"/>
                </a:lnTo>
                <a:lnTo>
                  <a:pt x="73" y="466"/>
                </a:lnTo>
                <a:lnTo>
                  <a:pt x="73" y="466"/>
                </a:lnTo>
                <a:close/>
                <a:moveTo>
                  <a:pt x="352" y="440"/>
                </a:moveTo>
                <a:lnTo>
                  <a:pt x="352" y="440"/>
                </a:lnTo>
                <a:lnTo>
                  <a:pt x="351" y="437"/>
                </a:lnTo>
                <a:lnTo>
                  <a:pt x="351" y="434"/>
                </a:lnTo>
                <a:lnTo>
                  <a:pt x="351" y="434"/>
                </a:lnTo>
                <a:lnTo>
                  <a:pt x="349" y="434"/>
                </a:lnTo>
                <a:lnTo>
                  <a:pt x="348" y="434"/>
                </a:lnTo>
                <a:lnTo>
                  <a:pt x="348" y="434"/>
                </a:lnTo>
                <a:lnTo>
                  <a:pt x="349" y="436"/>
                </a:lnTo>
                <a:lnTo>
                  <a:pt x="349" y="437"/>
                </a:lnTo>
                <a:lnTo>
                  <a:pt x="351" y="439"/>
                </a:lnTo>
                <a:lnTo>
                  <a:pt x="352" y="440"/>
                </a:lnTo>
                <a:lnTo>
                  <a:pt x="352" y="440"/>
                </a:lnTo>
                <a:close/>
                <a:moveTo>
                  <a:pt x="360" y="452"/>
                </a:moveTo>
                <a:lnTo>
                  <a:pt x="360" y="452"/>
                </a:lnTo>
                <a:lnTo>
                  <a:pt x="363" y="449"/>
                </a:lnTo>
                <a:lnTo>
                  <a:pt x="366" y="445"/>
                </a:lnTo>
                <a:lnTo>
                  <a:pt x="366" y="445"/>
                </a:lnTo>
                <a:lnTo>
                  <a:pt x="366" y="442"/>
                </a:lnTo>
                <a:lnTo>
                  <a:pt x="364" y="439"/>
                </a:lnTo>
                <a:lnTo>
                  <a:pt x="364" y="436"/>
                </a:lnTo>
                <a:lnTo>
                  <a:pt x="361" y="434"/>
                </a:lnTo>
                <a:lnTo>
                  <a:pt x="361" y="434"/>
                </a:lnTo>
                <a:lnTo>
                  <a:pt x="358" y="437"/>
                </a:lnTo>
                <a:lnTo>
                  <a:pt x="357" y="442"/>
                </a:lnTo>
                <a:lnTo>
                  <a:pt x="357" y="448"/>
                </a:lnTo>
                <a:lnTo>
                  <a:pt x="360" y="452"/>
                </a:lnTo>
                <a:lnTo>
                  <a:pt x="360" y="452"/>
                </a:lnTo>
                <a:close/>
                <a:moveTo>
                  <a:pt x="384" y="440"/>
                </a:moveTo>
                <a:lnTo>
                  <a:pt x="384" y="440"/>
                </a:lnTo>
                <a:lnTo>
                  <a:pt x="389" y="443"/>
                </a:lnTo>
                <a:lnTo>
                  <a:pt x="389" y="443"/>
                </a:lnTo>
                <a:lnTo>
                  <a:pt x="392" y="440"/>
                </a:lnTo>
                <a:lnTo>
                  <a:pt x="393" y="439"/>
                </a:lnTo>
                <a:lnTo>
                  <a:pt x="395" y="437"/>
                </a:lnTo>
                <a:lnTo>
                  <a:pt x="395" y="437"/>
                </a:lnTo>
                <a:lnTo>
                  <a:pt x="390" y="436"/>
                </a:lnTo>
                <a:lnTo>
                  <a:pt x="384" y="434"/>
                </a:lnTo>
                <a:lnTo>
                  <a:pt x="384" y="434"/>
                </a:lnTo>
                <a:lnTo>
                  <a:pt x="384" y="436"/>
                </a:lnTo>
                <a:lnTo>
                  <a:pt x="384" y="440"/>
                </a:lnTo>
                <a:lnTo>
                  <a:pt x="384" y="440"/>
                </a:lnTo>
                <a:close/>
                <a:moveTo>
                  <a:pt x="58" y="437"/>
                </a:moveTo>
                <a:lnTo>
                  <a:pt x="58" y="437"/>
                </a:lnTo>
                <a:lnTo>
                  <a:pt x="56" y="436"/>
                </a:lnTo>
                <a:lnTo>
                  <a:pt x="56" y="436"/>
                </a:lnTo>
                <a:lnTo>
                  <a:pt x="58" y="434"/>
                </a:lnTo>
                <a:lnTo>
                  <a:pt x="58" y="434"/>
                </a:lnTo>
                <a:lnTo>
                  <a:pt x="58" y="434"/>
                </a:lnTo>
                <a:lnTo>
                  <a:pt x="56" y="434"/>
                </a:lnTo>
                <a:lnTo>
                  <a:pt x="56" y="434"/>
                </a:lnTo>
                <a:lnTo>
                  <a:pt x="56" y="437"/>
                </a:lnTo>
                <a:lnTo>
                  <a:pt x="56" y="437"/>
                </a:lnTo>
                <a:lnTo>
                  <a:pt x="58" y="437"/>
                </a:lnTo>
                <a:lnTo>
                  <a:pt x="58" y="437"/>
                </a:lnTo>
                <a:close/>
                <a:moveTo>
                  <a:pt x="227" y="436"/>
                </a:moveTo>
                <a:lnTo>
                  <a:pt x="227" y="436"/>
                </a:lnTo>
                <a:lnTo>
                  <a:pt x="230" y="437"/>
                </a:lnTo>
                <a:lnTo>
                  <a:pt x="232" y="440"/>
                </a:lnTo>
                <a:lnTo>
                  <a:pt x="233" y="442"/>
                </a:lnTo>
                <a:lnTo>
                  <a:pt x="236" y="442"/>
                </a:lnTo>
                <a:lnTo>
                  <a:pt x="236" y="442"/>
                </a:lnTo>
                <a:lnTo>
                  <a:pt x="235" y="434"/>
                </a:lnTo>
                <a:lnTo>
                  <a:pt x="235" y="434"/>
                </a:lnTo>
                <a:lnTo>
                  <a:pt x="230" y="436"/>
                </a:lnTo>
                <a:lnTo>
                  <a:pt x="227" y="436"/>
                </a:lnTo>
                <a:lnTo>
                  <a:pt x="227" y="436"/>
                </a:lnTo>
                <a:close/>
                <a:moveTo>
                  <a:pt x="334" y="437"/>
                </a:moveTo>
                <a:lnTo>
                  <a:pt x="334" y="437"/>
                </a:lnTo>
                <a:lnTo>
                  <a:pt x="334" y="434"/>
                </a:lnTo>
                <a:lnTo>
                  <a:pt x="334" y="434"/>
                </a:lnTo>
                <a:lnTo>
                  <a:pt x="331" y="434"/>
                </a:lnTo>
                <a:lnTo>
                  <a:pt x="331" y="434"/>
                </a:lnTo>
                <a:lnTo>
                  <a:pt x="331" y="437"/>
                </a:lnTo>
                <a:lnTo>
                  <a:pt x="334" y="437"/>
                </a:lnTo>
                <a:lnTo>
                  <a:pt x="334" y="437"/>
                </a:lnTo>
                <a:close/>
                <a:moveTo>
                  <a:pt x="549" y="437"/>
                </a:moveTo>
                <a:lnTo>
                  <a:pt x="549" y="437"/>
                </a:lnTo>
                <a:lnTo>
                  <a:pt x="552" y="439"/>
                </a:lnTo>
                <a:lnTo>
                  <a:pt x="552" y="439"/>
                </a:lnTo>
                <a:lnTo>
                  <a:pt x="552" y="436"/>
                </a:lnTo>
                <a:lnTo>
                  <a:pt x="550" y="434"/>
                </a:lnTo>
                <a:lnTo>
                  <a:pt x="550" y="434"/>
                </a:lnTo>
                <a:lnTo>
                  <a:pt x="549" y="437"/>
                </a:lnTo>
                <a:lnTo>
                  <a:pt x="549" y="437"/>
                </a:lnTo>
                <a:lnTo>
                  <a:pt x="549" y="437"/>
                </a:lnTo>
                <a:close/>
                <a:moveTo>
                  <a:pt x="611" y="439"/>
                </a:moveTo>
                <a:lnTo>
                  <a:pt x="611" y="439"/>
                </a:lnTo>
                <a:lnTo>
                  <a:pt x="613" y="439"/>
                </a:lnTo>
                <a:lnTo>
                  <a:pt x="613" y="437"/>
                </a:lnTo>
                <a:lnTo>
                  <a:pt x="611" y="434"/>
                </a:lnTo>
                <a:lnTo>
                  <a:pt x="611" y="434"/>
                </a:lnTo>
                <a:lnTo>
                  <a:pt x="611" y="437"/>
                </a:lnTo>
                <a:lnTo>
                  <a:pt x="611" y="439"/>
                </a:lnTo>
                <a:lnTo>
                  <a:pt x="611" y="439"/>
                </a:lnTo>
                <a:close/>
                <a:moveTo>
                  <a:pt x="210" y="437"/>
                </a:moveTo>
                <a:lnTo>
                  <a:pt x="210" y="437"/>
                </a:lnTo>
                <a:lnTo>
                  <a:pt x="212" y="442"/>
                </a:lnTo>
                <a:lnTo>
                  <a:pt x="213" y="445"/>
                </a:lnTo>
                <a:lnTo>
                  <a:pt x="213" y="445"/>
                </a:lnTo>
                <a:lnTo>
                  <a:pt x="216" y="443"/>
                </a:lnTo>
                <a:lnTo>
                  <a:pt x="219" y="442"/>
                </a:lnTo>
                <a:lnTo>
                  <a:pt x="221" y="440"/>
                </a:lnTo>
                <a:lnTo>
                  <a:pt x="224" y="442"/>
                </a:lnTo>
                <a:lnTo>
                  <a:pt x="224" y="442"/>
                </a:lnTo>
                <a:lnTo>
                  <a:pt x="224" y="439"/>
                </a:lnTo>
                <a:lnTo>
                  <a:pt x="223" y="437"/>
                </a:lnTo>
                <a:lnTo>
                  <a:pt x="218" y="436"/>
                </a:lnTo>
                <a:lnTo>
                  <a:pt x="213" y="436"/>
                </a:lnTo>
                <a:lnTo>
                  <a:pt x="210" y="437"/>
                </a:lnTo>
                <a:lnTo>
                  <a:pt x="210" y="437"/>
                </a:lnTo>
                <a:close/>
                <a:moveTo>
                  <a:pt x="242" y="442"/>
                </a:moveTo>
                <a:lnTo>
                  <a:pt x="242" y="442"/>
                </a:lnTo>
                <a:lnTo>
                  <a:pt x="244" y="440"/>
                </a:lnTo>
                <a:lnTo>
                  <a:pt x="245" y="437"/>
                </a:lnTo>
                <a:lnTo>
                  <a:pt x="245" y="437"/>
                </a:lnTo>
                <a:lnTo>
                  <a:pt x="244" y="437"/>
                </a:lnTo>
                <a:lnTo>
                  <a:pt x="242" y="437"/>
                </a:lnTo>
                <a:lnTo>
                  <a:pt x="241" y="436"/>
                </a:lnTo>
                <a:lnTo>
                  <a:pt x="241" y="436"/>
                </a:lnTo>
                <a:lnTo>
                  <a:pt x="241" y="439"/>
                </a:lnTo>
                <a:lnTo>
                  <a:pt x="242" y="442"/>
                </a:lnTo>
                <a:lnTo>
                  <a:pt x="242" y="442"/>
                </a:lnTo>
                <a:close/>
                <a:moveTo>
                  <a:pt x="567" y="443"/>
                </a:moveTo>
                <a:lnTo>
                  <a:pt x="567" y="443"/>
                </a:lnTo>
                <a:lnTo>
                  <a:pt x="569" y="439"/>
                </a:lnTo>
                <a:lnTo>
                  <a:pt x="569" y="437"/>
                </a:lnTo>
                <a:lnTo>
                  <a:pt x="567" y="436"/>
                </a:lnTo>
                <a:lnTo>
                  <a:pt x="567" y="436"/>
                </a:lnTo>
                <a:lnTo>
                  <a:pt x="566" y="440"/>
                </a:lnTo>
                <a:lnTo>
                  <a:pt x="566" y="442"/>
                </a:lnTo>
                <a:lnTo>
                  <a:pt x="567" y="443"/>
                </a:lnTo>
                <a:lnTo>
                  <a:pt x="567" y="443"/>
                </a:lnTo>
                <a:close/>
                <a:moveTo>
                  <a:pt x="143" y="448"/>
                </a:moveTo>
                <a:lnTo>
                  <a:pt x="143" y="448"/>
                </a:lnTo>
                <a:lnTo>
                  <a:pt x="148" y="443"/>
                </a:lnTo>
                <a:lnTo>
                  <a:pt x="149" y="437"/>
                </a:lnTo>
                <a:lnTo>
                  <a:pt x="149" y="437"/>
                </a:lnTo>
                <a:lnTo>
                  <a:pt x="146" y="437"/>
                </a:lnTo>
                <a:lnTo>
                  <a:pt x="145" y="440"/>
                </a:lnTo>
                <a:lnTo>
                  <a:pt x="143" y="443"/>
                </a:lnTo>
                <a:lnTo>
                  <a:pt x="143" y="448"/>
                </a:lnTo>
                <a:lnTo>
                  <a:pt x="143" y="448"/>
                </a:lnTo>
                <a:close/>
                <a:moveTo>
                  <a:pt x="329" y="440"/>
                </a:moveTo>
                <a:lnTo>
                  <a:pt x="329" y="440"/>
                </a:lnTo>
                <a:lnTo>
                  <a:pt x="329" y="439"/>
                </a:lnTo>
                <a:lnTo>
                  <a:pt x="328" y="436"/>
                </a:lnTo>
                <a:lnTo>
                  <a:pt x="328" y="436"/>
                </a:lnTo>
                <a:lnTo>
                  <a:pt x="328" y="439"/>
                </a:lnTo>
                <a:lnTo>
                  <a:pt x="328" y="440"/>
                </a:lnTo>
                <a:lnTo>
                  <a:pt x="329" y="440"/>
                </a:lnTo>
                <a:lnTo>
                  <a:pt x="329" y="440"/>
                </a:lnTo>
                <a:close/>
                <a:moveTo>
                  <a:pt x="372" y="442"/>
                </a:moveTo>
                <a:lnTo>
                  <a:pt x="372" y="442"/>
                </a:lnTo>
                <a:lnTo>
                  <a:pt x="372" y="440"/>
                </a:lnTo>
                <a:lnTo>
                  <a:pt x="373" y="439"/>
                </a:lnTo>
                <a:lnTo>
                  <a:pt x="373" y="439"/>
                </a:lnTo>
                <a:lnTo>
                  <a:pt x="373" y="437"/>
                </a:lnTo>
                <a:lnTo>
                  <a:pt x="373" y="437"/>
                </a:lnTo>
                <a:lnTo>
                  <a:pt x="373" y="439"/>
                </a:lnTo>
                <a:lnTo>
                  <a:pt x="372" y="439"/>
                </a:lnTo>
                <a:lnTo>
                  <a:pt x="370" y="437"/>
                </a:lnTo>
                <a:lnTo>
                  <a:pt x="370" y="437"/>
                </a:lnTo>
                <a:lnTo>
                  <a:pt x="370" y="440"/>
                </a:lnTo>
                <a:lnTo>
                  <a:pt x="370" y="440"/>
                </a:lnTo>
                <a:lnTo>
                  <a:pt x="372" y="442"/>
                </a:lnTo>
                <a:lnTo>
                  <a:pt x="372" y="442"/>
                </a:lnTo>
                <a:close/>
                <a:moveTo>
                  <a:pt x="517" y="440"/>
                </a:moveTo>
                <a:lnTo>
                  <a:pt x="517" y="440"/>
                </a:lnTo>
                <a:lnTo>
                  <a:pt x="517" y="439"/>
                </a:lnTo>
                <a:lnTo>
                  <a:pt x="515" y="437"/>
                </a:lnTo>
                <a:lnTo>
                  <a:pt x="514" y="437"/>
                </a:lnTo>
                <a:lnTo>
                  <a:pt x="512" y="437"/>
                </a:lnTo>
                <a:lnTo>
                  <a:pt x="512" y="437"/>
                </a:lnTo>
                <a:lnTo>
                  <a:pt x="514" y="439"/>
                </a:lnTo>
                <a:lnTo>
                  <a:pt x="515" y="440"/>
                </a:lnTo>
                <a:lnTo>
                  <a:pt x="517" y="440"/>
                </a:lnTo>
                <a:lnTo>
                  <a:pt x="517" y="440"/>
                </a:lnTo>
                <a:close/>
                <a:moveTo>
                  <a:pt x="614" y="454"/>
                </a:moveTo>
                <a:lnTo>
                  <a:pt x="614" y="454"/>
                </a:lnTo>
                <a:lnTo>
                  <a:pt x="619" y="451"/>
                </a:lnTo>
                <a:lnTo>
                  <a:pt x="620" y="446"/>
                </a:lnTo>
                <a:lnTo>
                  <a:pt x="620" y="442"/>
                </a:lnTo>
                <a:lnTo>
                  <a:pt x="617" y="437"/>
                </a:lnTo>
                <a:lnTo>
                  <a:pt x="617" y="437"/>
                </a:lnTo>
                <a:lnTo>
                  <a:pt x="616" y="445"/>
                </a:lnTo>
                <a:lnTo>
                  <a:pt x="614" y="454"/>
                </a:lnTo>
                <a:lnTo>
                  <a:pt x="614" y="454"/>
                </a:lnTo>
                <a:close/>
                <a:moveTo>
                  <a:pt x="750" y="451"/>
                </a:moveTo>
                <a:lnTo>
                  <a:pt x="750" y="451"/>
                </a:lnTo>
                <a:lnTo>
                  <a:pt x="752" y="448"/>
                </a:lnTo>
                <a:lnTo>
                  <a:pt x="753" y="446"/>
                </a:lnTo>
                <a:lnTo>
                  <a:pt x="753" y="446"/>
                </a:lnTo>
                <a:lnTo>
                  <a:pt x="752" y="442"/>
                </a:lnTo>
                <a:lnTo>
                  <a:pt x="750" y="437"/>
                </a:lnTo>
                <a:lnTo>
                  <a:pt x="750" y="437"/>
                </a:lnTo>
                <a:lnTo>
                  <a:pt x="749" y="440"/>
                </a:lnTo>
                <a:lnTo>
                  <a:pt x="749" y="445"/>
                </a:lnTo>
                <a:lnTo>
                  <a:pt x="749" y="448"/>
                </a:lnTo>
                <a:lnTo>
                  <a:pt x="750" y="451"/>
                </a:lnTo>
                <a:lnTo>
                  <a:pt x="750" y="451"/>
                </a:lnTo>
                <a:close/>
                <a:moveTo>
                  <a:pt x="788" y="477"/>
                </a:moveTo>
                <a:lnTo>
                  <a:pt x="788" y="477"/>
                </a:lnTo>
                <a:lnTo>
                  <a:pt x="788" y="472"/>
                </a:lnTo>
                <a:lnTo>
                  <a:pt x="790" y="468"/>
                </a:lnTo>
                <a:lnTo>
                  <a:pt x="790" y="457"/>
                </a:lnTo>
                <a:lnTo>
                  <a:pt x="788" y="446"/>
                </a:lnTo>
                <a:lnTo>
                  <a:pt x="787" y="439"/>
                </a:lnTo>
                <a:lnTo>
                  <a:pt x="787" y="439"/>
                </a:lnTo>
                <a:lnTo>
                  <a:pt x="785" y="457"/>
                </a:lnTo>
                <a:lnTo>
                  <a:pt x="788" y="477"/>
                </a:lnTo>
                <a:lnTo>
                  <a:pt x="788" y="477"/>
                </a:lnTo>
                <a:close/>
                <a:moveTo>
                  <a:pt x="154" y="448"/>
                </a:moveTo>
                <a:lnTo>
                  <a:pt x="154" y="448"/>
                </a:lnTo>
                <a:lnTo>
                  <a:pt x="155" y="446"/>
                </a:lnTo>
                <a:lnTo>
                  <a:pt x="157" y="443"/>
                </a:lnTo>
                <a:lnTo>
                  <a:pt x="155" y="439"/>
                </a:lnTo>
                <a:lnTo>
                  <a:pt x="155" y="439"/>
                </a:lnTo>
                <a:lnTo>
                  <a:pt x="154" y="440"/>
                </a:lnTo>
                <a:lnTo>
                  <a:pt x="154" y="443"/>
                </a:lnTo>
                <a:lnTo>
                  <a:pt x="154" y="448"/>
                </a:lnTo>
                <a:lnTo>
                  <a:pt x="154" y="448"/>
                </a:lnTo>
                <a:close/>
                <a:moveTo>
                  <a:pt x="189" y="443"/>
                </a:moveTo>
                <a:lnTo>
                  <a:pt x="189" y="445"/>
                </a:lnTo>
                <a:lnTo>
                  <a:pt x="189" y="445"/>
                </a:lnTo>
                <a:lnTo>
                  <a:pt x="192" y="445"/>
                </a:lnTo>
                <a:lnTo>
                  <a:pt x="197" y="445"/>
                </a:lnTo>
                <a:lnTo>
                  <a:pt x="203" y="445"/>
                </a:lnTo>
                <a:lnTo>
                  <a:pt x="203" y="445"/>
                </a:lnTo>
                <a:lnTo>
                  <a:pt x="201" y="440"/>
                </a:lnTo>
                <a:lnTo>
                  <a:pt x="200" y="439"/>
                </a:lnTo>
                <a:lnTo>
                  <a:pt x="200" y="439"/>
                </a:lnTo>
                <a:lnTo>
                  <a:pt x="197" y="439"/>
                </a:lnTo>
                <a:lnTo>
                  <a:pt x="194" y="440"/>
                </a:lnTo>
                <a:lnTo>
                  <a:pt x="191" y="440"/>
                </a:lnTo>
                <a:lnTo>
                  <a:pt x="189" y="443"/>
                </a:lnTo>
                <a:lnTo>
                  <a:pt x="189" y="443"/>
                </a:lnTo>
                <a:close/>
                <a:moveTo>
                  <a:pt x="340" y="446"/>
                </a:moveTo>
                <a:lnTo>
                  <a:pt x="340" y="446"/>
                </a:lnTo>
                <a:lnTo>
                  <a:pt x="343" y="446"/>
                </a:lnTo>
                <a:lnTo>
                  <a:pt x="346" y="448"/>
                </a:lnTo>
                <a:lnTo>
                  <a:pt x="346" y="448"/>
                </a:lnTo>
                <a:lnTo>
                  <a:pt x="343" y="443"/>
                </a:lnTo>
                <a:lnTo>
                  <a:pt x="340" y="439"/>
                </a:lnTo>
                <a:lnTo>
                  <a:pt x="340" y="439"/>
                </a:lnTo>
                <a:lnTo>
                  <a:pt x="340" y="446"/>
                </a:lnTo>
                <a:lnTo>
                  <a:pt x="340" y="446"/>
                </a:lnTo>
                <a:close/>
                <a:moveTo>
                  <a:pt x="502" y="445"/>
                </a:moveTo>
                <a:lnTo>
                  <a:pt x="502" y="445"/>
                </a:lnTo>
                <a:lnTo>
                  <a:pt x="508" y="445"/>
                </a:lnTo>
                <a:lnTo>
                  <a:pt x="511" y="442"/>
                </a:lnTo>
                <a:lnTo>
                  <a:pt x="511" y="442"/>
                </a:lnTo>
                <a:lnTo>
                  <a:pt x="509" y="440"/>
                </a:lnTo>
                <a:lnTo>
                  <a:pt x="506" y="440"/>
                </a:lnTo>
                <a:lnTo>
                  <a:pt x="502" y="445"/>
                </a:lnTo>
                <a:lnTo>
                  <a:pt x="502" y="445"/>
                </a:lnTo>
                <a:close/>
                <a:moveTo>
                  <a:pt x="58" y="445"/>
                </a:moveTo>
                <a:lnTo>
                  <a:pt x="58" y="445"/>
                </a:lnTo>
                <a:lnTo>
                  <a:pt x="58" y="443"/>
                </a:lnTo>
                <a:lnTo>
                  <a:pt x="59" y="442"/>
                </a:lnTo>
                <a:lnTo>
                  <a:pt x="58" y="440"/>
                </a:lnTo>
                <a:lnTo>
                  <a:pt x="56" y="440"/>
                </a:lnTo>
                <a:lnTo>
                  <a:pt x="56" y="440"/>
                </a:lnTo>
                <a:lnTo>
                  <a:pt x="56" y="442"/>
                </a:lnTo>
                <a:lnTo>
                  <a:pt x="58" y="445"/>
                </a:lnTo>
                <a:lnTo>
                  <a:pt x="58" y="445"/>
                </a:lnTo>
                <a:close/>
                <a:moveTo>
                  <a:pt x="282" y="442"/>
                </a:moveTo>
                <a:lnTo>
                  <a:pt x="282" y="442"/>
                </a:lnTo>
                <a:lnTo>
                  <a:pt x="282" y="443"/>
                </a:lnTo>
                <a:lnTo>
                  <a:pt x="282" y="445"/>
                </a:lnTo>
                <a:lnTo>
                  <a:pt x="285" y="448"/>
                </a:lnTo>
                <a:lnTo>
                  <a:pt x="288" y="449"/>
                </a:lnTo>
                <a:lnTo>
                  <a:pt x="290" y="451"/>
                </a:lnTo>
                <a:lnTo>
                  <a:pt x="290" y="452"/>
                </a:lnTo>
                <a:lnTo>
                  <a:pt x="290" y="452"/>
                </a:lnTo>
                <a:lnTo>
                  <a:pt x="287" y="452"/>
                </a:lnTo>
                <a:lnTo>
                  <a:pt x="285" y="452"/>
                </a:lnTo>
                <a:lnTo>
                  <a:pt x="285" y="452"/>
                </a:lnTo>
                <a:lnTo>
                  <a:pt x="288" y="460"/>
                </a:lnTo>
                <a:lnTo>
                  <a:pt x="288" y="460"/>
                </a:lnTo>
                <a:lnTo>
                  <a:pt x="293" y="462"/>
                </a:lnTo>
                <a:lnTo>
                  <a:pt x="299" y="462"/>
                </a:lnTo>
                <a:lnTo>
                  <a:pt x="302" y="463"/>
                </a:lnTo>
                <a:lnTo>
                  <a:pt x="305" y="462"/>
                </a:lnTo>
                <a:lnTo>
                  <a:pt x="305" y="462"/>
                </a:lnTo>
                <a:lnTo>
                  <a:pt x="303" y="460"/>
                </a:lnTo>
                <a:lnTo>
                  <a:pt x="300" y="459"/>
                </a:lnTo>
                <a:lnTo>
                  <a:pt x="299" y="454"/>
                </a:lnTo>
                <a:lnTo>
                  <a:pt x="299" y="454"/>
                </a:lnTo>
                <a:lnTo>
                  <a:pt x="296" y="456"/>
                </a:lnTo>
                <a:lnTo>
                  <a:pt x="294" y="454"/>
                </a:lnTo>
                <a:lnTo>
                  <a:pt x="293" y="452"/>
                </a:lnTo>
                <a:lnTo>
                  <a:pt x="293" y="451"/>
                </a:lnTo>
                <a:lnTo>
                  <a:pt x="293" y="451"/>
                </a:lnTo>
                <a:lnTo>
                  <a:pt x="300" y="454"/>
                </a:lnTo>
                <a:lnTo>
                  <a:pt x="309" y="457"/>
                </a:lnTo>
                <a:lnTo>
                  <a:pt x="309" y="457"/>
                </a:lnTo>
                <a:lnTo>
                  <a:pt x="311" y="454"/>
                </a:lnTo>
                <a:lnTo>
                  <a:pt x="312" y="449"/>
                </a:lnTo>
                <a:lnTo>
                  <a:pt x="309" y="442"/>
                </a:lnTo>
                <a:lnTo>
                  <a:pt x="309" y="442"/>
                </a:lnTo>
                <a:lnTo>
                  <a:pt x="303" y="442"/>
                </a:lnTo>
                <a:lnTo>
                  <a:pt x="296" y="440"/>
                </a:lnTo>
                <a:lnTo>
                  <a:pt x="288" y="440"/>
                </a:lnTo>
                <a:lnTo>
                  <a:pt x="282" y="442"/>
                </a:lnTo>
                <a:lnTo>
                  <a:pt x="282" y="442"/>
                </a:lnTo>
                <a:close/>
                <a:moveTo>
                  <a:pt x="399" y="440"/>
                </a:moveTo>
                <a:lnTo>
                  <a:pt x="399" y="440"/>
                </a:lnTo>
                <a:lnTo>
                  <a:pt x="396" y="442"/>
                </a:lnTo>
                <a:lnTo>
                  <a:pt x="395" y="443"/>
                </a:lnTo>
                <a:lnTo>
                  <a:pt x="395" y="445"/>
                </a:lnTo>
                <a:lnTo>
                  <a:pt x="396" y="446"/>
                </a:lnTo>
                <a:lnTo>
                  <a:pt x="399" y="449"/>
                </a:lnTo>
                <a:lnTo>
                  <a:pt x="404" y="452"/>
                </a:lnTo>
                <a:lnTo>
                  <a:pt x="404" y="452"/>
                </a:lnTo>
                <a:lnTo>
                  <a:pt x="402" y="445"/>
                </a:lnTo>
                <a:lnTo>
                  <a:pt x="401" y="442"/>
                </a:lnTo>
                <a:lnTo>
                  <a:pt x="399" y="440"/>
                </a:lnTo>
                <a:lnTo>
                  <a:pt x="399" y="440"/>
                </a:lnTo>
                <a:close/>
                <a:moveTo>
                  <a:pt x="462" y="448"/>
                </a:moveTo>
                <a:lnTo>
                  <a:pt x="462" y="448"/>
                </a:lnTo>
                <a:lnTo>
                  <a:pt x="466" y="449"/>
                </a:lnTo>
                <a:lnTo>
                  <a:pt x="470" y="448"/>
                </a:lnTo>
                <a:lnTo>
                  <a:pt x="470" y="448"/>
                </a:lnTo>
                <a:lnTo>
                  <a:pt x="468" y="446"/>
                </a:lnTo>
                <a:lnTo>
                  <a:pt x="468" y="445"/>
                </a:lnTo>
                <a:lnTo>
                  <a:pt x="468" y="442"/>
                </a:lnTo>
                <a:lnTo>
                  <a:pt x="466" y="440"/>
                </a:lnTo>
                <a:lnTo>
                  <a:pt x="466" y="440"/>
                </a:lnTo>
                <a:lnTo>
                  <a:pt x="465" y="445"/>
                </a:lnTo>
                <a:lnTo>
                  <a:pt x="462" y="448"/>
                </a:lnTo>
                <a:lnTo>
                  <a:pt x="462" y="448"/>
                </a:lnTo>
                <a:close/>
                <a:moveTo>
                  <a:pt x="518" y="442"/>
                </a:moveTo>
                <a:lnTo>
                  <a:pt x="518" y="442"/>
                </a:lnTo>
                <a:lnTo>
                  <a:pt x="518" y="445"/>
                </a:lnTo>
                <a:lnTo>
                  <a:pt x="520" y="448"/>
                </a:lnTo>
                <a:lnTo>
                  <a:pt x="523" y="452"/>
                </a:lnTo>
                <a:lnTo>
                  <a:pt x="523" y="452"/>
                </a:lnTo>
                <a:lnTo>
                  <a:pt x="524" y="446"/>
                </a:lnTo>
                <a:lnTo>
                  <a:pt x="524" y="443"/>
                </a:lnTo>
                <a:lnTo>
                  <a:pt x="521" y="440"/>
                </a:lnTo>
                <a:lnTo>
                  <a:pt x="521" y="440"/>
                </a:lnTo>
                <a:lnTo>
                  <a:pt x="520" y="442"/>
                </a:lnTo>
                <a:lnTo>
                  <a:pt x="518" y="442"/>
                </a:lnTo>
                <a:lnTo>
                  <a:pt x="518" y="442"/>
                </a:lnTo>
                <a:close/>
                <a:moveTo>
                  <a:pt x="128" y="446"/>
                </a:moveTo>
                <a:lnTo>
                  <a:pt x="128" y="446"/>
                </a:lnTo>
                <a:lnTo>
                  <a:pt x="131" y="445"/>
                </a:lnTo>
                <a:lnTo>
                  <a:pt x="131" y="445"/>
                </a:lnTo>
                <a:lnTo>
                  <a:pt x="130" y="443"/>
                </a:lnTo>
                <a:lnTo>
                  <a:pt x="128" y="442"/>
                </a:lnTo>
                <a:lnTo>
                  <a:pt x="128" y="442"/>
                </a:lnTo>
                <a:lnTo>
                  <a:pt x="128" y="446"/>
                </a:lnTo>
                <a:lnTo>
                  <a:pt x="128" y="446"/>
                </a:lnTo>
                <a:close/>
                <a:moveTo>
                  <a:pt x="598" y="448"/>
                </a:moveTo>
                <a:lnTo>
                  <a:pt x="598" y="448"/>
                </a:lnTo>
                <a:lnTo>
                  <a:pt x="599" y="446"/>
                </a:lnTo>
                <a:lnTo>
                  <a:pt x="601" y="443"/>
                </a:lnTo>
                <a:lnTo>
                  <a:pt x="601" y="443"/>
                </a:lnTo>
                <a:lnTo>
                  <a:pt x="599" y="442"/>
                </a:lnTo>
                <a:lnTo>
                  <a:pt x="598" y="442"/>
                </a:lnTo>
                <a:lnTo>
                  <a:pt x="598" y="442"/>
                </a:lnTo>
                <a:lnTo>
                  <a:pt x="598" y="445"/>
                </a:lnTo>
                <a:lnTo>
                  <a:pt x="598" y="448"/>
                </a:lnTo>
                <a:lnTo>
                  <a:pt x="598" y="448"/>
                </a:lnTo>
                <a:lnTo>
                  <a:pt x="598" y="448"/>
                </a:lnTo>
                <a:close/>
                <a:moveTo>
                  <a:pt x="105" y="451"/>
                </a:moveTo>
                <a:lnTo>
                  <a:pt x="105" y="451"/>
                </a:lnTo>
                <a:lnTo>
                  <a:pt x="105" y="448"/>
                </a:lnTo>
                <a:lnTo>
                  <a:pt x="105" y="446"/>
                </a:lnTo>
                <a:lnTo>
                  <a:pt x="107" y="445"/>
                </a:lnTo>
                <a:lnTo>
                  <a:pt x="105" y="443"/>
                </a:lnTo>
                <a:lnTo>
                  <a:pt x="105" y="443"/>
                </a:lnTo>
                <a:lnTo>
                  <a:pt x="104" y="448"/>
                </a:lnTo>
                <a:lnTo>
                  <a:pt x="104" y="449"/>
                </a:lnTo>
                <a:lnTo>
                  <a:pt x="105" y="451"/>
                </a:lnTo>
                <a:lnTo>
                  <a:pt x="105" y="451"/>
                </a:lnTo>
                <a:close/>
                <a:moveTo>
                  <a:pt x="373" y="446"/>
                </a:moveTo>
                <a:lnTo>
                  <a:pt x="373" y="446"/>
                </a:lnTo>
                <a:lnTo>
                  <a:pt x="375" y="454"/>
                </a:lnTo>
                <a:lnTo>
                  <a:pt x="375" y="454"/>
                </a:lnTo>
                <a:lnTo>
                  <a:pt x="378" y="451"/>
                </a:lnTo>
                <a:lnTo>
                  <a:pt x="380" y="449"/>
                </a:lnTo>
                <a:lnTo>
                  <a:pt x="380" y="446"/>
                </a:lnTo>
                <a:lnTo>
                  <a:pt x="378" y="443"/>
                </a:lnTo>
                <a:lnTo>
                  <a:pt x="378" y="443"/>
                </a:lnTo>
                <a:lnTo>
                  <a:pt x="377" y="443"/>
                </a:lnTo>
                <a:lnTo>
                  <a:pt x="375" y="445"/>
                </a:lnTo>
                <a:lnTo>
                  <a:pt x="373" y="446"/>
                </a:lnTo>
                <a:lnTo>
                  <a:pt x="373" y="446"/>
                </a:lnTo>
                <a:close/>
                <a:moveTo>
                  <a:pt x="271" y="454"/>
                </a:moveTo>
                <a:lnTo>
                  <a:pt x="271" y="454"/>
                </a:lnTo>
                <a:lnTo>
                  <a:pt x="271" y="452"/>
                </a:lnTo>
                <a:lnTo>
                  <a:pt x="271" y="449"/>
                </a:lnTo>
                <a:lnTo>
                  <a:pt x="268" y="445"/>
                </a:lnTo>
                <a:lnTo>
                  <a:pt x="268" y="445"/>
                </a:lnTo>
                <a:lnTo>
                  <a:pt x="265" y="445"/>
                </a:lnTo>
                <a:lnTo>
                  <a:pt x="264" y="443"/>
                </a:lnTo>
                <a:lnTo>
                  <a:pt x="264" y="443"/>
                </a:lnTo>
                <a:lnTo>
                  <a:pt x="262" y="445"/>
                </a:lnTo>
                <a:lnTo>
                  <a:pt x="262" y="448"/>
                </a:lnTo>
                <a:lnTo>
                  <a:pt x="264" y="451"/>
                </a:lnTo>
                <a:lnTo>
                  <a:pt x="268" y="452"/>
                </a:lnTo>
                <a:lnTo>
                  <a:pt x="271" y="454"/>
                </a:lnTo>
                <a:lnTo>
                  <a:pt x="271" y="454"/>
                </a:lnTo>
                <a:close/>
                <a:moveTo>
                  <a:pt x="412" y="449"/>
                </a:moveTo>
                <a:lnTo>
                  <a:pt x="412" y="449"/>
                </a:lnTo>
                <a:lnTo>
                  <a:pt x="410" y="446"/>
                </a:lnTo>
                <a:lnTo>
                  <a:pt x="410" y="445"/>
                </a:lnTo>
                <a:lnTo>
                  <a:pt x="409" y="443"/>
                </a:lnTo>
                <a:lnTo>
                  <a:pt x="409" y="443"/>
                </a:lnTo>
                <a:lnTo>
                  <a:pt x="409" y="446"/>
                </a:lnTo>
                <a:lnTo>
                  <a:pt x="412" y="449"/>
                </a:lnTo>
                <a:lnTo>
                  <a:pt x="412" y="449"/>
                </a:lnTo>
                <a:close/>
                <a:moveTo>
                  <a:pt x="549" y="448"/>
                </a:moveTo>
                <a:lnTo>
                  <a:pt x="549" y="448"/>
                </a:lnTo>
                <a:lnTo>
                  <a:pt x="552" y="448"/>
                </a:lnTo>
                <a:lnTo>
                  <a:pt x="552" y="445"/>
                </a:lnTo>
                <a:lnTo>
                  <a:pt x="552" y="445"/>
                </a:lnTo>
                <a:lnTo>
                  <a:pt x="550" y="443"/>
                </a:lnTo>
                <a:lnTo>
                  <a:pt x="549" y="443"/>
                </a:lnTo>
                <a:lnTo>
                  <a:pt x="547" y="445"/>
                </a:lnTo>
                <a:lnTo>
                  <a:pt x="547" y="445"/>
                </a:lnTo>
                <a:lnTo>
                  <a:pt x="549" y="445"/>
                </a:lnTo>
                <a:lnTo>
                  <a:pt x="549" y="446"/>
                </a:lnTo>
                <a:lnTo>
                  <a:pt x="547" y="448"/>
                </a:lnTo>
                <a:lnTo>
                  <a:pt x="549" y="448"/>
                </a:lnTo>
                <a:lnTo>
                  <a:pt x="549" y="448"/>
                </a:lnTo>
                <a:close/>
                <a:moveTo>
                  <a:pt x="653" y="449"/>
                </a:moveTo>
                <a:lnTo>
                  <a:pt x="653" y="449"/>
                </a:lnTo>
                <a:lnTo>
                  <a:pt x="654" y="446"/>
                </a:lnTo>
                <a:lnTo>
                  <a:pt x="654" y="445"/>
                </a:lnTo>
                <a:lnTo>
                  <a:pt x="653" y="445"/>
                </a:lnTo>
                <a:lnTo>
                  <a:pt x="653" y="445"/>
                </a:lnTo>
                <a:lnTo>
                  <a:pt x="653" y="446"/>
                </a:lnTo>
                <a:lnTo>
                  <a:pt x="653" y="448"/>
                </a:lnTo>
                <a:lnTo>
                  <a:pt x="653" y="449"/>
                </a:lnTo>
                <a:lnTo>
                  <a:pt x="653" y="449"/>
                </a:lnTo>
                <a:close/>
                <a:moveTo>
                  <a:pt x="681" y="451"/>
                </a:moveTo>
                <a:lnTo>
                  <a:pt x="681" y="451"/>
                </a:lnTo>
                <a:lnTo>
                  <a:pt x="685" y="448"/>
                </a:lnTo>
                <a:lnTo>
                  <a:pt x="685" y="445"/>
                </a:lnTo>
                <a:lnTo>
                  <a:pt x="685" y="445"/>
                </a:lnTo>
                <a:lnTo>
                  <a:pt x="685" y="445"/>
                </a:lnTo>
                <a:lnTo>
                  <a:pt x="683" y="446"/>
                </a:lnTo>
                <a:lnTo>
                  <a:pt x="681" y="451"/>
                </a:lnTo>
                <a:lnTo>
                  <a:pt x="681" y="451"/>
                </a:lnTo>
                <a:close/>
                <a:moveTo>
                  <a:pt x="67" y="469"/>
                </a:moveTo>
                <a:lnTo>
                  <a:pt x="67" y="469"/>
                </a:lnTo>
                <a:lnTo>
                  <a:pt x="69" y="463"/>
                </a:lnTo>
                <a:lnTo>
                  <a:pt x="69" y="459"/>
                </a:lnTo>
                <a:lnTo>
                  <a:pt x="69" y="445"/>
                </a:lnTo>
                <a:lnTo>
                  <a:pt x="69" y="445"/>
                </a:lnTo>
                <a:lnTo>
                  <a:pt x="65" y="446"/>
                </a:lnTo>
                <a:lnTo>
                  <a:pt x="64" y="446"/>
                </a:lnTo>
                <a:lnTo>
                  <a:pt x="62" y="445"/>
                </a:lnTo>
                <a:lnTo>
                  <a:pt x="62" y="445"/>
                </a:lnTo>
                <a:lnTo>
                  <a:pt x="62" y="445"/>
                </a:lnTo>
                <a:lnTo>
                  <a:pt x="62" y="445"/>
                </a:lnTo>
                <a:lnTo>
                  <a:pt x="61" y="451"/>
                </a:lnTo>
                <a:lnTo>
                  <a:pt x="61" y="459"/>
                </a:lnTo>
                <a:lnTo>
                  <a:pt x="62" y="466"/>
                </a:lnTo>
                <a:lnTo>
                  <a:pt x="64" y="468"/>
                </a:lnTo>
                <a:lnTo>
                  <a:pt x="67" y="469"/>
                </a:lnTo>
                <a:lnTo>
                  <a:pt x="67" y="469"/>
                </a:lnTo>
                <a:close/>
                <a:moveTo>
                  <a:pt x="113" y="457"/>
                </a:moveTo>
                <a:lnTo>
                  <a:pt x="113" y="457"/>
                </a:lnTo>
                <a:lnTo>
                  <a:pt x="116" y="456"/>
                </a:lnTo>
                <a:lnTo>
                  <a:pt x="117" y="454"/>
                </a:lnTo>
                <a:lnTo>
                  <a:pt x="117" y="454"/>
                </a:lnTo>
                <a:lnTo>
                  <a:pt x="114" y="449"/>
                </a:lnTo>
                <a:lnTo>
                  <a:pt x="111" y="445"/>
                </a:lnTo>
                <a:lnTo>
                  <a:pt x="111" y="445"/>
                </a:lnTo>
                <a:lnTo>
                  <a:pt x="111" y="451"/>
                </a:lnTo>
                <a:lnTo>
                  <a:pt x="113" y="457"/>
                </a:lnTo>
                <a:lnTo>
                  <a:pt x="113" y="457"/>
                </a:lnTo>
                <a:close/>
                <a:moveTo>
                  <a:pt x="244" y="446"/>
                </a:moveTo>
                <a:lnTo>
                  <a:pt x="244" y="446"/>
                </a:lnTo>
                <a:lnTo>
                  <a:pt x="247" y="451"/>
                </a:lnTo>
                <a:lnTo>
                  <a:pt x="250" y="452"/>
                </a:lnTo>
                <a:lnTo>
                  <a:pt x="253" y="454"/>
                </a:lnTo>
                <a:lnTo>
                  <a:pt x="253" y="454"/>
                </a:lnTo>
                <a:lnTo>
                  <a:pt x="255" y="451"/>
                </a:lnTo>
                <a:lnTo>
                  <a:pt x="255" y="449"/>
                </a:lnTo>
                <a:lnTo>
                  <a:pt x="253" y="445"/>
                </a:lnTo>
                <a:lnTo>
                  <a:pt x="253" y="445"/>
                </a:lnTo>
                <a:lnTo>
                  <a:pt x="248" y="445"/>
                </a:lnTo>
                <a:lnTo>
                  <a:pt x="244" y="446"/>
                </a:lnTo>
                <a:lnTo>
                  <a:pt x="244" y="446"/>
                </a:lnTo>
                <a:close/>
                <a:moveTo>
                  <a:pt x="87" y="454"/>
                </a:moveTo>
                <a:lnTo>
                  <a:pt x="87" y="454"/>
                </a:lnTo>
                <a:lnTo>
                  <a:pt x="88" y="452"/>
                </a:lnTo>
                <a:lnTo>
                  <a:pt x="88" y="449"/>
                </a:lnTo>
                <a:lnTo>
                  <a:pt x="88" y="446"/>
                </a:lnTo>
                <a:lnTo>
                  <a:pt x="87" y="445"/>
                </a:lnTo>
                <a:lnTo>
                  <a:pt x="87" y="445"/>
                </a:lnTo>
                <a:lnTo>
                  <a:pt x="87" y="454"/>
                </a:lnTo>
                <a:lnTo>
                  <a:pt x="87" y="454"/>
                </a:lnTo>
                <a:close/>
                <a:moveTo>
                  <a:pt x="215" y="452"/>
                </a:moveTo>
                <a:lnTo>
                  <a:pt x="215" y="452"/>
                </a:lnTo>
                <a:lnTo>
                  <a:pt x="219" y="465"/>
                </a:lnTo>
                <a:lnTo>
                  <a:pt x="219" y="465"/>
                </a:lnTo>
                <a:lnTo>
                  <a:pt x="224" y="462"/>
                </a:lnTo>
                <a:lnTo>
                  <a:pt x="227" y="457"/>
                </a:lnTo>
                <a:lnTo>
                  <a:pt x="227" y="457"/>
                </a:lnTo>
                <a:lnTo>
                  <a:pt x="224" y="446"/>
                </a:lnTo>
                <a:lnTo>
                  <a:pt x="224" y="446"/>
                </a:lnTo>
                <a:lnTo>
                  <a:pt x="218" y="449"/>
                </a:lnTo>
                <a:lnTo>
                  <a:pt x="215" y="452"/>
                </a:lnTo>
                <a:lnTo>
                  <a:pt x="215" y="452"/>
                </a:lnTo>
                <a:close/>
                <a:moveTo>
                  <a:pt x="503" y="449"/>
                </a:moveTo>
                <a:lnTo>
                  <a:pt x="503" y="449"/>
                </a:lnTo>
                <a:lnTo>
                  <a:pt x="503" y="459"/>
                </a:lnTo>
                <a:lnTo>
                  <a:pt x="505" y="463"/>
                </a:lnTo>
                <a:lnTo>
                  <a:pt x="506" y="466"/>
                </a:lnTo>
                <a:lnTo>
                  <a:pt x="506" y="466"/>
                </a:lnTo>
                <a:lnTo>
                  <a:pt x="511" y="465"/>
                </a:lnTo>
                <a:lnTo>
                  <a:pt x="514" y="462"/>
                </a:lnTo>
                <a:lnTo>
                  <a:pt x="520" y="454"/>
                </a:lnTo>
                <a:lnTo>
                  <a:pt x="520" y="454"/>
                </a:lnTo>
                <a:lnTo>
                  <a:pt x="517" y="449"/>
                </a:lnTo>
                <a:lnTo>
                  <a:pt x="514" y="448"/>
                </a:lnTo>
                <a:lnTo>
                  <a:pt x="509" y="448"/>
                </a:lnTo>
                <a:lnTo>
                  <a:pt x="503" y="449"/>
                </a:lnTo>
                <a:lnTo>
                  <a:pt x="503" y="449"/>
                </a:lnTo>
                <a:close/>
                <a:moveTo>
                  <a:pt x="146" y="451"/>
                </a:moveTo>
                <a:lnTo>
                  <a:pt x="146" y="451"/>
                </a:lnTo>
                <a:lnTo>
                  <a:pt x="149" y="451"/>
                </a:lnTo>
                <a:lnTo>
                  <a:pt x="149" y="449"/>
                </a:lnTo>
                <a:lnTo>
                  <a:pt x="149" y="448"/>
                </a:lnTo>
                <a:lnTo>
                  <a:pt x="149" y="446"/>
                </a:lnTo>
                <a:lnTo>
                  <a:pt x="149" y="446"/>
                </a:lnTo>
                <a:lnTo>
                  <a:pt x="146" y="451"/>
                </a:lnTo>
                <a:lnTo>
                  <a:pt x="146" y="451"/>
                </a:lnTo>
                <a:close/>
                <a:moveTo>
                  <a:pt x="230" y="454"/>
                </a:moveTo>
                <a:lnTo>
                  <a:pt x="230" y="454"/>
                </a:lnTo>
                <a:lnTo>
                  <a:pt x="233" y="451"/>
                </a:lnTo>
                <a:lnTo>
                  <a:pt x="235" y="449"/>
                </a:lnTo>
                <a:lnTo>
                  <a:pt x="235" y="449"/>
                </a:lnTo>
                <a:lnTo>
                  <a:pt x="233" y="448"/>
                </a:lnTo>
                <a:lnTo>
                  <a:pt x="230" y="446"/>
                </a:lnTo>
                <a:lnTo>
                  <a:pt x="230" y="446"/>
                </a:lnTo>
                <a:lnTo>
                  <a:pt x="230" y="448"/>
                </a:lnTo>
                <a:lnTo>
                  <a:pt x="230" y="449"/>
                </a:lnTo>
                <a:lnTo>
                  <a:pt x="230" y="454"/>
                </a:lnTo>
                <a:lnTo>
                  <a:pt x="230" y="454"/>
                </a:lnTo>
                <a:close/>
                <a:moveTo>
                  <a:pt x="277" y="457"/>
                </a:moveTo>
                <a:lnTo>
                  <a:pt x="277" y="457"/>
                </a:lnTo>
                <a:lnTo>
                  <a:pt x="280" y="457"/>
                </a:lnTo>
                <a:lnTo>
                  <a:pt x="282" y="459"/>
                </a:lnTo>
                <a:lnTo>
                  <a:pt x="282" y="459"/>
                </a:lnTo>
                <a:lnTo>
                  <a:pt x="279" y="451"/>
                </a:lnTo>
                <a:lnTo>
                  <a:pt x="277" y="448"/>
                </a:lnTo>
                <a:lnTo>
                  <a:pt x="274" y="446"/>
                </a:lnTo>
                <a:lnTo>
                  <a:pt x="274" y="446"/>
                </a:lnTo>
                <a:lnTo>
                  <a:pt x="276" y="452"/>
                </a:lnTo>
                <a:lnTo>
                  <a:pt x="277" y="457"/>
                </a:lnTo>
                <a:lnTo>
                  <a:pt x="277" y="457"/>
                </a:lnTo>
                <a:close/>
                <a:moveTo>
                  <a:pt x="168" y="456"/>
                </a:moveTo>
                <a:lnTo>
                  <a:pt x="168" y="456"/>
                </a:lnTo>
                <a:lnTo>
                  <a:pt x="169" y="454"/>
                </a:lnTo>
                <a:lnTo>
                  <a:pt x="169" y="452"/>
                </a:lnTo>
                <a:lnTo>
                  <a:pt x="169" y="448"/>
                </a:lnTo>
                <a:lnTo>
                  <a:pt x="169" y="448"/>
                </a:lnTo>
                <a:lnTo>
                  <a:pt x="166" y="448"/>
                </a:lnTo>
                <a:lnTo>
                  <a:pt x="166" y="448"/>
                </a:lnTo>
                <a:lnTo>
                  <a:pt x="166" y="452"/>
                </a:lnTo>
                <a:lnTo>
                  <a:pt x="168" y="456"/>
                </a:lnTo>
                <a:lnTo>
                  <a:pt x="168" y="456"/>
                </a:lnTo>
                <a:close/>
                <a:moveTo>
                  <a:pt x="442" y="452"/>
                </a:moveTo>
                <a:lnTo>
                  <a:pt x="442" y="452"/>
                </a:lnTo>
                <a:lnTo>
                  <a:pt x="444" y="454"/>
                </a:lnTo>
                <a:lnTo>
                  <a:pt x="444" y="454"/>
                </a:lnTo>
                <a:lnTo>
                  <a:pt x="444" y="449"/>
                </a:lnTo>
                <a:lnTo>
                  <a:pt x="444" y="448"/>
                </a:lnTo>
                <a:lnTo>
                  <a:pt x="442" y="448"/>
                </a:lnTo>
                <a:lnTo>
                  <a:pt x="442" y="448"/>
                </a:lnTo>
                <a:lnTo>
                  <a:pt x="442" y="449"/>
                </a:lnTo>
                <a:lnTo>
                  <a:pt x="442" y="452"/>
                </a:lnTo>
                <a:lnTo>
                  <a:pt x="442" y="452"/>
                </a:lnTo>
                <a:close/>
                <a:moveTo>
                  <a:pt x="177" y="468"/>
                </a:moveTo>
                <a:lnTo>
                  <a:pt x="177" y="468"/>
                </a:lnTo>
                <a:lnTo>
                  <a:pt x="184" y="469"/>
                </a:lnTo>
                <a:lnTo>
                  <a:pt x="187" y="469"/>
                </a:lnTo>
                <a:lnTo>
                  <a:pt x="189" y="468"/>
                </a:lnTo>
                <a:lnTo>
                  <a:pt x="189" y="468"/>
                </a:lnTo>
                <a:lnTo>
                  <a:pt x="187" y="463"/>
                </a:lnTo>
                <a:lnTo>
                  <a:pt x="187" y="459"/>
                </a:lnTo>
                <a:lnTo>
                  <a:pt x="186" y="454"/>
                </a:lnTo>
                <a:lnTo>
                  <a:pt x="186" y="448"/>
                </a:lnTo>
                <a:lnTo>
                  <a:pt x="186" y="448"/>
                </a:lnTo>
                <a:lnTo>
                  <a:pt x="180" y="451"/>
                </a:lnTo>
                <a:lnTo>
                  <a:pt x="177" y="456"/>
                </a:lnTo>
                <a:lnTo>
                  <a:pt x="175" y="462"/>
                </a:lnTo>
                <a:lnTo>
                  <a:pt x="177" y="468"/>
                </a:lnTo>
                <a:lnTo>
                  <a:pt x="177" y="468"/>
                </a:lnTo>
                <a:close/>
                <a:moveTo>
                  <a:pt x="395" y="465"/>
                </a:moveTo>
                <a:lnTo>
                  <a:pt x="395" y="465"/>
                </a:lnTo>
                <a:lnTo>
                  <a:pt x="399" y="462"/>
                </a:lnTo>
                <a:lnTo>
                  <a:pt x="404" y="457"/>
                </a:lnTo>
                <a:lnTo>
                  <a:pt x="404" y="457"/>
                </a:lnTo>
                <a:lnTo>
                  <a:pt x="389" y="448"/>
                </a:lnTo>
                <a:lnTo>
                  <a:pt x="389" y="448"/>
                </a:lnTo>
                <a:lnTo>
                  <a:pt x="389" y="449"/>
                </a:lnTo>
                <a:lnTo>
                  <a:pt x="389" y="452"/>
                </a:lnTo>
                <a:lnTo>
                  <a:pt x="390" y="456"/>
                </a:lnTo>
                <a:lnTo>
                  <a:pt x="393" y="460"/>
                </a:lnTo>
                <a:lnTo>
                  <a:pt x="395" y="465"/>
                </a:lnTo>
                <a:lnTo>
                  <a:pt x="395" y="465"/>
                </a:lnTo>
                <a:close/>
                <a:moveTo>
                  <a:pt x="476" y="452"/>
                </a:moveTo>
                <a:lnTo>
                  <a:pt x="476" y="452"/>
                </a:lnTo>
                <a:lnTo>
                  <a:pt x="476" y="449"/>
                </a:lnTo>
                <a:lnTo>
                  <a:pt x="473" y="448"/>
                </a:lnTo>
                <a:lnTo>
                  <a:pt x="473" y="448"/>
                </a:lnTo>
                <a:lnTo>
                  <a:pt x="474" y="451"/>
                </a:lnTo>
                <a:lnTo>
                  <a:pt x="474" y="452"/>
                </a:lnTo>
                <a:lnTo>
                  <a:pt x="476" y="452"/>
                </a:lnTo>
                <a:lnTo>
                  <a:pt x="476" y="452"/>
                </a:lnTo>
                <a:close/>
                <a:moveTo>
                  <a:pt x="540" y="459"/>
                </a:moveTo>
                <a:lnTo>
                  <a:pt x="540" y="459"/>
                </a:lnTo>
                <a:lnTo>
                  <a:pt x="543" y="457"/>
                </a:lnTo>
                <a:lnTo>
                  <a:pt x="544" y="454"/>
                </a:lnTo>
                <a:lnTo>
                  <a:pt x="543" y="451"/>
                </a:lnTo>
                <a:lnTo>
                  <a:pt x="541" y="449"/>
                </a:lnTo>
                <a:lnTo>
                  <a:pt x="540" y="448"/>
                </a:lnTo>
                <a:lnTo>
                  <a:pt x="540" y="448"/>
                </a:lnTo>
                <a:lnTo>
                  <a:pt x="538" y="451"/>
                </a:lnTo>
                <a:lnTo>
                  <a:pt x="538" y="452"/>
                </a:lnTo>
                <a:lnTo>
                  <a:pt x="540" y="459"/>
                </a:lnTo>
                <a:lnTo>
                  <a:pt x="540" y="459"/>
                </a:lnTo>
                <a:close/>
                <a:moveTo>
                  <a:pt x="685" y="459"/>
                </a:moveTo>
                <a:lnTo>
                  <a:pt x="685" y="459"/>
                </a:lnTo>
                <a:lnTo>
                  <a:pt x="686" y="460"/>
                </a:lnTo>
                <a:lnTo>
                  <a:pt x="689" y="460"/>
                </a:lnTo>
                <a:lnTo>
                  <a:pt x="689" y="460"/>
                </a:lnTo>
                <a:lnTo>
                  <a:pt x="691" y="456"/>
                </a:lnTo>
                <a:lnTo>
                  <a:pt x="691" y="452"/>
                </a:lnTo>
                <a:lnTo>
                  <a:pt x="689" y="448"/>
                </a:lnTo>
                <a:lnTo>
                  <a:pt x="689" y="448"/>
                </a:lnTo>
                <a:lnTo>
                  <a:pt x="688" y="454"/>
                </a:lnTo>
                <a:lnTo>
                  <a:pt x="685" y="459"/>
                </a:lnTo>
                <a:lnTo>
                  <a:pt x="685" y="459"/>
                </a:lnTo>
                <a:close/>
                <a:moveTo>
                  <a:pt x="191" y="449"/>
                </a:moveTo>
                <a:lnTo>
                  <a:pt x="191" y="449"/>
                </a:lnTo>
                <a:lnTo>
                  <a:pt x="192" y="469"/>
                </a:lnTo>
                <a:lnTo>
                  <a:pt x="192" y="469"/>
                </a:lnTo>
                <a:lnTo>
                  <a:pt x="198" y="466"/>
                </a:lnTo>
                <a:lnTo>
                  <a:pt x="203" y="462"/>
                </a:lnTo>
                <a:lnTo>
                  <a:pt x="204" y="456"/>
                </a:lnTo>
                <a:lnTo>
                  <a:pt x="204" y="452"/>
                </a:lnTo>
                <a:lnTo>
                  <a:pt x="204" y="449"/>
                </a:lnTo>
                <a:lnTo>
                  <a:pt x="204" y="449"/>
                </a:lnTo>
                <a:lnTo>
                  <a:pt x="197" y="449"/>
                </a:lnTo>
                <a:lnTo>
                  <a:pt x="191" y="449"/>
                </a:lnTo>
                <a:lnTo>
                  <a:pt x="191" y="449"/>
                </a:lnTo>
                <a:close/>
                <a:moveTo>
                  <a:pt x="427" y="449"/>
                </a:moveTo>
                <a:lnTo>
                  <a:pt x="427" y="449"/>
                </a:lnTo>
                <a:lnTo>
                  <a:pt x="428" y="452"/>
                </a:lnTo>
                <a:lnTo>
                  <a:pt x="430" y="456"/>
                </a:lnTo>
                <a:lnTo>
                  <a:pt x="431" y="457"/>
                </a:lnTo>
                <a:lnTo>
                  <a:pt x="433" y="460"/>
                </a:lnTo>
                <a:lnTo>
                  <a:pt x="433" y="460"/>
                </a:lnTo>
                <a:lnTo>
                  <a:pt x="436" y="459"/>
                </a:lnTo>
                <a:lnTo>
                  <a:pt x="439" y="457"/>
                </a:lnTo>
                <a:lnTo>
                  <a:pt x="439" y="457"/>
                </a:lnTo>
                <a:lnTo>
                  <a:pt x="438" y="456"/>
                </a:lnTo>
                <a:lnTo>
                  <a:pt x="438" y="452"/>
                </a:lnTo>
                <a:lnTo>
                  <a:pt x="438" y="452"/>
                </a:lnTo>
                <a:lnTo>
                  <a:pt x="427" y="449"/>
                </a:lnTo>
                <a:lnTo>
                  <a:pt x="427" y="449"/>
                </a:lnTo>
                <a:close/>
                <a:moveTo>
                  <a:pt x="572" y="449"/>
                </a:moveTo>
                <a:lnTo>
                  <a:pt x="572" y="449"/>
                </a:lnTo>
                <a:lnTo>
                  <a:pt x="572" y="454"/>
                </a:lnTo>
                <a:lnTo>
                  <a:pt x="572" y="460"/>
                </a:lnTo>
                <a:lnTo>
                  <a:pt x="572" y="460"/>
                </a:lnTo>
                <a:lnTo>
                  <a:pt x="575" y="460"/>
                </a:lnTo>
                <a:lnTo>
                  <a:pt x="576" y="462"/>
                </a:lnTo>
                <a:lnTo>
                  <a:pt x="576" y="462"/>
                </a:lnTo>
                <a:lnTo>
                  <a:pt x="578" y="452"/>
                </a:lnTo>
                <a:lnTo>
                  <a:pt x="576" y="449"/>
                </a:lnTo>
                <a:lnTo>
                  <a:pt x="572" y="449"/>
                </a:lnTo>
                <a:lnTo>
                  <a:pt x="572" y="449"/>
                </a:lnTo>
                <a:close/>
                <a:moveTo>
                  <a:pt x="128" y="463"/>
                </a:moveTo>
                <a:lnTo>
                  <a:pt x="128" y="463"/>
                </a:lnTo>
                <a:lnTo>
                  <a:pt x="134" y="460"/>
                </a:lnTo>
                <a:lnTo>
                  <a:pt x="139" y="454"/>
                </a:lnTo>
                <a:lnTo>
                  <a:pt x="139" y="454"/>
                </a:lnTo>
                <a:lnTo>
                  <a:pt x="137" y="452"/>
                </a:lnTo>
                <a:lnTo>
                  <a:pt x="136" y="451"/>
                </a:lnTo>
                <a:lnTo>
                  <a:pt x="133" y="451"/>
                </a:lnTo>
                <a:lnTo>
                  <a:pt x="131" y="451"/>
                </a:lnTo>
                <a:lnTo>
                  <a:pt x="128" y="454"/>
                </a:lnTo>
                <a:lnTo>
                  <a:pt x="128" y="456"/>
                </a:lnTo>
                <a:lnTo>
                  <a:pt x="126" y="459"/>
                </a:lnTo>
                <a:lnTo>
                  <a:pt x="128" y="463"/>
                </a:lnTo>
                <a:lnTo>
                  <a:pt x="128" y="463"/>
                </a:lnTo>
                <a:close/>
                <a:moveTo>
                  <a:pt x="634" y="456"/>
                </a:moveTo>
                <a:lnTo>
                  <a:pt x="634" y="456"/>
                </a:lnTo>
                <a:lnTo>
                  <a:pt x="634" y="457"/>
                </a:lnTo>
                <a:lnTo>
                  <a:pt x="633" y="457"/>
                </a:lnTo>
                <a:lnTo>
                  <a:pt x="631" y="457"/>
                </a:lnTo>
                <a:lnTo>
                  <a:pt x="631" y="457"/>
                </a:lnTo>
                <a:lnTo>
                  <a:pt x="631" y="474"/>
                </a:lnTo>
                <a:lnTo>
                  <a:pt x="631" y="483"/>
                </a:lnTo>
                <a:lnTo>
                  <a:pt x="631" y="491"/>
                </a:lnTo>
                <a:lnTo>
                  <a:pt x="631" y="491"/>
                </a:lnTo>
                <a:lnTo>
                  <a:pt x="637" y="481"/>
                </a:lnTo>
                <a:lnTo>
                  <a:pt x="642" y="471"/>
                </a:lnTo>
                <a:lnTo>
                  <a:pt x="646" y="460"/>
                </a:lnTo>
                <a:lnTo>
                  <a:pt x="648" y="456"/>
                </a:lnTo>
                <a:lnTo>
                  <a:pt x="648" y="449"/>
                </a:lnTo>
                <a:lnTo>
                  <a:pt x="648" y="449"/>
                </a:lnTo>
                <a:lnTo>
                  <a:pt x="645" y="456"/>
                </a:lnTo>
                <a:lnTo>
                  <a:pt x="642" y="459"/>
                </a:lnTo>
                <a:lnTo>
                  <a:pt x="637" y="459"/>
                </a:lnTo>
                <a:lnTo>
                  <a:pt x="636" y="459"/>
                </a:lnTo>
                <a:lnTo>
                  <a:pt x="634" y="456"/>
                </a:lnTo>
                <a:lnTo>
                  <a:pt x="634" y="456"/>
                </a:lnTo>
                <a:close/>
                <a:moveTo>
                  <a:pt x="730" y="480"/>
                </a:moveTo>
                <a:lnTo>
                  <a:pt x="730" y="480"/>
                </a:lnTo>
                <a:lnTo>
                  <a:pt x="733" y="481"/>
                </a:lnTo>
                <a:lnTo>
                  <a:pt x="733" y="481"/>
                </a:lnTo>
                <a:lnTo>
                  <a:pt x="736" y="474"/>
                </a:lnTo>
                <a:lnTo>
                  <a:pt x="736" y="466"/>
                </a:lnTo>
                <a:lnTo>
                  <a:pt x="735" y="449"/>
                </a:lnTo>
                <a:lnTo>
                  <a:pt x="735" y="449"/>
                </a:lnTo>
                <a:lnTo>
                  <a:pt x="733" y="457"/>
                </a:lnTo>
                <a:lnTo>
                  <a:pt x="732" y="465"/>
                </a:lnTo>
                <a:lnTo>
                  <a:pt x="730" y="480"/>
                </a:lnTo>
                <a:lnTo>
                  <a:pt x="730" y="480"/>
                </a:lnTo>
                <a:close/>
                <a:moveTo>
                  <a:pt x="23" y="452"/>
                </a:moveTo>
                <a:lnTo>
                  <a:pt x="23" y="452"/>
                </a:lnTo>
                <a:lnTo>
                  <a:pt x="26" y="452"/>
                </a:lnTo>
                <a:lnTo>
                  <a:pt x="27" y="454"/>
                </a:lnTo>
                <a:lnTo>
                  <a:pt x="27" y="454"/>
                </a:lnTo>
                <a:lnTo>
                  <a:pt x="27" y="451"/>
                </a:lnTo>
                <a:lnTo>
                  <a:pt x="24" y="451"/>
                </a:lnTo>
                <a:lnTo>
                  <a:pt x="24" y="451"/>
                </a:lnTo>
                <a:lnTo>
                  <a:pt x="23" y="452"/>
                </a:lnTo>
                <a:lnTo>
                  <a:pt x="23" y="452"/>
                </a:lnTo>
                <a:close/>
                <a:moveTo>
                  <a:pt x="341" y="454"/>
                </a:moveTo>
                <a:lnTo>
                  <a:pt x="341" y="454"/>
                </a:lnTo>
                <a:lnTo>
                  <a:pt x="343" y="454"/>
                </a:lnTo>
                <a:lnTo>
                  <a:pt x="343" y="454"/>
                </a:lnTo>
                <a:lnTo>
                  <a:pt x="341" y="451"/>
                </a:lnTo>
                <a:lnTo>
                  <a:pt x="340" y="451"/>
                </a:lnTo>
                <a:lnTo>
                  <a:pt x="340" y="451"/>
                </a:lnTo>
                <a:lnTo>
                  <a:pt x="340" y="452"/>
                </a:lnTo>
                <a:lnTo>
                  <a:pt x="340" y="454"/>
                </a:lnTo>
                <a:lnTo>
                  <a:pt x="341" y="454"/>
                </a:lnTo>
                <a:lnTo>
                  <a:pt x="341" y="454"/>
                </a:lnTo>
                <a:close/>
                <a:moveTo>
                  <a:pt x="416" y="460"/>
                </a:moveTo>
                <a:lnTo>
                  <a:pt x="416" y="460"/>
                </a:lnTo>
                <a:lnTo>
                  <a:pt x="413" y="456"/>
                </a:lnTo>
                <a:lnTo>
                  <a:pt x="412" y="451"/>
                </a:lnTo>
                <a:lnTo>
                  <a:pt x="412" y="451"/>
                </a:lnTo>
                <a:lnTo>
                  <a:pt x="412" y="457"/>
                </a:lnTo>
                <a:lnTo>
                  <a:pt x="413" y="459"/>
                </a:lnTo>
                <a:lnTo>
                  <a:pt x="416" y="460"/>
                </a:lnTo>
                <a:lnTo>
                  <a:pt x="416" y="460"/>
                </a:lnTo>
                <a:close/>
                <a:moveTo>
                  <a:pt x="495" y="462"/>
                </a:moveTo>
                <a:lnTo>
                  <a:pt x="495" y="462"/>
                </a:lnTo>
                <a:lnTo>
                  <a:pt x="497" y="463"/>
                </a:lnTo>
                <a:lnTo>
                  <a:pt x="499" y="463"/>
                </a:lnTo>
                <a:lnTo>
                  <a:pt x="500" y="463"/>
                </a:lnTo>
                <a:lnTo>
                  <a:pt x="500" y="463"/>
                </a:lnTo>
                <a:lnTo>
                  <a:pt x="499" y="460"/>
                </a:lnTo>
                <a:lnTo>
                  <a:pt x="499" y="457"/>
                </a:lnTo>
                <a:lnTo>
                  <a:pt x="499" y="452"/>
                </a:lnTo>
                <a:lnTo>
                  <a:pt x="497" y="451"/>
                </a:lnTo>
                <a:lnTo>
                  <a:pt x="497" y="451"/>
                </a:lnTo>
                <a:lnTo>
                  <a:pt x="495" y="452"/>
                </a:lnTo>
                <a:lnTo>
                  <a:pt x="495" y="454"/>
                </a:lnTo>
                <a:lnTo>
                  <a:pt x="495" y="462"/>
                </a:lnTo>
                <a:lnTo>
                  <a:pt x="495" y="462"/>
                </a:lnTo>
                <a:close/>
                <a:moveTo>
                  <a:pt x="659" y="481"/>
                </a:moveTo>
                <a:lnTo>
                  <a:pt x="659" y="481"/>
                </a:lnTo>
                <a:lnTo>
                  <a:pt x="662" y="480"/>
                </a:lnTo>
                <a:lnTo>
                  <a:pt x="665" y="477"/>
                </a:lnTo>
                <a:lnTo>
                  <a:pt x="668" y="468"/>
                </a:lnTo>
                <a:lnTo>
                  <a:pt x="669" y="459"/>
                </a:lnTo>
                <a:lnTo>
                  <a:pt x="668" y="451"/>
                </a:lnTo>
                <a:lnTo>
                  <a:pt x="668" y="451"/>
                </a:lnTo>
                <a:lnTo>
                  <a:pt x="666" y="460"/>
                </a:lnTo>
                <a:lnTo>
                  <a:pt x="663" y="466"/>
                </a:lnTo>
                <a:lnTo>
                  <a:pt x="660" y="474"/>
                </a:lnTo>
                <a:lnTo>
                  <a:pt x="659" y="481"/>
                </a:lnTo>
                <a:lnTo>
                  <a:pt x="659" y="481"/>
                </a:lnTo>
                <a:close/>
                <a:moveTo>
                  <a:pt x="677" y="463"/>
                </a:moveTo>
                <a:lnTo>
                  <a:pt x="677" y="463"/>
                </a:lnTo>
                <a:lnTo>
                  <a:pt x="678" y="460"/>
                </a:lnTo>
                <a:lnTo>
                  <a:pt x="677" y="457"/>
                </a:lnTo>
                <a:lnTo>
                  <a:pt x="677" y="454"/>
                </a:lnTo>
                <a:lnTo>
                  <a:pt x="678" y="451"/>
                </a:lnTo>
                <a:lnTo>
                  <a:pt x="678" y="451"/>
                </a:lnTo>
                <a:lnTo>
                  <a:pt x="675" y="451"/>
                </a:lnTo>
                <a:lnTo>
                  <a:pt x="675" y="451"/>
                </a:lnTo>
                <a:lnTo>
                  <a:pt x="675" y="459"/>
                </a:lnTo>
                <a:lnTo>
                  <a:pt x="675" y="462"/>
                </a:lnTo>
                <a:lnTo>
                  <a:pt x="677" y="463"/>
                </a:lnTo>
                <a:lnTo>
                  <a:pt x="677" y="463"/>
                </a:lnTo>
                <a:close/>
                <a:moveTo>
                  <a:pt x="157" y="460"/>
                </a:moveTo>
                <a:lnTo>
                  <a:pt x="157" y="460"/>
                </a:lnTo>
                <a:lnTo>
                  <a:pt x="157" y="456"/>
                </a:lnTo>
                <a:lnTo>
                  <a:pt x="157" y="452"/>
                </a:lnTo>
                <a:lnTo>
                  <a:pt x="157" y="452"/>
                </a:lnTo>
                <a:lnTo>
                  <a:pt x="157" y="452"/>
                </a:lnTo>
                <a:lnTo>
                  <a:pt x="154" y="454"/>
                </a:lnTo>
                <a:lnTo>
                  <a:pt x="154" y="456"/>
                </a:lnTo>
                <a:lnTo>
                  <a:pt x="154" y="459"/>
                </a:lnTo>
                <a:lnTo>
                  <a:pt x="157" y="460"/>
                </a:lnTo>
                <a:lnTo>
                  <a:pt x="157" y="460"/>
                </a:lnTo>
                <a:close/>
                <a:moveTo>
                  <a:pt x="232" y="465"/>
                </a:moveTo>
                <a:lnTo>
                  <a:pt x="232" y="465"/>
                </a:lnTo>
                <a:lnTo>
                  <a:pt x="238" y="466"/>
                </a:lnTo>
                <a:lnTo>
                  <a:pt x="244" y="465"/>
                </a:lnTo>
                <a:lnTo>
                  <a:pt x="244" y="465"/>
                </a:lnTo>
                <a:lnTo>
                  <a:pt x="242" y="457"/>
                </a:lnTo>
                <a:lnTo>
                  <a:pt x="238" y="452"/>
                </a:lnTo>
                <a:lnTo>
                  <a:pt x="238" y="452"/>
                </a:lnTo>
                <a:lnTo>
                  <a:pt x="233" y="457"/>
                </a:lnTo>
                <a:lnTo>
                  <a:pt x="232" y="460"/>
                </a:lnTo>
                <a:lnTo>
                  <a:pt x="232" y="465"/>
                </a:lnTo>
                <a:lnTo>
                  <a:pt x="232" y="465"/>
                </a:lnTo>
                <a:close/>
                <a:moveTo>
                  <a:pt x="332" y="466"/>
                </a:moveTo>
                <a:lnTo>
                  <a:pt x="332" y="466"/>
                </a:lnTo>
                <a:lnTo>
                  <a:pt x="331" y="459"/>
                </a:lnTo>
                <a:lnTo>
                  <a:pt x="329" y="454"/>
                </a:lnTo>
                <a:lnTo>
                  <a:pt x="326" y="452"/>
                </a:lnTo>
                <a:lnTo>
                  <a:pt x="326" y="452"/>
                </a:lnTo>
                <a:lnTo>
                  <a:pt x="326" y="462"/>
                </a:lnTo>
                <a:lnTo>
                  <a:pt x="328" y="466"/>
                </a:lnTo>
                <a:lnTo>
                  <a:pt x="329" y="466"/>
                </a:lnTo>
                <a:lnTo>
                  <a:pt x="332" y="466"/>
                </a:lnTo>
                <a:lnTo>
                  <a:pt x="332" y="466"/>
                </a:lnTo>
                <a:close/>
                <a:moveTo>
                  <a:pt x="592" y="456"/>
                </a:moveTo>
                <a:lnTo>
                  <a:pt x="592" y="456"/>
                </a:lnTo>
                <a:lnTo>
                  <a:pt x="592" y="452"/>
                </a:lnTo>
                <a:lnTo>
                  <a:pt x="590" y="452"/>
                </a:lnTo>
                <a:lnTo>
                  <a:pt x="590" y="452"/>
                </a:lnTo>
                <a:lnTo>
                  <a:pt x="588" y="452"/>
                </a:lnTo>
                <a:lnTo>
                  <a:pt x="588" y="454"/>
                </a:lnTo>
                <a:lnTo>
                  <a:pt x="592" y="456"/>
                </a:lnTo>
                <a:lnTo>
                  <a:pt x="592" y="456"/>
                </a:lnTo>
                <a:close/>
                <a:moveTo>
                  <a:pt x="259" y="459"/>
                </a:moveTo>
                <a:lnTo>
                  <a:pt x="259" y="459"/>
                </a:lnTo>
                <a:lnTo>
                  <a:pt x="273" y="465"/>
                </a:lnTo>
                <a:lnTo>
                  <a:pt x="273" y="465"/>
                </a:lnTo>
                <a:lnTo>
                  <a:pt x="271" y="460"/>
                </a:lnTo>
                <a:lnTo>
                  <a:pt x="267" y="457"/>
                </a:lnTo>
                <a:lnTo>
                  <a:pt x="262" y="456"/>
                </a:lnTo>
                <a:lnTo>
                  <a:pt x="259" y="452"/>
                </a:lnTo>
                <a:lnTo>
                  <a:pt x="259" y="452"/>
                </a:lnTo>
                <a:lnTo>
                  <a:pt x="259" y="459"/>
                </a:lnTo>
                <a:lnTo>
                  <a:pt x="259" y="459"/>
                </a:lnTo>
                <a:close/>
                <a:moveTo>
                  <a:pt x="340" y="468"/>
                </a:moveTo>
                <a:lnTo>
                  <a:pt x="340" y="468"/>
                </a:lnTo>
                <a:lnTo>
                  <a:pt x="343" y="466"/>
                </a:lnTo>
                <a:lnTo>
                  <a:pt x="346" y="463"/>
                </a:lnTo>
                <a:lnTo>
                  <a:pt x="352" y="459"/>
                </a:lnTo>
                <a:lnTo>
                  <a:pt x="352" y="459"/>
                </a:lnTo>
                <a:lnTo>
                  <a:pt x="352" y="457"/>
                </a:lnTo>
                <a:lnTo>
                  <a:pt x="351" y="454"/>
                </a:lnTo>
                <a:lnTo>
                  <a:pt x="346" y="452"/>
                </a:lnTo>
                <a:lnTo>
                  <a:pt x="346" y="452"/>
                </a:lnTo>
                <a:lnTo>
                  <a:pt x="345" y="456"/>
                </a:lnTo>
                <a:lnTo>
                  <a:pt x="341" y="460"/>
                </a:lnTo>
                <a:lnTo>
                  <a:pt x="340" y="463"/>
                </a:lnTo>
                <a:lnTo>
                  <a:pt x="340" y="468"/>
                </a:lnTo>
                <a:lnTo>
                  <a:pt x="340" y="468"/>
                </a:lnTo>
                <a:close/>
                <a:moveTo>
                  <a:pt x="367" y="456"/>
                </a:moveTo>
                <a:lnTo>
                  <a:pt x="367" y="456"/>
                </a:lnTo>
                <a:lnTo>
                  <a:pt x="367" y="454"/>
                </a:lnTo>
                <a:lnTo>
                  <a:pt x="366" y="452"/>
                </a:lnTo>
                <a:lnTo>
                  <a:pt x="366" y="452"/>
                </a:lnTo>
                <a:lnTo>
                  <a:pt x="364" y="456"/>
                </a:lnTo>
                <a:lnTo>
                  <a:pt x="366" y="456"/>
                </a:lnTo>
                <a:lnTo>
                  <a:pt x="367" y="456"/>
                </a:lnTo>
                <a:lnTo>
                  <a:pt x="367" y="456"/>
                </a:lnTo>
                <a:close/>
                <a:moveTo>
                  <a:pt x="582" y="465"/>
                </a:moveTo>
                <a:lnTo>
                  <a:pt x="582" y="465"/>
                </a:lnTo>
                <a:lnTo>
                  <a:pt x="585" y="463"/>
                </a:lnTo>
                <a:lnTo>
                  <a:pt x="587" y="462"/>
                </a:lnTo>
                <a:lnTo>
                  <a:pt x="588" y="459"/>
                </a:lnTo>
                <a:lnTo>
                  <a:pt x="588" y="459"/>
                </a:lnTo>
                <a:lnTo>
                  <a:pt x="582" y="454"/>
                </a:lnTo>
                <a:lnTo>
                  <a:pt x="582" y="454"/>
                </a:lnTo>
                <a:lnTo>
                  <a:pt x="581" y="459"/>
                </a:lnTo>
                <a:lnTo>
                  <a:pt x="582" y="465"/>
                </a:lnTo>
                <a:lnTo>
                  <a:pt x="582" y="465"/>
                </a:lnTo>
                <a:close/>
                <a:moveTo>
                  <a:pt x="598" y="459"/>
                </a:moveTo>
                <a:lnTo>
                  <a:pt x="598" y="459"/>
                </a:lnTo>
                <a:lnTo>
                  <a:pt x="602" y="459"/>
                </a:lnTo>
                <a:lnTo>
                  <a:pt x="604" y="457"/>
                </a:lnTo>
                <a:lnTo>
                  <a:pt x="604" y="454"/>
                </a:lnTo>
                <a:lnTo>
                  <a:pt x="604" y="454"/>
                </a:lnTo>
                <a:lnTo>
                  <a:pt x="601" y="454"/>
                </a:lnTo>
                <a:lnTo>
                  <a:pt x="599" y="454"/>
                </a:lnTo>
                <a:lnTo>
                  <a:pt x="598" y="456"/>
                </a:lnTo>
                <a:lnTo>
                  <a:pt x="598" y="459"/>
                </a:lnTo>
                <a:lnTo>
                  <a:pt x="598" y="459"/>
                </a:lnTo>
                <a:close/>
                <a:moveTo>
                  <a:pt x="627" y="457"/>
                </a:moveTo>
                <a:lnTo>
                  <a:pt x="627" y="457"/>
                </a:lnTo>
                <a:lnTo>
                  <a:pt x="628" y="456"/>
                </a:lnTo>
                <a:lnTo>
                  <a:pt x="628" y="454"/>
                </a:lnTo>
                <a:lnTo>
                  <a:pt x="627" y="454"/>
                </a:lnTo>
                <a:lnTo>
                  <a:pt x="627" y="454"/>
                </a:lnTo>
                <a:lnTo>
                  <a:pt x="627" y="456"/>
                </a:lnTo>
                <a:lnTo>
                  <a:pt x="627" y="457"/>
                </a:lnTo>
                <a:lnTo>
                  <a:pt x="627" y="457"/>
                </a:lnTo>
                <a:lnTo>
                  <a:pt x="627" y="457"/>
                </a:lnTo>
                <a:close/>
                <a:moveTo>
                  <a:pt x="552" y="466"/>
                </a:moveTo>
                <a:lnTo>
                  <a:pt x="552" y="466"/>
                </a:lnTo>
                <a:lnTo>
                  <a:pt x="553" y="465"/>
                </a:lnTo>
                <a:lnTo>
                  <a:pt x="553" y="460"/>
                </a:lnTo>
                <a:lnTo>
                  <a:pt x="553" y="457"/>
                </a:lnTo>
                <a:lnTo>
                  <a:pt x="550" y="454"/>
                </a:lnTo>
                <a:lnTo>
                  <a:pt x="550" y="454"/>
                </a:lnTo>
                <a:lnTo>
                  <a:pt x="549" y="457"/>
                </a:lnTo>
                <a:lnTo>
                  <a:pt x="549" y="462"/>
                </a:lnTo>
                <a:lnTo>
                  <a:pt x="552" y="466"/>
                </a:lnTo>
                <a:lnTo>
                  <a:pt x="552" y="466"/>
                </a:lnTo>
                <a:close/>
                <a:moveTo>
                  <a:pt x="753" y="474"/>
                </a:moveTo>
                <a:lnTo>
                  <a:pt x="753" y="474"/>
                </a:lnTo>
                <a:lnTo>
                  <a:pt x="753" y="469"/>
                </a:lnTo>
                <a:lnTo>
                  <a:pt x="755" y="465"/>
                </a:lnTo>
                <a:lnTo>
                  <a:pt x="756" y="454"/>
                </a:lnTo>
                <a:lnTo>
                  <a:pt x="756" y="454"/>
                </a:lnTo>
                <a:lnTo>
                  <a:pt x="753" y="456"/>
                </a:lnTo>
                <a:lnTo>
                  <a:pt x="752" y="457"/>
                </a:lnTo>
                <a:lnTo>
                  <a:pt x="750" y="462"/>
                </a:lnTo>
                <a:lnTo>
                  <a:pt x="752" y="469"/>
                </a:lnTo>
                <a:lnTo>
                  <a:pt x="753" y="474"/>
                </a:lnTo>
                <a:lnTo>
                  <a:pt x="753" y="474"/>
                </a:lnTo>
                <a:close/>
                <a:moveTo>
                  <a:pt x="377" y="459"/>
                </a:moveTo>
                <a:lnTo>
                  <a:pt x="377" y="459"/>
                </a:lnTo>
                <a:lnTo>
                  <a:pt x="378" y="462"/>
                </a:lnTo>
                <a:lnTo>
                  <a:pt x="380" y="463"/>
                </a:lnTo>
                <a:lnTo>
                  <a:pt x="384" y="466"/>
                </a:lnTo>
                <a:lnTo>
                  <a:pt x="384" y="466"/>
                </a:lnTo>
                <a:lnTo>
                  <a:pt x="384" y="463"/>
                </a:lnTo>
                <a:lnTo>
                  <a:pt x="384" y="460"/>
                </a:lnTo>
                <a:lnTo>
                  <a:pt x="383" y="457"/>
                </a:lnTo>
                <a:lnTo>
                  <a:pt x="381" y="454"/>
                </a:lnTo>
                <a:lnTo>
                  <a:pt x="381" y="454"/>
                </a:lnTo>
                <a:lnTo>
                  <a:pt x="380" y="457"/>
                </a:lnTo>
                <a:lnTo>
                  <a:pt x="377" y="459"/>
                </a:lnTo>
                <a:lnTo>
                  <a:pt x="377" y="459"/>
                </a:lnTo>
                <a:close/>
                <a:moveTo>
                  <a:pt x="215" y="468"/>
                </a:moveTo>
                <a:lnTo>
                  <a:pt x="215" y="468"/>
                </a:lnTo>
                <a:lnTo>
                  <a:pt x="213" y="462"/>
                </a:lnTo>
                <a:lnTo>
                  <a:pt x="212" y="456"/>
                </a:lnTo>
                <a:lnTo>
                  <a:pt x="212" y="456"/>
                </a:lnTo>
                <a:lnTo>
                  <a:pt x="212" y="463"/>
                </a:lnTo>
                <a:lnTo>
                  <a:pt x="213" y="466"/>
                </a:lnTo>
                <a:lnTo>
                  <a:pt x="215" y="468"/>
                </a:lnTo>
                <a:lnTo>
                  <a:pt x="215" y="468"/>
                </a:lnTo>
                <a:close/>
                <a:moveTo>
                  <a:pt x="656" y="483"/>
                </a:moveTo>
                <a:lnTo>
                  <a:pt x="656" y="483"/>
                </a:lnTo>
                <a:lnTo>
                  <a:pt x="656" y="477"/>
                </a:lnTo>
                <a:lnTo>
                  <a:pt x="657" y="469"/>
                </a:lnTo>
                <a:lnTo>
                  <a:pt x="657" y="462"/>
                </a:lnTo>
                <a:lnTo>
                  <a:pt x="657" y="459"/>
                </a:lnTo>
                <a:lnTo>
                  <a:pt x="656" y="456"/>
                </a:lnTo>
                <a:lnTo>
                  <a:pt x="656" y="456"/>
                </a:lnTo>
                <a:lnTo>
                  <a:pt x="653" y="462"/>
                </a:lnTo>
                <a:lnTo>
                  <a:pt x="653" y="469"/>
                </a:lnTo>
                <a:lnTo>
                  <a:pt x="653" y="477"/>
                </a:lnTo>
                <a:lnTo>
                  <a:pt x="656" y="483"/>
                </a:lnTo>
                <a:lnTo>
                  <a:pt x="656" y="483"/>
                </a:lnTo>
                <a:close/>
                <a:moveTo>
                  <a:pt x="105" y="460"/>
                </a:moveTo>
                <a:lnTo>
                  <a:pt x="105" y="460"/>
                </a:lnTo>
                <a:lnTo>
                  <a:pt x="105" y="457"/>
                </a:lnTo>
                <a:lnTo>
                  <a:pt x="102" y="457"/>
                </a:lnTo>
                <a:lnTo>
                  <a:pt x="102" y="457"/>
                </a:lnTo>
                <a:lnTo>
                  <a:pt x="104" y="459"/>
                </a:lnTo>
                <a:lnTo>
                  <a:pt x="105" y="460"/>
                </a:lnTo>
                <a:lnTo>
                  <a:pt x="105" y="460"/>
                </a:lnTo>
                <a:close/>
                <a:moveTo>
                  <a:pt x="163" y="460"/>
                </a:moveTo>
                <a:lnTo>
                  <a:pt x="163" y="460"/>
                </a:lnTo>
                <a:lnTo>
                  <a:pt x="163" y="459"/>
                </a:lnTo>
                <a:lnTo>
                  <a:pt x="163" y="457"/>
                </a:lnTo>
                <a:lnTo>
                  <a:pt x="163" y="457"/>
                </a:lnTo>
                <a:lnTo>
                  <a:pt x="162" y="457"/>
                </a:lnTo>
                <a:lnTo>
                  <a:pt x="162" y="457"/>
                </a:lnTo>
                <a:lnTo>
                  <a:pt x="162" y="459"/>
                </a:lnTo>
                <a:lnTo>
                  <a:pt x="163" y="460"/>
                </a:lnTo>
                <a:lnTo>
                  <a:pt x="163" y="460"/>
                </a:lnTo>
                <a:close/>
                <a:moveTo>
                  <a:pt x="248" y="462"/>
                </a:moveTo>
                <a:lnTo>
                  <a:pt x="248" y="462"/>
                </a:lnTo>
                <a:lnTo>
                  <a:pt x="248" y="460"/>
                </a:lnTo>
                <a:lnTo>
                  <a:pt x="250" y="459"/>
                </a:lnTo>
                <a:lnTo>
                  <a:pt x="250" y="459"/>
                </a:lnTo>
                <a:lnTo>
                  <a:pt x="248" y="457"/>
                </a:lnTo>
                <a:lnTo>
                  <a:pt x="247" y="457"/>
                </a:lnTo>
                <a:lnTo>
                  <a:pt x="247" y="457"/>
                </a:lnTo>
                <a:lnTo>
                  <a:pt x="247" y="459"/>
                </a:lnTo>
                <a:lnTo>
                  <a:pt x="248" y="462"/>
                </a:lnTo>
                <a:lnTo>
                  <a:pt x="248" y="462"/>
                </a:lnTo>
                <a:close/>
                <a:moveTo>
                  <a:pt x="422" y="462"/>
                </a:moveTo>
                <a:lnTo>
                  <a:pt x="422" y="462"/>
                </a:lnTo>
                <a:lnTo>
                  <a:pt x="424" y="462"/>
                </a:lnTo>
                <a:lnTo>
                  <a:pt x="424" y="462"/>
                </a:lnTo>
                <a:lnTo>
                  <a:pt x="424" y="460"/>
                </a:lnTo>
                <a:lnTo>
                  <a:pt x="424" y="459"/>
                </a:lnTo>
                <a:lnTo>
                  <a:pt x="422" y="459"/>
                </a:lnTo>
                <a:lnTo>
                  <a:pt x="421" y="459"/>
                </a:lnTo>
                <a:lnTo>
                  <a:pt x="421" y="459"/>
                </a:lnTo>
                <a:lnTo>
                  <a:pt x="422" y="459"/>
                </a:lnTo>
                <a:lnTo>
                  <a:pt x="422" y="460"/>
                </a:lnTo>
                <a:lnTo>
                  <a:pt x="422" y="462"/>
                </a:lnTo>
                <a:lnTo>
                  <a:pt x="422" y="462"/>
                </a:lnTo>
                <a:close/>
                <a:moveTo>
                  <a:pt x="146" y="465"/>
                </a:moveTo>
                <a:lnTo>
                  <a:pt x="146" y="465"/>
                </a:lnTo>
                <a:lnTo>
                  <a:pt x="149" y="465"/>
                </a:lnTo>
                <a:lnTo>
                  <a:pt x="151" y="463"/>
                </a:lnTo>
                <a:lnTo>
                  <a:pt x="151" y="463"/>
                </a:lnTo>
                <a:lnTo>
                  <a:pt x="148" y="460"/>
                </a:lnTo>
                <a:lnTo>
                  <a:pt x="145" y="459"/>
                </a:lnTo>
                <a:lnTo>
                  <a:pt x="145" y="459"/>
                </a:lnTo>
                <a:lnTo>
                  <a:pt x="145" y="462"/>
                </a:lnTo>
                <a:lnTo>
                  <a:pt x="146" y="465"/>
                </a:lnTo>
                <a:lnTo>
                  <a:pt x="146" y="465"/>
                </a:lnTo>
                <a:close/>
                <a:moveTo>
                  <a:pt x="361" y="465"/>
                </a:moveTo>
                <a:lnTo>
                  <a:pt x="361" y="465"/>
                </a:lnTo>
                <a:lnTo>
                  <a:pt x="364" y="463"/>
                </a:lnTo>
                <a:lnTo>
                  <a:pt x="364" y="462"/>
                </a:lnTo>
                <a:lnTo>
                  <a:pt x="364" y="460"/>
                </a:lnTo>
                <a:lnTo>
                  <a:pt x="364" y="460"/>
                </a:lnTo>
                <a:lnTo>
                  <a:pt x="360" y="459"/>
                </a:lnTo>
                <a:lnTo>
                  <a:pt x="360" y="459"/>
                </a:lnTo>
                <a:lnTo>
                  <a:pt x="360" y="462"/>
                </a:lnTo>
                <a:lnTo>
                  <a:pt x="361" y="465"/>
                </a:lnTo>
                <a:lnTo>
                  <a:pt x="361" y="465"/>
                </a:lnTo>
                <a:close/>
                <a:moveTo>
                  <a:pt x="470" y="462"/>
                </a:moveTo>
                <a:lnTo>
                  <a:pt x="470" y="462"/>
                </a:lnTo>
                <a:lnTo>
                  <a:pt x="470" y="459"/>
                </a:lnTo>
                <a:lnTo>
                  <a:pt x="470" y="459"/>
                </a:lnTo>
                <a:lnTo>
                  <a:pt x="468" y="459"/>
                </a:lnTo>
                <a:lnTo>
                  <a:pt x="468" y="459"/>
                </a:lnTo>
                <a:lnTo>
                  <a:pt x="466" y="460"/>
                </a:lnTo>
                <a:lnTo>
                  <a:pt x="468" y="462"/>
                </a:lnTo>
                <a:lnTo>
                  <a:pt x="470" y="462"/>
                </a:lnTo>
                <a:lnTo>
                  <a:pt x="470" y="462"/>
                </a:lnTo>
                <a:close/>
                <a:moveTo>
                  <a:pt x="474" y="460"/>
                </a:moveTo>
                <a:lnTo>
                  <a:pt x="474" y="460"/>
                </a:lnTo>
                <a:lnTo>
                  <a:pt x="474" y="463"/>
                </a:lnTo>
                <a:lnTo>
                  <a:pt x="476" y="465"/>
                </a:lnTo>
                <a:lnTo>
                  <a:pt x="476" y="465"/>
                </a:lnTo>
                <a:lnTo>
                  <a:pt x="480" y="465"/>
                </a:lnTo>
                <a:lnTo>
                  <a:pt x="480" y="465"/>
                </a:lnTo>
                <a:lnTo>
                  <a:pt x="480" y="463"/>
                </a:lnTo>
                <a:lnTo>
                  <a:pt x="480" y="462"/>
                </a:lnTo>
                <a:lnTo>
                  <a:pt x="480" y="462"/>
                </a:lnTo>
                <a:lnTo>
                  <a:pt x="477" y="460"/>
                </a:lnTo>
                <a:lnTo>
                  <a:pt x="474" y="460"/>
                </a:lnTo>
                <a:lnTo>
                  <a:pt x="474" y="460"/>
                </a:lnTo>
                <a:close/>
                <a:moveTo>
                  <a:pt x="514" y="468"/>
                </a:moveTo>
                <a:lnTo>
                  <a:pt x="514" y="468"/>
                </a:lnTo>
                <a:lnTo>
                  <a:pt x="515" y="469"/>
                </a:lnTo>
                <a:lnTo>
                  <a:pt x="518" y="469"/>
                </a:lnTo>
                <a:lnTo>
                  <a:pt x="518" y="469"/>
                </a:lnTo>
                <a:lnTo>
                  <a:pt x="521" y="465"/>
                </a:lnTo>
                <a:lnTo>
                  <a:pt x="524" y="460"/>
                </a:lnTo>
                <a:lnTo>
                  <a:pt x="524" y="460"/>
                </a:lnTo>
                <a:lnTo>
                  <a:pt x="521" y="460"/>
                </a:lnTo>
                <a:lnTo>
                  <a:pt x="518" y="462"/>
                </a:lnTo>
                <a:lnTo>
                  <a:pt x="514" y="468"/>
                </a:lnTo>
                <a:lnTo>
                  <a:pt x="514" y="468"/>
                </a:lnTo>
                <a:close/>
                <a:moveTo>
                  <a:pt x="404" y="463"/>
                </a:moveTo>
                <a:lnTo>
                  <a:pt x="404" y="463"/>
                </a:lnTo>
                <a:lnTo>
                  <a:pt x="407" y="463"/>
                </a:lnTo>
                <a:lnTo>
                  <a:pt x="407" y="462"/>
                </a:lnTo>
                <a:lnTo>
                  <a:pt x="407" y="462"/>
                </a:lnTo>
                <a:lnTo>
                  <a:pt x="407" y="460"/>
                </a:lnTo>
                <a:lnTo>
                  <a:pt x="406" y="460"/>
                </a:lnTo>
                <a:lnTo>
                  <a:pt x="406" y="460"/>
                </a:lnTo>
                <a:lnTo>
                  <a:pt x="404" y="462"/>
                </a:lnTo>
                <a:lnTo>
                  <a:pt x="404" y="463"/>
                </a:lnTo>
                <a:lnTo>
                  <a:pt x="404" y="463"/>
                </a:lnTo>
                <a:close/>
                <a:moveTo>
                  <a:pt x="67" y="506"/>
                </a:moveTo>
                <a:lnTo>
                  <a:pt x="67" y="506"/>
                </a:lnTo>
                <a:lnTo>
                  <a:pt x="61" y="481"/>
                </a:lnTo>
                <a:lnTo>
                  <a:pt x="56" y="471"/>
                </a:lnTo>
                <a:lnTo>
                  <a:pt x="50" y="460"/>
                </a:lnTo>
                <a:lnTo>
                  <a:pt x="50" y="460"/>
                </a:lnTo>
                <a:lnTo>
                  <a:pt x="55" y="472"/>
                </a:lnTo>
                <a:lnTo>
                  <a:pt x="58" y="486"/>
                </a:lnTo>
                <a:lnTo>
                  <a:pt x="61" y="498"/>
                </a:lnTo>
                <a:lnTo>
                  <a:pt x="64" y="503"/>
                </a:lnTo>
                <a:lnTo>
                  <a:pt x="67" y="506"/>
                </a:lnTo>
                <a:lnTo>
                  <a:pt x="67" y="506"/>
                </a:lnTo>
                <a:close/>
                <a:moveTo>
                  <a:pt x="171" y="466"/>
                </a:moveTo>
                <a:lnTo>
                  <a:pt x="171" y="466"/>
                </a:lnTo>
                <a:lnTo>
                  <a:pt x="172" y="463"/>
                </a:lnTo>
                <a:lnTo>
                  <a:pt x="171" y="462"/>
                </a:lnTo>
                <a:lnTo>
                  <a:pt x="169" y="460"/>
                </a:lnTo>
                <a:lnTo>
                  <a:pt x="169" y="460"/>
                </a:lnTo>
                <a:lnTo>
                  <a:pt x="169" y="463"/>
                </a:lnTo>
                <a:lnTo>
                  <a:pt x="169" y="465"/>
                </a:lnTo>
                <a:lnTo>
                  <a:pt x="171" y="466"/>
                </a:lnTo>
                <a:lnTo>
                  <a:pt x="171" y="466"/>
                </a:lnTo>
                <a:close/>
                <a:moveTo>
                  <a:pt x="250" y="465"/>
                </a:moveTo>
                <a:lnTo>
                  <a:pt x="250" y="465"/>
                </a:lnTo>
                <a:lnTo>
                  <a:pt x="255" y="465"/>
                </a:lnTo>
                <a:lnTo>
                  <a:pt x="256" y="465"/>
                </a:lnTo>
                <a:lnTo>
                  <a:pt x="256" y="463"/>
                </a:lnTo>
                <a:lnTo>
                  <a:pt x="256" y="463"/>
                </a:lnTo>
                <a:lnTo>
                  <a:pt x="255" y="462"/>
                </a:lnTo>
                <a:lnTo>
                  <a:pt x="253" y="460"/>
                </a:lnTo>
                <a:lnTo>
                  <a:pt x="253" y="460"/>
                </a:lnTo>
                <a:lnTo>
                  <a:pt x="252" y="462"/>
                </a:lnTo>
                <a:lnTo>
                  <a:pt x="250" y="465"/>
                </a:lnTo>
                <a:lnTo>
                  <a:pt x="250" y="465"/>
                </a:lnTo>
                <a:close/>
                <a:moveTo>
                  <a:pt x="392" y="465"/>
                </a:moveTo>
                <a:lnTo>
                  <a:pt x="392" y="465"/>
                </a:lnTo>
                <a:lnTo>
                  <a:pt x="390" y="463"/>
                </a:lnTo>
                <a:lnTo>
                  <a:pt x="389" y="462"/>
                </a:lnTo>
                <a:lnTo>
                  <a:pt x="387" y="462"/>
                </a:lnTo>
                <a:lnTo>
                  <a:pt x="387" y="462"/>
                </a:lnTo>
                <a:lnTo>
                  <a:pt x="389" y="465"/>
                </a:lnTo>
                <a:lnTo>
                  <a:pt x="390" y="466"/>
                </a:lnTo>
                <a:lnTo>
                  <a:pt x="392" y="465"/>
                </a:lnTo>
                <a:lnTo>
                  <a:pt x="392" y="465"/>
                </a:lnTo>
                <a:close/>
                <a:moveTo>
                  <a:pt x="94" y="483"/>
                </a:moveTo>
                <a:lnTo>
                  <a:pt x="94" y="483"/>
                </a:lnTo>
                <a:lnTo>
                  <a:pt x="94" y="477"/>
                </a:lnTo>
                <a:lnTo>
                  <a:pt x="94" y="472"/>
                </a:lnTo>
                <a:lnTo>
                  <a:pt x="93" y="466"/>
                </a:lnTo>
                <a:lnTo>
                  <a:pt x="91" y="462"/>
                </a:lnTo>
                <a:lnTo>
                  <a:pt x="91" y="462"/>
                </a:lnTo>
                <a:lnTo>
                  <a:pt x="90" y="468"/>
                </a:lnTo>
                <a:lnTo>
                  <a:pt x="91" y="472"/>
                </a:lnTo>
                <a:lnTo>
                  <a:pt x="94" y="483"/>
                </a:lnTo>
                <a:lnTo>
                  <a:pt x="94" y="483"/>
                </a:lnTo>
                <a:close/>
                <a:moveTo>
                  <a:pt x="541" y="475"/>
                </a:moveTo>
                <a:lnTo>
                  <a:pt x="541" y="475"/>
                </a:lnTo>
                <a:lnTo>
                  <a:pt x="544" y="475"/>
                </a:lnTo>
                <a:lnTo>
                  <a:pt x="544" y="474"/>
                </a:lnTo>
                <a:lnTo>
                  <a:pt x="546" y="469"/>
                </a:lnTo>
                <a:lnTo>
                  <a:pt x="546" y="465"/>
                </a:lnTo>
                <a:lnTo>
                  <a:pt x="543" y="462"/>
                </a:lnTo>
                <a:lnTo>
                  <a:pt x="543" y="462"/>
                </a:lnTo>
                <a:lnTo>
                  <a:pt x="541" y="465"/>
                </a:lnTo>
                <a:lnTo>
                  <a:pt x="541" y="468"/>
                </a:lnTo>
                <a:lnTo>
                  <a:pt x="541" y="472"/>
                </a:lnTo>
                <a:lnTo>
                  <a:pt x="541" y="475"/>
                </a:lnTo>
                <a:lnTo>
                  <a:pt x="541" y="475"/>
                </a:lnTo>
                <a:close/>
                <a:moveTo>
                  <a:pt x="701" y="480"/>
                </a:moveTo>
                <a:lnTo>
                  <a:pt x="701" y="480"/>
                </a:lnTo>
                <a:lnTo>
                  <a:pt x="704" y="478"/>
                </a:lnTo>
                <a:lnTo>
                  <a:pt x="707" y="478"/>
                </a:lnTo>
                <a:lnTo>
                  <a:pt x="707" y="478"/>
                </a:lnTo>
                <a:lnTo>
                  <a:pt x="707" y="474"/>
                </a:lnTo>
                <a:lnTo>
                  <a:pt x="707" y="469"/>
                </a:lnTo>
                <a:lnTo>
                  <a:pt x="707" y="465"/>
                </a:lnTo>
                <a:lnTo>
                  <a:pt x="706" y="462"/>
                </a:lnTo>
                <a:lnTo>
                  <a:pt x="706" y="462"/>
                </a:lnTo>
                <a:lnTo>
                  <a:pt x="703" y="471"/>
                </a:lnTo>
                <a:lnTo>
                  <a:pt x="701" y="475"/>
                </a:lnTo>
                <a:lnTo>
                  <a:pt x="701" y="480"/>
                </a:lnTo>
                <a:lnTo>
                  <a:pt x="701" y="480"/>
                </a:lnTo>
                <a:close/>
                <a:moveTo>
                  <a:pt x="30" y="481"/>
                </a:moveTo>
                <a:lnTo>
                  <a:pt x="30" y="481"/>
                </a:lnTo>
                <a:lnTo>
                  <a:pt x="33" y="480"/>
                </a:lnTo>
                <a:lnTo>
                  <a:pt x="35" y="481"/>
                </a:lnTo>
                <a:lnTo>
                  <a:pt x="35" y="481"/>
                </a:lnTo>
                <a:lnTo>
                  <a:pt x="35" y="475"/>
                </a:lnTo>
                <a:lnTo>
                  <a:pt x="33" y="471"/>
                </a:lnTo>
                <a:lnTo>
                  <a:pt x="29" y="463"/>
                </a:lnTo>
                <a:lnTo>
                  <a:pt x="29" y="463"/>
                </a:lnTo>
                <a:lnTo>
                  <a:pt x="30" y="472"/>
                </a:lnTo>
                <a:lnTo>
                  <a:pt x="30" y="481"/>
                </a:lnTo>
                <a:lnTo>
                  <a:pt x="30" y="481"/>
                </a:lnTo>
                <a:close/>
                <a:moveTo>
                  <a:pt x="201" y="469"/>
                </a:moveTo>
                <a:lnTo>
                  <a:pt x="201" y="469"/>
                </a:lnTo>
                <a:lnTo>
                  <a:pt x="204" y="469"/>
                </a:lnTo>
                <a:lnTo>
                  <a:pt x="206" y="469"/>
                </a:lnTo>
                <a:lnTo>
                  <a:pt x="206" y="469"/>
                </a:lnTo>
                <a:lnTo>
                  <a:pt x="207" y="465"/>
                </a:lnTo>
                <a:lnTo>
                  <a:pt x="207" y="463"/>
                </a:lnTo>
                <a:lnTo>
                  <a:pt x="206" y="463"/>
                </a:lnTo>
                <a:lnTo>
                  <a:pt x="206" y="463"/>
                </a:lnTo>
                <a:lnTo>
                  <a:pt x="204" y="465"/>
                </a:lnTo>
                <a:lnTo>
                  <a:pt x="203" y="466"/>
                </a:lnTo>
                <a:lnTo>
                  <a:pt x="201" y="468"/>
                </a:lnTo>
                <a:lnTo>
                  <a:pt x="201" y="469"/>
                </a:lnTo>
                <a:lnTo>
                  <a:pt x="201" y="469"/>
                </a:lnTo>
                <a:close/>
                <a:moveTo>
                  <a:pt x="285" y="465"/>
                </a:moveTo>
                <a:lnTo>
                  <a:pt x="285" y="465"/>
                </a:lnTo>
                <a:lnTo>
                  <a:pt x="284" y="465"/>
                </a:lnTo>
                <a:lnTo>
                  <a:pt x="284" y="463"/>
                </a:lnTo>
                <a:lnTo>
                  <a:pt x="280" y="463"/>
                </a:lnTo>
                <a:lnTo>
                  <a:pt x="280" y="463"/>
                </a:lnTo>
                <a:lnTo>
                  <a:pt x="282" y="465"/>
                </a:lnTo>
                <a:lnTo>
                  <a:pt x="285" y="465"/>
                </a:lnTo>
                <a:lnTo>
                  <a:pt x="285" y="465"/>
                </a:lnTo>
                <a:close/>
                <a:moveTo>
                  <a:pt x="351" y="466"/>
                </a:moveTo>
                <a:lnTo>
                  <a:pt x="351" y="466"/>
                </a:lnTo>
                <a:lnTo>
                  <a:pt x="355" y="466"/>
                </a:lnTo>
                <a:lnTo>
                  <a:pt x="357" y="466"/>
                </a:lnTo>
                <a:lnTo>
                  <a:pt x="357" y="466"/>
                </a:lnTo>
                <a:lnTo>
                  <a:pt x="357" y="466"/>
                </a:lnTo>
                <a:lnTo>
                  <a:pt x="357" y="466"/>
                </a:lnTo>
                <a:lnTo>
                  <a:pt x="355" y="465"/>
                </a:lnTo>
                <a:lnTo>
                  <a:pt x="355" y="463"/>
                </a:lnTo>
                <a:lnTo>
                  <a:pt x="354" y="463"/>
                </a:lnTo>
                <a:lnTo>
                  <a:pt x="354" y="463"/>
                </a:lnTo>
                <a:lnTo>
                  <a:pt x="352" y="465"/>
                </a:lnTo>
                <a:lnTo>
                  <a:pt x="351" y="466"/>
                </a:lnTo>
                <a:lnTo>
                  <a:pt x="351" y="466"/>
                </a:lnTo>
                <a:close/>
                <a:moveTo>
                  <a:pt x="470" y="472"/>
                </a:moveTo>
                <a:lnTo>
                  <a:pt x="470" y="472"/>
                </a:lnTo>
                <a:lnTo>
                  <a:pt x="470" y="469"/>
                </a:lnTo>
                <a:lnTo>
                  <a:pt x="470" y="466"/>
                </a:lnTo>
                <a:lnTo>
                  <a:pt x="470" y="466"/>
                </a:lnTo>
                <a:lnTo>
                  <a:pt x="466" y="465"/>
                </a:lnTo>
                <a:lnTo>
                  <a:pt x="466" y="465"/>
                </a:lnTo>
                <a:lnTo>
                  <a:pt x="466" y="468"/>
                </a:lnTo>
                <a:lnTo>
                  <a:pt x="470" y="472"/>
                </a:lnTo>
                <a:lnTo>
                  <a:pt x="470" y="472"/>
                </a:lnTo>
                <a:close/>
                <a:moveTo>
                  <a:pt x="598" y="474"/>
                </a:moveTo>
                <a:lnTo>
                  <a:pt x="598" y="474"/>
                </a:lnTo>
                <a:lnTo>
                  <a:pt x="601" y="469"/>
                </a:lnTo>
                <a:lnTo>
                  <a:pt x="602" y="468"/>
                </a:lnTo>
                <a:lnTo>
                  <a:pt x="604" y="465"/>
                </a:lnTo>
                <a:lnTo>
                  <a:pt x="604" y="465"/>
                </a:lnTo>
                <a:lnTo>
                  <a:pt x="602" y="465"/>
                </a:lnTo>
                <a:lnTo>
                  <a:pt x="598" y="465"/>
                </a:lnTo>
                <a:lnTo>
                  <a:pt x="598" y="465"/>
                </a:lnTo>
                <a:lnTo>
                  <a:pt x="596" y="469"/>
                </a:lnTo>
                <a:lnTo>
                  <a:pt x="596" y="472"/>
                </a:lnTo>
                <a:lnTo>
                  <a:pt x="598" y="474"/>
                </a:lnTo>
                <a:lnTo>
                  <a:pt x="598" y="474"/>
                </a:lnTo>
                <a:close/>
                <a:moveTo>
                  <a:pt x="611" y="472"/>
                </a:moveTo>
                <a:lnTo>
                  <a:pt x="611" y="472"/>
                </a:lnTo>
                <a:lnTo>
                  <a:pt x="614" y="468"/>
                </a:lnTo>
                <a:lnTo>
                  <a:pt x="616" y="465"/>
                </a:lnTo>
                <a:lnTo>
                  <a:pt x="614" y="465"/>
                </a:lnTo>
                <a:lnTo>
                  <a:pt x="614" y="465"/>
                </a:lnTo>
                <a:lnTo>
                  <a:pt x="611" y="468"/>
                </a:lnTo>
                <a:lnTo>
                  <a:pt x="611" y="469"/>
                </a:lnTo>
                <a:lnTo>
                  <a:pt x="611" y="472"/>
                </a:lnTo>
                <a:lnTo>
                  <a:pt x="611" y="472"/>
                </a:lnTo>
                <a:close/>
                <a:moveTo>
                  <a:pt x="611" y="483"/>
                </a:moveTo>
                <a:lnTo>
                  <a:pt x="611" y="483"/>
                </a:lnTo>
                <a:lnTo>
                  <a:pt x="614" y="488"/>
                </a:lnTo>
                <a:lnTo>
                  <a:pt x="617" y="492"/>
                </a:lnTo>
                <a:lnTo>
                  <a:pt x="616" y="497"/>
                </a:lnTo>
                <a:lnTo>
                  <a:pt x="614" y="498"/>
                </a:lnTo>
                <a:lnTo>
                  <a:pt x="611" y="500"/>
                </a:lnTo>
                <a:lnTo>
                  <a:pt x="611" y="500"/>
                </a:lnTo>
                <a:lnTo>
                  <a:pt x="616" y="504"/>
                </a:lnTo>
                <a:lnTo>
                  <a:pt x="619" y="510"/>
                </a:lnTo>
                <a:lnTo>
                  <a:pt x="619" y="510"/>
                </a:lnTo>
                <a:lnTo>
                  <a:pt x="622" y="506"/>
                </a:lnTo>
                <a:lnTo>
                  <a:pt x="624" y="501"/>
                </a:lnTo>
                <a:lnTo>
                  <a:pt x="625" y="489"/>
                </a:lnTo>
                <a:lnTo>
                  <a:pt x="624" y="477"/>
                </a:lnTo>
                <a:lnTo>
                  <a:pt x="620" y="465"/>
                </a:lnTo>
                <a:lnTo>
                  <a:pt x="620" y="465"/>
                </a:lnTo>
                <a:lnTo>
                  <a:pt x="611" y="483"/>
                </a:lnTo>
                <a:lnTo>
                  <a:pt x="611" y="483"/>
                </a:lnTo>
                <a:close/>
                <a:moveTo>
                  <a:pt x="572" y="478"/>
                </a:moveTo>
                <a:lnTo>
                  <a:pt x="572" y="478"/>
                </a:lnTo>
                <a:lnTo>
                  <a:pt x="573" y="477"/>
                </a:lnTo>
                <a:lnTo>
                  <a:pt x="576" y="474"/>
                </a:lnTo>
                <a:lnTo>
                  <a:pt x="578" y="471"/>
                </a:lnTo>
                <a:lnTo>
                  <a:pt x="578" y="468"/>
                </a:lnTo>
                <a:lnTo>
                  <a:pt x="578" y="468"/>
                </a:lnTo>
                <a:lnTo>
                  <a:pt x="575" y="466"/>
                </a:lnTo>
                <a:lnTo>
                  <a:pt x="572" y="465"/>
                </a:lnTo>
                <a:lnTo>
                  <a:pt x="572" y="465"/>
                </a:lnTo>
                <a:lnTo>
                  <a:pt x="572" y="471"/>
                </a:lnTo>
                <a:lnTo>
                  <a:pt x="572" y="478"/>
                </a:lnTo>
                <a:lnTo>
                  <a:pt x="572" y="478"/>
                </a:lnTo>
                <a:close/>
                <a:moveTo>
                  <a:pt x="450" y="475"/>
                </a:moveTo>
                <a:lnTo>
                  <a:pt x="450" y="475"/>
                </a:lnTo>
                <a:lnTo>
                  <a:pt x="448" y="471"/>
                </a:lnTo>
                <a:lnTo>
                  <a:pt x="447" y="466"/>
                </a:lnTo>
                <a:lnTo>
                  <a:pt x="447" y="466"/>
                </a:lnTo>
                <a:lnTo>
                  <a:pt x="447" y="472"/>
                </a:lnTo>
                <a:lnTo>
                  <a:pt x="447" y="474"/>
                </a:lnTo>
                <a:lnTo>
                  <a:pt x="450" y="475"/>
                </a:lnTo>
                <a:lnTo>
                  <a:pt x="450" y="475"/>
                </a:lnTo>
                <a:close/>
                <a:moveTo>
                  <a:pt x="694" y="471"/>
                </a:moveTo>
                <a:lnTo>
                  <a:pt x="694" y="471"/>
                </a:lnTo>
                <a:lnTo>
                  <a:pt x="695" y="471"/>
                </a:lnTo>
                <a:lnTo>
                  <a:pt x="695" y="468"/>
                </a:lnTo>
                <a:lnTo>
                  <a:pt x="695" y="466"/>
                </a:lnTo>
                <a:lnTo>
                  <a:pt x="694" y="466"/>
                </a:lnTo>
                <a:lnTo>
                  <a:pt x="694" y="466"/>
                </a:lnTo>
                <a:lnTo>
                  <a:pt x="694" y="468"/>
                </a:lnTo>
                <a:lnTo>
                  <a:pt x="694" y="471"/>
                </a:lnTo>
                <a:lnTo>
                  <a:pt x="694" y="471"/>
                </a:lnTo>
                <a:close/>
                <a:moveTo>
                  <a:pt x="410" y="477"/>
                </a:moveTo>
                <a:lnTo>
                  <a:pt x="410" y="477"/>
                </a:lnTo>
                <a:lnTo>
                  <a:pt x="409" y="468"/>
                </a:lnTo>
                <a:lnTo>
                  <a:pt x="409" y="468"/>
                </a:lnTo>
                <a:lnTo>
                  <a:pt x="404" y="468"/>
                </a:lnTo>
                <a:lnTo>
                  <a:pt x="399" y="468"/>
                </a:lnTo>
                <a:lnTo>
                  <a:pt x="399" y="468"/>
                </a:lnTo>
                <a:lnTo>
                  <a:pt x="401" y="472"/>
                </a:lnTo>
                <a:lnTo>
                  <a:pt x="402" y="475"/>
                </a:lnTo>
                <a:lnTo>
                  <a:pt x="406" y="477"/>
                </a:lnTo>
                <a:lnTo>
                  <a:pt x="410" y="477"/>
                </a:lnTo>
                <a:lnTo>
                  <a:pt x="410" y="477"/>
                </a:lnTo>
                <a:close/>
                <a:moveTo>
                  <a:pt x="502" y="472"/>
                </a:moveTo>
                <a:lnTo>
                  <a:pt x="502" y="472"/>
                </a:lnTo>
                <a:lnTo>
                  <a:pt x="500" y="471"/>
                </a:lnTo>
                <a:lnTo>
                  <a:pt x="500" y="469"/>
                </a:lnTo>
                <a:lnTo>
                  <a:pt x="497" y="468"/>
                </a:lnTo>
                <a:lnTo>
                  <a:pt x="497" y="468"/>
                </a:lnTo>
                <a:lnTo>
                  <a:pt x="497" y="471"/>
                </a:lnTo>
                <a:lnTo>
                  <a:pt x="499" y="472"/>
                </a:lnTo>
                <a:lnTo>
                  <a:pt x="502" y="472"/>
                </a:lnTo>
                <a:lnTo>
                  <a:pt x="502" y="472"/>
                </a:lnTo>
                <a:close/>
                <a:moveTo>
                  <a:pt x="713" y="488"/>
                </a:moveTo>
                <a:lnTo>
                  <a:pt x="713" y="488"/>
                </a:lnTo>
                <a:lnTo>
                  <a:pt x="715" y="486"/>
                </a:lnTo>
                <a:lnTo>
                  <a:pt x="717" y="483"/>
                </a:lnTo>
                <a:lnTo>
                  <a:pt x="717" y="477"/>
                </a:lnTo>
                <a:lnTo>
                  <a:pt x="713" y="472"/>
                </a:lnTo>
                <a:lnTo>
                  <a:pt x="710" y="468"/>
                </a:lnTo>
                <a:lnTo>
                  <a:pt x="710" y="468"/>
                </a:lnTo>
                <a:lnTo>
                  <a:pt x="712" y="477"/>
                </a:lnTo>
                <a:lnTo>
                  <a:pt x="712" y="483"/>
                </a:lnTo>
                <a:lnTo>
                  <a:pt x="713" y="488"/>
                </a:lnTo>
                <a:lnTo>
                  <a:pt x="713" y="488"/>
                </a:lnTo>
                <a:close/>
                <a:moveTo>
                  <a:pt x="523" y="471"/>
                </a:moveTo>
                <a:lnTo>
                  <a:pt x="523" y="471"/>
                </a:lnTo>
                <a:lnTo>
                  <a:pt x="524" y="472"/>
                </a:lnTo>
                <a:lnTo>
                  <a:pt x="524" y="472"/>
                </a:lnTo>
                <a:lnTo>
                  <a:pt x="524" y="469"/>
                </a:lnTo>
                <a:lnTo>
                  <a:pt x="524" y="468"/>
                </a:lnTo>
                <a:lnTo>
                  <a:pt x="523" y="468"/>
                </a:lnTo>
                <a:lnTo>
                  <a:pt x="523" y="468"/>
                </a:lnTo>
                <a:lnTo>
                  <a:pt x="523" y="471"/>
                </a:lnTo>
                <a:lnTo>
                  <a:pt x="523" y="471"/>
                </a:lnTo>
                <a:close/>
                <a:moveTo>
                  <a:pt x="69" y="474"/>
                </a:moveTo>
                <a:lnTo>
                  <a:pt x="69" y="474"/>
                </a:lnTo>
                <a:lnTo>
                  <a:pt x="67" y="481"/>
                </a:lnTo>
                <a:lnTo>
                  <a:pt x="69" y="488"/>
                </a:lnTo>
                <a:lnTo>
                  <a:pt x="72" y="503"/>
                </a:lnTo>
                <a:lnTo>
                  <a:pt x="72" y="503"/>
                </a:lnTo>
                <a:lnTo>
                  <a:pt x="76" y="494"/>
                </a:lnTo>
                <a:lnTo>
                  <a:pt x="78" y="486"/>
                </a:lnTo>
                <a:lnTo>
                  <a:pt x="79" y="469"/>
                </a:lnTo>
                <a:lnTo>
                  <a:pt x="79" y="469"/>
                </a:lnTo>
                <a:lnTo>
                  <a:pt x="76" y="469"/>
                </a:lnTo>
                <a:lnTo>
                  <a:pt x="75" y="471"/>
                </a:lnTo>
                <a:lnTo>
                  <a:pt x="69" y="474"/>
                </a:lnTo>
                <a:lnTo>
                  <a:pt x="69" y="474"/>
                </a:lnTo>
                <a:close/>
                <a:moveTo>
                  <a:pt x="139" y="480"/>
                </a:moveTo>
                <a:lnTo>
                  <a:pt x="139" y="480"/>
                </a:lnTo>
                <a:lnTo>
                  <a:pt x="142" y="477"/>
                </a:lnTo>
                <a:lnTo>
                  <a:pt x="142" y="475"/>
                </a:lnTo>
                <a:lnTo>
                  <a:pt x="142" y="469"/>
                </a:lnTo>
                <a:lnTo>
                  <a:pt x="142" y="469"/>
                </a:lnTo>
                <a:lnTo>
                  <a:pt x="131" y="469"/>
                </a:lnTo>
                <a:lnTo>
                  <a:pt x="131" y="469"/>
                </a:lnTo>
                <a:lnTo>
                  <a:pt x="133" y="472"/>
                </a:lnTo>
                <a:lnTo>
                  <a:pt x="134" y="475"/>
                </a:lnTo>
                <a:lnTo>
                  <a:pt x="136" y="478"/>
                </a:lnTo>
                <a:lnTo>
                  <a:pt x="139" y="480"/>
                </a:lnTo>
                <a:lnTo>
                  <a:pt x="139" y="480"/>
                </a:lnTo>
                <a:close/>
                <a:moveTo>
                  <a:pt x="146" y="472"/>
                </a:moveTo>
                <a:lnTo>
                  <a:pt x="146" y="472"/>
                </a:lnTo>
                <a:lnTo>
                  <a:pt x="149" y="472"/>
                </a:lnTo>
                <a:lnTo>
                  <a:pt x="149" y="469"/>
                </a:lnTo>
                <a:lnTo>
                  <a:pt x="149" y="469"/>
                </a:lnTo>
                <a:lnTo>
                  <a:pt x="146" y="469"/>
                </a:lnTo>
                <a:lnTo>
                  <a:pt x="146" y="469"/>
                </a:lnTo>
                <a:lnTo>
                  <a:pt x="146" y="472"/>
                </a:lnTo>
                <a:lnTo>
                  <a:pt x="146" y="472"/>
                </a:lnTo>
                <a:close/>
                <a:moveTo>
                  <a:pt x="252" y="469"/>
                </a:moveTo>
                <a:lnTo>
                  <a:pt x="252" y="469"/>
                </a:lnTo>
                <a:lnTo>
                  <a:pt x="252" y="472"/>
                </a:lnTo>
                <a:lnTo>
                  <a:pt x="253" y="475"/>
                </a:lnTo>
                <a:lnTo>
                  <a:pt x="253" y="475"/>
                </a:lnTo>
                <a:lnTo>
                  <a:pt x="255" y="474"/>
                </a:lnTo>
                <a:lnTo>
                  <a:pt x="256" y="474"/>
                </a:lnTo>
                <a:lnTo>
                  <a:pt x="256" y="474"/>
                </a:lnTo>
                <a:lnTo>
                  <a:pt x="256" y="472"/>
                </a:lnTo>
                <a:lnTo>
                  <a:pt x="256" y="469"/>
                </a:lnTo>
                <a:lnTo>
                  <a:pt x="256" y="469"/>
                </a:lnTo>
                <a:lnTo>
                  <a:pt x="255" y="469"/>
                </a:lnTo>
                <a:lnTo>
                  <a:pt x="252" y="469"/>
                </a:lnTo>
                <a:lnTo>
                  <a:pt x="252" y="469"/>
                </a:lnTo>
                <a:close/>
                <a:moveTo>
                  <a:pt x="262" y="469"/>
                </a:moveTo>
                <a:lnTo>
                  <a:pt x="262" y="469"/>
                </a:lnTo>
                <a:lnTo>
                  <a:pt x="262" y="474"/>
                </a:lnTo>
                <a:lnTo>
                  <a:pt x="262" y="474"/>
                </a:lnTo>
                <a:lnTo>
                  <a:pt x="267" y="477"/>
                </a:lnTo>
                <a:lnTo>
                  <a:pt x="270" y="478"/>
                </a:lnTo>
                <a:lnTo>
                  <a:pt x="276" y="484"/>
                </a:lnTo>
                <a:lnTo>
                  <a:pt x="276" y="484"/>
                </a:lnTo>
                <a:lnTo>
                  <a:pt x="276" y="477"/>
                </a:lnTo>
                <a:lnTo>
                  <a:pt x="274" y="469"/>
                </a:lnTo>
                <a:lnTo>
                  <a:pt x="274" y="469"/>
                </a:lnTo>
                <a:lnTo>
                  <a:pt x="268" y="469"/>
                </a:lnTo>
                <a:lnTo>
                  <a:pt x="262" y="469"/>
                </a:lnTo>
                <a:lnTo>
                  <a:pt x="262" y="469"/>
                </a:lnTo>
                <a:close/>
                <a:moveTo>
                  <a:pt x="389" y="469"/>
                </a:moveTo>
                <a:lnTo>
                  <a:pt x="389" y="469"/>
                </a:lnTo>
                <a:lnTo>
                  <a:pt x="389" y="472"/>
                </a:lnTo>
                <a:lnTo>
                  <a:pt x="389" y="472"/>
                </a:lnTo>
                <a:lnTo>
                  <a:pt x="392" y="471"/>
                </a:lnTo>
                <a:lnTo>
                  <a:pt x="392" y="469"/>
                </a:lnTo>
                <a:lnTo>
                  <a:pt x="392" y="469"/>
                </a:lnTo>
                <a:lnTo>
                  <a:pt x="392" y="469"/>
                </a:lnTo>
                <a:lnTo>
                  <a:pt x="390" y="469"/>
                </a:lnTo>
                <a:lnTo>
                  <a:pt x="389" y="469"/>
                </a:lnTo>
                <a:lnTo>
                  <a:pt x="389" y="469"/>
                </a:lnTo>
                <a:close/>
                <a:moveTo>
                  <a:pt x="233" y="471"/>
                </a:moveTo>
                <a:lnTo>
                  <a:pt x="233" y="471"/>
                </a:lnTo>
                <a:lnTo>
                  <a:pt x="233" y="477"/>
                </a:lnTo>
                <a:lnTo>
                  <a:pt x="235" y="478"/>
                </a:lnTo>
                <a:lnTo>
                  <a:pt x="236" y="480"/>
                </a:lnTo>
                <a:lnTo>
                  <a:pt x="236" y="480"/>
                </a:lnTo>
                <a:lnTo>
                  <a:pt x="238" y="477"/>
                </a:lnTo>
                <a:lnTo>
                  <a:pt x="239" y="475"/>
                </a:lnTo>
                <a:lnTo>
                  <a:pt x="242" y="471"/>
                </a:lnTo>
                <a:lnTo>
                  <a:pt x="242" y="471"/>
                </a:lnTo>
                <a:lnTo>
                  <a:pt x="238" y="471"/>
                </a:lnTo>
                <a:lnTo>
                  <a:pt x="233" y="471"/>
                </a:lnTo>
                <a:lnTo>
                  <a:pt x="233" y="471"/>
                </a:lnTo>
                <a:close/>
                <a:moveTo>
                  <a:pt x="241" y="481"/>
                </a:moveTo>
                <a:lnTo>
                  <a:pt x="241" y="481"/>
                </a:lnTo>
                <a:lnTo>
                  <a:pt x="247" y="483"/>
                </a:lnTo>
                <a:lnTo>
                  <a:pt x="252" y="484"/>
                </a:lnTo>
                <a:lnTo>
                  <a:pt x="252" y="484"/>
                </a:lnTo>
                <a:lnTo>
                  <a:pt x="248" y="477"/>
                </a:lnTo>
                <a:lnTo>
                  <a:pt x="247" y="474"/>
                </a:lnTo>
                <a:lnTo>
                  <a:pt x="245" y="471"/>
                </a:lnTo>
                <a:lnTo>
                  <a:pt x="245" y="471"/>
                </a:lnTo>
                <a:lnTo>
                  <a:pt x="244" y="471"/>
                </a:lnTo>
                <a:lnTo>
                  <a:pt x="244" y="471"/>
                </a:lnTo>
                <a:lnTo>
                  <a:pt x="244" y="474"/>
                </a:lnTo>
                <a:lnTo>
                  <a:pt x="244" y="475"/>
                </a:lnTo>
                <a:lnTo>
                  <a:pt x="242" y="478"/>
                </a:lnTo>
                <a:lnTo>
                  <a:pt x="241" y="481"/>
                </a:lnTo>
                <a:lnTo>
                  <a:pt x="241" y="481"/>
                </a:lnTo>
                <a:close/>
                <a:moveTo>
                  <a:pt x="341" y="474"/>
                </a:moveTo>
                <a:lnTo>
                  <a:pt x="341" y="474"/>
                </a:lnTo>
                <a:lnTo>
                  <a:pt x="343" y="475"/>
                </a:lnTo>
                <a:lnTo>
                  <a:pt x="346" y="475"/>
                </a:lnTo>
                <a:lnTo>
                  <a:pt x="351" y="471"/>
                </a:lnTo>
                <a:lnTo>
                  <a:pt x="351" y="471"/>
                </a:lnTo>
                <a:lnTo>
                  <a:pt x="348" y="471"/>
                </a:lnTo>
                <a:lnTo>
                  <a:pt x="346" y="471"/>
                </a:lnTo>
                <a:lnTo>
                  <a:pt x="341" y="474"/>
                </a:lnTo>
                <a:lnTo>
                  <a:pt x="341" y="474"/>
                </a:lnTo>
                <a:close/>
                <a:moveTo>
                  <a:pt x="373" y="478"/>
                </a:moveTo>
                <a:lnTo>
                  <a:pt x="373" y="478"/>
                </a:lnTo>
                <a:lnTo>
                  <a:pt x="372" y="475"/>
                </a:lnTo>
                <a:lnTo>
                  <a:pt x="372" y="472"/>
                </a:lnTo>
                <a:lnTo>
                  <a:pt x="372" y="471"/>
                </a:lnTo>
                <a:lnTo>
                  <a:pt x="372" y="471"/>
                </a:lnTo>
                <a:lnTo>
                  <a:pt x="366" y="471"/>
                </a:lnTo>
                <a:lnTo>
                  <a:pt x="366" y="471"/>
                </a:lnTo>
                <a:lnTo>
                  <a:pt x="369" y="475"/>
                </a:lnTo>
                <a:lnTo>
                  <a:pt x="373" y="478"/>
                </a:lnTo>
                <a:lnTo>
                  <a:pt x="373" y="478"/>
                </a:lnTo>
                <a:close/>
                <a:moveTo>
                  <a:pt x="474" y="483"/>
                </a:moveTo>
                <a:lnTo>
                  <a:pt x="474" y="483"/>
                </a:lnTo>
                <a:lnTo>
                  <a:pt x="479" y="483"/>
                </a:lnTo>
                <a:lnTo>
                  <a:pt x="483" y="483"/>
                </a:lnTo>
                <a:lnTo>
                  <a:pt x="483" y="483"/>
                </a:lnTo>
                <a:lnTo>
                  <a:pt x="483" y="475"/>
                </a:lnTo>
                <a:lnTo>
                  <a:pt x="482" y="471"/>
                </a:lnTo>
                <a:lnTo>
                  <a:pt x="482" y="471"/>
                </a:lnTo>
                <a:lnTo>
                  <a:pt x="477" y="472"/>
                </a:lnTo>
                <a:lnTo>
                  <a:pt x="476" y="475"/>
                </a:lnTo>
                <a:lnTo>
                  <a:pt x="474" y="483"/>
                </a:lnTo>
                <a:lnTo>
                  <a:pt x="474" y="483"/>
                </a:lnTo>
                <a:close/>
                <a:moveTo>
                  <a:pt x="639" y="488"/>
                </a:moveTo>
                <a:lnTo>
                  <a:pt x="639" y="488"/>
                </a:lnTo>
                <a:lnTo>
                  <a:pt x="643" y="486"/>
                </a:lnTo>
                <a:lnTo>
                  <a:pt x="649" y="486"/>
                </a:lnTo>
                <a:lnTo>
                  <a:pt x="649" y="486"/>
                </a:lnTo>
                <a:lnTo>
                  <a:pt x="649" y="478"/>
                </a:lnTo>
                <a:lnTo>
                  <a:pt x="649" y="474"/>
                </a:lnTo>
                <a:lnTo>
                  <a:pt x="648" y="471"/>
                </a:lnTo>
                <a:lnTo>
                  <a:pt x="648" y="471"/>
                </a:lnTo>
                <a:lnTo>
                  <a:pt x="643" y="480"/>
                </a:lnTo>
                <a:lnTo>
                  <a:pt x="639" y="488"/>
                </a:lnTo>
                <a:lnTo>
                  <a:pt x="639" y="488"/>
                </a:lnTo>
                <a:close/>
                <a:moveTo>
                  <a:pt x="229" y="477"/>
                </a:moveTo>
                <a:lnTo>
                  <a:pt x="229" y="477"/>
                </a:lnTo>
                <a:lnTo>
                  <a:pt x="229" y="475"/>
                </a:lnTo>
                <a:lnTo>
                  <a:pt x="229" y="472"/>
                </a:lnTo>
                <a:lnTo>
                  <a:pt x="229" y="472"/>
                </a:lnTo>
                <a:lnTo>
                  <a:pt x="223" y="471"/>
                </a:lnTo>
                <a:lnTo>
                  <a:pt x="223" y="471"/>
                </a:lnTo>
                <a:lnTo>
                  <a:pt x="224" y="475"/>
                </a:lnTo>
                <a:lnTo>
                  <a:pt x="226" y="477"/>
                </a:lnTo>
                <a:lnTo>
                  <a:pt x="229" y="477"/>
                </a:lnTo>
                <a:lnTo>
                  <a:pt x="229" y="477"/>
                </a:lnTo>
                <a:close/>
                <a:moveTo>
                  <a:pt x="378" y="477"/>
                </a:moveTo>
                <a:lnTo>
                  <a:pt x="378" y="477"/>
                </a:lnTo>
                <a:lnTo>
                  <a:pt x="378" y="474"/>
                </a:lnTo>
                <a:lnTo>
                  <a:pt x="375" y="471"/>
                </a:lnTo>
                <a:lnTo>
                  <a:pt x="375" y="471"/>
                </a:lnTo>
                <a:lnTo>
                  <a:pt x="377" y="474"/>
                </a:lnTo>
                <a:lnTo>
                  <a:pt x="377" y="475"/>
                </a:lnTo>
                <a:lnTo>
                  <a:pt x="378" y="477"/>
                </a:lnTo>
                <a:lnTo>
                  <a:pt x="378" y="477"/>
                </a:lnTo>
                <a:close/>
                <a:moveTo>
                  <a:pt x="438" y="474"/>
                </a:moveTo>
                <a:lnTo>
                  <a:pt x="438" y="474"/>
                </a:lnTo>
                <a:lnTo>
                  <a:pt x="439" y="471"/>
                </a:lnTo>
                <a:lnTo>
                  <a:pt x="439" y="471"/>
                </a:lnTo>
                <a:lnTo>
                  <a:pt x="436" y="471"/>
                </a:lnTo>
                <a:lnTo>
                  <a:pt x="436" y="471"/>
                </a:lnTo>
                <a:lnTo>
                  <a:pt x="436" y="474"/>
                </a:lnTo>
                <a:lnTo>
                  <a:pt x="438" y="474"/>
                </a:lnTo>
                <a:lnTo>
                  <a:pt x="438" y="474"/>
                </a:lnTo>
                <a:close/>
                <a:moveTo>
                  <a:pt x="759" y="488"/>
                </a:moveTo>
                <a:lnTo>
                  <a:pt x="759" y="488"/>
                </a:lnTo>
                <a:lnTo>
                  <a:pt x="764" y="484"/>
                </a:lnTo>
                <a:lnTo>
                  <a:pt x="765" y="480"/>
                </a:lnTo>
                <a:lnTo>
                  <a:pt x="764" y="475"/>
                </a:lnTo>
                <a:lnTo>
                  <a:pt x="761" y="471"/>
                </a:lnTo>
                <a:lnTo>
                  <a:pt x="761" y="471"/>
                </a:lnTo>
                <a:lnTo>
                  <a:pt x="761" y="480"/>
                </a:lnTo>
                <a:lnTo>
                  <a:pt x="759" y="488"/>
                </a:lnTo>
                <a:lnTo>
                  <a:pt x="759" y="488"/>
                </a:lnTo>
                <a:close/>
                <a:moveTo>
                  <a:pt x="155" y="481"/>
                </a:moveTo>
                <a:lnTo>
                  <a:pt x="155" y="481"/>
                </a:lnTo>
                <a:lnTo>
                  <a:pt x="157" y="480"/>
                </a:lnTo>
                <a:lnTo>
                  <a:pt x="157" y="480"/>
                </a:lnTo>
                <a:lnTo>
                  <a:pt x="157" y="480"/>
                </a:lnTo>
                <a:lnTo>
                  <a:pt x="159" y="475"/>
                </a:lnTo>
                <a:lnTo>
                  <a:pt x="159" y="472"/>
                </a:lnTo>
                <a:lnTo>
                  <a:pt x="159" y="472"/>
                </a:lnTo>
                <a:lnTo>
                  <a:pt x="155" y="472"/>
                </a:lnTo>
                <a:lnTo>
                  <a:pt x="154" y="475"/>
                </a:lnTo>
                <a:lnTo>
                  <a:pt x="154" y="478"/>
                </a:lnTo>
                <a:lnTo>
                  <a:pt x="155" y="481"/>
                </a:lnTo>
                <a:lnTo>
                  <a:pt x="155" y="481"/>
                </a:lnTo>
                <a:close/>
                <a:moveTo>
                  <a:pt x="166" y="477"/>
                </a:moveTo>
                <a:lnTo>
                  <a:pt x="166" y="477"/>
                </a:lnTo>
                <a:lnTo>
                  <a:pt x="166" y="475"/>
                </a:lnTo>
                <a:lnTo>
                  <a:pt x="166" y="472"/>
                </a:lnTo>
                <a:lnTo>
                  <a:pt x="166" y="472"/>
                </a:lnTo>
                <a:lnTo>
                  <a:pt x="163" y="472"/>
                </a:lnTo>
                <a:lnTo>
                  <a:pt x="163" y="472"/>
                </a:lnTo>
                <a:lnTo>
                  <a:pt x="163" y="475"/>
                </a:lnTo>
                <a:lnTo>
                  <a:pt x="165" y="477"/>
                </a:lnTo>
                <a:lnTo>
                  <a:pt x="166" y="477"/>
                </a:lnTo>
                <a:lnTo>
                  <a:pt x="166" y="477"/>
                </a:lnTo>
                <a:close/>
                <a:moveTo>
                  <a:pt x="305" y="474"/>
                </a:moveTo>
                <a:lnTo>
                  <a:pt x="305" y="474"/>
                </a:lnTo>
                <a:lnTo>
                  <a:pt x="308" y="474"/>
                </a:lnTo>
                <a:lnTo>
                  <a:pt x="309" y="474"/>
                </a:lnTo>
                <a:lnTo>
                  <a:pt x="311" y="474"/>
                </a:lnTo>
                <a:lnTo>
                  <a:pt x="311" y="474"/>
                </a:lnTo>
                <a:lnTo>
                  <a:pt x="309" y="474"/>
                </a:lnTo>
                <a:lnTo>
                  <a:pt x="308" y="472"/>
                </a:lnTo>
                <a:lnTo>
                  <a:pt x="306" y="472"/>
                </a:lnTo>
                <a:lnTo>
                  <a:pt x="305" y="474"/>
                </a:lnTo>
                <a:lnTo>
                  <a:pt x="305" y="474"/>
                </a:lnTo>
                <a:close/>
                <a:moveTo>
                  <a:pt x="553" y="472"/>
                </a:moveTo>
                <a:lnTo>
                  <a:pt x="553" y="472"/>
                </a:lnTo>
                <a:lnTo>
                  <a:pt x="550" y="474"/>
                </a:lnTo>
                <a:lnTo>
                  <a:pt x="550" y="478"/>
                </a:lnTo>
                <a:lnTo>
                  <a:pt x="550" y="478"/>
                </a:lnTo>
                <a:lnTo>
                  <a:pt x="552" y="480"/>
                </a:lnTo>
                <a:lnTo>
                  <a:pt x="555" y="480"/>
                </a:lnTo>
                <a:lnTo>
                  <a:pt x="555" y="480"/>
                </a:lnTo>
                <a:lnTo>
                  <a:pt x="555" y="475"/>
                </a:lnTo>
                <a:lnTo>
                  <a:pt x="555" y="472"/>
                </a:lnTo>
                <a:lnTo>
                  <a:pt x="553" y="472"/>
                </a:lnTo>
                <a:lnTo>
                  <a:pt x="553" y="472"/>
                </a:lnTo>
                <a:close/>
                <a:moveTo>
                  <a:pt x="744" y="498"/>
                </a:moveTo>
                <a:lnTo>
                  <a:pt x="744" y="498"/>
                </a:lnTo>
                <a:lnTo>
                  <a:pt x="746" y="495"/>
                </a:lnTo>
                <a:lnTo>
                  <a:pt x="747" y="492"/>
                </a:lnTo>
                <a:lnTo>
                  <a:pt x="746" y="484"/>
                </a:lnTo>
                <a:lnTo>
                  <a:pt x="746" y="484"/>
                </a:lnTo>
                <a:lnTo>
                  <a:pt x="744" y="472"/>
                </a:lnTo>
                <a:lnTo>
                  <a:pt x="744" y="472"/>
                </a:lnTo>
                <a:lnTo>
                  <a:pt x="742" y="472"/>
                </a:lnTo>
                <a:lnTo>
                  <a:pt x="742" y="472"/>
                </a:lnTo>
                <a:lnTo>
                  <a:pt x="741" y="478"/>
                </a:lnTo>
                <a:lnTo>
                  <a:pt x="741" y="486"/>
                </a:lnTo>
                <a:lnTo>
                  <a:pt x="742" y="492"/>
                </a:lnTo>
                <a:lnTo>
                  <a:pt x="744" y="498"/>
                </a:lnTo>
                <a:lnTo>
                  <a:pt x="744" y="498"/>
                </a:lnTo>
                <a:close/>
                <a:moveTo>
                  <a:pt x="84" y="472"/>
                </a:moveTo>
                <a:lnTo>
                  <a:pt x="84" y="472"/>
                </a:lnTo>
                <a:lnTo>
                  <a:pt x="82" y="483"/>
                </a:lnTo>
                <a:lnTo>
                  <a:pt x="81" y="491"/>
                </a:lnTo>
                <a:lnTo>
                  <a:pt x="78" y="500"/>
                </a:lnTo>
                <a:lnTo>
                  <a:pt x="75" y="507"/>
                </a:lnTo>
                <a:lnTo>
                  <a:pt x="75" y="507"/>
                </a:lnTo>
                <a:lnTo>
                  <a:pt x="75" y="512"/>
                </a:lnTo>
                <a:lnTo>
                  <a:pt x="78" y="517"/>
                </a:lnTo>
                <a:lnTo>
                  <a:pt x="81" y="521"/>
                </a:lnTo>
                <a:lnTo>
                  <a:pt x="84" y="524"/>
                </a:lnTo>
                <a:lnTo>
                  <a:pt x="91" y="530"/>
                </a:lnTo>
                <a:lnTo>
                  <a:pt x="99" y="535"/>
                </a:lnTo>
                <a:lnTo>
                  <a:pt x="99" y="535"/>
                </a:lnTo>
                <a:lnTo>
                  <a:pt x="98" y="529"/>
                </a:lnTo>
                <a:lnTo>
                  <a:pt x="96" y="524"/>
                </a:lnTo>
                <a:lnTo>
                  <a:pt x="93" y="520"/>
                </a:lnTo>
                <a:lnTo>
                  <a:pt x="90" y="513"/>
                </a:lnTo>
                <a:lnTo>
                  <a:pt x="90" y="513"/>
                </a:lnTo>
                <a:lnTo>
                  <a:pt x="91" y="509"/>
                </a:lnTo>
                <a:lnTo>
                  <a:pt x="91" y="503"/>
                </a:lnTo>
                <a:lnTo>
                  <a:pt x="88" y="492"/>
                </a:lnTo>
                <a:lnTo>
                  <a:pt x="88" y="492"/>
                </a:lnTo>
                <a:lnTo>
                  <a:pt x="90" y="492"/>
                </a:lnTo>
                <a:lnTo>
                  <a:pt x="91" y="492"/>
                </a:lnTo>
                <a:lnTo>
                  <a:pt x="91" y="492"/>
                </a:lnTo>
                <a:lnTo>
                  <a:pt x="91" y="492"/>
                </a:lnTo>
                <a:lnTo>
                  <a:pt x="90" y="489"/>
                </a:lnTo>
                <a:lnTo>
                  <a:pt x="88" y="486"/>
                </a:lnTo>
                <a:lnTo>
                  <a:pt x="88" y="486"/>
                </a:lnTo>
                <a:lnTo>
                  <a:pt x="88" y="486"/>
                </a:lnTo>
                <a:lnTo>
                  <a:pt x="88" y="488"/>
                </a:lnTo>
                <a:lnTo>
                  <a:pt x="88" y="489"/>
                </a:lnTo>
                <a:lnTo>
                  <a:pt x="87" y="491"/>
                </a:lnTo>
                <a:lnTo>
                  <a:pt x="87" y="491"/>
                </a:lnTo>
                <a:lnTo>
                  <a:pt x="87" y="480"/>
                </a:lnTo>
                <a:lnTo>
                  <a:pt x="85" y="475"/>
                </a:lnTo>
                <a:lnTo>
                  <a:pt x="85" y="474"/>
                </a:lnTo>
                <a:lnTo>
                  <a:pt x="84" y="472"/>
                </a:lnTo>
                <a:lnTo>
                  <a:pt x="84" y="472"/>
                </a:lnTo>
                <a:close/>
                <a:moveTo>
                  <a:pt x="390" y="480"/>
                </a:moveTo>
                <a:lnTo>
                  <a:pt x="390" y="480"/>
                </a:lnTo>
                <a:lnTo>
                  <a:pt x="396" y="480"/>
                </a:lnTo>
                <a:lnTo>
                  <a:pt x="401" y="478"/>
                </a:lnTo>
                <a:lnTo>
                  <a:pt x="401" y="478"/>
                </a:lnTo>
                <a:lnTo>
                  <a:pt x="398" y="474"/>
                </a:lnTo>
                <a:lnTo>
                  <a:pt x="395" y="474"/>
                </a:lnTo>
                <a:lnTo>
                  <a:pt x="392" y="475"/>
                </a:lnTo>
                <a:lnTo>
                  <a:pt x="390" y="480"/>
                </a:lnTo>
                <a:lnTo>
                  <a:pt x="390" y="480"/>
                </a:lnTo>
                <a:close/>
                <a:moveTo>
                  <a:pt x="505" y="477"/>
                </a:moveTo>
                <a:lnTo>
                  <a:pt x="505" y="477"/>
                </a:lnTo>
                <a:lnTo>
                  <a:pt x="509" y="480"/>
                </a:lnTo>
                <a:lnTo>
                  <a:pt x="509" y="480"/>
                </a:lnTo>
                <a:lnTo>
                  <a:pt x="511" y="477"/>
                </a:lnTo>
                <a:lnTo>
                  <a:pt x="512" y="474"/>
                </a:lnTo>
                <a:lnTo>
                  <a:pt x="512" y="474"/>
                </a:lnTo>
                <a:lnTo>
                  <a:pt x="511" y="472"/>
                </a:lnTo>
                <a:lnTo>
                  <a:pt x="508" y="472"/>
                </a:lnTo>
                <a:lnTo>
                  <a:pt x="506" y="474"/>
                </a:lnTo>
                <a:lnTo>
                  <a:pt x="505" y="477"/>
                </a:lnTo>
                <a:lnTo>
                  <a:pt x="505" y="477"/>
                </a:lnTo>
                <a:close/>
                <a:moveTo>
                  <a:pt x="581" y="488"/>
                </a:moveTo>
                <a:lnTo>
                  <a:pt x="581" y="488"/>
                </a:lnTo>
                <a:lnTo>
                  <a:pt x="584" y="489"/>
                </a:lnTo>
                <a:lnTo>
                  <a:pt x="584" y="489"/>
                </a:lnTo>
                <a:lnTo>
                  <a:pt x="587" y="481"/>
                </a:lnTo>
                <a:lnTo>
                  <a:pt x="587" y="474"/>
                </a:lnTo>
                <a:lnTo>
                  <a:pt x="587" y="474"/>
                </a:lnTo>
                <a:lnTo>
                  <a:pt x="585" y="472"/>
                </a:lnTo>
                <a:lnTo>
                  <a:pt x="582" y="474"/>
                </a:lnTo>
                <a:lnTo>
                  <a:pt x="581" y="478"/>
                </a:lnTo>
                <a:lnTo>
                  <a:pt x="581" y="488"/>
                </a:lnTo>
                <a:lnTo>
                  <a:pt x="581" y="488"/>
                </a:lnTo>
                <a:close/>
                <a:moveTo>
                  <a:pt x="288" y="483"/>
                </a:moveTo>
                <a:lnTo>
                  <a:pt x="288" y="483"/>
                </a:lnTo>
                <a:lnTo>
                  <a:pt x="290" y="478"/>
                </a:lnTo>
                <a:lnTo>
                  <a:pt x="288" y="474"/>
                </a:lnTo>
                <a:lnTo>
                  <a:pt x="288" y="474"/>
                </a:lnTo>
                <a:lnTo>
                  <a:pt x="287" y="474"/>
                </a:lnTo>
                <a:lnTo>
                  <a:pt x="285" y="474"/>
                </a:lnTo>
                <a:lnTo>
                  <a:pt x="285" y="474"/>
                </a:lnTo>
                <a:lnTo>
                  <a:pt x="285" y="478"/>
                </a:lnTo>
                <a:lnTo>
                  <a:pt x="287" y="481"/>
                </a:lnTo>
                <a:lnTo>
                  <a:pt x="288" y="483"/>
                </a:lnTo>
                <a:lnTo>
                  <a:pt x="288" y="483"/>
                </a:lnTo>
                <a:close/>
                <a:moveTo>
                  <a:pt x="351" y="478"/>
                </a:moveTo>
                <a:lnTo>
                  <a:pt x="351" y="478"/>
                </a:lnTo>
                <a:lnTo>
                  <a:pt x="355" y="478"/>
                </a:lnTo>
                <a:lnTo>
                  <a:pt x="358" y="478"/>
                </a:lnTo>
                <a:lnTo>
                  <a:pt x="358" y="478"/>
                </a:lnTo>
                <a:lnTo>
                  <a:pt x="358" y="475"/>
                </a:lnTo>
                <a:lnTo>
                  <a:pt x="358" y="474"/>
                </a:lnTo>
                <a:lnTo>
                  <a:pt x="358" y="474"/>
                </a:lnTo>
                <a:lnTo>
                  <a:pt x="355" y="474"/>
                </a:lnTo>
                <a:lnTo>
                  <a:pt x="354" y="475"/>
                </a:lnTo>
                <a:lnTo>
                  <a:pt x="351" y="478"/>
                </a:lnTo>
                <a:lnTo>
                  <a:pt x="351" y="478"/>
                </a:lnTo>
                <a:close/>
                <a:moveTo>
                  <a:pt x="489" y="483"/>
                </a:moveTo>
                <a:lnTo>
                  <a:pt x="489" y="483"/>
                </a:lnTo>
                <a:lnTo>
                  <a:pt x="492" y="481"/>
                </a:lnTo>
                <a:lnTo>
                  <a:pt x="492" y="480"/>
                </a:lnTo>
                <a:lnTo>
                  <a:pt x="492" y="474"/>
                </a:lnTo>
                <a:lnTo>
                  <a:pt x="492" y="474"/>
                </a:lnTo>
                <a:lnTo>
                  <a:pt x="489" y="474"/>
                </a:lnTo>
                <a:lnTo>
                  <a:pt x="489" y="474"/>
                </a:lnTo>
                <a:lnTo>
                  <a:pt x="489" y="483"/>
                </a:lnTo>
                <a:lnTo>
                  <a:pt x="489" y="483"/>
                </a:lnTo>
                <a:close/>
                <a:moveTo>
                  <a:pt x="194" y="475"/>
                </a:moveTo>
                <a:lnTo>
                  <a:pt x="194" y="475"/>
                </a:lnTo>
                <a:lnTo>
                  <a:pt x="194" y="478"/>
                </a:lnTo>
                <a:lnTo>
                  <a:pt x="197" y="480"/>
                </a:lnTo>
                <a:lnTo>
                  <a:pt x="201" y="481"/>
                </a:lnTo>
                <a:lnTo>
                  <a:pt x="201" y="481"/>
                </a:lnTo>
                <a:lnTo>
                  <a:pt x="201" y="477"/>
                </a:lnTo>
                <a:lnTo>
                  <a:pt x="201" y="474"/>
                </a:lnTo>
                <a:lnTo>
                  <a:pt x="201" y="474"/>
                </a:lnTo>
                <a:lnTo>
                  <a:pt x="194" y="475"/>
                </a:lnTo>
                <a:lnTo>
                  <a:pt x="194" y="475"/>
                </a:lnTo>
                <a:close/>
                <a:moveTo>
                  <a:pt x="384" y="478"/>
                </a:moveTo>
                <a:lnTo>
                  <a:pt x="384" y="478"/>
                </a:lnTo>
                <a:lnTo>
                  <a:pt x="386" y="477"/>
                </a:lnTo>
                <a:lnTo>
                  <a:pt x="386" y="475"/>
                </a:lnTo>
                <a:lnTo>
                  <a:pt x="384" y="475"/>
                </a:lnTo>
                <a:lnTo>
                  <a:pt x="384" y="475"/>
                </a:lnTo>
                <a:lnTo>
                  <a:pt x="384" y="477"/>
                </a:lnTo>
                <a:lnTo>
                  <a:pt x="384" y="478"/>
                </a:lnTo>
                <a:lnTo>
                  <a:pt x="384" y="478"/>
                </a:lnTo>
                <a:close/>
                <a:moveTo>
                  <a:pt x="439" y="480"/>
                </a:moveTo>
                <a:lnTo>
                  <a:pt x="439" y="480"/>
                </a:lnTo>
                <a:lnTo>
                  <a:pt x="444" y="484"/>
                </a:lnTo>
                <a:lnTo>
                  <a:pt x="444" y="484"/>
                </a:lnTo>
                <a:lnTo>
                  <a:pt x="444" y="480"/>
                </a:lnTo>
                <a:lnTo>
                  <a:pt x="442" y="477"/>
                </a:lnTo>
                <a:lnTo>
                  <a:pt x="441" y="475"/>
                </a:lnTo>
                <a:lnTo>
                  <a:pt x="441" y="475"/>
                </a:lnTo>
                <a:lnTo>
                  <a:pt x="439" y="480"/>
                </a:lnTo>
                <a:lnTo>
                  <a:pt x="439" y="480"/>
                </a:lnTo>
                <a:close/>
                <a:moveTo>
                  <a:pt x="605" y="480"/>
                </a:moveTo>
                <a:lnTo>
                  <a:pt x="605" y="480"/>
                </a:lnTo>
                <a:lnTo>
                  <a:pt x="605" y="477"/>
                </a:lnTo>
                <a:lnTo>
                  <a:pt x="605" y="475"/>
                </a:lnTo>
                <a:lnTo>
                  <a:pt x="604" y="475"/>
                </a:lnTo>
                <a:lnTo>
                  <a:pt x="604" y="475"/>
                </a:lnTo>
                <a:lnTo>
                  <a:pt x="604" y="478"/>
                </a:lnTo>
                <a:lnTo>
                  <a:pt x="605" y="480"/>
                </a:lnTo>
                <a:lnTo>
                  <a:pt x="605" y="480"/>
                </a:lnTo>
                <a:close/>
                <a:moveTo>
                  <a:pt x="300" y="481"/>
                </a:moveTo>
                <a:lnTo>
                  <a:pt x="300" y="481"/>
                </a:lnTo>
                <a:lnTo>
                  <a:pt x="306" y="480"/>
                </a:lnTo>
                <a:lnTo>
                  <a:pt x="308" y="480"/>
                </a:lnTo>
                <a:lnTo>
                  <a:pt x="309" y="478"/>
                </a:lnTo>
                <a:lnTo>
                  <a:pt x="309" y="478"/>
                </a:lnTo>
                <a:lnTo>
                  <a:pt x="300" y="477"/>
                </a:lnTo>
                <a:lnTo>
                  <a:pt x="300" y="477"/>
                </a:lnTo>
                <a:lnTo>
                  <a:pt x="300" y="481"/>
                </a:lnTo>
                <a:lnTo>
                  <a:pt x="300" y="481"/>
                </a:lnTo>
                <a:close/>
                <a:moveTo>
                  <a:pt x="146" y="480"/>
                </a:moveTo>
                <a:lnTo>
                  <a:pt x="146" y="480"/>
                </a:lnTo>
                <a:lnTo>
                  <a:pt x="148" y="481"/>
                </a:lnTo>
                <a:lnTo>
                  <a:pt x="148" y="483"/>
                </a:lnTo>
                <a:lnTo>
                  <a:pt x="149" y="483"/>
                </a:lnTo>
                <a:lnTo>
                  <a:pt x="149" y="483"/>
                </a:lnTo>
                <a:lnTo>
                  <a:pt x="151" y="480"/>
                </a:lnTo>
                <a:lnTo>
                  <a:pt x="151" y="478"/>
                </a:lnTo>
                <a:lnTo>
                  <a:pt x="149" y="478"/>
                </a:lnTo>
                <a:lnTo>
                  <a:pt x="149" y="478"/>
                </a:lnTo>
                <a:lnTo>
                  <a:pt x="148" y="478"/>
                </a:lnTo>
                <a:lnTo>
                  <a:pt x="146" y="480"/>
                </a:lnTo>
                <a:lnTo>
                  <a:pt x="146" y="480"/>
                </a:lnTo>
                <a:close/>
                <a:moveTo>
                  <a:pt x="284" y="488"/>
                </a:moveTo>
                <a:lnTo>
                  <a:pt x="284" y="488"/>
                </a:lnTo>
                <a:lnTo>
                  <a:pt x="284" y="484"/>
                </a:lnTo>
                <a:lnTo>
                  <a:pt x="282" y="481"/>
                </a:lnTo>
                <a:lnTo>
                  <a:pt x="282" y="480"/>
                </a:lnTo>
                <a:lnTo>
                  <a:pt x="280" y="478"/>
                </a:lnTo>
                <a:lnTo>
                  <a:pt x="280" y="478"/>
                </a:lnTo>
                <a:lnTo>
                  <a:pt x="280" y="481"/>
                </a:lnTo>
                <a:lnTo>
                  <a:pt x="280" y="483"/>
                </a:lnTo>
                <a:lnTo>
                  <a:pt x="282" y="486"/>
                </a:lnTo>
                <a:lnTo>
                  <a:pt x="284" y="488"/>
                </a:lnTo>
                <a:lnTo>
                  <a:pt x="284" y="488"/>
                </a:lnTo>
                <a:close/>
                <a:moveTo>
                  <a:pt x="428" y="480"/>
                </a:moveTo>
                <a:lnTo>
                  <a:pt x="428" y="480"/>
                </a:lnTo>
                <a:lnTo>
                  <a:pt x="428" y="481"/>
                </a:lnTo>
                <a:lnTo>
                  <a:pt x="430" y="484"/>
                </a:lnTo>
                <a:lnTo>
                  <a:pt x="430" y="484"/>
                </a:lnTo>
                <a:lnTo>
                  <a:pt x="431" y="483"/>
                </a:lnTo>
                <a:lnTo>
                  <a:pt x="431" y="480"/>
                </a:lnTo>
                <a:lnTo>
                  <a:pt x="431" y="478"/>
                </a:lnTo>
                <a:lnTo>
                  <a:pt x="428" y="480"/>
                </a:lnTo>
                <a:lnTo>
                  <a:pt x="428" y="480"/>
                </a:lnTo>
                <a:close/>
                <a:moveTo>
                  <a:pt x="117" y="486"/>
                </a:moveTo>
                <a:lnTo>
                  <a:pt x="117" y="486"/>
                </a:lnTo>
                <a:lnTo>
                  <a:pt x="117" y="484"/>
                </a:lnTo>
                <a:lnTo>
                  <a:pt x="119" y="481"/>
                </a:lnTo>
                <a:lnTo>
                  <a:pt x="119" y="481"/>
                </a:lnTo>
                <a:lnTo>
                  <a:pt x="117" y="480"/>
                </a:lnTo>
                <a:lnTo>
                  <a:pt x="116" y="478"/>
                </a:lnTo>
                <a:lnTo>
                  <a:pt x="116" y="478"/>
                </a:lnTo>
                <a:lnTo>
                  <a:pt x="116" y="483"/>
                </a:lnTo>
                <a:lnTo>
                  <a:pt x="116" y="486"/>
                </a:lnTo>
                <a:lnTo>
                  <a:pt x="117" y="486"/>
                </a:lnTo>
                <a:lnTo>
                  <a:pt x="117" y="486"/>
                </a:lnTo>
                <a:close/>
                <a:moveTo>
                  <a:pt x="181" y="486"/>
                </a:moveTo>
                <a:lnTo>
                  <a:pt x="181" y="486"/>
                </a:lnTo>
                <a:lnTo>
                  <a:pt x="184" y="480"/>
                </a:lnTo>
                <a:lnTo>
                  <a:pt x="184" y="480"/>
                </a:lnTo>
                <a:lnTo>
                  <a:pt x="186" y="481"/>
                </a:lnTo>
                <a:lnTo>
                  <a:pt x="187" y="483"/>
                </a:lnTo>
                <a:lnTo>
                  <a:pt x="187" y="483"/>
                </a:lnTo>
                <a:lnTo>
                  <a:pt x="187" y="483"/>
                </a:lnTo>
                <a:lnTo>
                  <a:pt x="183" y="489"/>
                </a:lnTo>
                <a:lnTo>
                  <a:pt x="181" y="492"/>
                </a:lnTo>
                <a:lnTo>
                  <a:pt x="183" y="494"/>
                </a:lnTo>
                <a:lnTo>
                  <a:pt x="184" y="495"/>
                </a:lnTo>
                <a:lnTo>
                  <a:pt x="184" y="495"/>
                </a:lnTo>
                <a:lnTo>
                  <a:pt x="187" y="492"/>
                </a:lnTo>
                <a:lnTo>
                  <a:pt x="191" y="488"/>
                </a:lnTo>
                <a:lnTo>
                  <a:pt x="191" y="488"/>
                </a:lnTo>
                <a:lnTo>
                  <a:pt x="189" y="484"/>
                </a:lnTo>
                <a:lnTo>
                  <a:pt x="187" y="480"/>
                </a:lnTo>
                <a:lnTo>
                  <a:pt x="187" y="480"/>
                </a:lnTo>
                <a:lnTo>
                  <a:pt x="184" y="478"/>
                </a:lnTo>
                <a:lnTo>
                  <a:pt x="180" y="478"/>
                </a:lnTo>
                <a:lnTo>
                  <a:pt x="180" y="478"/>
                </a:lnTo>
                <a:lnTo>
                  <a:pt x="180" y="483"/>
                </a:lnTo>
                <a:lnTo>
                  <a:pt x="181" y="486"/>
                </a:lnTo>
                <a:lnTo>
                  <a:pt x="181" y="486"/>
                </a:lnTo>
                <a:close/>
                <a:moveTo>
                  <a:pt x="218" y="489"/>
                </a:moveTo>
                <a:lnTo>
                  <a:pt x="218" y="489"/>
                </a:lnTo>
                <a:lnTo>
                  <a:pt x="221" y="489"/>
                </a:lnTo>
                <a:lnTo>
                  <a:pt x="224" y="491"/>
                </a:lnTo>
                <a:lnTo>
                  <a:pt x="224" y="491"/>
                </a:lnTo>
                <a:lnTo>
                  <a:pt x="221" y="483"/>
                </a:lnTo>
                <a:lnTo>
                  <a:pt x="219" y="481"/>
                </a:lnTo>
                <a:lnTo>
                  <a:pt x="216" y="480"/>
                </a:lnTo>
                <a:lnTo>
                  <a:pt x="216" y="480"/>
                </a:lnTo>
                <a:lnTo>
                  <a:pt x="218" y="489"/>
                </a:lnTo>
                <a:lnTo>
                  <a:pt x="218" y="489"/>
                </a:lnTo>
                <a:close/>
                <a:moveTo>
                  <a:pt x="502" y="491"/>
                </a:moveTo>
                <a:lnTo>
                  <a:pt x="502" y="491"/>
                </a:lnTo>
                <a:lnTo>
                  <a:pt x="502" y="484"/>
                </a:lnTo>
                <a:lnTo>
                  <a:pt x="500" y="481"/>
                </a:lnTo>
                <a:lnTo>
                  <a:pt x="499" y="480"/>
                </a:lnTo>
                <a:lnTo>
                  <a:pt x="499" y="480"/>
                </a:lnTo>
                <a:lnTo>
                  <a:pt x="499" y="486"/>
                </a:lnTo>
                <a:lnTo>
                  <a:pt x="500" y="489"/>
                </a:lnTo>
                <a:lnTo>
                  <a:pt x="502" y="491"/>
                </a:lnTo>
                <a:lnTo>
                  <a:pt x="502" y="491"/>
                </a:lnTo>
                <a:close/>
                <a:moveTo>
                  <a:pt x="177" y="492"/>
                </a:moveTo>
                <a:lnTo>
                  <a:pt x="177" y="492"/>
                </a:lnTo>
                <a:lnTo>
                  <a:pt x="175" y="484"/>
                </a:lnTo>
                <a:lnTo>
                  <a:pt x="175" y="481"/>
                </a:lnTo>
                <a:lnTo>
                  <a:pt x="174" y="481"/>
                </a:lnTo>
                <a:lnTo>
                  <a:pt x="174" y="481"/>
                </a:lnTo>
                <a:lnTo>
                  <a:pt x="175" y="488"/>
                </a:lnTo>
                <a:lnTo>
                  <a:pt x="175" y="489"/>
                </a:lnTo>
                <a:lnTo>
                  <a:pt x="177" y="492"/>
                </a:lnTo>
                <a:lnTo>
                  <a:pt x="177" y="492"/>
                </a:lnTo>
                <a:close/>
                <a:moveTo>
                  <a:pt x="573" y="484"/>
                </a:moveTo>
                <a:lnTo>
                  <a:pt x="573" y="484"/>
                </a:lnTo>
                <a:lnTo>
                  <a:pt x="575" y="486"/>
                </a:lnTo>
                <a:lnTo>
                  <a:pt x="576" y="486"/>
                </a:lnTo>
                <a:lnTo>
                  <a:pt x="576" y="486"/>
                </a:lnTo>
                <a:lnTo>
                  <a:pt x="576" y="483"/>
                </a:lnTo>
                <a:lnTo>
                  <a:pt x="578" y="481"/>
                </a:lnTo>
                <a:lnTo>
                  <a:pt x="578" y="481"/>
                </a:lnTo>
                <a:lnTo>
                  <a:pt x="575" y="483"/>
                </a:lnTo>
                <a:lnTo>
                  <a:pt x="573" y="484"/>
                </a:lnTo>
                <a:lnTo>
                  <a:pt x="573" y="484"/>
                </a:lnTo>
                <a:close/>
                <a:moveTo>
                  <a:pt x="163" y="483"/>
                </a:moveTo>
                <a:lnTo>
                  <a:pt x="163" y="483"/>
                </a:lnTo>
                <a:lnTo>
                  <a:pt x="163" y="489"/>
                </a:lnTo>
                <a:lnTo>
                  <a:pt x="165" y="495"/>
                </a:lnTo>
                <a:lnTo>
                  <a:pt x="165" y="495"/>
                </a:lnTo>
                <a:lnTo>
                  <a:pt x="168" y="495"/>
                </a:lnTo>
                <a:lnTo>
                  <a:pt x="172" y="495"/>
                </a:lnTo>
                <a:lnTo>
                  <a:pt x="172" y="495"/>
                </a:lnTo>
                <a:lnTo>
                  <a:pt x="171" y="491"/>
                </a:lnTo>
                <a:lnTo>
                  <a:pt x="169" y="486"/>
                </a:lnTo>
                <a:lnTo>
                  <a:pt x="168" y="483"/>
                </a:lnTo>
                <a:lnTo>
                  <a:pt x="166" y="481"/>
                </a:lnTo>
                <a:lnTo>
                  <a:pt x="163" y="483"/>
                </a:lnTo>
                <a:lnTo>
                  <a:pt x="163" y="483"/>
                </a:lnTo>
                <a:close/>
                <a:moveTo>
                  <a:pt x="264" y="489"/>
                </a:moveTo>
                <a:lnTo>
                  <a:pt x="264" y="489"/>
                </a:lnTo>
                <a:lnTo>
                  <a:pt x="267" y="488"/>
                </a:lnTo>
                <a:lnTo>
                  <a:pt x="271" y="489"/>
                </a:lnTo>
                <a:lnTo>
                  <a:pt x="271" y="489"/>
                </a:lnTo>
                <a:lnTo>
                  <a:pt x="267" y="484"/>
                </a:lnTo>
                <a:lnTo>
                  <a:pt x="262" y="481"/>
                </a:lnTo>
                <a:lnTo>
                  <a:pt x="262" y="481"/>
                </a:lnTo>
                <a:lnTo>
                  <a:pt x="262" y="484"/>
                </a:lnTo>
                <a:lnTo>
                  <a:pt x="264" y="489"/>
                </a:lnTo>
                <a:lnTo>
                  <a:pt x="264" y="489"/>
                </a:lnTo>
                <a:close/>
                <a:moveTo>
                  <a:pt x="518" y="484"/>
                </a:moveTo>
                <a:lnTo>
                  <a:pt x="518" y="484"/>
                </a:lnTo>
                <a:lnTo>
                  <a:pt x="518" y="483"/>
                </a:lnTo>
                <a:lnTo>
                  <a:pt x="515" y="481"/>
                </a:lnTo>
                <a:lnTo>
                  <a:pt x="515" y="481"/>
                </a:lnTo>
                <a:lnTo>
                  <a:pt x="515" y="483"/>
                </a:lnTo>
                <a:lnTo>
                  <a:pt x="517" y="483"/>
                </a:lnTo>
                <a:lnTo>
                  <a:pt x="518" y="484"/>
                </a:lnTo>
                <a:lnTo>
                  <a:pt x="518" y="484"/>
                </a:lnTo>
                <a:close/>
                <a:moveTo>
                  <a:pt x="599" y="491"/>
                </a:moveTo>
                <a:lnTo>
                  <a:pt x="599" y="491"/>
                </a:lnTo>
                <a:lnTo>
                  <a:pt x="602" y="488"/>
                </a:lnTo>
                <a:lnTo>
                  <a:pt x="604" y="484"/>
                </a:lnTo>
                <a:lnTo>
                  <a:pt x="604" y="484"/>
                </a:lnTo>
                <a:lnTo>
                  <a:pt x="601" y="483"/>
                </a:lnTo>
                <a:lnTo>
                  <a:pt x="599" y="481"/>
                </a:lnTo>
                <a:lnTo>
                  <a:pt x="599" y="481"/>
                </a:lnTo>
                <a:lnTo>
                  <a:pt x="598" y="483"/>
                </a:lnTo>
                <a:lnTo>
                  <a:pt x="598" y="486"/>
                </a:lnTo>
                <a:lnTo>
                  <a:pt x="599" y="491"/>
                </a:lnTo>
                <a:lnTo>
                  <a:pt x="599" y="491"/>
                </a:lnTo>
                <a:close/>
                <a:moveTo>
                  <a:pt x="680" y="488"/>
                </a:moveTo>
                <a:lnTo>
                  <a:pt x="680" y="488"/>
                </a:lnTo>
                <a:lnTo>
                  <a:pt x="680" y="484"/>
                </a:lnTo>
                <a:lnTo>
                  <a:pt x="678" y="481"/>
                </a:lnTo>
                <a:lnTo>
                  <a:pt x="678" y="481"/>
                </a:lnTo>
                <a:lnTo>
                  <a:pt x="678" y="484"/>
                </a:lnTo>
                <a:lnTo>
                  <a:pt x="680" y="488"/>
                </a:lnTo>
                <a:lnTo>
                  <a:pt x="680" y="488"/>
                </a:lnTo>
                <a:close/>
                <a:moveTo>
                  <a:pt x="409" y="489"/>
                </a:moveTo>
                <a:lnTo>
                  <a:pt x="409" y="489"/>
                </a:lnTo>
                <a:lnTo>
                  <a:pt x="407" y="488"/>
                </a:lnTo>
                <a:lnTo>
                  <a:pt x="406" y="486"/>
                </a:lnTo>
                <a:lnTo>
                  <a:pt x="404" y="484"/>
                </a:lnTo>
                <a:lnTo>
                  <a:pt x="404" y="483"/>
                </a:lnTo>
                <a:lnTo>
                  <a:pt x="404" y="483"/>
                </a:lnTo>
                <a:lnTo>
                  <a:pt x="401" y="484"/>
                </a:lnTo>
                <a:lnTo>
                  <a:pt x="396" y="484"/>
                </a:lnTo>
                <a:lnTo>
                  <a:pt x="390" y="484"/>
                </a:lnTo>
                <a:lnTo>
                  <a:pt x="390" y="484"/>
                </a:lnTo>
                <a:lnTo>
                  <a:pt x="398" y="488"/>
                </a:lnTo>
                <a:lnTo>
                  <a:pt x="409" y="489"/>
                </a:lnTo>
                <a:lnTo>
                  <a:pt x="409" y="489"/>
                </a:lnTo>
                <a:close/>
                <a:moveTo>
                  <a:pt x="99" y="483"/>
                </a:moveTo>
                <a:lnTo>
                  <a:pt x="99" y="483"/>
                </a:lnTo>
                <a:lnTo>
                  <a:pt x="99" y="488"/>
                </a:lnTo>
                <a:lnTo>
                  <a:pt x="98" y="491"/>
                </a:lnTo>
                <a:lnTo>
                  <a:pt x="96" y="492"/>
                </a:lnTo>
                <a:lnTo>
                  <a:pt x="93" y="494"/>
                </a:lnTo>
                <a:lnTo>
                  <a:pt x="93" y="494"/>
                </a:lnTo>
                <a:lnTo>
                  <a:pt x="94" y="495"/>
                </a:lnTo>
                <a:lnTo>
                  <a:pt x="96" y="495"/>
                </a:lnTo>
                <a:lnTo>
                  <a:pt x="96" y="494"/>
                </a:lnTo>
                <a:lnTo>
                  <a:pt x="96" y="494"/>
                </a:lnTo>
                <a:lnTo>
                  <a:pt x="98" y="498"/>
                </a:lnTo>
                <a:lnTo>
                  <a:pt x="99" y="503"/>
                </a:lnTo>
                <a:lnTo>
                  <a:pt x="99" y="503"/>
                </a:lnTo>
                <a:lnTo>
                  <a:pt x="107" y="501"/>
                </a:lnTo>
                <a:lnTo>
                  <a:pt x="110" y="500"/>
                </a:lnTo>
                <a:lnTo>
                  <a:pt x="111" y="497"/>
                </a:lnTo>
                <a:lnTo>
                  <a:pt x="111" y="497"/>
                </a:lnTo>
                <a:lnTo>
                  <a:pt x="110" y="497"/>
                </a:lnTo>
                <a:lnTo>
                  <a:pt x="108" y="497"/>
                </a:lnTo>
                <a:lnTo>
                  <a:pt x="108" y="498"/>
                </a:lnTo>
                <a:lnTo>
                  <a:pt x="107" y="497"/>
                </a:lnTo>
                <a:lnTo>
                  <a:pt x="107" y="497"/>
                </a:lnTo>
                <a:lnTo>
                  <a:pt x="105" y="491"/>
                </a:lnTo>
                <a:lnTo>
                  <a:pt x="105" y="483"/>
                </a:lnTo>
                <a:lnTo>
                  <a:pt x="105" y="483"/>
                </a:lnTo>
                <a:lnTo>
                  <a:pt x="102" y="483"/>
                </a:lnTo>
                <a:lnTo>
                  <a:pt x="99" y="483"/>
                </a:lnTo>
                <a:lnTo>
                  <a:pt x="99" y="483"/>
                </a:lnTo>
                <a:close/>
                <a:moveTo>
                  <a:pt x="529" y="488"/>
                </a:moveTo>
                <a:lnTo>
                  <a:pt x="529" y="488"/>
                </a:lnTo>
                <a:lnTo>
                  <a:pt x="531" y="488"/>
                </a:lnTo>
                <a:lnTo>
                  <a:pt x="532" y="486"/>
                </a:lnTo>
                <a:lnTo>
                  <a:pt x="532" y="484"/>
                </a:lnTo>
                <a:lnTo>
                  <a:pt x="531" y="483"/>
                </a:lnTo>
                <a:lnTo>
                  <a:pt x="531" y="483"/>
                </a:lnTo>
                <a:lnTo>
                  <a:pt x="529" y="488"/>
                </a:lnTo>
                <a:lnTo>
                  <a:pt x="529" y="488"/>
                </a:lnTo>
                <a:close/>
                <a:moveTo>
                  <a:pt x="329" y="484"/>
                </a:moveTo>
                <a:lnTo>
                  <a:pt x="329" y="484"/>
                </a:lnTo>
                <a:lnTo>
                  <a:pt x="328" y="488"/>
                </a:lnTo>
                <a:lnTo>
                  <a:pt x="329" y="489"/>
                </a:lnTo>
                <a:lnTo>
                  <a:pt x="332" y="492"/>
                </a:lnTo>
                <a:lnTo>
                  <a:pt x="332" y="492"/>
                </a:lnTo>
                <a:lnTo>
                  <a:pt x="343" y="489"/>
                </a:lnTo>
                <a:lnTo>
                  <a:pt x="343" y="489"/>
                </a:lnTo>
                <a:lnTo>
                  <a:pt x="341" y="486"/>
                </a:lnTo>
                <a:lnTo>
                  <a:pt x="340" y="483"/>
                </a:lnTo>
                <a:lnTo>
                  <a:pt x="340" y="483"/>
                </a:lnTo>
                <a:lnTo>
                  <a:pt x="334" y="486"/>
                </a:lnTo>
                <a:lnTo>
                  <a:pt x="331" y="486"/>
                </a:lnTo>
                <a:lnTo>
                  <a:pt x="329" y="484"/>
                </a:lnTo>
                <a:lnTo>
                  <a:pt x="329" y="484"/>
                </a:lnTo>
                <a:close/>
                <a:moveTo>
                  <a:pt x="346" y="488"/>
                </a:moveTo>
                <a:lnTo>
                  <a:pt x="346" y="488"/>
                </a:lnTo>
                <a:lnTo>
                  <a:pt x="349" y="488"/>
                </a:lnTo>
                <a:lnTo>
                  <a:pt x="351" y="486"/>
                </a:lnTo>
                <a:lnTo>
                  <a:pt x="351" y="486"/>
                </a:lnTo>
                <a:lnTo>
                  <a:pt x="348" y="484"/>
                </a:lnTo>
                <a:lnTo>
                  <a:pt x="345" y="483"/>
                </a:lnTo>
                <a:lnTo>
                  <a:pt x="345" y="483"/>
                </a:lnTo>
                <a:lnTo>
                  <a:pt x="346" y="486"/>
                </a:lnTo>
                <a:lnTo>
                  <a:pt x="346" y="488"/>
                </a:lnTo>
                <a:lnTo>
                  <a:pt x="346" y="488"/>
                </a:lnTo>
                <a:close/>
                <a:moveTo>
                  <a:pt x="424" y="483"/>
                </a:moveTo>
                <a:lnTo>
                  <a:pt x="424" y="483"/>
                </a:lnTo>
                <a:lnTo>
                  <a:pt x="422" y="484"/>
                </a:lnTo>
                <a:lnTo>
                  <a:pt x="421" y="488"/>
                </a:lnTo>
                <a:lnTo>
                  <a:pt x="421" y="494"/>
                </a:lnTo>
                <a:lnTo>
                  <a:pt x="421" y="494"/>
                </a:lnTo>
                <a:lnTo>
                  <a:pt x="422" y="494"/>
                </a:lnTo>
                <a:lnTo>
                  <a:pt x="424" y="494"/>
                </a:lnTo>
                <a:lnTo>
                  <a:pt x="427" y="491"/>
                </a:lnTo>
                <a:lnTo>
                  <a:pt x="427" y="486"/>
                </a:lnTo>
                <a:lnTo>
                  <a:pt x="425" y="484"/>
                </a:lnTo>
                <a:lnTo>
                  <a:pt x="424" y="483"/>
                </a:lnTo>
                <a:lnTo>
                  <a:pt x="424" y="483"/>
                </a:lnTo>
                <a:close/>
                <a:moveTo>
                  <a:pt x="431" y="489"/>
                </a:moveTo>
                <a:lnTo>
                  <a:pt x="431" y="489"/>
                </a:lnTo>
                <a:lnTo>
                  <a:pt x="433" y="494"/>
                </a:lnTo>
                <a:lnTo>
                  <a:pt x="434" y="497"/>
                </a:lnTo>
                <a:lnTo>
                  <a:pt x="434" y="497"/>
                </a:lnTo>
                <a:lnTo>
                  <a:pt x="438" y="498"/>
                </a:lnTo>
                <a:lnTo>
                  <a:pt x="442" y="500"/>
                </a:lnTo>
                <a:lnTo>
                  <a:pt x="442" y="500"/>
                </a:lnTo>
                <a:lnTo>
                  <a:pt x="439" y="491"/>
                </a:lnTo>
                <a:lnTo>
                  <a:pt x="438" y="486"/>
                </a:lnTo>
                <a:lnTo>
                  <a:pt x="434" y="483"/>
                </a:lnTo>
                <a:lnTo>
                  <a:pt x="434" y="483"/>
                </a:lnTo>
                <a:lnTo>
                  <a:pt x="431" y="489"/>
                </a:lnTo>
                <a:lnTo>
                  <a:pt x="431" y="489"/>
                </a:lnTo>
                <a:close/>
                <a:moveTo>
                  <a:pt x="451" y="492"/>
                </a:moveTo>
                <a:lnTo>
                  <a:pt x="451" y="492"/>
                </a:lnTo>
                <a:lnTo>
                  <a:pt x="451" y="488"/>
                </a:lnTo>
                <a:lnTo>
                  <a:pt x="451" y="484"/>
                </a:lnTo>
                <a:lnTo>
                  <a:pt x="450" y="483"/>
                </a:lnTo>
                <a:lnTo>
                  <a:pt x="450" y="483"/>
                </a:lnTo>
                <a:lnTo>
                  <a:pt x="451" y="492"/>
                </a:lnTo>
                <a:lnTo>
                  <a:pt x="451" y="492"/>
                </a:lnTo>
                <a:close/>
                <a:moveTo>
                  <a:pt x="154" y="486"/>
                </a:moveTo>
                <a:lnTo>
                  <a:pt x="154" y="486"/>
                </a:lnTo>
                <a:lnTo>
                  <a:pt x="154" y="494"/>
                </a:lnTo>
                <a:lnTo>
                  <a:pt x="154" y="494"/>
                </a:lnTo>
                <a:lnTo>
                  <a:pt x="157" y="494"/>
                </a:lnTo>
                <a:lnTo>
                  <a:pt x="160" y="494"/>
                </a:lnTo>
                <a:lnTo>
                  <a:pt x="160" y="494"/>
                </a:lnTo>
                <a:lnTo>
                  <a:pt x="160" y="489"/>
                </a:lnTo>
                <a:lnTo>
                  <a:pt x="160" y="484"/>
                </a:lnTo>
                <a:lnTo>
                  <a:pt x="160" y="484"/>
                </a:lnTo>
                <a:lnTo>
                  <a:pt x="157" y="484"/>
                </a:lnTo>
                <a:lnTo>
                  <a:pt x="154" y="486"/>
                </a:lnTo>
                <a:lnTo>
                  <a:pt x="154" y="486"/>
                </a:lnTo>
                <a:close/>
                <a:moveTo>
                  <a:pt x="555" y="489"/>
                </a:moveTo>
                <a:lnTo>
                  <a:pt x="555" y="489"/>
                </a:lnTo>
                <a:lnTo>
                  <a:pt x="555" y="484"/>
                </a:lnTo>
                <a:lnTo>
                  <a:pt x="555" y="484"/>
                </a:lnTo>
                <a:lnTo>
                  <a:pt x="553" y="484"/>
                </a:lnTo>
                <a:lnTo>
                  <a:pt x="552" y="484"/>
                </a:lnTo>
                <a:lnTo>
                  <a:pt x="552" y="484"/>
                </a:lnTo>
                <a:lnTo>
                  <a:pt x="553" y="488"/>
                </a:lnTo>
                <a:lnTo>
                  <a:pt x="555" y="489"/>
                </a:lnTo>
                <a:lnTo>
                  <a:pt x="555" y="489"/>
                </a:lnTo>
                <a:close/>
                <a:moveTo>
                  <a:pt x="245" y="489"/>
                </a:moveTo>
                <a:lnTo>
                  <a:pt x="245" y="489"/>
                </a:lnTo>
                <a:lnTo>
                  <a:pt x="244" y="488"/>
                </a:lnTo>
                <a:lnTo>
                  <a:pt x="242" y="486"/>
                </a:lnTo>
                <a:lnTo>
                  <a:pt x="241" y="486"/>
                </a:lnTo>
                <a:lnTo>
                  <a:pt x="238" y="484"/>
                </a:lnTo>
                <a:lnTo>
                  <a:pt x="238" y="484"/>
                </a:lnTo>
                <a:lnTo>
                  <a:pt x="239" y="488"/>
                </a:lnTo>
                <a:lnTo>
                  <a:pt x="241" y="488"/>
                </a:lnTo>
                <a:lnTo>
                  <a:pt x="245" y="489"/>
                </a:lnTo>
                <a:lnTo>
                  <a:pt x="245" y="489"/>
                </a:lnTo>
                <a:close/>
                <a:moveTo>
                  <a:pt x="300" y="491"/>
                </a:moveTo>
                <a:lnTo>
                  <a:pt x="300" y="491"/>
                </a:lnTo>
                <a:lnTo>
                  <a:pt x="305" y="491"/>
                </a:lnTo>
                <a:lnTo>
                  <a:pt x="308" y="491"/>
                </a:lnTo>
                <a:lnTo>
                  <a:pt x="314" y="484"/>
                </a:lnTo>
                <a:lnTo>
                  <a:pt x="314" y="484"/>
                </a:lnTo>
                <a:lnTo>
                  <a:pt x="312" y="486"/>
                </a:lnTo>
                <a:lnTo>
                  <a:pt x="312" y="486"/>
                </a:lnTo>
                <a:lnTo>
                  <a:pt x="306" y="488"/>
                </a:lnTo>
                <a:lnTo>
                  <a:pt x="303" y="489"/>
                </a:lnTo>
                <a:lnTo>
                  <a:pt x="300" y="491"/>
                </a:lnTo>
                <a:lnTo>
                  <a:pt x="300" y="491"/>
                </a:lnTo>
                <a:close/>
                <a:moveTo>
                  <a:pt x="491" y="486"/>
                </a:moveTo>
                <a:lnTo>
                  <a:pt x="491" y="486"/>
                </a:lnTo>
                <a:lnTo>
                  <a:pt x="492" y="488"/>
                </a:lnTo>
                <a:lnTo>
                  <a:pt x="492" y="488"/>
                </a:lnTo>
                <a:lnTo>
                  <a:pt x="492" y="489"/>
                </a:lnTo>
                <a:lnTo>
                  <a:pt x="494" y="489"/>
                </a:lnTo>
                <a:lnTo>
                  <a:pt x="494" y="489"/>
                </a:lnTo>
                <a:lnTo>
                  <a:pt x="494" y="488"/>
                </a:lnTo>
                <a:lnTo>
                  <a:pt x="494" y="484"/>
                </a:lnTo>
                <a:lnTo>
                  <a:pt x="494" y="484"/>
                </a:lnTo>
                <a:lnTo>
                  <a:pt x="492" y="486"/>
                </a:lnTo>
                <a:lnTo>
                  <a:pt x="491" y="486"/>
                </a:lnTo>
                <a:lnTo>
                  <a:pt x="491" y="486"/>
                </a:lnTo>
                <a:close/>
                <a:moveTo>
                  <a:pt x="704" y="492"/>
                </a:moveTo>
                <a:lnTo>
                  <a:pt x="704" y="492"/>
                </a:lnTo>
                <a:lnTo>
                  <a:pt x="704" y="489"/>
                </a:lnTo>
                <a:lnTo>
                  <a:pt x="704" y="488"/>
                </a:lnTo>
                <a:lnTo>
                  <a:pt x="703" y="486"/>
                </a:lnTo>
                <a:lnTo>
                  <a:pt x="701" y="486"/>
                </a:lnTo>
                <a:lnTo>
                  <a:pt x="698" y="491"/>
                </a:lnTo>
                <a:lnTo>
                  <a:pt x="697" y="494"/>
                </a:lnTo>
                <a:lnTo>
                  <a:pt x="698" y="497"/>
                </a:lnTo>
                <a:lnTo>
                  <a:pt x="698" y="497"/>
                </a:lnTo>
                <a:lnTo>
                  <a:pt x="703" y="495"/>
                </a:lnTo>
                <a:lnTo>
                  <a:pt x="704" y="494"/>
                </a:lnTo>
                <a:lnTo>
                  <a:pt x="704" y="492"/>
                </a:lnTo>
                <a:lnTo>
                  <a:pt x="704" y="492"/>
                </a:lnTo>
                <a:close/>
                <a:moveTo>
                  <a:pt x="730" y="494"/>
                </a:moveTo>
                <a:lnTo>
                  <a:pt x="730" y="494"/>
                </a:lnTo>
                <a:lnTo>
                  <a:pt x="732" y="489"/>
                </a:lnTo>
                <a:lnTo>
                  <a:pt x="732" y="486"/>
                </a:lnTo>
                <a:lnTo>
                  <a:pt x="730" y="484"/>
                </a:lnTo>
                <a:lnTo>
                  <a:pt x="730" y="484"/>
                </a:lnTo>
                <a:lnTo>
                  <a:pt x="730" y="489"/>
                </a:lnTo>
                <a:lnTo>
                  <a:pt x="730" y="492"/>
                </a:lnTo>
                <a:lnTo>
                  <a:pt x="730" y="494"/>
                </a:lnTo>
                <a:lnTo>
                  <a:pt x="730" y="494"/>
                </a:lnTo>
                <a:close/>
                <a:moveTo>
                  <a:pt x="195" y="494"/>
                </a:moveTo>
                <a:lnTo>
                  <a:pt x="195" y="494"/>
                </a:lnTo>
                <a:lnTo>
                  <a:pt x="198" y="494"/>
                </a:lnTo>
                <a:lnTo>
                  <a:pt x="201" y="494"/>
                </a:lnTo>
                <a:lnTo>
                  <a:pt x="203" y="492"/>
                </a:lnTo>
                <a:lnTo>
                  <a:pt x="203" y="492"/>
                </a:lnTo>
                <a:lnTo>
                  <a:pt x="201" y="492"/>
                </a:lnTo>
                <a:lnTo>
                  <a:pt x="201" y="491"/>
                </a:lnTo>
                <a:lnTo>
                  <a:pt x="201" y="488"/>
                </a:lnTo>
                <a:lnTo>
                  <a:pt x="201" y="488"/>
                </a:lnTo>
                <a:lnTo>
                  <a:pt x="197" y="489"/>
                </a:lnTo>
                <a:lnTo>
                  <a:pt x="197" y="491"/>
                </a:lnTo>
                <a:lnTo>
                  <a:pt x="195" y="494"/>
                </a:lnTo>
                <a:lnTo>
                  <a:pt x="195" y="494"/>
                </a:lnTo>
                <a:close/>
                <a:moveTo>
                  <a:pt x="474" y="492"/>
                </a:moveTo>
                <a:lnTo>
                  <a:pt x="474" y="492"/>
                </a:lnTo>
                <a:lnTo>
                  <a:pt x="479" y="491"/>
                </a:lnTo>
                <a:lnTo>
                  <a:pt x="482" y="488"/>
                </a:lnTo>
                <a:lnTo>
                  <a:pt x="482" y="488"/>
                </a:lnTo>
                <a:lnTo>
                  <a:pt x="477" y="489"/>
                </a:lnTo>
                <a:lnTo>
                  <a:pt x="474" y="492"/>
                </a:lnTo>
                <a:lnTo>
                  <a:pt x="474" y="492"/>
                </a:lnTo>
                <a:close/>
                <a:moveTo>
                  <a:pt x="506" y="498"/>
                </a:moveTo>
                <a:lnTo>
                  <a:pt x="506" y="498"/>
                </a:lnTo>
                <a:lnTo>
                  <a:pt x="509" y="497"/>
                </a:lnTo>
                <a:lnTo>
                  <a:pt x="509" y="494"/>
                </a:lnTo>
                <a:lnTo>
                  <a:pt x="509" y="491"/>
                </a:lnTo>
                <a:lnTo>
                  <a:pt x="508" y="488"/>
                </a:lnTo>
                <a:lnTo>
                  <a:pt x="508" y="488"/>
                </a:lnTo>
                <a:lnTo>
                  <a:pt x="506" y="489"/>
                </a:lnTo>
                <a:lnTo>
                  <a:pt x="506" y="492"/>
                </a:lnTo>
                <a:lnTo>
                  <a:pt x="506" y="498"/>
                </a:lnTo>
                <a:lnTo>
                  <a:pt x="506" y="498"/>
                </a:lnTo>
                <a:close/>
                <a:moveTo>
                  <a:pt x="44" y="504"/>
                </a:moveTo>
                <a:lnTo>
                  <a:pt x="44" y="504"/>
                </a:lnTo>
                <a:lnTo>
                  <a:pt x="49" y="503"/>
                </a:lnTo>
                <a:lnTo>
                  <a:pt x="49" y="503"/>
                </a:lnTo>
                <a:lnTo>
                  <a:pt x="49" y="500"/>
                </a:lnTo>
                <a:lnTo>
                  <a:pt x="47" y="495"/>
                </a:lnTo>
                <a:lnTo>
                  <a:pt x="47" y="495"/>
                </a:lnTo>
                <a:lnTo>
                  <a:pt x="46" y="495"/>
                </a:lnTo>
                <a:lnTo>
                  <a:pt x="43" y="495"/>
                </a:lnTo>
                <a:lnTo>
                  <a:pt x="43" y="495"/>
                </a:lnTo>
                <a:lnTo>
                  <a:pt x="41" y="492"/>
                </a:lnTo>
                <a:lnTo>
                  <a:pt x="38" y="489"/>
                </a:lnTo>
                <a:lnTo>
                  <a:pt x="38" y="489"/>
                </a:lnTo>
                <a:lnTo>
                  <a:pt x="38" y="494"/>
                </a:lnTo>
                <a:lnTo>
                  <a:pt x="40" y="497"/>
                </a:lnTo>
                <a:lnTo>
                  <a:pt x="44" y="504"/>
                </a:lnTo>
                <a:lnTo>
                  <a:pt x="44" y="504"/>
                </a:lnTo>
                <a:close/>
                <a:moveTo>
                  <a:pt x="659" y="501"/>
                </a:moveTo>
                <a:lnTo>
                  <a:pt x="659" y="501"/>
                </a:lnTo>
                <a:lnTo>
                  <a:pt x="660" y="504"/>
                </a:lnTo>
                <a:lnTo>
                  <a:pt x="660" y="509"/>
                </a:lnTo>
                <a:lnTo>
                  <a:pt x="662" y="513"/>
                </a:lnTo>
                <a:lnTo>
                  <a:pt x="663" y="517"/>
                </a:lnTo>
                <a:lnTo>
                  <a:pt x="663" y="517"/>
                </a:lnTo>
                <a:lnTo>
                  <a:pt x="668" y="510"/>
                </a:lnTo>
                <a:lnTo>
                  <a:pt x="671" y="503"/>
                </a:lnTo>
                <a:lnTo>
                  <a:pt x="671" y="495"/>
                </a:lnTo>
                <a:lnTo>
                  <a:pt x="671" y="492"/>
                </a:lnTo>
                <a:lnTo>
                  <a:pt x="668" y="489"/>
                </a:lnTo>
                <a:lnTo>
                  <a:pt x="668" y="489"/>
                </a:lnTo>
                <a:lnTo>
                  <a:pt x="659" y="501"/>
                </a:lnTo>
                <a:lnTo>
                  <a:pt x="659" y="501"/>
                </a:lnTo>
                <a:close/>
                <a:moveTo>
                  <a:pt x="399" y="498"/>
                </a:moveTo>
                <a:lnTo>
                  <a:pt x="399" y="498"/>
                </a:lnTo>
                <a:lnTo>
                  <a:pt x="402" y="495"/>
                </a:lnTo>
                <a:lnTo>
                  <a:pt x="404" y="494"/>
                </a:lnTo>
                <a:lnTo>
                  <a:pt x="404" y="494"/>
                </a:lnTo>
                <a:lnTo>
                  <a:pt x="399" y="491"/>
                </a:lnTo>
                <a:lnTo>
                  <a:pt x="393" y="489"/>
                </a:lnTo>
                <a:lnTo>
                  <a:pt x="393" y="489"/>
                </a:lnTo>
                <a:lnTo>
                  <a:pt x="393" y="492"/>
                </a:lnTo>
                <a:lnTo>
                  <a:pt x="395" y="494"/>
                </a:lnTo>
                <a:lnTo>
                  <a:pt x="398" y="495"/>
                </a:lnTo>
                <a:lnTo>
                  <a:pt x="399" y="498"/>
                </a:lnTo>
                <a:lnTo>
                  <a:pt x="399" y="498"/>
                </a:lnTo>
                <a:close/>
                <a:moveTo>
                  <a:pt x="518" y="492"/>
                </a:moveTo>
                <a:lnTo>
                  <a:pt x="518" y="492"/>
                </a:lnTo>
                <a:lnTo>
                  <a:pt x="520" y="492"/>
                </a:lnTo>
                <a:lnTo>
                  <a:pt x="521" y="494"/>
                </a:lnTo>
                <a:lnTo>
                  <a:pt x="521" y="494"/>
                </a:lnTo>
                <a:lnTo>
                  <a:pt x="521" y="491"/>
                </a:lnTo>
                <a:lnTo>
                  <a:pt x="520" y="489"/>
                </a:lnTo>
                <a:lnTo>
                  <a:pt x="520" y="489"/>
                </a:lnTo>
                <a:lnTo>
                  <a:pt x="518" y="492"/>
                </a:lnTo>
                <a:lnTo>
                  <a:pt x="518" y="492"/>
                </a:lnTo>
                <a:close/>
                <a:moveTo>
                  <a:pt x="570" y="500"/>
                </a:moveTo>
                <a:lnTo>
                  <a:pt x="570" y="500"/>
                </a:lnTo>
                <a:lnTo>
                  <a:pt x="573" y="500"/>
                </a:lnTo>
                <a:lnTo>
                  <a:pt x="576" y="500"/>
                </a:lnTo>
                <a:lnTo>
                  <a:pt x="576" y="500"/>
                </a:lnTo>
                <a:lnTo>
                  <a:pt x="576" y="495"/>
                </a:lnTo>
                <a:lnTo>
                  <a:pt x="576" y="491"/>
                </a:lnTo>
                <a:lnTo>
                  <a:pt x="576" y="491"/>
                </a:lnTo>
                <a:lnTo>
                  <a:pt x="570" y="489"/>
                </a:lnTo>
                <a:lnTo>
                  <a:pt x="570" y="489"/>
                </a:lnTo>
                <a:lnTo>
                  <a:pt x="570" y="495"/>
                </a:lnTo>
                <a:lnTo>
                  <a:pt x="570" y="500"/>
                </a:lnTo>
                <a:lnTo>
                  <a:pt x="570" y="500"/>
                </a:lnTo>
                <a:close/>
                <a:moveTo>
                  <a:pt x="349" y="494"/>
                </a:moveTo>
                <a:lnTo>
                  <a:pt x="349" y="494"/>
                </a:lnTo>
                <a:lnTo>
                  <a:pt x="351" y="498"/>
                </a:lnTo>
                <a:lnTo>
                  <a:pt x="354" y="503"/>
                </a:lnTo>
                <a:lnTo>
                  <a:pt x="357" y="506"/>
                </a:lnTo>
                <a:lnTo>
                  <a:pt x="363" y="506"/>
                </a:lnTo>
                <a:lnTo>
                  <a:pt x="363" y="506"/>
                </a:lnTo>
                <a:lnTo>
                  <a:pt x="361" y="500"/>
                </a:lnTo>
                <a:lnTo>
                  <a:pt x="360" y="494"/>
                </a:lnTo>
                <a:lnTo>
                  <a:pt x="357" y="492"/>
                </a:lnTo>
                <a:lnTo>
                  <a:pt x="355" y="491"/>
                </a:lnTo>
                <a:lnTo>
                  <a:pt x="352" y="491"/>
                </a:lnTo>
                <a:lnTo>
                  <a:pt x="349" y="494"/>
                </a:lnTo>
                <a:lnTo>
                  <a:pt x="349" y="494"/>
                </a:lnTo>
                <a:close/>
                <a:moveTo>
                  <a:pt x="116" y="498"/>
                </a:moveTo>
                <a:lnTo>
                  <a:pt x="116" y="498"/>
                </a:lnTo>
                <a:lnTo>
                  <a:pt x="119" y="498"/>
                </a:lnTo>
                <a:lnTo>
                  <a:pt x="123" y="498"/>
                </a:lnTo>
                <a:lnTo>
                  <a:pt x="123" y="498"/>
                </a:lnTo>
                <a:lnTo>
                  <a:pt x="123" y="494"/>
                </a:lnTo>
                <a:lnTo>
                  <a:pt x="122" y="492"/>
                </a:lnTo>
                <a:lnTo>
                  <a:pt x="120" y="491"/>
                </a:lnTo>
                <a:lnTo>
                  <a:pt x="120" y="491"/>
                </a:lnTo>
                <a:lnTo>
                  <a:pt x="117" y="494"/>
                </a:lnTo>
                <a:lnTo>
                  <a:pt x="116" y="495"/>
                </a:lnTo>
                <a:lnTo>
                  <a:pt x="116" y="498"/>
                </a:lnTo>
                <a:lnTo>
                  <a:pt x="116" y="498"/>
                </a:lnTo>
                <a:close/>
                <a:moveTo>
                  <a:pt x="477" y="498"/>
                </a:moveTo>
                <a:lnTo>
                  <a:pt x="477" y="498"/>
                </a:lnTo>
                <a:lnTo>
                  <a:pt x="479" y="506"/>
                </a:lnTo>
                <a:lnTo>
                  <a:pt x="482" y="513"/>
                </a:lnTo>
                <a:lnTo>
                  <a:pt x="482" y="513"/>
                </a:lnTo>
                <a:lnTo>
                  <a:pt x="485" y="512"/>
                </a:lnTo>
                <a:lnTo>
                  <a:pt x="486" y="510"/>
                </a:lnTo>
                <a:lnTo>
                  <a:pt x="488" y="504"/>
                </a:lnTo>
                <a:lnTo>
                  <a:pt x="488" y="497"/>
                </a:lnTo>
                <a:lnTo>
                  <a:pt x="485" y="492"/>
                </a:lnTo>
                <a:lnTo>
                  <a:pt x="485" y="492"/>
                </a:lnTo>
                <a:lnTo>
                  <a:pt x="483" y="494"/>
                </a:lnTo>
                <a:lnTo>
                  <a:pt x="482" y="495"/>
                </a:lnTo>
                <a:lnTo>
                  <a:pt x="477" y="498"/>
                </a:lnTo>
                <a:lnTo>
                  <a:pt x="477" y="498"/>
                </a:lnTo>
                <a:close/>
                <a:moveTo>
                  <a:pt x="448" y="500"/>
                </a:moveTo>
                <a:lnTo>
                  <a:pt x="448" y="500"/>
                </a:lnTo>
                <a:lnTo>
                  <a:pt x="447" y="495"/>
                </a:lnTo>
                <a:lnTo>
                  <a:pt x="445" y="494"/>
                </a:lnTo>
                <a:lnTo>
                  <a:pt x="444" y="492"/>
                </a:lnTo>
                <a:lnTo>
                  <a:pt x="444" y="492"/>
                </a:lnTo>
                <a:lnTo>
                  <a:pt x="445" y="497"/>
                </a:lnTo>
                <a:lnTo>
                  <a:pt x="448" y="500"/>
                </a:lnTo>
                <a:lnTo>
                  <a:pt x="448" y="500"/>
                </a:lnTo>
                <a:close/>
                <a:moveTo>
                  <a:pt x="547" y="503"/>
                </a:moveTo>
                <a:lnTo>
                  <a:pt x="547" y="503"/>
                </a:lnTo>
                <a:lnTo>
                  <a:pt x="547" y="497"/>
                </a:lnTo>
                <a:lnTo>
                  <a:pt x="547" y="495"/>
                </a:lnTo>
                <a:lnTo>
                  <a:pt x="546" y="492"/>
                </a:lnTo>
                <a:lnTo>
                  <a:pt x="546" y="492"/>
                </a:lnTo>
                <a:lnTo>
                  <a:pt x="544" y="498"/>
                </a:lnTo>
                <a:lnTo>
                  <a:pt x="546" y="501"/>
                </a:lnTo>
                <a:lnTo>
                  <a:pt x="547" y="503"/>
                </a:lnTo>
                <a:lnTo>
                  <a:pt x="547" y="503"/>
                </a:lnTo>
                <a:close/>
                <a:moveTo>
                  <a:pt x="631" y="510"/>
                </a:moveTo>
                <a:lnTo>
                  <a:pt x="631" y="510"/>
                </a:lnTo>
                <a:lnTo>
                  <a:pt x="640" y="503"/>
                </a:lnTo>
                <a:lnTo>
                  <a:pt x="648" y="494"/>
                </a:lnTo>
                <a:lnTo>
                  <a:pt x="648" y="494"/>
                </a:lnTo>
                <a:lnTo>
                  <a:pt x="645" y="494"/>
                </a:lnTo>
                <a:lnTo>
                  <a:pt x="642" y="494"/>
                </a:lnTo>
                <a:lnTo>
                  <a:pt x="640" y="495"/>
                </a:lnTo>
                <a:lnTo>
                  <a:pt x="637" y="498"/>
                </a:lnTo>
                <a:lnTo>
                  <a:pt x="631" y="510"/>
                </a:lnTo>
                <a:lnTo>
                  <a:pt x="631" y="510"/>
                </a:lnTo>
                <a:close/>
                <a:moveTo>
                  <a:pt x="686" y="506"/>
                </a:moveTo>
                <a:lnTo>
                  <a:pt x="686" y="506"/>
                </a:lnTo>
                <a:lnTo>
                  <a:pt x="689" y="504"/>
                </a:lnTo>
                <a:lnTo>
                  <a:pt x="691" y="500"/>
                </a:lnTo>
                <a:lnTo>
                  <a:pt x="692" y="492"/>
                </a:lnTo>
                <a:lnTo>
                  <a:pt x="692" y="492"/>
                </a:lnTo>
                <a:lnTo>
                  <a:pt x="688" y="498"/>
                </a:lnTo>
                <a:lnTo>
                  <a:pt x="688" y="503"/>
                </a:lnTo>
                <a:lnTo>
                  <a:pt x="686" y="506"/>
                </a:lnTo>
                <a:lnTo>
                  <a:pt x="686" y="506"/>
                </a:lnTo>
                <a:close/>
                <a:moveTo>
                  <a:pt x="713" y="498"/>
                </a:moveTo>
                <a:lnTo>
                  <a:pt x="713" y="498"/>
                </a:lnTo>
                <a:lnTo>
                  <a:pt x="715" y="495"/>
                </a:lnTo>
                <a:lnTo>
                  <a:pt x="715" y="494"/>
                </a:lnTo>
                <a:lnTo>
                  <a:pt x="713" y="492"/>
                </a:lnTo>
                <a:lnTo>
                  <a:pt x="713" y="492"/>
                </a:lnTo>
                <a:lnTo>
                  <a:pt x="712" y="495"/>
                </a:lnTo>
                <a:lnTo>
                  <a:pt x="713" y="497"/>
                </a:lnTo>
                <a:lnTo>
                  <a:pt x="713" y="498"/>
                </a:lnTo>
                <a:lnTo>
                  <a:pt x="713" y="498"/>
                </a:lnTo>
                <a:close/>
                <a:moveTo>
                  <a:pt x="332" y="497"/>
                </a:moveTo>
                <a:lnTo>
                  <a:pt x="332" y="497"/>
                </a:lnTo>
                <a:lnTo>
                  <a:pt x="340" y="500"/>
                </a:lnTo>
                <a:lnTo>
                  <a:pt x="348" y="501"/>
                </a:lnTo>
                <a:lnTo>
                  <a:pt x="348" y="501"/>
                </a:lnTo>
                <a:lnTo>
                  <a:pt x="346" y="497"/>
                </a:lnTo>
                <a:lnTo>
                  <a:pt x="345" y="494"/>
                </a:lnTo>
                <a:lnTo>
                  <a:pt x="345" y="494"/>
                </a:lnTo>
                <a:lnTo>
                  <a:pt x="338" y="494"/>
                </a:lnTo>
                <a:lnTo>
                  <a:pt x="332" y="497"/>
                </a:lnTo>
                <a:lnTo>
                  <a:pt x="332" y="497"/>
                </a:lnTo>
                <a:close/>
                <a:moveTo>
                  <a:pt x="288" y="498"/>
                </a:moveTo>
                <a:lnTo>
                  <a:pt x="288" y="498"/>
                </a:lnTo>
                <a:lnTo>
                  <a:pt x="287" y="495"/>
                </a:lnTo>
                <a:lnTo>
                  <a:pt x="287" y="494"/>
                </a:lnTo>
                <a:lnTo>
                  <a:pt x="285" y="495"/>
                </a:lnTo>
                <a:lnTo>
                  <a:pt x="285" y="495"/>
                </a:lnTo>
                <a:lnTo>
                  <a:pt x="287" y="495"/>
                </a:lnTo>
                <a:lnTo>
                  <a:pt x="287" y="497"/>
                </a:lnTo>
                <a:lnTo>
                  <a:pt x="287" y="498"/>
                </a:lnTo>
                <a:lnTo>
                  <a:pt x="288" y="498"/>
                </a:lnTo>
                <a:lnTo>
                  <a:pt x="288" y="498"/>
                </a:lnTo>
                <a:close/>
                <a:moveTo>
                  <a:pt x="404" y="501"/>
                </a:moveTo>
                <a:lnTo>
                  <a:pt x="404" y="501"/>
                </a:lnTo>
                <a:lnTo>
                  <a:pt x="404" y="503"/>
                </a:lnTo>
                <a:lnTo>
                  <a:pt x="404" y="503"/>
                </a:lnTo>
                <a:lnTo>
                  <a:pt x="407" y="503"/>
                </a:lnTo>
                <a:lnTo>
                  <a:pt x="410" y="501"/>
                </a:lnTo>
                <a:lnTo>
                  <a:pt x="413" y="498"/>
                </a:lnTo>
                <a:lnTo>
                  <a:pt x="413" y="494"/>
                </a:lnTo>
                <a:lnTo>
                  <a:pt x="413" y="494"/>
                </a:lnTo>
                <a:lnTo>
                  <a:pt x="407" y="497"/>
                </a:lnTo>
                <a:lnTo>
                  <a:pt x="404" y="501"/>
                </a:lnTo>
                <a:lnTo>
                  <a:pt x="404" y="501"/>
                </a:lnTo>
                <a:close/>
                <a:moveTo>
                  <a:pt x="515" y="500"/>
                </a:moveTo>
                <a:lnTo>
                  <a:pt x="515" y="500"/>
                </a:lnTo>
                <a:lnTo>
                  <a:pt x="517" y="498"/>
                </a:lnTo>
                <a:lnTo>
                  <a:pt x="518" y="498"/>
                </a:lnTo>
                <a:lnTo>
                  <a:pt x="518" y="497"/>
                </a:lnTo>
                <a:lnTo>
                  <a:pt x="518" y="497"/>
                </a:lnTo>
                <a:lnTo>
                  <a:pt x="515" y="494"/>
                </a:lnTo>
                <a:lnTo>
                  <a:pt x="515" y="494"/>
                </a:lnTo>
                <a:lnTo>
                  <a:pt x="514" y="497"/>
                </a:lnTo>
                <a:lnTo>
                  <a:pt x="514" y="498"/>
                </a:lnTo>
                <a:lnTo>
                  <a:pt x="515" y="500"/>
                </a:lnTo>
                <a:lnTo>
                  <a:pt x="515" y="500"/>
                </a:lnTo>
                <a:close/>
                <a:moveTo>
                  <a:pt x="27" y="495"/>
                </a:moveTo>
                <a:lnTo>
                  <a:pt x="27" y="495"/>
                </a:lnTo>
                <a:lnTo>
                  <a:pt x="29" y="501"/>
                </a:lnTo>
                <a:lnTo>
                  <a:pt x="29" y="503"/>
                </a:lnTo>
                <a:lnTo>
                  <a:pt x="32" y="503"/>
                </a:lnTo>
                <a:lnTo>
                  <a:pt x="32" y="503"/>
                </a:lnTo>
                <a:lnTo>
                  <a:pt x="32" y="500"/>
                </a:lnTo>
                <a:lnTo>
                  <a:pt x="32" y="495"/>
                </a:lnTo>
                <a:lnTo>
                  <a:pt x="32" y="495"/>
                </a:lnTo>
                <a:lnTo>
                  <a:pt x="30" y="495"/>
                </a:lnTo>
                <a:lnTo>
                  <a:pt x="27" y="495"/>
                </a:lnTo>
                <a:lnTo>
                  <a:pt x="27" y="495"/>
                </a:lnTo>
                <a:close/>
                <a:moveTo>
                  <a:pt x="584" y="509"/>
                </a:moveTo>
                <a:lnTo>
                  <a:pt x="584" y="509"/>
                </a:lnTo>
                <a:lnTo>
                  <a:pt x="592" y="503"/>
                </a:lnTo>
                <a:lnTo>
                  <a:pt x="593" y="500"/>
                </a:lnTo>
                <a:lnTo>
                  <a:pt x="593" y="495"/>
                </a:lnTo>
                <a:lnTo>
                  <a:pt x="593" y="495"/>
                </a:lnTo>
                <a:lnTo>
                  <a:pt x="590" y="497"/>
                </a:lnTo>
                <a:lnTo>
                  <a:pt x="587" y="500"/>
                </a:lnTo>
                <a:lnTo>
                  <a:pt x="584" y="509"/>
                </a:lnTo>
                <a:lnTo>
                  <a:pt x="584" y="509"/>
                </a:lnTo>
                <a:close/>
                <a:moveTo>
                  <a:pt x="212" y="498"/>
                </a:moveTo>
                <a:lnTo>
                  <a:pt x="212" y="498"/>
                </a:lnTo>
                <a:lnTo>
                  <a:pt x="215" y="498"/>
                </a:lnTo>
                <a:lnTo>
                  <a:pt x="215" y="497"/>
                </a:lnTo>
                <a:lnTo>
                  <a:pt x="215" y="497"/>
                </a:lnTo>
                <a:lnTo>
                  <a:pt x="213" y="495"/>
                </a:lnTo>
                <a:lnTo>
                  <a:pt x="212" y="497"/>
                </a:lnTo>
                <a:lnTo>
                  <a:pt x="212" y="498"/>
                </a:lnTo>
                <a:lnTo>
                  <a:pt x="212" y="498"/>
                </a:lnTo>
                <a:close/>
                <a:moveTo>
                  <a:pt x="303" y="498"/>
                </a:moveTo>
                <a:lnTo>
                  <a:pt x="303" y="498"/>
                </a:lnTo>
                <a:lnTo>
                  <a:pt x="305" y="498"/>
                </a:lnTo>
                <a:lnTo>
                  <a:pt x="306" y="498"/>
                </a:lnTo>
                <a:lnTo>
                  <a:pt x="306" y="497"/>
                </a:lnTo>
                <a:lnTo>
                  <a:pt x="306" y="497"/>
                </a:lnTo>
                <a:lnTo>
                  <a:pt x="305" y="497"/>
                </a:lnTo>
                <a:lnTo>
                  <a:pt x="303" y="498"/>
                </a:lnTo>
                <a:lnTo>
                  <a:pt x="303" y="498"/>
                </a:lnTo>
                <a:close/>
                <a:moveTo>
                  <a:pt x="459" y="503"/>
                </a:moveTo>
                <a:lnTo>
                  <a:pt x="459" y="503"/>
                </a:lnTo>
                <a:lnTo>
                  <a:pt x="459" y="500"/>
                </a:lnTo>
                <a:lnTo>
                  <a:pt x="459" y="497"/>
                </a:lnTo>
                <a:lnTo>
                  <a:pt x="457" y="497"/>
                </a:lnTo>
                <a:lnTo>
                  <a:pt x="457" y="497"/>
                </a:lnTo>
                <a:lnTo>
                  <a:pt x="457" y="500"/>
                </a:lnTo>
                <a:lnTo>
                  <a:pt x="457" y="501"/>
                </a:lnTo>
                <a:lnTo>
                  <a:pt x="459" y="503"/>
                </a:lnTo>
                <a:lnTo>
                  <a:pt x="459" y="503"/>
                </a:lnTo>
                <a:close/>
                <a:moveTo>
                  <a:pt x="366" y="501"/>
                </a:moveTo>
                <a:lnTo>
                  <a:pt x="366" y="501"/>
                </a:lnTo>
                <a:lnTo>
                  <a:pt x="367" y="500"/>
                </a:lnTo>
                <a:lnTo>
                  <a:pt x="369" y="498"/>
                </a:lnTo>
                <a:lnTo>
                  <a:pt x="369" y="498"/>
                </a:lnTo>
                <a:lnTo>
                  <a:pt x="366" y="497"/>
                </a:lnTo>
                <a:lnTo>
                  <a:pt x="366" y="497"/>
                </a:lnTo>
                <a:lnTo>
                  <a:pt x="366" y="501"/>
                </a:lnTo>
                <a:lnTo>
                  <a:pt x="366" y="501"/>
                </a:lnTo>
                <a:close/>
                <a:moveTo>
                  <a:pt x="383" y="503"/>
                </a:moveTo>
                <a:lnTo>
                  <a:pt x="383" y="503"/>
                </a:lnTo>
                <a:lnTo>
                  <a:pt x="386" y="504"/>
                </a:lnTo>
                <a:lnTo>
                  <a:pt x="387" y="506"/>
                </a:lnTo>
                <a:lnTo>
                  <a:pt x="389" y="506"/>
                </a:lnTo>
                <a:lnTo>
                  <a:pt x="389" y="506"/>
                </a:lnTo>
                <a:lnTo>
                  <a:pt x="387" y="500"/>
                </a:lnTo>
                <a:lnTo>
                  <a:pt x="386" y="498"/>
                </a:lnTo>
                <a:lnTo>
                  <a:pt x="384" y="497"/>
                </a:lnTo>
                <a:lnTo>
                  <a:pt x="384" y="497"/>
                </a:lnTo>
                <a:lnTo>
                  <a:pt x="383" y="503"/>
                </a:lnTo>
                <a:lnTo>
                  <a:pt x="383" y="503"/>
                </a:lnTo>
                <a:close/>
                <a:moveTo>
                  <a:pt x="297" y="500"/>
                </a:moveTo>
                <a:lnTo>
                  <a:pt x="297" y="500"/>
                </a:lnTo>
                <a:lnTo>
                  <a:pt x="296" y="498"/>
                </a:lnTo>
                <a:lnTo>
                  <a:pt x="294" y="498"/>
                </a:lnTo>
                <a:lnTo>
                  <a:pt x="294" y="500"/>
                </a:lnTo>
                <a:lnTo>
                  <a:pt x="294" y="500"/>
                </a:lnTo>
                <a:lnTo>
                  <a:pt x="296" y="500"/>
                </a:lnTo>
                <a:lnTo>
                  <a:pt x="297" y="500"/>
                </a:lnTo>
                <a:lnTo>
                  <a:pt x="297" y="500"/>
                </a:lnTo>
                <a:lnTo>
                  <a:pt x="297" y="500"/>
                </a:lnTo>
                <a:close/>
                <a:moveTo>
                  <a:pt x="320" y="515"/>
                </a:moveTo>
                <a:lnTo>
                  <a:pt x="320" y="515"/>
                </a:lnTo>
                <a:lnTo>
                  <a:pt x="323" y="515"/>
                </a:lnTo>
                <a:lnTo>
                  <a:pt x="325" y="513"/>
                </a:lnTo>
                <a:lnTo>
                  <a:pt x="325" y="513"/>
                </a:lnTo>
                <a:lnTo>
                  <a:pt x="325" y="500"/>
                </a:lnTo>
                <a:lnTo>
                  <a:pt x="325" y="500"/>
                </a:lnTo>
                <a:lnTo>
                  <a:pt x="322" y="498"/>
                </a:lnTo>
                <a:lnTo>
                  <a:pt x="320" y="500"/>
                </a:lnTo>
                <a:lnTo>
                  <a:pt x="319" y="501"/>
                </a:lnTo>
                <a:lnTo>
                  <a:pt x="319" y="503"/>
                </a:lnTo>
                <a:lnTo>
                  <a:pt x="320" y="515"/>
                </a:lnTo>
                <a:lnTo>
                  <a:pt x="320" y="515"/>
                </a:lnTo>
                <a:close/>
                <a:moveTo>
                  <a:pt x="268" y="503"/>
                </a:moveTo>
                <a:lnTo>
                  <a:pt x="268" y="503"/>
                </a:lnTo>
                <a:lnTo>
                  <a:pt x="276" y="504"/>
                </a:lnTo>
                <a:lnTo>
                  <a:pt x="277" y="504"/>
                </a:lnTo>
                <a:lnTo>
                  <a:pt x="279" y="501"/>
                </a:lnTo>
                <a:lnTo>
                  <a:pt x="279" y="501"/>
                </a:lnTo>
                <a:lnTo>
                  <a:pt x="276" y="500"/>
                </a:lnTo>
                <a:lnTo>
                  <a:pt x="273" y="500"/>
                </a:lnTo>
                <a:lnTo>
                  <a:pt x="268" y="503"/>
                </a:lnTo>
                <a:lnTo>
                  <a:pt x="268" y="503"/>
                </a:lnTo>
                <a:close/>
                <a:moveTo>
                  <a:pt x="239" y="512"/>
                </a:moveTo>
                <a:lnTo>
                  <a:pt x="239" y="512"/>
                </a:lnTo>
                <a:lnTo>
                  <a:pt x="247" y="510"/>
                </a:lnTo>
                <a:lnTo>
                  <a:pt x="250" y="509"/>
                </a:lnTo>
                <a:lnTo>
                  <a:pt x="252" y="507"/>
                </a:lnTo>
                <a:lnTo>
                  <a:pt x="252" y="507"/>
                </a:lnTo>
                <a:lnTo>
                  <a:pt x="250" y="504"/>
                </a:lnTo>
                <a:lnTo>
                  <a:pt x="247" y="501"/>
                </a:lnTo>
                <a:lnTo>
                  <a:pt x="242" y="500"/>
                </a:lnTo>
                <a:lnTo>
                  <a:pt x="238" y="500"/>
                </a:lnTo>
                <a:lnTo>
                  <a:pt x="238" y="500"/>
                </a:lnTo>
                <a:lnTo>
                  <a:pt x="238" y="507"/>
                </a:lnTo>
                <a:lnTo>
                  <a:pt x="239" y="512"/>
                </a:lnTo>
                <a:lnTo>
                  <a:pt x="239" y="512"/>
                </a:lnTo>
                <a:close/>
                <a:moveTo>
                  <a:pt x="521" y="520"/>
                </a:moveTo>
                <a:lnTo>
                  <a:pt x="521" y="520"/>
                </a:lnTo>
                <a:lnTo>
                  <a:pt x="523" y="515"/>
                </a:lnTo>
                <a:lnTo>
                  <a:pt x="523" y="510"/>
                </a:lnTo>
                <a:lnTo>
                  <a:pt x="523" y="500"/>
                </a:lnTo>
                <a:lnTo>
                  <a:pt x="523" y="500"/>
                </a:lnTo>
                <a:lnTo>
                  <a:pt x="520" y="501"/>
                </a:lnTo>
                <a:lnTo>
                  <a:pt x="518" y="504"/>
                </a:lnTo>
                <a:lnTo>
                  <a:pt x="515" y="509"/>
                </a:lnTo>
                <a:lnTo>
                  <a:pt x="517" y="515"/>
                </a:lnTo>
                <a:lnTo>
                  <a:pt x="518" y="518"/>
                </a:lnTo>
                <a:lnTo>
                  <a:pt x="521" y="520"/>
                </a:lnTo>
                <a:lnTo>
                  <a:pt x="521" y="520"/>
                </a:lnTo>
                <a:close/>
                <a:moveTo>
                  <a:pt x="305" y="503"/>
                </a:moveTo>
                <a:lnTo>
                  <a:pt x="305" y="503"/>
                </a:lnTo>
                <a:lnTo>
                  <a:pt x="308" y="507"/>
                </a:lnTo>
                <a:lnTo>
                  <a:pt x="309" y="512"/>
                </a:lnTo>
                <a:lnTo>
                  <a:pt x="309" y="512"/>
                </a:lnTo>
                <a:lnTo>
                  <a:pt x="314" y="513"/>
                </a:lnTo>
                <a:lnTo>
                  <a:pt x="314" y="513"/>
                </a:lnTo>
                <a:lnTo>
                  <a:pt x="314" y="507"/>
                </a:lnTo>
                <a:lnTo>
                  <a:pt x="312" y="501"/>
                </a:lnTo>
                <a:lnTo>
                  <a:pt x="312" y="501"/>
                </a:lnTo>
                <a:lnTo>
                  <a:pt x="308" y="501"/>
                </a:lnTo>
                <a:lnTo>
                  <a:pt x="305" y="503"/>
                </a:lnTo>
                <a:lnTo>
                  <a:pt x="305" y="503"/>
                </a:lnTo>
                <a:close/>
                <a:moveTo>
                  <a:pt x="436" y="512"/>
                </a:moveTo>
                <a:lnTo>
                  <a:pt x="436" y="512"/>
                </a:lnTo>
                <a:lnTo>
                  <a:pt x="436" y="509"/>
                </a:lnTo>
                <a:lnTo>
                  <a:pt x="434" y="507"/>
                </a:lnTo>
                <a:lnTo>
                  <a:pt x="433" y="504"/>
                </a:lnTo>
                <a:lnTo>
                  <a:pt x="433" y="503"/>
                </a:lnTo>
                <a:lnTo>
                  <a:pt x="433" y="503"/>
                </a:lnTo>
                <a:lnTo>
                  <a:pt x="428" y="501"/>
                </a:lnTo>
                <a:lnTo>
                  <a:pt x="424" y="501"/>
                </a:lnTo>
                <a:lnTo>
                  <a:pt x="424" y="501"/>
                </a:lnTo>
                <a:lnTo>
                  <a:pt x="427" y="504"/>
                </a:lnTo>
                <a:lnTo>
                  <a:pt x="430" y="507"/>
                </a:lnTo>
                <a:lnTo>
                  <a:pt x="436" y="512"/>
                </a:lnTo>
                <a:lnTo>
                  <a:pt x="436" y="512"/>
                </a:lnTo>
                <a:close/>
                <a:moveTo>
                  <a:pt x="532" y="515"/>
                </a:moveTo>
                <a:lnTo>
                  <a:pt x="532" y="515"/>
                </a:lnTo>
                <a:lnTo>
                  <a:pt x="532" y="507"/>
                </a:lnTo>
                <a:lnTo>
                  <a:pt x="532" y="501"/>
                </a:lnTo>
                <a:lnTo>
                  <a:pt x="532" y="501"/>
                </a:lnTo>
                <a:lnTo>
                  <a:pt x="529" y="501"/>
                </a:lnTo>
                <a:lnTo>
                  <a:pt x="529" y="501"/>
                </a:lnTo>
                <a:lnTo>
                  <a:pt x="529" y="507"/>
                </a:lnTo>
                <a:lnTo>
                  <a:pt x="531" y="512"/>
                </a:lnTo>
                <a:lnTo>
                  <a:pt x="532" y="515"/>
                </a:lnTo>
                <a:lnTo>
                  <a:pt x="532" y="515"/>
                </a:lnTo>
                <a:close/>
                <a:moveTo>
                  <a:pt x="223" y="507"/>
                </a:moveTo>
                <a:lnTo>
                  <a:pt x="223" y="507"/>
                </a:lnTo>
                <a:lnTo>
                  <a:pt x="226" y="504"/>
                </a:lnTo>
                <a:lnTo>
                  <a:pt x="226" y="501"/>
                </a:lnTo>
                <a:lnTo>
                  <a:pt x="226" y="501"/>
                </a:lnTo>
                <a:lnTo>
                  <a:pt x="223" y="501"/>
                </a:lnTo>
                <a:lnTo>
                  <a:pt x="223" y="501"/>
                </a:lnTo>
                <a:lnTo>
                  <a:pt x="223" y="504"/>
                </a:lnTo>
                <a:lnTo>
                  <a:pt x="223" y="507"/>
                </a:lnTo>
                <a:lnTo>
                  <a:pt x="223" y="507"/>
                </a:lnTo>
                <a:close/>
                <a:moveTo>
                  <a:pt x="184" y="503"/>
                </a:moveTo>
                <a:lnTo>
                  <a:pt x="184" y="503"/>
                </a:lnTo>
                <a:lnTo>
                  <a:pt x="187" y="504"/>
                </a:lnTo>
                <a:lnTo>
                  <a:pt x="189" y="504"/>
                </a:lnTo>
                <a:lnTo>
                  <a:pt x="191" y="503"/>
                </a:lnTo>
                <a:lnTo>
                  <a:pt x="191" y="503"/>
                </a:lnTo>
                <a:lnTo>
                  <a:pt x="186" y="503"/>
                </a:lnTo>
                <a:lnTo>
                  <a:pt x="184" y="503"/>
                </a:lnTo>
                <a:lnTo>
                  <a:pt x="184" y="503"/>
                </a:lnTo>
                <a:lnTo>
                  <a:pt x="184" y="503"/>
                </a:lnTo>
                <a:close/>
                <a:moveTo>
                  <a:pt x="212" y="503"/>
                </a:moveTo>
                <a:lnTo>
                  <a:pt x="212" y="503"/>
                </a:lnTo>
                <a:lnTo>
                  <a:pt x="212" y="506"/>
                </a:lnTo>
                <a:lnTo>
                  <a:pt x="212" y="506"/>
                </a:lnTo>
                <a:lnTo>
                  <a:pt x="216" y="509"/>
                </a:lnTo>
                <a:lnTo>
                  <a:pt x="219" y="513"/>
                </a:lnTo>
                <a:lnTo>
                  <a:pt x="219" y="513"/>
                </a:lnTo>
                <a:lnTo>
                  <a:pt x="219" y="510"/>
                </a:lnTo>
                <a:lnTo>
                  <a:pt x="218" y="507"/>
                </a:lnTo>
                <a:lnTo>
                  <a:pt x="216" y="503"/>
                </a:lnTo>
                <a:lnTo>
                  <a:pt x="216" y="503"/>
                </a:lnTo>
                <a:lnTo>
                  <a:pt x="215" y="503"/>
                </a:lnTo>
                <a:lnTo>
                  <a:pt x="212" y="503"/>
                </a:lnTo>
                <a:lnTo>
                  <a:pt x="212" y="503"/>
                </a:lnTo>
                <a:close/>
                <a:moveTo>
                  <a:pt x="558" y="521"/>
                </a:moveTo>
                <a:lnTo>
                  <a:pt x="558" y="521"/>
                </a:lnTo>
                <a:lnTo>
                  <a:pt x="558" y="510"/>
                </a:lnTo>
                <a:lnTo>
                  <a:pt x="556" y="506"/>
                </a:lnTo>
                <a:lnTo>
                  <a:pt x="553" y="503"/>
                </a:lnTo>
                <a:lnTo>
                  <a:pt x="553" y="503"/>
                </a:lnTo>
                <a:lnTo>
                  <a:pt x="555" y="512"/>
                </a:lnTo>
                <a:lnTo>
                  <a:pt x="555" y="517"/>
                </a:lnTo>
                <a:lnTo>
                  <a:pt x="558" y="521"/>
                </a:lnTo>
                <a:lnTo>
                  <a:pt x="558" y="521"/>
                </a:lnTo>
                <a:close/>
                <a:moveTo>
                  <a:pt x="130" y="513"/>
                </a:moveTo>
                <a:lnTo>
                  <a:pt x="130" y="513"/>
                </a:lnTo>
                <a:lnTo>
                  <a:pt x="136" y="510"/>
                </a:lnTo>
                <a:lnTo>
                  <a:pt x="136" y="510"/>
                </a:lnTo>
                <a:lnTo>
                  <a:pt x="136" y="507"/>
                </a:lnTo>
                <a:lnTo>
                  <a:pt x="134" y="503"/>
                </a:lnTo>
                <a:lnTo>
                  <a:pt x="134" y="503"/>
                </a:lnTo>
                <a:lnTo>
                  <a:pt x="128" y="503"/>
                </a:lnTo>
                <a:lnTo>
                  <a:pt x="128" y="503"/>
                </a:lnTo>
                <a:lnTo>
                  <a:pt x="130" y="507"/>
                </a:lnTo>
                <a:lnTo>
                  <a:pt x="130" y="513"/>
                </a:lnTo>
                <a:lnTo>
                  <a:pt x="130" y="513"/>
                </a:lnTo>
                <a:close/>
                <a:moveTo>
                  <a:pt x="142" y="509"/>
                </a:moveTo>
                <a:lnTo>
                  <a:pt x="142" y="509"/>
                </a:lnTo>
                <a:lnTo>
                  <a:pt x="143" y="507"/>
                </a:lnTo>
                <a:lnTo>
                  <a:pt x="145" y="507"/>
                </a:lnTo>
                <a:lnTo>
                  <a:pt x="145" y="507"/>
                </a:lnTo>
                <a:lnTo>
                  <a:pt x="143" y="503"/>
                </a:lnTo>
                <a:lnTo>
                  <a:pt x="143" y="503"/>
                </a:lnTo>
                <a:lnTo>
                  <a:pt x="140" y="503"/>
                </a:lnTo>
                <a:lnTo>
                  <a:pt x="140" y="503"/>
                </a:lnTo>
                <a:lnTo>
                  <a:pt x="140" y="506"/>
                </a:lnTo>
                <a:lnTo>
                  <a:pt x="142" y="509"/>
                </a:lnTo>
                <a:lnTo>
                  <a:pt x="142" y="509"/>
                </a:lnTo>
                <a:close/>
                <a:moveTo>
                  <a:pt x="232" y="513"/>
                </a:moveTo>
                <a:lnTo>
                  <a:pt x="232" y="513"/>
                </a:lnTo>
                <a:lnTo>
                  <a:pt x="232" y="510"/>
                </a:lnTo>
                <a:lnTo>
                  <a:pt x="232" y="507"/>
                </a:lnTo>
                <a:lnTo>
                  <a:pt x="229" y="503"/>
                </a:lnTo>
                <a:lnTo>
                  <a:pt x="229" y="503"/>
                </a:lnTo>
                <a:lnTo>
                  <a:pt x="229" y="510"/>
                </a:lnTo>
                <a:lnTo>
                  <a:pt x="229" y="512"/>
                </a:lnTo>
                <a:lnTo>
                  <a:pt x="232" y="513"/>
                </a:lnTo>
                <a:lnTo>
                  <a:pt x="232" y="513"/>
                </a:lnTo>
                <a:close/>
                <a:moveTo>
                  <a:pt x="633" y="529"/>
                </a:moveTo>
                <a:lnTo>
                  <a:pt x="633" y="529"/>
                </a:lnTo>
                <a:lnTo>
                  <a:pt x="642" y="517"/>
                </a:lnTo>
                <a:lnTo>
                  <a:pt x="646" y="510"/>
                </a:lnTo>
                <a:lnTo>
                  <a:pt x="649" y="503"/>
                </a:lnTo>
                <a:lnTo>
                  <a:pt x="649" y="503"/>
                </a:lnTo>
                <a:lnTo>
                  <a:pt x="649" y="503"/>
                </a:lnTo>
                <a:lnTo>
                  <a:pt x="649" y="503"/>
                </a:lnTo>
                <a:lnTo>
                  <a:pt x="640" y="515"/>
                </a:lnTo>
                <a:lnTo>
                  <a:pt x="636" y="521"/>
                </a:lnTo>
                <a:lnTo>
                  <a:pt x="633" y="529"/>
                </a:lnTo>
                <a:lnTo>
                  <a:pt x="633" y="529"/>
                </a:lnTo>
                <a:close/>
                <a:moveTo>
                  <a:pt x="117" y="521"/>
                </a:moveTo>
                <a:lnTo>
                  <a:pt x="117" y="521"/>
                </a:lnTo>
                <a:lnTo>
                  <a:pt x="120" y="520"/>
                </a:lnTo>
                <a:lnTo>
                  <a:pt x="122" y="517"/>
                </a:lnTo>
                <a:lnTo>
                  <a:pt x="122" y="517"/>
                </a:lnTo>
                <a:lnTo>
                  <a:pt x="119" y="510"/>
                </a:lnTo>
                <a:lnTo>
                  <a:pt x="117" y="503"/>
                </a:lnTo>
                <a:lnTo>
                  <a:pt x="117" y="503"/>
                </a:lnTo>
                <a:lnTo>
                  <a:pt x="117" y="507"/>
                </a:lnTo>
                <a:lnTo>
                  <a:pt x="116" y="512"/>
                </a:lnTo>
                <a:lnTo>
                  <a:pt x="117" y="521"/>
                </a:lnTo>
                <a:lnTo>
                  <a:pt x="117" y="521"/>
                </a:lnTo>
                <a:close/>
                <a:moveTo>
                  <a:pt x="297" y="504"/>
                </a:moveTo>
                <a:lnTo>
                  <a:pt x="297" y="504"/>
                </a:lnTo>
                <a:lnTo>
                  <a:pt x="299" y="506"/>
                </a:lnTo>
                <a:lnTo>
                  <a:pt x="302" y="507"/>
                </a:lnTo>
                <a:lnTo>
                  <a:pt x="302" y="507"/>
                </a:lnTo>
                <a:lnTo>
                  <a:pt x="302" y="506"/>
                </a:lnTo>
                <a:lnTo>
                  <a:pt x="302" y="506"/>
                </a:lnTo>
                <a:lnTo>
                  <a:pt x="300" y="504"/>
                </a:lnTo>
                <a:lnTo>
                  <a:pt x="300" y="503"/>
                </a:lnTo>
                <a:lnTo>
                  <a:pt x="300" y="503"/>
                </a:lnTo>
                <a:lnTo>
                  <a:pt x="299" y="504"/>
                </a:lnTo>
                <a:lnTo>
                  <a:pt x="297" y="504"/>
                </a:lnTo>
                <a:lnTo>
                  <a:pt x="297" y="504"/>
                </a:lnTo>
                <a:close/>
                <a:moveTo>
                  <a:pt x="343" y="510"/>
                </a:moveTo>
                <a:lnTo>
                  <a:pt x="343" y="510"/>
                </a:lnTo>
                <a:lnTo>
                  <a:pt x="348" y="509"/>
                </a:lnTo>
                <a:lnTo>
                  <a:pt x="349" y="509"/>
                </a:lnTo>
                <a:lnTo>
                  <a:pt x="351" y="507"/>
                </a:lnTo>
                <a:lnTo>
                  <a:pt x="351" y="507"/>
                </a:lnTo>
                <a:lnTo>
                  <a:pt x="348" y="506"/>
                </a:lnTo>
                <a:lnTo>
                  <a:pt x="343" y="506"/>
                </a:lnTo>
                <a:lnTo>
                  <a:pt x="341" y="504"/>
                </a:lnTo>
                <a:lnTo>
                  <a:pt x="338" y="504"/>
                </a:lnTo>
                <a:lnTo>
                  <a:pt x="338" y="504"/>
                </a:lnTo>
                <a:lnTo>
                  <a:pt x="340" y="507"/>
                </a:lnTo>
                <a:lnTo>
                  <a:pt x="343" y="510"/>
                </a:lnTo>
                <a:lnTo>
                  <a:pt x="343" y="510"/>
                </a:lnTo>
                <a:close/>
                <a:moveTo>
                  <a:pt x="706" y="503"/>
                </a:moveTo>
                <a:lnTo>
                  <a:pt x="706" y="503"/>
                </a:lnTo>
                <a:lnTo>
                  <a:pt x="703" y="512"/>
                </a:lnTo>
                <a:lnTo>
                  <a:pt x="700" y="520"/>
                </a:lnTo>
                <a:lnTo>
                  <a:pt x="692" y="533"/>
                </a:lnTo>
                <a:lnTo>
                  <a:pt x="692" y="533"/>
                </a:lnTo>
                <a:lnTo>
                  <a:pt x="700" y="529"/>
                </a:lnTo>
                <a:lnTo>
                  <a:pt x="704" y="521"/>
                </a:lnTo>
                <a:lnTo>
                  <a:pt x="709" y="513"/>
                </a:lnTo>
                <a:lnTo>
                  <a:pt x="710" y="509"/>
                </a:lnTo>
                <a:lnTo>
                  <a:pt x="709" y="503"/>
                </a:lnTo>
                <a:lnTo>
                  <a:pt x="709" y="503"/>
                </a:lnTo>
                <a:lnTo>
                  <a:pt x="706" y="503"/>
                </a:lnTo>
                <a:lnTo>
                  <a:pt x="706" y="503"/>
                </a:lnTo>
                <a:close/>
                <a:moveTo>
                  <a:pt x="742" y="510"/>
                </a:moveTo>
                <a:lnTo>
                  <a:pt x="742" y="510"/>
                </a:lnTo>
                <a:lnTo>
                  <a:pt x="744" y="509"/>
                </a:lnTo>
                <a:lnTo>
                  <a:pt x="744" y="507"/>
                </a:lnTo>
                <a:lnTo>
                  <a:pt x="744" y="504"/>
                </a:lnTo>
                <a:lnTo>
                  <a:pt x="742" y="503"/>
                </a:lnTo>
                <a:lnTo>
                  <a:pt x="742" y="503"/>
                </a:lnTo>
                <a:lnTo>
                  <a:pt x="742" y="507"/>
                </a:lnTo>
                <a:lnTo>
                  <a:pt x="742" y="510"/>
                </a:lnTo>
                <a:lnTo>
                  <a:pt x="742" y="510"/>
                </a:lnTo>
                <a:close/>
                <a:moveTo>
                  <a:pt x="768" y="512"/>
                </a:moveTo>
                <a:lnTo>
                  <a:pt x="768" y="512"/>
                </a:lnTo>
                <a:lnTo>
                  <a:pt x="770" y="507"/>
                </a:lnTo>
                <a:lnTo>
                  <a:pt x="770" y="506"/>
                </a:lnTo>
                <a:lnTo>
                  <a:pt x="770" y="503"/>
                </a:lnTo>
                <a:lnTo>
                  <a:pt x="770" y="503"/>
                </a:lnTo>
                <a:lnTo>
                  <a:pt x="768" y="507"/>
                </a:lnTo>
                <a:lnTo>
                  <a:pt x="767" y="509"/>
                </a:lnTo>
                <a:lnTo>
                  <a:pt x="768" y="512"/>
                </a:lnTo>
                <a:lnTo>
                  <a:pt x="768" y="512"/>
                </a:lnTo>
                <a:close/>
                <a:moveTo>
                  <a:pt x="40" y="513"/>
                </a:moveTo>
                <a:lnTo>
                  <a:pt x="40" y="513"/>
                </a:lnTo>
                <a:lnTo>
                  <a:pt x="40" y="507"/>
                </a:lnTo>
                <a:lnTo>
                  <a:pt x="38" y="506"/>
                </a:lnTo>
                <a:lnTo>
                  <a:pt x="37" y="504"/>
                </a:lnTo>
                <a:lnTo>
                  <a:pt x="37" y="504"/>
                </a:lnTo>
                <a:lnTo>
                  <a:pt x="38" y="510"/>
                </a:lnTo>
                <a:lnTo>
                  <a:pt x="38" y="512"/>
                </a:lnTo>
                <a:lnTo>
                  <a:pt x="40" y="513"/>
                </a:lnTo>
                <a:lnTo>
                  <a:pt x="40" y="513"/>
                </a:lnTo>
                <a:close/>
                <a:moveTo>
                  <a:pt x="495" y="509"/>
                </a:moveTo>
                <a:lnTo>
                  <a:pt x="495" y="509"/>
                </a:lnTo>
                <a:lnTo>
                  <a:pt x="497" y="506"/>
                </a:lnTo>
                <a:lnTo>
                  <a:pt x="497" y="506"/>
                </a:lnTo>
                <a:lnTo>
                  <a:pt x="495" y="504"/>
                </a:lnTo>
                <a:lnTo>
                  <a:pt x="495" y="504"/>
                </a:lnTo>
                <a:lnTo>
                  <a:pt x="494" y="506"/>
                </a:lnTo>
                <a:lnTo>
                  <a:pt x="494" y="507"/>
                </a:lnTo>
                <a:lnTo>
                  <a:pt x="495" y="509"/>
                </a:lnTo>
                <a:lnTo>
                  <a:pt x="495" y="509"/>
                </a:lnTo>
                <a:close/>
                <a:moveTo>
                  <a:pt x="602" y="518"/>
                </a:moveTo>
                <a:lnTo>
                  <a:pt x="602" y="518"/>
                </a:lnTo>
                <a:lnTo>
                  <a:pt x="604" y="510"/>
                </a:lnTo>
                <a:lnTo>
                  <a:pt x="604" y="507"/>
                </a:lnTo>
                <a:lnTo>
                  <a:pt x="602" y="504"/>
                </a:lnTo>
                <a:lnTo>
                  <a:pt x="602" y="504"/>
                </a:lnTo>
                <a:lnTo>
                  <a:pt x="601" y="507"/>
                </a:lnTo>
                <a:lnTo>
                  <a:pt x="599" y="510"/>
                </a:lnTo>
                <a:lnTo>
                  <a:pt x="601" y="515"/>
                </a:lnTo>
                <a:lnTo>
                  <a:pt x="602" y="518"/>
                </a:lnTo>
                <a:lnTo>
                  <a:pt x="602" y="518"/>
                </a:lnTo>
                <a:close/>
                <a:moveTo>
                  <a:pt x="407" y="507"/>
                </a:moveTo>
                <a:lnTo>
                  <a:pt x="407" y="507"/>
                </a:lnTo>
                <a:lnTo>
                  <a:pt x="409" y="512"/>
                </a:lnTo>
                <a:lnTo>
                  <a:pt x="412" y="513"/>
                </a:lnTo>
                <a:lnTo>
                  <a:pt x="412" y="513"/>
                </a:lnTo>
                <a:lnTo>
                  <a:pt x="413" y="509"/>
                </a:lnTo>
                <a:lnTo>
                  <a:pt x="413" y="507"/>
                </a:lnTo>
                <a:lnTo>
                  <a:pt x="413" y="504"/>
                </a:lnTo>
                <a:lnTo>
                  <a:pt x="413" y="504"/>
                </a:lnTo>
                <a:lnTo>
                  <a:pt x="410" y="506"/>
                </a:lnTo>
                <a:lnTo>
                  <a:pt x="407" y="507"/>
                </a:lnTo>
                <a:lnTo>
                  <a:pt x="407" y="507"/>
                </a:lnTo>
                <a:close/>
                <a:moveTo>
                  <a:pt x="101" y="507"/>
                </a:moveTo>
                <a:lnTo>
                  <a:pt x="101" y="507"/>
                </a:lnTo>
                <a:lnTo>
                  <a:pt x="104" y="520"/>
                </a:lnTo>
                <a:lnTo>
                  <a:pt x="107" y="524"/>
                </a:lnTo>
                <a:lnTo>
                  <a:pt x="111" y="527"/>
                </a:lnTo>
                <a:lnTo>
                  <a:pt x="111" y="527"/>
                </a:lnTo>
                <a:lnTo>
                  <a:pt x="113" y="523"/>
                </a:lnTo>
                <a:lnTo>
                  <a:pt x="113" y="517"/>
                </a:lnTo>
                <a:lnTo>
                  <a:pt x="111" y="510"/>
                </a:lnTo>
                <a:lnTo>
                  <a:pt x="108" y="506"/>
                </a:lnTo>
                <a:lnTo>
                  <a:pt x="108" y="506"/>
                </a:lnTo>
                <a:lnTo>
                  <a:pt x="101" y="507"/>
                </a:lnTo>
                <a:lnTo>
                  <a:pt x="101" y="507"/>
                </a:lnTo>
                <a:close/>
                <a:moveTo>
                  <a:pt x="165" y="509"/>
                </a:moveTo>
                <a:lnTo>
                  <a:pt x="165" y="509"/>
                </a:lnTo>
                <a:lnTo>
                  <a:pt x="168" y="509"/>
                </a:lnTo>
                <a:lnTo>
                  <a:pt x="171" y="509"/>
                </a:lnTo>
                <a:lnTo>
                  <a:pt x="175" y="512"/>
                </a:lnTo>
                <a:lnTo>
                  <a:pt x="175" y="512"/>
                </a:lnTo>
                <a:lnTo>
                  <a:pt x="175" y="510"/>
                </a:lnTo>
                <a:lnTo>
                  <a:pt x="175" y="507"/>
                </a:lnTo>
                <a:lnTo>
                  <a:pt x="175" y="507"/>
                </a:lnTo>
                <a:lnTo>
                  <a:pt x="172" y="509"/>
                </a:lnTo>
                <a:lnTo>
                  <a:pt x="171" y="507"/>
                </a:lnTo>
                <a:lnTo>
                  <a:pt x="168" y="506"/>
                </a:lnTo>
                <a:lnTo>
                  <a:pt x="165" y="506"/>
                </a:lnTo>
                <a:lnTo>
                  <a:pt x="165" y="506"/>
                </a:lnTo>
                <a:lnTo>
                  <a:pt x="165" y="509"/>
                </a:lnTo>
                <a:lnTo>
                  <a:pt x="165" y="509"/>
                </a:lnTo>
                <a:close/>
                <a:moveTo>
                  <a:pt x="393" y="506"/>
                </a:moveTo>
                <a:lnTo>
                  <a:pt x="393" y="506"/>
                </a:lnTo>
                <a:lnTo>
                  <a:pt x="396" y="513"/>
                </a:lnTo>
                <a:lnTo>
                  <a:pt x="401" y="518"/>
                </a:lnTo>
                <a:lnTo>
                  <a:pt x="401" y="518"/>
                </a:lnTo>
                <a:lnTo>
                  <a:pt x="404" y="518"/>
                </a:lnTo>
                <a:lnTo>
                  <a:pt x="404" y="517"/>
                </a:lnTo>
                <a:lnTo>
                  <a:pt x="406" y="517"/>
                </a:lnTo>
                <a:lnTo>
                  <a:pt x="406" y="517"/>
                </a:lnTo>
                <a:lnTo>
                  <a:pt x="402" y="509"/>
                </a:lnTo>
                <a:lnTo>
                  <a:pt x="399" y="506"/>
                </a:lnTo>
                <a:lnTo>
                  <a:pt x="393" y="506"/>
                </a:lnTo>
                <a:lnTo>
                  <a:pt x="393" y="506"/>
                </a:lnTo>
                <a:close/>
                <a:moveTo>
                  <a:pt x="590" y="513"/>
                </a:moveTo>
                <a:lnTo>
                  <a:pt x="590" y="513"/>
                </a:lnTo>
                <a:lnTo>
                  <a:pt x="590" y="513"/>
                </a:lnTo>
                <a:lnTo>
                  <a:pt x="592" y="513"/>
                </a:lnTo>
                <a:lnTo>
                  <a:pt x="592" y="513"/>
                </a:lnTo>
                <a:lnTo>
                  <a:pt x="593" y="513"/>
                </a:lnTo>
                <a:lnTo>
                  <a:pt x="593" y="510"/>
                </a:lnTo>
                <a:lnTo>
                  <a:pt x="595" y="507"/>
                </a:lnTo>
                <a:lnTo>
                  <a:pt x="593" y="506"/>
                </a:lnTo>
                <a:lnTo>
                  <a:pt x="593" y="506"/>
                </a:lnTo>
                <a:lnTo>
                  <a:pt x="593" y="507"/>
                </a:lnTo>
                <a:lnTo>
                  <a:pt x="592" y="509"/>
                </a:lnTo>
                <a:lnTo>
                  <a:pt x="590" y="510"/>
                </a:lnTo>
                <a:lnTo>
                  <a:pt x="590" y="513"/>
                </a:lnTo>
                <a:lnTo>
                  <a:pt x="590" y="513"/>
                </a:lnTo>
                <a:close/>
                <a:moveTo>
                  <a:pt x="367" y="509"/>
                </a:moveTo>
                <a:lnTo>
                  <a:pt x="367" y="509"/>
                </a:lnTo>
                <a:lnTo>
                  <a:pt x="375" y="515"/>
                </a:lnTo>
                <a:lnTo>
                  <a:pt x="375" y="515"/>
                </a:lnTo>
                <a:lnTo>
                  <a:pt x="375" y="510"/>
                </a:lnTo>
                <a:lnTo>
                  <a:pt x="373" y="506"/>
                </a:lnTo>
                <a:lnTo>
                  <a:pt x="373" y="506"/>
                </a:lnTo>
                <a:lnTo>
                  <a:pt x="370" y="507"/>
                </a:lnTo>
                <a:lnTo>
                  <a:pt x="367" y="509"/>
                </a:lnTo>
                <a:lnTo>
                  <a:pt x="367" y="509"/>
                </a:lnTo>
                <a:close/>
                <a:moveTo>
                  <a:pt x="424" y="521"/>
                </a:moveTo>
                <a:lnTo>
                  <a:pt x="424" y="521"/>
                </a:lnTo>
                <a:lnTo>
                  <a:pt x="431" y="521"/>
                </a:lnTo>
                <a:lnTo>
                  <a:pt x="434" y="520"/>
                </a:lnTo>
                <a:lnTo>
                  <a:pt x="436" y="517"/>
                </a:lnTo>
                <a:lnTo>
                  <a:pt x="436" y="517"/>
                </a:lnTo>
                <a:lnTo>
                  <a:pt x="433" y="515"/>
                </a:lnTo>
                <a:lnTo>
                  <a:pt x="430" y="512"/>
                </a:lnTo>
                <a:lnTo>
                  <a:pt x="422" y="506"/>
                </a:lnTo>
                <a:lnTo>
                  <a:pt x="422" y="506"/>
                </a:lnTo>
                <a:lnTo>
                  <a:pt x="424" y="521"/>
                </a:lnTo>
                <a:lnTo>
                  <a:pt x="424" y="521"/>
                </a:lnTo>
                <a:close/>
                <a:moveTo>
                  <a:pt x="67" y="512"/>
                </a:moveTo>
                <a:lnTo>
                  <a:pt x="67" y="512"/>
                </a:lnTo>
                <a:lnTo>
                  <a:pt x="67" y="512"/>
                </a:lnTo>
                <a:lnTo>
                  <a:pt x="69" y="513"/>
                </a:lnTo>
                <a:lnTo>
                  <a:pt x="69" y="513"/>
                </a:lnTo>
                <a:lnTo>
                  <a:pt x="69" y="510"/>
                </a:lnTo>
                <a:lnTo>
                  <a:pt x="69" y="509"/>
                </a:lnTo>
                <a:lnTo>
                  <a:pt x="67" y="509"/>
                </a:lnTo>
                <a:lnTo>
                  <a:pt x="67" y="509"/>
                </a:lnTo>
                <a:lnTo>
                  <a:pt x="69" y="510"/>
                </a:lnTo>
                <a:lnTo>
                  <a:pt x="67" y="512"/>
                </a:lnTo>
                <a:lnTo>
                  <a:pt x="67" y="512"/>
                </a:lnTo>
                <a:close/>
                <a:moveTo>
                  <a:pt x="152" y="509"/>
                </a:moveTo>
                <a:lnTo>
                  <a:pt x="152" y="509"/>
                </a:lnTo>
                <a:lnTo>
                  <a:pt x="152" y="515"/>
                </a:lnTo>
                <a:lnTo>
                  <a:pt x="154" y="517"/>
                </a:lnTo>
                <a:lnTo>
                  <a:pt x="155" y="518"/>
                </a:lnTo>
                <a:lnTo>
                  <a:pt x="155" y="518"/>
                </a:lnTo>
                <a:lnTo>
                  <a:pt x="157" y="515"/>
                </a:lnTo>
                <a:lnTo>
                  <a:pt x="157" y="510"/>
                </a:lnTo>
                <a:lnTo>
                  <a:pt x="157" y="510"/>
                </a:lnTo>
                <a:lnTo>
                  <a:pt x="155" y="509"/>
                </a:lnTo>
                <a:lnTo>
                  <a:pt x="152" y="509"/>
                </a:lnTo>
                <a:lnTo>
                  <a:pt x="152" y="509"/>
                </a:lnTo>
                <a:close/>
                <a:moveTo>
                  <a:pt x="746" y="517"/>
                </a:moveTo>
                <a:lnTo>
                  <a:pt x="746" y="517"/>
                </a:lnTo>
                <a:lnTo>
                  <a:pt x="747" y="515"/>
                </a:lnTo>
                <a:lnTo>
                  <a:pt x="749" y="513"/>
                </a:lnTo>
                <a:lnTo>
                  <a:pt x="750" y="510"/>
                </a:lnTo>
                <a:lnTo>
                  <a:pt x="749" y="509"/>
                </a:lnTo>
                <a:lnTo>
                  <a:pt x="749" y="509"/>
                </a:lnTo>
                <a:lnTo>
                  <a:pt x="747" y="513"/>
                </a:lnTo>
                <a:lnTo>
                  <a:pt x="746" y="517"/>
                </a:lnTo>
                <a:lnTo>
                  <a:pt x="746" y="517"/>
                </a:lnTo>
                <a:close/>
                <a:moveTo>
                  <a:pt x="50" y="513"/>
                </a:moveTo>
                <a:lnTo>
                  <a:pt x="50" y="513"/>
                </a:lnTo>
                <a:lnTo>
                  <a:pt x="50" y="512"/>
                </a:lnTo>
                <a:lnTo>
                  <a:pt x="50" y="510"/>
                </a:lnTo>
                <a:lnTo>
                  <a:pt x="49" y="509"/>
                </a:lnTo>
                <a:lnTo>
                  <a:pt x="49" y="509"/>
                </a:lnTo>
                <a:lnTo>
                  <a:pt x="49" y="510"/>
                </a:lnTo>
                <a:lnTo>
                  <a:pt x="49" y="512"/>
                </a:lnTo>
                <a:lnTo>
                  <a:pt x="50" y="513"/>
                </a:lnTo>
                <a:lnTo>
                  <a:pt x="50" y="513"/>
                </a:lnTo>
                <a:close/>
                <a:moveTo>
                  <a:pt x="271" y="510"/>
                </a:moveTo>
                <a:lnTo>
                  <a:pt x="271" y="510"/>
                </a:lnTo>
                <a:lnTo>
                  <a:pt x="276" y="513"/>
                </a:lnTo>
                <a:lnTo>
                  <a:pt x="279" y="515"/>
                </a:lnTo>
                <a:lnTo>
                  <a:pt x="282" y="513"/>
                </a:lnTo>
                <a:lnTo>
                  <a:pt x="282" y="513"/>
                </a:lnTo>
                <a:lnTo>
                  <a:pt x="280" y="513"/>
                </a:lnTo>
                <a:lnTo>
                  <a:pt x="280" y="512"/>
                </a:lnTo>
                <a:lnTo>
                  <a:pt x="280" y="510"/>
                </a:lnTo>
                <a:lnTo>
                  <a:pt x="280" y="510"/>
                </a:lnTo>
                <a:lnTo>
                  <a:pt x="276" y="509"/>
                </a:lnTo>
                <a:lnTo>
                  <a:pt x="273" y="509"/>
                </a:lnTo>
                <a:lnTo>
                  <a:pt x="271" y="510"/>
                </a:lnTo>
                <a:lnTo>
                  <a:pt x="271" y="510"/>
                </a:lnTo>
                <a:close/>
                <a:moveTo>
                  <a:pt x="567" y="529"/>
                </a:moveTo>
                <a:lnTo>
                  <a:pt x="567" y="529"/>
                </a:lnTo>
                <a:lnTo>
                  <a:pt x="573" y="520"/>
                </a:lnTo>
                <a:lnTo>
                  <a:pt x="576" y="515"/>
                </a:lnTo>
                <a:lnTo>
                  <a:pt x="576" y="512"/>
                </a:lnTo>
                <a:lnTo>
                  <a:pt x="575" y="509"/>
                </a:lnTo>
                <a:lnTo>
                  <a:pt x="575" y="509"/>
                </a:lnTo>
                <a:lnTo>
                  <a:pt x="572" y="513"/>
                </a:lnTo>
                <a:lnTo>
                  <a:pt x="569" y="518"/>
                </a:lnTo>
                <a:lnTo>
                  <a:pt x="567" y="523"/>
                </a:lnTo>
                <a:lnTo>
                  <a:pt x="567" y="529"/>
                </a:lnTo>
                <a:lnTo>
                  <a:pt x="567" y="529"/>
                </a:lnTo>
                <a:close/>
                <a:moveTo>
                  <a:pt x="782" y="527"/>
                </a:moveTo>
                <a:lnTo>
                  <a:pt x="782" y="527"/>
                </a:lnTo>
                <a:lnTo>
                  <a:pt x="785" y="524"/>
                </a:lnTo>
                <a:lnTo>
                  <a:pt x="787" y="520"/>
                </a:lnTo>
                <a:lnTo>
                  <a:pt x="787" y="513"/>
                </a:lnTo>
                <a:lnTo>
                  <a:pt x="785" y="509"/>
                </a:lnTo>
                <a:lnTo>
                  <a:pt x="785" y="509"/>
                </a:lnTo>
                <a:lnTo>
                  <a:pt x="784" y="518"/>
                </a:lnTo>
                <a:lnTo>
                  <a:pt x="782" y="527"/>
                </a:lnTo>
                <a:lnTo>
                  <a:pt x="782" y="527"/>
                </a:lnTo>
                <a:close/>
                <a:moveTo>
                  <a:pt x="357" y="512"/>
                </a:moveTo>
                <a:lnTo>
                  <a:pt x="357" y="512"/>
                </a:lnTo>
                <a:lnTo>
                  <a:pt x="358" y="515"/>
                </a:lnTo>
                <a:lnTo>
                  <a:pt x="358" y="515"/>
                </a:lnTo>
                <a:lnTo>
                  <a:pt x="360" y="513"/>
                </a:lnTo>
                <a:lnTo>
                  <a:pt x="360" y="513"/>
                </a:lnTo>
                <a:lnTo>
                  <a:pt x="360" y="512"/>
                </a:lnTo>
                <a:lnTo>
                  <a:pt x="360" y="512"/>
                </a:lnTo>
                <a:lnTo>
                  <a:pt x="358" y="510"/>
                </a:lnTo>
                <a:lnTo>
                  <a:pt x="357" y="512"/>
                </a:lnTo>
                <a:lnTo>
                  <a:pt x="357" y="512"/>
                </a:lnTo>
                <a:close/>
                <a:moveTo>
                  <a:pt x="287" y="518"/>
                </a:moveTo>
                <a:lnTo>
                  <a:pt x="287" y="518"/>
                </a:lnTo>
                <a:lnTo>
                  <a:pt x="291" y="518"/>
                </a:lnTo>
                <a:lnTo>
                  <a:pt x="296" y="520"/>
                </a:lnTo>
                <a:lnTo>
                  <a:pt x="296" y="520"/>
                </a:lnTo>
                <a:lnTo>
                  <a:pt x="294" y="517"/>
                </a:lnTo>
                <a:lnTo>
                  <a:pt x="293" y="513"/>
                </a:lnTo>
                <a:lnTo>
                  <a:pt x="290" y="512"/>
                </a:lnTo>
                <a:lnTo>
                  <a:pt x="285" y="512"/>
                </a:lnTo>
                <a:lnTo>
                  <a:pt x="285" y="512"/>
                </a:lnTo>
                <a:lnTo>
                  <a:pt x="287" y="518"/>
                </a:lnTo>
                <a:lnTo>
                  <a:pt x="287" y="518"/>
                </a:lnTo>
                <a:close/>
                <a:moveTo>
                  <a:pt x="453" y="515"/>
                </a:moveTo>
                <a:lnTo>
                  <a:pt x="453" y="515"/>
                </a:lnTo>
                <a:lnTo>
                  <a:pt x="454" y="515"/>
                </a:lnTo>
                <a:lnTo>
                  <a:pt x="456" y="515"/>
                </a:lnTo>
                <a:lnTo>
                  <a:pt x="456" y="515"/>
                </a:lnTo>
                <a:lnTo>
                  <a:pt x="456" y="515"/>
                </a:lnTo>
                <a:lnTo>
                  <a:pt x="456" y="515"/>
                </a:lnTo>
                <a:lnTo>
                  <a:pt x="459" y="523"/>
                </a:lnTo>
                <a:lnTo>
                  <a:pt x="459" y="523"/>
                </a:lnTo>
                <a:lnTo>
                  <a:pt x="462" y="523"/>
                </a:lnTo>
                <a:lnTo>
                  <a:pt x="462" y="521"/>
                </a:lnTo>
                <a:lnTo>
                  <a:pt x="462" y="517"/>
                </a:lnTo>
                <a:lnTo>
                  <a:pt x="457" y="512"/>
                </a:lnTo>
                <a:lnTo>
                  <a:pt x="457" y="512"/>
                </a:lnTo>
                <a:lnTo>
                  <a:pt x="456" y="512"/>
                </a:lnTo>
                <a:lnTo>
                  <a:pt x="454" y="513"/>
                </a:lnTo>
                <a:lnTo>
                  <a:pt x="453" y="513"/>
                </a:lnTo>
                <a:lnTo>
                  <a:pt x="453" y="515"/>
                </a:lnTo>
                <a:lnTo>
                  <a:pt x="453" y="515"/>
                </a:lnTo>
                <a:close/>
                <a:moveTo>
                  <a:pt x="620" y="521"/>
                </a:moveTo>
                <a:lnTo>
                  <a:pt x="620" y="521"/>
                </a:lnTo>
                <a:lnTo>
                  <a:pt x="624" y="515"/>
                </a:lnTo>
                <a:lnTo>
                  <a:pt x="622" y="512"/>
                </a:lnTo>
                <a:lnTo>
                  <a:pt x="622" y="512"/>
                </a:lnTo>
                <a:lnTo>
                  <a:pt x="620" y="515"/>
                </a:lnTo>
                <a:lnTo>
                  <a:pt x="620" y="518"/>
                </a:lnTo>
                <a:lnTo>
                  <a:pt x="620" y="521"/>
                </a:lnTo>
                <a:lnTo>
                  <a:pt x="620" y="521"/>
                </a:lnTo>
                <a:close/>
                <a:moveTo>
                  <a:pt x="631" y="520"/>
                </a:moveTo>
                <a:lnTo>
                  <a:pt x="631" y="520"/>
                </a:lnTo>
                <a:lnTo>
                  <a:pt x="634" y="515"/>
                </a:lnTo>
                <a:lnTo>
                  <a:pt x="636" y="513"/>
                </a:lnTo>
                <a:lnTo>
                  <a:pt x="636" y="512"/>
                </a:lnTo>
                <a:lnTo>
                  <a:pt x="636" y="512"/>
                </a:lnTo>
                <a:lnTo>
                  <a:pt x="634" y="513"/>
                </a:lnTo>
                <a:lnTo>
                  <a:pt x="633" y="515"/>
                </a:lnTo>
                <a:lnTo>
                  <a:pt x="631" y="517"/>
                </a:lnTo>
                <a:lnTo>
                  <a:pt x="631" y="520"/>
                </a:lnTo>
                <a:lnTo>
                  <a:pt x="631" y="520"/>
                </a:lnTo>
                <a:close/>
                <a:moveTo>
                  <a:pt x="142" y="513"/>
                </a:moveTo>
                <a:lnTo>
                  <a:pt x="142" y="513"/>
                </a:lnTo>
                <a:lnTo>
                  <a:pt x="142" y="517"/>
                </a:lnTo>
                <a:lnTo>
                  <a:pt x="142" y="517"/>
                </a:lnTo>
                <a:lnTo>
                  <a:pt x="148" y="518"/>
                </a:lnTo>
                <a:lnTo>
                  <a:pt x="148" y="518"/>
                </a:lnTo>
                <a:lnTo>
                  <a:pt x="146" y="512"/>
                </a:lnTo>
                <a:lnTo>
                  <a:pt x="146" y="512"/>
                </a:lnTo>
                <a:lnTo>
                  <a:pt x="143" y="512"/>
                </a:lnTo>
                <a:lnTo>
                  <a:pt x="142" y="513"/>
                </a:lnTo>
                <a:lnTo>
                  <a:pt x="142" y="513"/>
                </a:lnTo>
                <a:close/>
                <a:moveTo>
                  <a:pt x="197" y="518"/>
                </a:moveTo>
                <a:lnTo>
                  <a:pt x="197" y="518"/>
                </a:lnTo>
                <a:lnTo>
                  <a:pt x="201" y="517"/>
                </a:lnTo>
                <a:lnTo>
                  <a:pt x="204" y="517"/>
                </a:lnTo>
                <a:lnTo>
                  <a:pt x="206" y="515"/>
                </a:lnTo>
                <a:lnTo>
                  <a:pt x="206" y="515"/>
                </a:lnTo>
                <a:lnTo>
                  <a:pt x="197" y="512"/>
                </a:lnTo>
                <a:lnTo>
                  <a:pt x="197" y="512"/>
                </a:lnTo>
                <a:lnTo>
                  <a:pt x="195" y="515"/>
                </a:lnTo>
                <a:lnTo>
                  <a:pt x="197" y="518"/>
                </a:lnTo>
                <a:lnTo>
                  <a:pt x="197" y="518"/>
                </a:lnTo>
                <a:close/>
                <a:moveTo>
                  <a:pt x="384" y="515"/>
                </a:moveTo>
                <a:lnTo>
                  <a:pt x="384" y="515"/>
                </a:lnTo>
                <a:lnTo>
                  <a:pt x="386" y="521"/>
                </a:lnTo>
                <a:lnTo>
                  <a:pt x="386" y="521"/>
                </a:lnTo>
                <a:lnTo>
                  <a:pt x="393" y="521"/>
                </a:lnTo>
                <a:lnTo>
                  <a:pt x="393" y="521"/>
                </a:lnTo>
                <a:lnTo>
                  <a:pt x="393" y="517"/>
                </a:lnTo>
                <a:lnTo>
                  <a:pt x="390" y="513"/>
                </a:lnTo>
                <a:lnTo>
                  <a:pt x="386" y="513"/>
                </a:lnTo>
                <a:lnTo>
                  <a:pt x="384" y="513"/>
                </a:lnTo>
                <a:lnTo>
                  <a:pt x="384" y="515"/>
                </a:lnTo>
                <a:lnTo>
                  <a:pt x="384" y="515"/>
                </a:lnTo>
                <a:close/>
                <a:moveTo>
                  <a:pt x="488" y="515"/>
                </a:moveTo>
                <a:lnTo>
                  <a:pt x="488" y="515"/>
                </a:lnTo>
                <a:lnTo>
                  <a:pt x="489" y="515"/>
                </a:lnTo>
                <a:lnTo>
                  <a:pt x="491" y="512"/>
                </a:lnTo>
                <a:lnTo>
                  <a:pt x="491" y="512"/>
                </a:lnTo>
                <a:lnTo>
                  <a:pt x="488" y="513"/>
                </a:lnTo>
                <a:lnTo>
                  <a:pt x="488" y="515"/>
                </a:lnTo>
                <a:lnTo>
                  <a:pt x="488" y="515"/>
                </a:lnTo>
                <a:close/>
                <a:moveTo>
                  <a:pt x="509" y="521"/>
                </a:moveTo>
                <a:lnTo>
                  <a:pt x="509" y="521"/>
                </a:lnTo>
                <a:lnTo>
                  <a:pt x="511" y="521"/>
                </a:lnTo>
                <a:lnTo>
                  <a:pt x="512" y="521"/>
                </a:lnTo>
                <a:lnTo>
                  <a:pt x="512" y="521"/>
                </a:lnTo>
                <a:lnTo>
                  <a:pt x="511" y="515"/>
                </a:lnTo>
                <a:lnTo>
                  <a:pt x="508" y="512"/>
                </a:lnTo>
                <a:lnTo>
                  <a:pt x="508" y="512"/>
                </a:lnTo>
                <a:lnTo>
                  <a:pt x="508" y="515"/>
                </a:lnTo>
                <a:lnTo>
                  <a:pt x="508" y="517"/>
                </a:lnTo>
                <a:lnTo>
                  <a:pt x="509" y="521"/>
                </a:lnTo>
                <a:lnTo>
                  <a:pt x="509" y="521"/>
                </a:lnTo>
                <a:close/>
                <a:moveTo>
                  <a:pt x="30" y="518"/>
                </a:moveTo>
                <a:lnTo>
                  <a:pt x="30" y="518"/>
                </a:lnTo>
                <a:lnTo>
                  <a:pt x="32" y="517"/>
                </a:lnTo>
                <a:lnTo>
                  <a:pt x="33" y="513"/>
                </a:lnTo>
                <a:lnTo>
                  <a:pt x="33" y="513"/>
                </a:lnTo>
                <a:lnTo>
                  <a:pt x="29" y="513"/>
                </a:lnTo>
                <a:lnTo>
                  <a:pt x="29" y="513"/>
                </a:lnTo>
                <a:lnTo>
                  <a:pt x="30" y="517"/>
                </a:lnTo>
                <a:lnTo>
                  <a:pt x="30" y="518"/>
                </a:lnTo>
                <a:lnTo>
                  <a:pt x="30" y="518"/>
                </a:lnTo>
                <a:close/>
                <a:moveTo>
                  <a:pt x="346" y="513"/>
                </a:moveTo>
                <a:lnTo>
                  <a:pt x="346" y="513"/>
                </a:lnTo>
                <a:lnTo>
                  <a:pt x="348" y="517"/>
                </a:lnTo>
                <a:lnTo>
                  <a:pt x="349" y="518"/>
                </a:lnTo>
                <a:lnTo>
                  <a:pt x="352" y="518"/>
                </a:lnTo>
                <a:lnTo>
                  <a:pt x="354" y="517"/>
                </a:lnTo>
                <a:lnTo>
                  <a:pt x="354" y="517"/>
                </a:lnTo>
                <a:lnTo>
                  <a:pt x="352" y="513"/>
                </a:lnTo>
                <a:lnTo>
                  <a:pt x="352" y="513"/>
                </a:lnTo>
                <a:lnTo>
                  <a:pt x="346" y="513"/>
                </a:lnTo>
                <a:lnTo>
                  <a:pt x="346" y="513"/>
                </a:lnTo>
                <a:close/>
                <a:moveTo>
                  <a:pt x="361" y="518"/>
                </a:moveTo>
                <a:lnTo>
                  <a:pt x="361" y="518"/>
                </a:lnTo>
                <a:lnTo>
                  <a:pt x="363" y="518"/>
                </a:lnTo>
                <a:lnTo>
                  <a:pt x="363" y="517"/>
                </a:lnTo>
                <a:lnTo>
                  <a:pt x="363" y="513"/>
                </a:lnTo>
                <a:lnTo>
                  <a:pt x="361" y="513"/>
                </a:lnTo>
                <a:lnTo>
                  <a:pt x="361" y="513"/>
                </a:lnTo>
                <a:lnTo>
                  <a:pt x="361" y="515"/>
                </a:lnTo>
                <a:lnTo>
                  <a:pt x="361" y="518"/>
                </a:lnTo>
                <a:lnTo>
                  <a:pt x="361" y="518"/>
                </a:lnTo>
                <a:close/>
                <a:moveTo>
                  <a:pt x="241" y="521"/>
                </a:moveTo>
                <a:lnTo>
                  <a:pt x="241" y="521"/>
                </a:lnTo>
                <a:lnTo>
                  <a:pt x="242" y="521"/>
                </a:lnTo>
                <a:lnTo>
                  <a:pt x="244" y="523"/>
                </a:lnTo>
                <a:lnTo>
                  <a:pt x="244" y="523"/>
                </a:lnTo>
                <a:lnTo>
                  <a:pt x="245" y="524"/>
                </a:lnTo>
                <a:lnTo>
                  <a:pt x="245" y="524"/>
                </a:lnTo>
                <a:lnTo>
                  <a:pt x="247" y="524"/>
                </a:lnTo>
                <a:lnTo>
                  <a:pt x="248" y="524"/>
                </a:lnTo>
                <a:lnTo>
                  <a:pt x="248" y="524"/>
                </a:lnTo>
                <a:lnTo>
                  <a:pt x="252" y="524"/>
                </a:lnTo>
                <a:lnTo>
                  <a:pt x="253" y="523"/>
                </a:lnTo>
                <a:lnTo>
                  <a:pt x="256" y="523"/>
                </a:lnTo>
                <a:lnTo>
                  <a:pt x="259" y="523"/>
                </a:lnTo>
                <a:lnTo>
                  <a:pt x="259" y="523"/>
                </a:lnTo>
                <a:lnTo>
                  <a:pt x="259" y="520"/>
                </a:lnTo>
                <a:lnTo>
                  <a:pt x="258" y="517"/>
                </a:lnTo>
                <a:lnTo>
                  <a:pt x="256" y="513"/>
                </a:lnTo>
                <a:lnTo>
                  <a:pt x="256" y="513"/>
                </a:lnTo>
                <a:lnTo>
                  <a:pt x="252" y="515"/>
                </a:lnTo>
                <a:lnTo>
                  <a:pt x="247" y="517"/>
                </a:lnTo>
                <a:lnTo>
                  <a:pt x="241" y="521"/>
                </a:lnTo>
                <a:lnTo>
                  <a:pt x="241" y="521"/>
                </a:lnTo>
                <a:close/>
                <a:moveTo>
                  <a:pt x="552" y="527"/>
                </a:moveTo>
                <a:lnTo>
                  <a:pt x="552" y="527"/>
                </a:lnTo>
                <a:lnTo>
                  <a:pt x="552" y="520"/>
                </a:lnTo>
                <a:lnTo>
                  <a:pt x="549" y="513"/>
                </a:lnTo>
                <a:lnTo>
                  <a:pt x="549" y="513"/>
                </a:lnTo>
                <a:lnTo>
                  <a:pt x="549" y="521"/>
                </a:lnTo>
                <a:lnTo>
                  <a:pt x="550" y="526"/>
                </a:lnTo>
                <a:lnTo>
                  <a:pt x="552" y="527"/>
                </a:lnTo>
                <a:lnTo>
                  <a:pt x="552" y="527"/>
                </a:lnTo>
                <a:close/>
                <a:moveTo>
                  <a:pt x="64" y="521"/>
                </a:moveTo>
                <a:lnTo>
                  <a:pt x="64" y="521"/>
                </a:lnTo>
                <a:lnTo>
                  <a:pt x="62" y="517"/>
                </a:lnTo>
                <a:lnTo>
                  <a:pt x="59" y="513"/>
                </a:lnTo>
                <a:lnTo>
                  <a:pt x="59" y="513"/>
                </a:lnTo>
                <a:lnTo>
                  <a:pt x="61" y="518"/>
                </a:lnTo>
                <a:lnTo>
                  <a:pt x="61" y="520"/>
                </a:lnTo>
                <a:lnTo>
                  <a:pt x="64" y="521"/>
                </a:lnTo>
                <a:lnTo>
                  <a:pt x="64" y="521"/>
                </a:lnTo>
                <a:close/>
                <a:moveTo>
                  <a:pt x="169" y="520"/>
                </a:moveTo>
                <a:lnTo>
                  <a:pt x="169" y="520"/>
                </a:lnTo>
                <a:lnTo>
                  <a:pt x="175" y="520"/>
                </a:lnTo>
                <a:lnTo>
                  <a:pt x="175" y="520"/>
                </a:lnTo>
                <a:lnTo>
                  <a:pt x="175" y="517"/>
                </a:lnTo>
                <a:lnTo>
                  <a:pt x="172" y="517"/>
                </a:lnTo>
                <a:lnTo>
                  <a:pt x="166" y="513"/>
                </a:lnTo>
                <a:lnTo>
                  <a:pt x="166" y="513"/>
                </a:lnTo>
                <a:lnTo>
                  <a:pt x="168" y="517"/>
                </a:lnTo>
                <a:lnTo>
                  <a:pt x="169" y="520"/>
                </a:lnTo>
                <a:lnTo>
                  <a:pt x="169" y="520"/>
                </a:lnTo>
                <a:close/>
                <a:moveTo>
                  <a:pt x="306" y="518"/>
                </a:moveTo>
                <a:lnTo>
                  <a:pt x="306" y="518"/>
                </a:lnTo>
                <a:lnTo>
                  <a:pt x="305" y="515"/>
                </a:lnTo>
                <a:lnTo>
                  <a:pt x="302" y="513"/>
                </a:lnTo>
                <a:lnTo>
                  <a:pt x="302" y="513"/>
                </a:lnTo>
                <a:lnTo>
                  <a:pt x="302" y="518"/>
                </a:lnTo>
                <a:lnTo>
                  <a:pt x="303" y="518"/>
                </a:lnTo>
                <a:lnTo>
                  <a:pt x="306" y="518"/>
                </a:lnTo>
                <a:lnTo>
                  <a:pt x="306" y="518"/>
                </a:lnTo>
                <a:close/>
                <a:moveTo>
                  <a:pt x="663" y="529"/>
                </a:moveTo>
                <a:lnTo>
                  <a:pt x="663" y="529"/>
                </a:lnTo>
                <a:lnTo>
                  <a:pt x="669" y="523"/>
                </a:lnTo>
                <a:lnTo>
                  <a:pt x="671" y="518"/>
                </a:lnTo>
                <a:lnTo>
                  <a:pt x="671" y="513"/>
                </a:lnTo>
                <a:lnTo>
                  <a:pt x="671" y="513"/>
                </a:lnTo>
                <a:lnTo>
                  <a:pt x="669" y="518"/>
                </a:lnTo>
                <a:lnTo>
                  <a:pt x="666" y="523"/>
                </a:lnTo>
                <a:lnTo>
                  <a:pt x="665" y="526"/>
                </a:lnTo>
                <a:lnTo>
                  <a:pt x="663" y="529"/>
                </a:lnTo>
                <a:lnTo>
                  <a:pt x="663" y="529"/>
                </a:lnTo>
                <a:close/>
                <a:moveTo>
                  <a:pt x="270" y="520"/>
                </a:moveTo>
                <a:lnTo>
                  <a:pt x="270" y="520"/>
                </a:lnTo>
                <a:lnTo>
                  <a:pt x="274" y="520"/>
                </a:lnTo>
                <a:lnTo>
                  <a:pt x="276" y="518"/>
                </a:lnTo>
                <a:lnTo>
                  <a:pt x="276" y="518"/>
                </a:lnTo>
                <a:lnTo>
                  <a:pt x="273" y="517"/>
                </a:lnTo>
                <a:lnTo>
                  <a:pt x="270" y="515"/>
                </a:lnTo>
                <a:lnTo>
                  <a:pt x="268" y="515"/>
                </a:lnTo>
                <a:lnTo>
                  <a:pt x="268" y="515"/>
                </a:lnTo>
                <a:lnTo>
                  <a:pt x="270" y="518"/>
                </a:lnTo>
                <a:lnTo>
                  <a:pt x="270" y="520"/>
                </a:lnTo>
                <a:lnTo>
                  <a:pt x="270" y="520"/>
                </a:lnTo>
                <a:close/>
                <a:moveTo>
                  <a:pt x="656" y="526"/>
                </a:moveTo>
                <a:lnTo>
                  <a:pt x="656" y="526"/>
                </a:lnTo>
                <a:lnTo>
                  <a:pt x="657" y="524"/>
                </a:lnTo>
                <a:lnTo>
                  <a:pt x="657" y="521"/>
                </a:lnTo>
                <a:lnTo>
                  <a:pt x="657" y="515"/>
                </a:lnTo>
                <a:lnTo>
                  <a:pt x="657" y="515"/>
                </a:lnTo>
                <a:lnTo>
                  <a:pt x="656" y="517"/>
                </a:lnTo>
                <a:lnTo>
                  <a:pt x="656" y="520"/>
                </a:lnTo>
                <a:lnTo>
                  <a:pt x="656" y="526"/>
                </a:lnTo>
                <a:lnTo>
                  <a:pt x="656" y="526"/>
                </a:lnTo>
                <a:close/>
                <a:moveTo>
                  <a:pt x="541" y="530"/>
                </a:moveTo>
                <a:lnTo>
                  <a:pt x="541" y="530"/>
                </a:lnTo>
                <a:lnTo>
                  <a:pt x="541" y="523"/>
                </a:lnTo>
                <a:lnTo>
                  <a:pt x="541" y="520"/>
                </a:lnTo>
                <a:lnTo>
                  <a:pt x="538" y="517"/>
                </a:lnTo>
                <a:lnTo>
                  <a:pt x="538" y="517"/>
                </a:lnTo>
                <a:lnTo>
                  <a:pt x="537" y="524"/>
                </a:lnTo>
                <a:lnTo>
                  <a:pt x="537" y="529"/>
                </a:lnTo>
                <a:lnTo>
                  <a:pt x="538" y="529"/>
                </a:lnTo>
                <a:lnTo>
                  <a:pt x="541" y="530"/>
                </a:lnTo>
                <a:lnTo>
                  <a:pt x="541" y="530"/>
                </a:lnTo>
                <a:close/>
                <a:moveTo>
                  <a:pt x="578" y="541"/>
                </a:moveTo>
                <a:lnTo>
                  <a:pt x="578" y="541"/>
                </a:lnTo>
                <a:lnTo>
                  <a:pt x="582" y="541"/>
                </a:lnTo>
                <a:lnTo>
                  <a:pt x="588" y="542"/>
                </a:lnTo>
                <a:lnTo>
                  <a:pt x="588" y="542"/>
                </a:lnTo>
                <a:lnTo>
                  <a:pt x="588" y="530"/>
                </a:lnTo>
                <a:lnTo>
                  <a:pt x="592" y="520"/>
                </a:lnTo>
                <a:lnTo>
                  <a:pt x="592" y="520"/>
                </a:lnTo>
                <a:lnTo>
                  <a:pt x="587" y="518"/>
                </a:lnTo>
                <a:lnTo>
                  <a:pt x="585" y="518"/>
                </a:lnTo>
                <a:lnTo>
                  <a:pt x="582" y="520"/>
                </a:lnTo>
                <a:lnTo>
                  <a:pt x="581" y="523"/>
                </a:lnTo>
                <a:lnTo>
                  <a:pt x="579" y="532"/>
                </a:lnTo>
                <a:lnTo>
                  <a:pt x="578" y="541"/>
                </a:lnTo>
                <a:lnTo>
                  <a:pt x="578" y="541"/>
                </a:lnTo>
                <a:close/>
                <a:moveTo>
                  <a:pt x="607" y="524"/>
                </a:moveTo>
                <a:lnTo>
                  <a:pt x="607" y="524"/>
                </a:lnTo>
                <a:lnTo>
                  <a:pt x="608" y="521"/>
                </a:lnTo>
                <a:lnTo>
                  <a:pt x="608" y="518"/>
                </a:lnTo>
                <a:lnTo>
                  <a:pt x="608" y="517"/>
                </a:lnTo>
                <a:lnTo>
                  <a:pt x="608" y="517"/>
                </a:lnTo>
                <a:lnTo>
                  <a:pt x="607" y="521"/>
                </a:lnTo>
                <a:lnTo>
                  <a:pt x="607" y="524"/>
                </a:lnTo>
                <a:lnTo>
                  <a:pt x="607" y="524"/>
                </a:lnTo>
                <a:close/>
                <a:moveTo>
                  <a:pt x="688" y="524"/>
                </a:moveTo>
                <a:lnTo>
                  <a:pt x="688" y="524"/>
                </a:lnTo>
                <a:lnTo>
                  <a:pt x="689" y="524"/>
                </a:lnTo>
                <a:lnTo>
                  <a:pt x="691" y="521"/>
                </a:lnTo>
                <a:lnTo>
                  <a:pt x="689" y="517"/>
                </a:lnTo>
                <a:lnTo>
                  <a:pt x="689" y="517"/>
                </a:lnTo>
                <a:lnTo>
                  <a:pt x="688" y="520"/>
                </a:lnTo>
                <a:lnTo>
                  <a:pt x="688" y="524"/>
                </a:lnTo>
                <a:lnTo>
                  <a:pt x="688" y="524"/>
                </a:lnTo>
                <a:close/>
                <a:moveTo>
                  <a:pt x="636" y="550"/>
                </a:moveTo>
                <a:lnTo>
                  <a:pt x="636" y="550"/>
                </a:lnTo>
                <a:lnTo>
                  <a:pt x="639" y="549"/>
                </a:lnTo>
                <a:lnTo>
                  <a:pt x="642" y="544"/>
                </a:lnTo>
                <a:lnTo>
                  <a:pt x="645" y="536"/>
                </a:lnTo>
                <a:lnTo>
                  <a:pt x="648" y="517"/>
                </a:lnTo>
                <a:lnTo>
                  <a:pt x="648" y="517"/>
                </a:lnTo>
                <a:lnTo>
                  <a:pt x="642" y="524"/>
                </a:lnTo>
                <a:lnTo>
                  <a:pt x="637" y="532"/>
                </a:lnTo>
                <a:lnTo>
                  <a:pt x="634" y="535"/>
                </a:lnTo>
                <a:lnTo>
                  <a:pt x="634" y="539"/>
                </a:lnTo>
                <a:lnTo>
                  <a:pt x="634" y="544"/>
                </a:lnTo>
                <a:lnTo>
                  <a:pt x="636" y="550"/>
                </a:lnTo>
                <a:lnTo>
                  <a:pt x="636" y="550"/>
                </a:lnTo>
                <a:close/>
                <a:moveTo>
                  <a:pt x="444" y="520"/>
                </a:moveTo>
                <a:lnTo>
                  <a:pt x="444" y="520"/>
                </a:lnTo>
                <a:lnTo>
                  <a:pt x="444" y="521"/>
                </a:lnTo>
                <a:lnTo>
                  <a:pt x="445" y="524"/>
                </a:lnTo>
                <a:lnTo>
                  <a:pt x="447" y="526"/>
                </a:lnTo>
                <a:lnTo>
                  <a:pt x="447" y="527"/>
                </a:lnTo>
                <a:lnTo>
                  <a:pt x="447" y="527"/>
                </a:lnTo>
                <a:lnTo>
                  <a:pt x="453" y="527"/>
                </a:lnTo>
                <a:lnTo>
                  <a:pt x="453" y="527"/>
                </a:lnTo>
                <a:lnTo>
                  <a:pt x="451" y="523"/>
                </a:lnTo>
                <a:lnTo>
                  <a:pt x="450" y="518"/>
                </a:lnTo>
                <a:lnTo>
                  <a:pt x="450" y="518"/>
                </a:lnTo>
                <a:lnTo>
                  <a:pt x="447" y="518"/>
                </a:lnTo>
                <a:lnTo>
                  <a:pt x="444" y="520"/>
                </a:lnTo>
                <a:lnTo>
                  <a:pt x="444" y="520"/>
                </a:lnTo>
                <a:close/>
                <a:moveTo>
                  <a:pt x="73" y="526"/>
                </a:moveTo>
                <a:lnTo>
                  <a:pt x="73" y="526"/>
                </a:lnTo>
                <a:lnTo>
                  <a:pt x="72" y="521"/>
                </a:lnTo>
                <a:lnTo>
                  <a:pt x="69" y="520"/>
                </a:lnTo>
                <a:lnTo>
                  <a:pt x="69" y="520"/>
                </a:lnTo>
                <a:lnTo>
                  <a:pt x="70" y="523"/>
                </a:lnTo>
                <a:lnTo>
                  <a:pt x="72" y="524"/>
                </a:lnTo>
                <a:lnTo>
                  <a:pt x="73" y="526"/>
                </a:lnTo>
                <a:lnTo>
                  <a:pt x="73" y="526"/>
                </a:lnTo>
                <a:close/>
                <a:moveTo>
                  <a:pt x="58" y="539"/>
                </a:moveTo>
                <a:lnTo>
                  <a:pt x="58" y="539"/>
                </a:lnTo>
                <a:lnTo>
                  <a:pt x="56" y="533"/>
                </a:lnTo>
                <a:lnTo>
                  <a:pt x="55" y="527"/>
                </a:lnTo>
                <a:lnTo>
                  <a:pt x="52" y="521"/>
                </a:lnTo>
                <a:lnTo>
                  <a:pt x="49" y="520"/>
                </a:lnTo>
                <a:lnTo>
                  <a:pt x="46" y="520"/>
                </a:lnTo>
                <a:lnTo>
                  <a:pt x="46" y="520"/>
                </a:lnTo>
                <a:lnTo>
                  <a:pt x="46" y="524"/>
                </a:lnTo>
                <a:lnTo>
                  <a:pt x="46" y="527"/>
                </a:lnTo>
                <a:lnTo>
                  <a:pt x="49" y="532"/>
                </a:lnTo>
                <a:lnTo>
                  <a:pt x="53" y="536"/>
                </a:lnTo>
                <a:lnTo>
                  <a:pt x="58" y="539"/>
                </a:lnTo>
                <a:lnTo>
                  <a:pt x="58" y="539"/>
                </a:lnTo>
                <a:close/>
                <a:moveTo>
                  <a:pt x="195" y="523"/>
                </a:moveTo>
                <a:lnTo>
                  <a:pt x="195" y="523"/>
                </a:lnTo>
                <a:lnTo>
                  <a:pt x="197" y="527"/>
                </a:lnTo>
                <a:lnTo>
                  <a:pt x="200" y="530"/>
                </a:lnTo>
                <a:lnTo>
                  <a:pt x="203" y="533"/>
                </a:lnTo>
                <a:lnTo>
                  <a:pt x="207" y="535"/>
                </a:lnTo>
                <a:lnTo>
                  <a:pt x="207" y="535"/>
                </a:lnTo>
                <a:lnTo>
                  <a:pt x="207" y="527"/>
                </a:lnTo>
                <a:lnTo>
                  <a:pt x="207" y="521"/>
                </a:lnTo>
                <a:lnTo>
                  <a:pt x="207" y="521"/>
                </a:lnTo>
                <a:lnTo>
                  <a:pt x="201" y="521"/>
                </a:lnTo>
                <a:lnTo>
                  <a:pt x="198" y="521"/>
                </a:lnTo>
                <a:lnTo>
                  <a:pt x="195" y="523"/>
                </a:lnTo>
                <a:lnTo>
                  <a:pt x="195" y="523"/>
                </a:lnTo>
                <a:close/>
                <a:moveTo>
                  <a:pt x="213" y="533"/>
                </a:moveTo>
                <a:lnTo>
                  <a:pt x="213" y="533"/>
                </a:lnTo>
                <a:lnTo>
                  <a:pt x="216" y="533"/>
                </a:lnTo>
                <a:lnTo>
                  <a:pt x="219" y="533"/>
                </a:lnTo>
                <a:lnTo>
                  <a:pt x="219" y="533"/>
                </a:lnTo>
                <a:lnTo>
                  <a:pt x="216" y="527"/>
                </a:lnTo>
                <a:lnTo>
                  <a:pt x="213" y="521"/>
                </a:lnTo>
                <a:lnTo>
                  <a:pt x="213" y="521"/>
                </a:lnTo>
                <a:lnTo>
                  <a:pt x="212" y="527"/>
                </a:lnTo>
                <a:lnTo>
                  <a:pt x="213" y="533"/>
                </a:lnTo>
                <a:lnTo>
                  <a:pt x="213" y="533"/>
                </a:lnTo>
                <a:close/>
                <a:moveTo>
                  <a:pt x="345" y="523"/>
                </a:moveTo>
                <a:lnTo>
                  <a:pt x="345" y="523"/>
                </a:lnTo>
                <a:lnTo>
                  <a:pt x="343" y="521"/>
                </a:lnTo>
                <a:lnTo>
                  <a:pt x="340" y="521"/>
                </a:lnTo>
                <a:lnTo>
                  <a:pt x="340" y="521"/>
                </a:lnTo>
                <a:lnTo>
                  <a:pt x="340" y="523"/>
                </a:lnTo>
                <a:lnTo>
                  <a:pt x="341" y="523"/>
                </a:lnTo>
                <a:lnTo>
                  <a:pt x="345" y="523"/>
                </a:lnTo>
                <a:lnTo>
                  <a:pt x="345" y="523"/>
                </a:lnTo>
                <a:lnTo>
                  <a:pt x="345" y="523"/>
                </a:lnTo>
                <a:close/>
                <a:moveTo>
                  <a:pt x="120" y="524"/>
                </a:moveTo>
                <a:lnTo>
                  <a:pt x="120" y="524"/>
                </a:lnTo>
                <a:lnTo>
                  <a:pt x="123" y="533"/>
                </a:lnTo>
                <a:lnTo>
                  <a:pt x="123" y="533"/>
                </a:lnTo>
                <a:lnTo>
                  <a:pt x="126" y="535"/>
                </a:lnTo>
                <a:lnTo>
                  <a:pt x="130" y="535"/>
                </a:lnTo>
                <a:lnTo>
                  <a:pt x="130" y="535"/>
                </a:lnTo>
                <a:lnTo>
                  <a:pt x="130" y="529"/>
                </a:lnTo>
                <a:lnTo>
                  <a:pt x="128" y="524"/>
                </a:lnTo>
                <a:lnTo>
                  <a:pt x="126" y="523"/>
                </a:lnTo>
                <a:lnTo>
                  <a:pt x="125" y="523"/>
                </a:lnTo>
                <a:lnTo>
                  <a:pt x="123" y="523"/>
                </a:lnTo>
                <a:lnTo>
                  <a:pt x="120" y="524"/>
                </a:lnTo>
                <a:lnTo>
                  <a:pt x="120" y="524"/>
                </a:lnTo>
                <a:close/>
                <a:moveTo>
                  <a:pt x="137" y="536"/>
                </a:moveTo>
                <a:lnTo>
                  <a:pt x="137" y="536"/>
                </a:lnTo>
                <a:lnTo>
                  <a:pt x="137" y="530"/>
                </a:lnTo>
                <a:lnTo>
                  <a:pt x="137" y="523"/>
                </a:lnTo>
                <a:lnTo>
                  <a:pt x="137" y="523"/>
                </a:lnTo>
                <a:lnTo>
                  <a:pt x="136" y="521"/>
                </a:lnTo>
                <a:lnTo>
                  <a:pt x="133" y="521"/>
                </a:lnTo>
                <a:lnTo>
                  <a:pt x="133" y="521"/>
                </a:lnTo>
                <a:lnTo>
                  <a:pt x="134" y="530"/>
                </a:lnTo>
                <a:lnTo>
                  <a:pt x="134" y="533"/>
                </a:lnTo>
                <a:lnTo>
                  <a:pt x="137" y="536"/>
                </a:lnTo>
                <a:lnTo>
                  <a:pt x="137" y="536"/>
                </a:lnTo>
                <a:close/>
                <a:moveTo>
                  <a:pt x="235" y="530"/>
                </a:moveTo>
                <a:lnTo>
                  <a:pt x="235" y="530"/>
                </a:lnTo>
                <a:lnTo>
                  <a:pt x="235" y="529"/>
                </a:lnTo>
                <a:lnTo>
                  <a:pt x="235" y="527"/>
                </a:lnTo>
                <a:lnTo>
                  <a:pt x="235" y="523"/>
                </a:lnTo>
                <a:lnTo>
                  <a:pt x="235" y="523"/>
                </a:lnTo>
                <a:lnTo>
                  <a:pt x="232" y="523"/>
                </a:lnTo>
                <a:lnTo>
                  <a:pt x="229" y="521"/>
                </a:lnTo>
                <a:lnTo>
                  <a:pt x="229" y="521"/>
                </a:lnTo>
                <a:lnTo>
                  <a:pt x="229" y="524"/>
                </a:lnTo>
                <a:lnTo>
                  <a:pt x="230" y="527"/>
                </a:lnTo>
                <a:lnTo>
                  <a:pt x="232" y="529"/>
                </a:lnTo>
                <a:lnTo>
                  <a:pt x="235" y="530"/>
                </a:lnTo>
                <a:lnTo>
                  <a:pt x="235" y="530"/>
                </a:lnTo>
                <a:close/>
                <a:moveTo>
                  <a:pt x="532" y="527"/>
                </a:moveTo>
                <a:lnTo>
                  <a:pt x="532" y="527"/>
                </a:lnTo>
                <a:lnTo>
                  <a:pt x="534" y="526"/>
                </a:lnTo>
                <a:lnTo>
                  <a:pt x="534" y="524"/>
                </a:lnTo>
                <a:lnTo>
                  <a:pt x="534" y="524"/>
                </a:lnTo>
                <a:lnTo>
                  <a:pt x="532" y="524"/>
                </a:lnTo>
                <a:lnTo>
                  <a:pt x="532" y="523"/>
                </a:lnTo>
                <a:lnTo>
                  <a:pt x="532" y="521"/>
                </a:lnTo>
                <a:lnTo>
                  <a:pt x="531" y="521"/>
                </a:lnTo>
                <a:lnTo>
                  <a:pt x="531" y="521"/>
                </a:lnTo>
                <a:lnTo>
                  <a:pt x="531" y="524"/>
                </a:lnTo>
                <a:lnTo>
                  <a:pt x="532" y="527"/>
                </a:lnTo>
                <a:lnTo>
                  <a:pt x="532" y="527"/>
                </a:lnTo>
                <a:close/>
                <a:moveTo>
                  <a:pt x="357" y="526"/>
                </a:moveTo>
                <a:lnTo>
                  <a:pt x="357" y="526"/>
                </a:lnTo>
                <a:lnTo>
                  <a:pt x="357" y="524"/>
                </a:lnTo>
                <a:lnTo>
                  <a:pt x="355" y="523"/>
                </a:lnTo>
                <a:lnTo>
                  <a:pt x="352" y="523"/>
                </a:lnTo>
                <a:lnTo>
                  <a:pt x="352" y="523"/>
                </a:lnTo>
                <a:lnTo>
                  <a:pt x="352" y="524"/>
                </a:lnTo>
                <a:lnTo>
                  <a:pt x="354" y="526"/>
                </a:lnTo>
                <a:lnTo>
                  <a:pt x="357" y="526"/>
                </a:lnTo>
                <a:lnTo>
                  <a:pt x="357" y="526"/>
                </a:lnTo>
                <a:close/>
                <a:moveTo>
                  <a:pt x="474" y="524"/>
                </a:moveTo>
                <a:lnTo>
                  <a:pt x="474" y="524"/>
                </a:lnTo>
                <a:lnTo>
                  <a:pt x="476" y="523"/>
                </a:lnTo>
                <a:lnTo>
                  <a:pt x="476" y="523"/>
                </a:lnTo>
                <a:lnTo>
                  <a:pt x="474" y="523"/>
                </a:lnTo>
                <a:lnTo>
                  <a:pt x="473" y="523"/>
                </a:lnTo>
                <a:lnTo>
                  <a:pt x="473" y="523"/>
                </a:lnTo>
                <a:lnTo>
                  <a:pt x="473" y="524"/>
                </a:lnTo>
                <a:lnTo>
                  <a:pt x="474" y="524"/>
                </a:lnTo>
                <a:lnTo>
                  <a:pt x="474" y="524"/>
                </a:lnTo>
                <a:close/>
                <a:moveTo>
                  <a:pt x="142" y="535"/>
                </a:moveTo>
                <a:lnTo>
                  <a:pt x="142" y="535"/>
                </a:lnTo>
                <a:lnTo>
                  <a:pt x="145" y="533"/>
                </a:lnTo>
                <a:lnTo>
                  <a:pt x="146" y="530"/>
                </a:lnTo>
                <a:lnTo>
                  <a:pt x="146" y="523"/>
                </a:lnTo>
                <a:lnTo>
                  <a:pt x="146" y="523"/>
                </a:lnTo>
                <a:lnTo>
                  <a:pt x="142" y="523"/>
                </a:lnTo>
                <a:lnTo>
                  <a:pt x="142" y="523"/>
                </a:lnTo>
                <a:lnTo>
                  <a:pt x="142" y="535"/>
                </a:lnTo>
                <a:lnTo>
                  <a:pt x="142" y="535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49" y="555"/>
                </a:lnTo>
                <a:lnTo>
                  <a:pt x="52" y="550"/>
                </a:lnTo>
                <a:lnTo>
                  <a:pt x="52" y="550"/>
                </a:lnTo>
                <a:lnTo>
                  <a:pt x="47" y="544"/>
                </a:lnTo>
                <a:lnTo>
                  <a:pt x="43" y="538"/>
                </a:lnTo>
                <a:lnTo>
                  <a:pt x="37" y="523"/>
                </a:lnTo>
                <a:lnTo>
                  <a:pt x="37" y="523"/>
                </a:lnTo>
                <a:lnTo>
                  <a:pt x="35" y="529"/>
                </a:lnTo>
                <a:lnTo>
                  <a:pt x="35" y="535"/>
                </a:lnTo>
                <a:lnTo>
                  <a:pt x="38" y="545"/>
                </a:lnTo>
                <a:lnTo>
                  <a:pt x="43" y="555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174" y="524"/>
                </a:moveTo>
                <a:lnTo>
                  <a:pt x="174" y="524"/>
                </a:lnTo>
                <a:lnTo>
                  <a:pt x="175" y="530"/>
                </a:lnTo>
                <a:lnTo>
                  <a:pt x="178" y="536"/>
                </a:lnTo>
                <a:lnTo>
                  <a:pt x="178" y="536"/>
                </a:lnTo>
                <a:lnTo>
                  <a:pt x="181" y="536"/>
                </a:lnTo>
                <a:lnTo>
                  <a:pt x="186" y="536"/>
                </a:lnTo>
                <a:lnTo>
                  <a:pt x="186" y="536"/>
                </a:lnTo>
                <a:lnTo>
                  <a:pt x="183" y="530"/>
                </a:lnTo>
                <a:lnTo>
                  <a:pt x="180" y="523"/>
                </a:lnTo>
                <a:lnTo>
                  <a:pt x="180" y="523"/>
                </a:lnTo>
                <a:lnTo>
                  <a:pt x="177" y="524"/>
                </a:lnTo>
                <a:lnTo>
                  <a:pt x="174" y="524"/>
                </a:lnTo>
                <a:lnTo>
                  <a:pt x="174" y="524"/>
                </a:lnTo>
                <a:close/>
                <a:moveTo>
                  <a:pt x="369" y="527"/>
                </a:moveTo>
                <a:lnTo>
                  <a:pt x="369" y="527"/>
                </a:lnTo>
                <a:lnTo>
                  <a:pt x="372" y="526"/>
                </a:lnTo>
                <a:lnTo>
                  <a:pt x="373" y="523"/>
                </a:lnTo>
                <a:lnTo>
                  <a:pt x="373" y="523"/>
                </a:lnTo>
                <a:lnTo>
                  <a:pt x="369" y="523"/>
                </a:lnTo>
                <a:lnTo>
                  <a:pt x="369" y="523"/>
                </a:lnTo>
                <a:lnTo>
                  <a:pt x="369" y="527"/>
                </a:lnTo>
                <a:lnTo>
                  <a:pt x="369" y="527"/>
                </a:lnTo>
                <a:close/>
                <a:moveTo>
                  <a:pt x="593" y="539"/>
                </a:moveTo>
                <a:lnTo>
                  <a:pt x="593" y="539"/>
                </a:lnTo>
                <a:lnTo>
                  <a:pt x="598" y="536"/>
                </a:lnTo>
                <a:lnTo>
                  <a:pt x="599" y="533"/>
                </a:lnTo>
                <a:lnTo>
                  <a:pt x="598" y="527"/>
                </a:lnTo>
                <a:lnTo>
                  <a:pt x="595" y="523"/>
                </a:lnTo>
                <a:lnTo>
                  <a:pt x="595" y="523"/>
                </a:lnTo>
                <a:lnTo>
                  <a:pt x="593" y="532"/>
                </a:lnTo>
                <a:lnTo>
                  <a:pt x="593" y="535"/>
                </a:lnTo>
                <a:lnTo>
                  <a:pt x="593" y="539"/>
                </a:lnTo>
                <a:lnTo>
                  <a:pt x="593" y="539"/>
                </a:lnTo>
                <a:close/>
                <a:moveTo>
                  <a:pt x="166" y="536"/>
                </a:moveTo>
                <a:lnTo>
                  <a:pt x="166" y="536"/>
                </a:lnTo>
                <a:lnTo>
                  <a:pt x="168" y="536"/>
                </a:lnTo>
                <a:lnTo>
                  <a:pt x="171" y="536"/>
                </a:lnTo>
                <a:lnTo>
                  <a:pt x="171" y="536"/>
                </a:lnTo>
                <a:lnTo>
                  <a:pt x="169" y="529"/>
                </a:lnTo>
                <a:lnTo>
                  <a:pt x="168" y="526"/>
                </a:lnTo>
                <a:lnTo>
                  <a:pt x="165" y="524"/>
                </a:lnTo>
                <a:lnTo>
                  <a:pt x="165" y="524"/>
                </a:lnTo>
                <a:lnTo>
                  <a:pt x="165" y="530"/>
                </a:lnTo>
                <a:lnTo>
                  <a:pt x="166" y="536"/>
                </a:lnTo>
                <a:lnTo>
                  <a:pt x="166" y="536"/>
                </a:lnTo>
                <a:close/>
                <a:moveTo>
                  <a:pt x="226" y="533"/>
                </a:moveTo>
                <a:lnTo>
                  <a:pt x="226" y="533"/>
                </a:lnTo>
                <a:lnTo>
                  <a:pt x="224" y="527"/>
                </a:lnTo>
                <a:lnTo>
                  <a:pt x="221" y="524"/>
                </a:lnTo>
                <a:lnTo>
                  <a:pt x="221" y="524"/>
                </a:lnTo>
                <a:lnTo>
                  <a:pt x="223" y="529"/>
                </a:lnTo>
                <a:lnTo>
                  <a:pt x="226" y="533"/>
                </a:lnTo>
                <a:lnTo>
                  <a:pt x="226" y="533"/>
                </a:lnTo>
                <a:close/>
                <a:moveTo>
                  <a:pt x="287" y="526"/>
                </a:moveTo>
                <a:lnTo>
                  <a:pt x="287" y="526"/>
                </a:lnTo>
                <a:lnTo>
                  <a:pt x="288" y="529"/>
                </a:lnTo>
                <a:lnTo>
                  <a:pt x="287" y="532"/>
                </a:lnTo>
                <a:lnTo>
                  <a:pt x="287" y="532"/>
                </a:lnTo>
                <a:lnTo>
                  <a:pt x="305" y="535"/>
                </a:lnTo>
                <a:lnTo>
                  <a:pt x="305" y="535"/>
                </a:lnTo>
                <a:lnTo>
                  <a:pt x="302" y="529"/>
                </a:lnTo>
                <a:lnTo>
                  <a:pt x="299" y="526"/>
                </a:lnTo>
                <a:lnTo>
                  <a:pt x="294" y="524"/>
                </a:lnTo>
                <a:lnTo>
                  <a:pt x="287" y="526"/>
                </a:lnTo>
                <a:lnTo>
                  <a:pt x="287" y="526"/>
                </a:lnTo>
                <a:close/>
                <a:moveTo>
                  <a:pt x="675" y="526"/>
                </a:moveTo>
                <a:lnTo>
                  <a:pt x="675" y="526"/>
                </a:lnTo>
                <a:lnTo>
                  <a:pt x="674" y="530"/>
                </a:lnTo>
                <a:lnTo>
                  <a:pt x="672" y="535"/>
                </a:lnTo>
                <a:lnTo>
                  <a:pt x="672" y="545"/>
                </a:lnTo>
                <a:lnTo>
                  <a:pt x="672" y="545"/>
                </a:lnTo>
                <a:lnTo>
                  <a:pt x="675" y="533"/>
                </a:lnTo>
                <a:lnTo>
                  <a:pt x="675" y="529"/>
                </a:lnTo>
                <a:lnTo>
                  <a:pt x="675" y="526"/>
                </a:lnTo>
                <a:lnTo>
                  <a:pt x="675" y="526"/>
                </a:lnTo>
                <a:close/>
                <a:moveTo>
                  <a:pt x="706" y="529"/>
                </a:moveTo>
                <a:lnTo>
                  <a:pt x="706" y="529"/>
                </a:lnTo>
                <a:lnTo>
                  <a:pt x="709" y="529"/>
                </a:lnTo>
                <a:lnTo>
                  <a:pt x="710" y="527"/>
                </a:lnTo>
                <a:lnTo>
                  <a:pt x="710" y="526"/>
                </a:lnTo>
                <a:lnTo>
                  <a:pt x="710" y="526"/>
                </a:lnTo>
                <a:lnTo>
                  <a:pt x="709" y="526"/>
                </a:lnTo>
                <a:lnTo>
                  <a:pt x="707" y="526"/>
                </a:lnTo>
                <a:lnTo>
                  <a:pt x="706" y="529"/>
                </a:lnTo>
                <a:lnTo>
                  <a:pt x="706" y="529"/>
                </a:lnTo>
                <a:close/>
                <a:moveTo>
                  <a:pt x="398" y="529"/>
                </a:moveTo>
                <a:lnTo>
                  <a:pt x="398" y="529"/>
                </a:lnTo>
                <a:lnTo>
                  <a:pt x="396" y="527"/>
                </a:lnTo>
                <a:lnTo>
                  <a:pt x="395" y="526"/>
                </a:lnTo>
                <a:lnTo>
                  <a:pt x="389" y="526"/>
                </a:lnTo>
                <a:lnTo>
                  <a:pt x="389" y="526"/>
                </a:lnTo>
                <a:lnTo>
                  <a:pt x="390" y="529"/>
                </a:lnTo>
                <a:lnTo>
                  <a:pt x="392" y="532"/>
                </a:lnTo>
                <a:lnTo>
                  <a:pt x="393" y="530"/>
                </a:lnTo>
                <a:lnTo>
                  <a:pt x="398" y="529"/>
                </a:lnTo>
                <a:lnTo>
                  <a:pt x="398" y="529"/>
                </a:lnTo>
                <a:close/>
                <a:moveTo>
                  <a:pt x="79" y="532"/>
                </a:moveTo>
                <a:lnTo>
                  <a:pt x="79" y="532"/>
                </a:lnTo>
                <a:lnTo>
                  <a:pt x="84" y="533"/>
                </a:lnTo>
                <a:lnTo>
                  <a:pt x="87" y="535"/>
                </a:lnTo>
                <a:lnTo>
                  <a:pt x="90" y="538"/>
                </a:lnTo>
                <a:lnTo>
                  <a:pt x="93" y="539"/>
                </a:lnTo>
                <a:lnTo>
                  <a:pt x="93" y="539"/>
                </a:lnTo>
                <a:lnTo>
                  <a:pt x="99" y="545"/>
                </a:lnTo>
                <a:lnTo>
                  <a:pt x="99" y="545"/>
                </a:lnTo>
                <a:lnTo>
                  <a:pt x="102" y="549"/>
                </a:lnTo>
                <a:lnTo>
                  <a:pt x="104" y="550"/>
                </a:lnTo>
                <a:lnTo>
                  <a:pt x="105" y="549"/>
                </a:lnTo>
                <a:lnTo>
                  <a:pt x="105" y="549"/>
                </a:lnTo>
                <a:lnTo>
                  <a:pt x="99" y="542"/>
                </a:lnTo>
                <a:lnTo>
                  <a:pt x="93" y="536"/>
                </a:lnTo>
                <a:lnTo>
                  <a:pt x="87" y="530"/>
                </a:lnTo>
                <a:lnTo>
                  <a:pt x="78" y="526"/>
                </a:lnTo>
                <a:lnTo>
                  <a:pt x="78" y="526"/>
                </a:lnTo>
                <a:lnTo>
                  <a:pt x="79" y="529"/>
                </a:lnTo>
                <a:lnTo>
                  <a:pt x="79" y="532"/>
                </a:lnTo>
                <a:lnTo>
                  <a:pt x="79" y="532"/>
                </a:lnTo>
                <a:close/>
                <a:moveTo>
                  <a:pt x="502" y="530"/>
                </a:moveTo>
                <a:lnTo>
                  <a:pt x="502" y="530"/>
                </a:lnTo>
                <a:lnTo>
                  <a:pt x="500" y="527"/>
                </a:lnTo>
                <a:lnTo>
                  <a:pt x="499" y="526"/>
                </a:lnTo>
                <a:lnTo>
                  <a:pt x="499" y="526"/>
                </a:lnTo>
                <a:lnTo>
                  <a:pt x="499" y="529"/>
                </a:lnTo>
                <a:lnTo>
                  <a:pt x="500" y="530"/>
                </a:lnTo>
                <a:lnTo>
                  <a:pt x="502" y="530"/>
                </a:lnTo>
                <a:lnTo>
                  <a:pt x="502" y="530"/>
                </a:lnTo>
                <a:close/>
                <a:moveTo>
                  <a:pt x="75" y="550"/>
                </a:moveTo>
                <a:lnTo>
                  <a:pt x="75" y="550"/>
                </a:lnTo>
                <a:lnTo>
                  <a:pt x="73" y="542"/>
                </a:lnTo>
                <a:lnTo>
                  <a:pt x="72" y="536"/>
                </a:lnTo>
                <a:lnTo>
                  <a:pt x="64" y="527"/>
                </a:lnTo>
                <a:lnTo>
                  <a:pt x="64" y="527"/>
                </a:lnTo>
                <a:lnTo>
                  <a:pt x="69" y="539"/>
                </a:lnTo>
                <a:lnTo>
                  <a:pt x="72" y="545"/>
                </a:lnTo>
                <a:lnTo>
                  <a:pt x="75" y="550"/>
                </a:lnTo>
                <a:lnTo>
                  <a:pt x="75" y="550"/>
                </a:lnTo>
                <a:close/>
                <a:moveTo>
                  <a:pt x="430" y="529"/>
                </a:moveTo>
                <a:lnTo>
                  <a:pt x="430" y="529"/>
                </a:lnTo>
                <a:lnTo>
                  <a:pt x="433" y="529"/>
                </a:lnTo>
                <a:lnTo>
                  <a:pt x="433" y="527"/>
                </a:lnTo>
                <a:lnTo>
                  <a:pt x="433" y="527"/>
                </a:lnTo>
                <a:lnTo>
                  <a:pt x="431" y="527"/>
                </a:lnTo>
                <a:lnTo>
                  <a:pt x="430" y="529"/>
                </a:lnTo>
                <a:lnTo>
                  <a:pt x="430" y="529"/>
                </a:lnTo>
                <a:close/>
                <a:moveTo>
                  <a:pt x="512" y="530"/>
                </a:moveTo>
                <a:lnTo>
                  <a:pt x="512" y="530"/>
                </a:lnTo>
                <a:lnTo>
                  <a:pt x="514" y="529"/>
                </a:lnTo>
                <a:lnTo>
                  <a:pt x="515" y="527"/>
                </a:lnTo>
                <a:lnTo>
                  <a:pt x="515" y="527"/>
                </a:lnTo>
                <a:lnTo>
                  <a:pt x="511" y="527"/>
                </a:lnTo>
                <a:lnTo>
                  <a:pt x="511" y="527"/>
                </a:lnTo>
                <a:lnTo>
                  <a:pt x="512" y="530"/>
                </a:lnTo>
                <a:lnTo>
                  <a:pt x="512" y="530"/>
                </a:lnTo>
                <a:close/>
                <a:moveTo>
                  <a:pt x="276" y="529"/>
                </a:moveTo>
                <a:lnTo>
                  <a:pt x="276" y="529"/>
                </a:lnTo>
                <a:lnTo>
                  <a:pt x="279" y="530"/>
                </a:lnTo>
                <a:lnTo>
                  <a:pt x="282" y="530"/>
                </a:lnTo>
                <a:lnTo>
                  <a:pt x="282" y="530"/>
                </a:lnTo>
                <a:lnTo>
                  <a:pt x="282" y="527"/>
                </a:lnTo>
                <a:lnTo>
                  <a:pt x="282" y="527"/>
                </a:lnTo>
                <a:lnTo>
                  <a:pt x="279" y="527"/>
                </a:lnTo>
                <a:lnTo>
                  <a:pt x="276" y="529"/>
                </a:lnTo>
                <a:lnTo>
                  <a:pt x="276" y="529"/>
                </a:lnTo>
                <a:close/>
                <a:moveTo>
                  <a:pt x="683" y="536"/>
                </a:moveTo>
                <a:lnTo>
                  <a:pt x="683" y="536"/>
                </a:lnTo>
                <a:lnTo>
                  <a:pt x="685" y="535"/>
                </a:lnTo>
                <a:lnTo>
                  <a:pt x="685" y="532"/>
                </a:lnTo>
                <a:lnTo>
                  <a:pt x="685" y="529"/>
                </a:lnTo>
                <a:lnTo>
                  <a:pt x="683" y="527"/>
                </a:lnTo>
                <a:lnTo>
                  <a:pt x="683" y="527"/>
                </a:lnTo>
                <a:lnTo>
                  <a:pt x="683" y="532"/>
                </a:lnTo>
                <a:lnTo>
                  <a:pt x="683" y="536"/>
                </a:lnTo>
                <a:lnTo>
                  <a:pt x="683" y="536"/>
                </a:lnTo>
                <a:close/>
                <a:moveTo>
                  <a:pt x="316" y="539"/>
                </a:moveTo>
                <a:lnTo>
                  <a:pt x="316" y="539"/>
                </a:lnTo>
                <a:lnTo>
                  <a:pt x="316" y="535"/>
                </a:lnTo>
                <a:lnTo>
                  <a:pt x="314" y="532"/>
                </a:lnTo>
                <a:lnTo>
                  <a:pt x="312" y="530"/>
                </a:lnTo>
                <a:lnTo>
                  <a:pt x="308" y="529"/>
                </a:lnTo>
                <a:lnTo>
                  <a:pt x="308" y="529"/>
                </a:lnTo>
                <a:lnTo>
                  <a:pt x="311" y="535"/>
                </a:lnTo>
                <a:lnTo>
                  <a:pt x="312" y="538"/>
                </a:lnTo>
                <a:lnTo>
                  <a:pt x="316" y="539"/>
                </a:lnTo>
                <a:lnTo>
                  <a:pt x="316" y="539"/>
                </a:lnTo>
                <a:close/>
                <a:moveTo>
                  <a:pt x="491" y="545"/>
                </a:moveTo>
                <a:lnTo>
                  <a:pt x="491" y="545"/>
                </a:lnTo>
                <a:lnTo>
                  <a:pt x="492" y="544"/>
                </a:lnTo>
                <a:lnTo>
                  <a:pt x="494" y="542"/>
                </a:lnTo>
                <a:lnTo>
                  <a:pt x="494" y="538"/>
                </a:lnTo>
                <a:lnTo>
                  <a:pt x="494" y="532"/>
                </a:lnTo>
                <a:lnTo>
                  <a:pt x="491" y="529"/>
                </a:lnTo>
                <a:lnTo>
                  <a:pt x="491" y="529"/>
                </a:lnTo>
                <a:lnTo>
                  <a:pt x="489" y="532"/>
                </a:lnTo>
                <a:lnTo>
                  <a:pt x="488" y="536"/>
                </a:lnTo>
                <a:lnTo>
                  <a:pt x="488" y="541"/>
                </a:lnTo>
                <a:lnTo>
                  <a:pt x="491" y="545"/>
                </a:lnTo>
                <a:lnTo>
                  <a:pt x="491" y="545"/>
                </a:lnTo>
                <a:close/>
                <a:moveTo>
                  <a:pt x="148" y="536"/>
                </a:moveTo>
                <a:lnTo>
                  <a:pt x="148" y="536"/>
                </a:lnTo>
                <a:lnTo>
                  <a:pt x="152" y="536"/>
                </a:lnTo>
                <a:lnTo>
                  <a:pt x="152" y="536"/>
                </a:lnTo>
                <a:lnTo>
                  <a:pt x="152" y="532"/>
                </a:lnTo>
                <a:lnTo>
                  <a:pt x="151" y="530"/>
                </a:lnTo>
                <a:lnTo>
                  <a:pt x="149" y="529"/>
                </a:lnTo>
                <a:lnTo>
                  <a:pt x="149" y="529"/>
                </a:lnTo>
                <a:lnTo>
                  <a:pt x="148" y="533"/>
                </a:lnTo>
                <a:lnTo>
                  <a:pt x="148" y="536"/>
                </a:lnTo>
                <a:lnTo>
                  <a:pt x="148" y="536"/>
                </a:lnTo>
                <a:close/>
                <a:moveTo>
                  <a:pt x="566" y="533"/>
                </a:moveTo>
                <a:lnTo>
                  <a:pt x="566" y="533"/>
                </a:lnTo>
                <a:lnTo>
                  <a:pt x="567" y="536"/>
                </a:lnTo>
                <a:lnTo>
                  <a:pt x="567" y="538"/>
                </a:lnTo>
                <a:lnTo>
                  <a:pt x="569" y="538"/>
                </a:lnTo>
                <a:lnTo>
                  <a:pt x="569" y="538"/>
                </a:lnTo>
                <a:lnTo>
                  <a:pt x="570" y="533"/>
                </a:lnTo>
                <a:lnTo>
                  <a:pt x="572" y="532"/>
                </a:lnTo>
                <a:lnTo>
                  <a:pt x="572" y="530"/>
                </a:lnTo>
                <a:lnTo>
                  <a:pt x="572" y="530"/>
                </a:lnTo>
                <a:lnTo>
                  <a:pt x="569" y="532"/>
                </a:lnTo>
                <a:lnTo>
                  <a:pt x="567" y="533"/>
                </a:lnTo>
                <a:lnTo>
                  <a:pt x="566" y="533"/>
                </a:lnTo>
                <a:lnTo>
                  <a:pt x="566" y="533"/>
                </a:lnTo>
                <a:close/>
                <a:moveTo>
                  <a:pt x="474" y="533"/>
                </a:moveTo>
                <a:lnTo>
                  <a:pt x="474" y="533"/>
                </a:lnTo>
                <a:lnTo>
                  <a:pt x="476" y="536"/>
                </a:lnTo>
                <a:lnTo>
                  <a:pt x="476" y="538"/>
                </a:lnTo>
                <a:lnTo>
                  <a:pt x="477" y="539"/>
                </a:lnTo>
                <a:lnTo>
                  <a:pt x="477" y="539"/>
                </a:lnTo>
                <a:lnTo>
                  <a:pt x="479" y="536"/>
                </a:lnTo>
                <a:lnTo>
                  <a:pt x="480" y="533"/>
                </a:lnTo>
                <a:lnTo>
                  <a:pt x="480" y="532"/>
                </a:lnTo>
                <a:lnTo>
                  <a:pt x="480" y="532"/>
                </a:lnTo>
                <a:lnTo>
                  <a:pt x="479" y="530"/>
                </a:lnTo>
                <a:lnTo>
                  <a:pt x="477" y="532"/>
                </a:lnTo>
                <a:lnTo>
                  <a:pt x="474" y="533"/>
                </a:lnTo>
                <a:lnTo>
                  <a:pt x="474" y="533"/>
                </a:lnTo>
                <a:close/>
                <a:moveTo>
                  <a:pt x="527" y="542"/>
                </a:moveTo>
                <a:lnTo>
                  <a:pt x="527" y="542"/>
                </a:lnTo>
                <a:lnTo>
                  <a:pt x="527" y="536"/>
                </a:lnTo>
                <a:lnTo>
                  <a:pt x="526" y="532"/>
                </a:lnTo>
                <a:lnTo>
                  <a:pt x="526" y="532"/>
                </a:lnTo>
                <a:lnTo>
                  <a:pt x="524" y="538"/>
                </a:lnTo>
                <a:lnTo>
                  <a:pt x="526" y="541"/>
                </a:lnTo>
                <a:lnTo>
                  <a:pt x="527" y="542"/>
                </a:lnTo>
                <a:lnTo>
                  <a:pt x="527" y="542"/>
                </a:lnTo>
                <a:close/>
                <a:moveTo>
                  <a:pt x="110" y="536"/>
                </a:moveTo>
                <a:lnTo>
                  <a:pt x="110" y="536"/>
                </a:lnTo>
                <a:lnTo>
                  <a:pt x="110" y="533"/>
                </a:lnTo>
                <a:lnTo>
                  <a:pt x="108" y="532"/>
                </a:lnTo>
                <a:lnTo>
                  <a:pt x="108" y="532"/>
                </a:lnTo>
                <a:lnTo>
                  <a:pt x="108" y="535"/>
                </a:lnTo>
                <a:lnTo>
                  <a:pt x="110" y="536"/>
                </a:lnTo>
                <a:lnTo>
                  <a:pt x="110" y="536"/>
                </a:lnTo>
                <a:lnTo>
                  <a:pt x="110" y="536"/>
                </a:lnTo>
                <a:close/>
                <a:moveTo>
                  <a:pt x="450" y="533"/>
                </a:moveTo>
                <a:lnTo>
                  <a:pt x="450" y="533"/>
                </a:lnTo>
                <a:lnTo>
                  <a:pt x="451" y="535"/>
                </a:lnTo>
                <a:lnTo>
                  <a:pt x="451" y="538"/>
                </a:lnTo>
                <a:lnTo>
                  <a:pt x="451" y="538"/>
                </a:lnTo>
                <a:lnTo>
                  <a:pt x="456" y="536"/>
                </a:lnTo>
                <a:lnTo>
                  <a:pt x="456" y="536"/>
                </a:lnTo>
                <a:lnTo>
                  <a:pt x="454" y="533"/>
                </a:lnTo>
                <a:lnTo>
                  <a:pt x="453" y="532"/>
                </a:lnTo>
                <a:lnTo>
                  <a:pt x="450" y="533"/>
                </a:lnTo>
                <a:lnTo>
                  <a:pt x="450" y="533"/>
                </a:lnTo>
                <a:close/>
                <a:moveTo>
                  <a:pt x="463" y="532"/>
                </a:moveTo>
                <a:lnTo>
                  <a:pt x="463" y="532"/>
                </a:lnTo>
                <a:lnTo>
                  <a:pt x="460" y="532"/>
                </a:lnTo>
                <a:lnTo>
                  <a:pt x="460" y="532"/>
                </a:lnTo>
                <a:lnTo>
                  <a:pt x="460" y="533"/>
                </a:lnTo>
                <a:lnTo>
                  <a:pt x="462" y="535"/>
                </a:lnTo>
                <a:lnTo>
                  <a:pt x="463" y="533"/>
                </a:lnTo>
                <a:lnTo>
                  <a:pt x="463" y="532"/>
                </a:lnTo>
                <a:lnTo>
                  <a:pt x="463" y="532"/>
                </a:lnTo>
                <a:close/>
                <a:moveTo>
                  <a:pt x="616" y="536"/>
                </a:moveTo>
                <a:lnTo>
                  <a:pt x="616" y="536"/>
                </a:lnTo>
                <a:lnTo>
                  <a:pt x="617" y="536"/>
                </a:lnTo>
                <a:lnTo>
                  <a:pt x="617" y="535"/>
                </a:lnTo>
                <a:lnTo>
                  <a:pt x="617" y="532"/>
                </a:lnTo>
                <a:lnTo>
                  <a:pt x="616" y="532"/>
                </a:lnTo>
                <a:lnTo>
                  <a:pt x="616" y="532"/>
                </a:lnTo>
                <a:lnTo>
                  <a:pt x="616" y="536"/>
                </a:lnTo>
                <a:lnTo>
                  <a:pt x="616" y="536"/>
                </a:lnTo>
                <a:close/>
                <a:moveTo>
                  <a:pt x="334" y="535"/>
                </a:moveTo>
                <a:lnTo>
                  <a:pt x="334" y="535"/>
                </a:lnTo>
                <a:lnTo>
                  <a:pt x="337" y="535"/>
                </a:lnTo>
                <a:lnTo>
                  <a:pt x="338" y="535"/>
                </a:lnTo>
                <a:lnTo>
                  <a:pt x="340" y="533"/>
                </a:lnTo>
                <a:lnTo>
                  <a:pt x="340" y="533"/>
                </a:lnTo>
                <a:lnTo>
                  <a:pt x="338" y="533"/>
                </a:lnTo>
                <a:lnTo>
                  <a:pt x="337" y="532"/>
                </a:lnTo>
                <a:lnTo>
                  <a:pt x="334" y="533"/>
                </a:lnTo>
                <a:lnTo>
                  <a:pt x="334" y="533"/>
                </a:lnTo>
                <a:lnTo>
                  <a:pt x="334" y="535"/>
                </a:lnTo>
                <a:lnTo>
                  <a:pt x="334" y="535"/>
                </a:lnTo>
                <a:close/>
                <a:moveTo>
                  <a:pt x="441" y="538"/>
                </a:moveTo>
                <a:lnTo>
                  <a:pt x="441" y="538"/>
                </a:lnTo>
                <a:lnTo>
                  <a:pt x="444" y="539"/>
                </a:lnTo>
                <a:lnTo>
                  <a:pt x="447" y="539"/>
                </a:lnTo>
                <a:lnTo>
                  <a:pt x="447" y="539"/>
                </a:lnTo>
                <a:lnTo>
                  <a:pt x="447" y="536"/>
                </a:lnTo>
                <a:lnTo>
                  <a:pt x="445" y="533"/>
                </a:lnTo>
                <a:lnTo>
                  <a:pt x="445" y="533"/>
                </a:lnTo>
                <a:lnTo>
                  <a:pt x="442" y="532"/>
                </a:lnTo>
                <a:lnTo>
                  <a:pt x="441" y="533"/>
                </a:lnTo>
                <a:lnTo>
                  <a:pt x="441" y="538"/>
                </a:lnTo>
                <a:lnTo>
                  <a:pt x="441" y="538"/>
                </a:lnTo>
                <a:close/>
                <a:moveTo>
                  <a:pt x="512" y="536"/>
                </a:moveTo>
                <a:lnTo>
                  <a:pt x="512" y="536"/>
                </a:lnTo>
                <a:lnTo>
                  <a:pt x="515" y="538"/>
                </a:lnTo>
                <a:lnTo>
                  <a:pt x="518" y="538"/>
                </a:lnTo>
                <a:lnTo>
                  <a:pt x="518" y="538"/>
                </a:lnTo>
                <a:lnTo>
                  <a:pt x="518" y="535"/>
                </a:lnTo>
                <a:lnTo>
                  <a:pt x="517" y="533"/>
                </a:lnTo>
                <a:lnTo>
                  <a:pt x="514" y="535"/>
                </a:lnTo>
                <a:lnTo>
                  <a:pt x="512" y="536"/>
                </a:lnTo>
                <a:lnTo>
                  <a:pt x="512" y="536"/>
                </a:lnTo>
                <a:close/>
                <a:moveTo>
                  <a:pt x="537" y="541"/>
                </a:moveTo>
                <a:lnTo>
                  <a:pt x="537" y="541"/>
                </a:lnTo>
                <a:lnTo>
                  <a:pt x="538" y="539"/>
                </a:lnTo>
                <a:lnTo>
                  <a:pt x="540" y="539"/>
                </a:lnTo>
                <a:lnTo>
                  <a:pt x="540" y="535"/>
                </a:lnTo>
                <a:lnTo>
                  <a:pt x="540" y="535"/>
                </a:lnTo>
                <a:lnTo>
                  <a:pt x="538" y="535"/>
                </a:lnTo>
                <a:lnTo>
                  <a:pt x="537" y="533"/>
                </a:lnTo>
                <a:lnTo>
                  <a:pt x="537" y="533"/>
                </a:lnTo>
                <a:lnTo>
                  <a:pt x="537" y="541"/>
                </a:lnTo>
                <a:lnTo>
                  <a:pt x="537" y="541"/>
                </a:lnTo>
                <a:close/>
                <a:moveTo>
                  <a:pt x="700" y="542"/>
                </a:moveTo>
                <a:lnTo>
                  <a:pt x="700" y="542"/>
                </a:lnTo>
                <a:lnTo>
                  <a:pt x="703" y="538"/>
                </a:lnTo>
                <a:lnTo>
                  <a:pt x="704" y="536"/>
                </a:lnTo>
                <a:lnTo>
                  <a:pt x="704" y="535"/>
                </a:lnTo>
                <a:lnTo>
                  <a:pt x="704" y="535"/>
                </a:lnTo>
                <a:lnTo>
                  <a:pt x="701" y="539"/>
                </a:lnTo>
                <a:lnTo>
                  <a:pt x="700" y="541"/>
                </a:lnTo>
                <a:lnTo>
                  <a:pt x="700" y="542"/>
                </a:lnTo>
                <a:lnTo>
                  <a:pt x="700" y="542"/>
                </a:lnTo>
                <a:close/>
                <a:moveTo>
                  <a:pt x="380" y="542"/>
                </a:moveTo>
                <a:lnTo>
                  <a:pt x="380" y="542"/>
                </a:lnTo>
                <a:lnTo>
                  <a:pt x="378" y="539"/>
                </a:lnTo>
                <a:lnTo>
                  <a:pt x="375" y="538"/>
                </a:lnTo>
                <a:lnTo>
                  <a:pt x="370" y="536"/>
                </a:lnTo>
                <a:lnTo>
                  <a:pt x="370" y="536"/>
                </a:lnTo>
                <a:lnTo>
                  <a:pt x="372" y="538"/>
                </a:lnTo>
                <a:lnTo>
                  <a:pt x="373" y="539"/>
                </a:lnTo>
                <a:lnTo>
                  <a:pt x="380" y="542"/>
                </a:lnTo>
                <a:lnTo>
                  <a:pt x="380" y="542"/>
                </a:lnTo>
                <a:close/>
                <a:moveTo>
                  <a:pt x="255" y="549"/>
                </a:moveTo>
                <a:lnTo>
                  <a:pt x="255" y="549"/>
                </a:lnTo>
                <a:lnTo>
                  <a:pt x="258" y="549"/>
                </a:lnTo>
                <a:lnTo>
                  <a:pt x="259" y="545"/>
                </a:lnTo>
                <a:lnTo>
                  <a:pt x="259" y="538"/>
                </a:lnTo>
                <a:lnTo>
                  <a:pt x="259" y="538"/>
                </a:lnTo>
                <a:lnTo>
                  <a:pt x="248" y="536"/>
                </a:lnTo>
                <a:lnTo>
                  <a:pt x="248" y="536"/>
                </a:lnTo>
                <a:lnTo>
                  <a:pt x="255" y="549"/>
                </a:lnTo>
                <a:lnTo>
                  <a:pt x="255" y="549"/>
                </a:lnTo>
                <a:close/>
                <a:moveTo>
                  <a:pt x="418" y="539"/>
                </a:moveTo>
                <a:lnTo>
                  <a:pt x="418" y="539"/>
                </a:lnTo>
                <a:lnTo>
                  <a:pt x="416" y="538"/>
                </a:lnTo>
                <a:lnTo>
                  <a:pt x="415" y="536"/>
                </a:lnTo>
                <a:lnTo>
                  <a:pt x="415" y="536"/>
                </a:lnTo>
                <a:lnTo>
                  <a:pt x="413" y="538"/>
                </a:lnTo>
                <a:lnTo>
                  <a:pt x="415" y="541"/>
                </a:lnTo>
                <a:lnTo>
                  <a:pt x="416" y="541"/>
                </a:lnTo>
                <a:lnTo>
                  <a:pt x="418" y="539"/>
                </a:lnTo>
                <a:lnTo>
                  <a:pt x="418" y="539"/>
                </a:lnTo>
                <a:close/>
                <a:moveTo>
                  <a:pt x="596" y="542"/>
                </a:moveTo>
                <a:lnTo>
                  <a:pt x="596" y="542"/>
                </a:lnTo>
                <a:lnTo>
                  <a:pt x="601" y="539"/>
                </a:lnTo>
                <a:lnTo>
                  <a:pt x="602" y="538"/>
                </a:lnTo>
                <a:lnTo>
                  <a:pt x="602" y="536"/>
                </a:lnTo>
                <a:lnTo>
                  <a:pt x="602" y="536"/>
                </a:lnTo>
                <a:lnTo>
                  <a:pt x="599" y="539"/>
                </a:lnTo>
                <a:lnTo>
                  <a:pt x="596" y="542"/>
                </a:lnTo>
                <a:lnTo>
                  <a:pt x="596" y="542"/>
                </a:lnTo>
                <a:close/>
                <a:moveTo>
                  <a:pt x="131" y="587"/>
                </a:moveTo>
                <a:lnTo>
                  <a:pt x="131" y="587"/>
                </a:lnTo>
                <a:lnTo>
                  <a:pt x="134" y="579"/>
                </a:lnTo>
                <a:lnTo>
                  <a:pt x="134" y="574"/>
                </a:lnTo>
                <a:lnTo>
                  <a:pt x="134" y="571"/>
                </a:lnTo>
                <a:lnTo>
                  <a:pt x="134" y="571"/>
                </a:lnTo>
                <a:lnTo>
                  <a:pt x="133" y="565"/>
                </a:lnTo>
                <a:lnTo>
                  <a:pt x="128" y="561"/>
                </a:lnTo>
                <a:lnTo>
                  <a:pt x="120" y="555"/>
                </a:lnTo>
                <a:lnTo>
                  <a:pt x="120" y="555"/>
                </a:lnTo>
                <a:lnTo>
                  <a:pt x="122" y="552"/>
                </a:lnTo>
                <a:lnTo>
                  <a:pt x="125" y="550"/>
                </a:lnTo>
                <a:lnTo>
                  <a:pt x="125" y="550"/>
                </a:lnTo>
                <a:lnTo>
                  <a:pt x="122" y="542"/>
                </a:lnTo>
                <a:lnTo>
                  <a:pt x="120" y="539"/>
                </a:lnTo>
                <a:lnTo>
                  <a:pt x="117" y="538"/>
                </a:lnTo>
                <a:lnTo>
                  <a:pt x="116" y="538"/>
                </a:lnTo>
                <a:lnTo>
                  <a:pt x="116" y="538"/>
                </a:lnTo>
                <a:lnTo>
                  <a:pt x="114" y="544"/>
                </a:lnTo>
                <a:lnTo>
                  <a:pt x="114" y="550"/>
                </a:lnTo>
                <a:lnTo>
                  <a:pt x="116" y="558"/>
                </a:lnTo>
                <a:lnTo>
                  <a:pt x="119" y="564"/>
                </a:lnTo>
                <a:lnTo>
                  <a:pt x="131" y="587"/>
                </a:lnTo>
                <a:lnTo>
                  <a:pt x="131" y="587"/>
                </a:lnTo>
                <a:close/>
                <a:moveTo>
                  <a:pt x="248" y="550"/>
                </a:moveTo>
                <a:lnTo>
                  <a:pt x="248" y="550"/>
                </a:lnTo>
                <a:lnTo>
                  <a:pt x="247" y="542"/>
                </a:lnTo>
                <a:lnTo>
                  <a:pt x="244" y="539"/>
                </a:lnTo>
                <a:lnTo>
                  <a:pt x="241" y="538"/>
                </a:lnTo>
                <a:lnTo>
                  <a:pt x="241" y="538"/>
                </a:lnTo>
                <a:lnTo>
                  <a:pt x="241" y="542"/>
                </a:lnTo>
                <a:lnTo>
                  <a:pt x="242" y="545"/>
                </a:lnTo>
                <a:lnTo>
                  <a:pt x="245" y="549"/>
                </a:lnTo>
                <a:lnTo>
                  <a:pt x="248" y="550"/>
                </a:lnTo>
                <a:lnTo>
                  <a:pt x="248" y="550"/>
                </a:lnTo>
                <a:close/>
                <a:moveTo>
                  <a:pt x="605" y="544"/>
                </a:moveTo>
                <a:lnTo>
                  <a:pt x="605" y="544"/>
                </a:lnTo>
                <a:lnTo>
                  <a:pt x="608" y="544"/>
                </a:lnTo>
                <a:lnTo>
                  <a:pt x="610" y="541"/>
                </a:lnTo>
                <a:lnTo>
                  <a:pt x="610" y="539"/>
                </a:lnTo>
                <a:lnTo>
                  <a:pt x="608" y="538"/>
                </a:lnTo>
                <a:lnTo>
                  <a:pt x="608" y="538"/>
                </a:lnTo>
                <a:lnTo>
                  <a:pt x="605" y="541"/>
                </a:lnTo>
                <a:lnTo>
                  <a:pt x="605" y="542"/>
                </a:lnTo>
                <a:lnTo>
                  <a:pt x="605" y="544"/>
                </a:lnTo>
                <a:lnTo>
                  <a:pt x="605" y="544"/>
                </a:lnTo>
                <a:close/>
                <a:moveTo>
                  <a:pt x="704" y="544"/>
                </a:moveTo>
                <a:lnTo>
                  <a:pt x="704" y="544"/>
                </a:lnTo>
                <a:lnTo>
                  <a:pt x="706" y="544"/>
                </a:lnTo>
                <a:lnTo>
                  <a:pt x="707" y="541"/>
                </a:lnTo>
                <a:lnTo>
                  <a:pt x="709" y="539"/>
                </a:lnTo>
                <a:lnTo>
                  <a:pt x="709" y="538"/>
                </a:lnTo>
                <a:lnTo>
                  <a:pt x="709" y="538"/>
                </a:lnTo>
                <a:lnTo>
                  <a:pt x="706" y="541"/>
                </a:lnTo>
                <a:lnTo>
                  <a:pt x="704" y="542"/>
                </a:lnTo>
                <a:lnTo>
                  <a:pt x="704" y="544"/>
                </a:lnTo>
                <a:lnTo>
                  <a:pt x="704" y="544"/>
                </a:lnTo>
                <a:close/>
                <a:moveTo>
                  <a:pt x="218" y="553"/>
                </a:moveTo>
                <a:lnTo>
                  <a:pt x="218" y="553"/>
                </a:lnTo>
                <a:lnTo>
                  <a:pt x="221" y="553"/>
                </a:lnTo>
                <a:lnTo>
                  <a:pt x="224" y="553"/>
                </a:lnTo>
                <a:lnTo>
                  <a:pt x="227" y="552"/>
                </a:lnTo>
                <a:lnTo>
                  <a:pt x="232" y="552"/>
                </a:lnTo>
                <a:lnTo>
                  <a:pt x="232" y="552"/>
                </a:lnTo>
                <a:lnTo>
                  <a:pt x="227" y="549"/>
                </a:lnTo>
                <a:lnTo>
                  <a:pt x="221" y="547"/>
                </a:lnTo>
                <a:lnTo>
                  <a:pt x="219" y="545"/>
                </a:lnTo>
                <a:lnTo>
                  <a:pt x="216" y="544"/>
                </a:lnTo>
                <a:lnTo>
                  <a:pt x="216" y="541"/>
                </a:lnTo>
                <a:lnTo>
                  <a:pt x="216" y="538"/>
                </a:lnTo>
                <a:lnTo>
                  <a:pt x="216" y="538"/>
                </a:lnTo>
                <a:lnTo>
                  <a:pt x="215" y="539"/>
                </a:lnTo>
                <a:lnTo>
                  <a:pt x="213" y="541"/>
                </a:lnTo>
                <a:lnTo>
                  <a:pt x="212" y="545"/>
                </a:lnTo>
                <a:lnTo>
                  <a:pt x="215" y="552"/>
                </a:lnTo>
                <a:lnTo>
                  <a:pt x="218" y="553"/>
                </a:lnTo>
                <a:lnTo>
                  <a:pt x="218" y="553"/>
                </a:lnTo>
                <a:close/>
                <a:moveTo>
                  <a:pt x="264" y="547"/>
                </a:moveTo>
                <a:lnTo>
                  <a:pt x="264" y="547"/>
                </a:lnTo>
                <a:lnTo>
                  <a:pt x="267" y="547"/>
                </a:lnTo>
                <a:lnTo>
                  <a:pt x="270" y="547"/>
                </a:lnTo>
                <a:lnTo>
                  <a:pt x="270" y="547"/>
                </a:lnTo>
                <a:lnTo>
                  <a:pt x="268" y="542"/>
                </a:lnTo>
                <a:lnTo>
                  <a:pt x="265" y="538"/>
                </a:lnTo>
                <a:lnTo>
                  <a:pt x="265" y="538"/>
                </a:lnTo>
                <a:lnTo>
                  <a:pt x="264" y="542"/>
                </a:lnTo>
                <a:lnTo>
                  <a:pt x="264" y="547"/>
                </a:lnTo>
                <a:lnTo>
                  <a:pt x="264" y="547"/>
                </a:lnTo>
                <a:close/>
                <a:moveTo>
                  <a:pt x="401" y="541"/>
                </a:moveTo>
                <a:lnTo>
                  <a:pt x="401" y="541"/>
                </a:lnTo>
                <a:lnTo>
                  <a:pt x="401" y="538"/>
                </a:lnTo>
                <a:lnTo>
                  <a:pt x="401" y="538"/>
                </a:lnTo>
                <a:lnTo>
                  <a:pt x="398" y="538"/>
                </a:lnTo>
                <a:lnTo>
                  <a:pt x="398" y="538"/>
                </a:lnTo>
                <a:lnTo>
                  <a:pt x="398" y="539"/>
                </a:lnTo>
                <a:lnTo>
                  <a:pt x="399" y="541"/>
                </a:lnTo>
                <a:lnTo>
                  <a:pt x="401" y="541"/>
                </a:lnTo>
                <a:lnTo>
                  <a:pt x="401" y="541"/>
                </a:lnTo>
                <a:close/>
                <a:moveTo>
                  <a:pt x="87" y="555"/>
                </a:moveTo>
                <a:lnTo>
                  <a:pt x="87" y="555"/>
                </a:lnTo>
                <a:lnTo>
                  <a:pt x="96" y="558"/>
                </a:lnTo>
                <a:lnTo>
                  <a:pt x="101" y="558"/>
                </a:lnTo>
                <a:lnTo>
                  <a:pt x="105" y="558"/>
                </a:lnTo>
                <a:lnTo>
                  <a:pt x="105" y="558"/>
                </a:lnTo>
                <a:lnTo>
                  <a:pt x="101" y="552"/>
                </a:lnTo>
                <a:lnTo>
                  <a:pt x="94" y="547"/>
                </a:lnTo>
                <a:lnTo>
                  <a:pt x="88" y="542"/>
                </a:lnTo>
                <a:lnTo>
                  <a:pt x="82" y="539"/>
                </a:lnTo>
                <a:lnTo>
                  <a:pt x="82" y="539"/>
                </a:lnTo>
                <a:lnTo>
                  <a:pt x="85" y="547"/>
                </a:lnTo>
                <a:lnTo>
                  <a:pt x="87" y="555"/>
                </a:lnTo>
                <a:lnTo>
                  <a:pt x="87" y="555"/>
                </a:lnTo>
                <a:close/>
                <a:moveTo>
                  <a:pt x="285" y="544"/>
                </a:moveTo>
                <a:lnTo>
                  <a:pt x="285" y="544"/>
                </a:lnTo>
                <a:lnTo>
                  <a:pt x="293" y="542"/>
                </a:lnTo>
                <a:lnTo>
                  <a:pt x="296" y="542"/>
                </a:lnTo>
                <a:lnTo>
                  <a:pt x="297" y="541"/>
                </a:lnTo>
                <a:lnTo>
                  <a:pt x="297" y="541"/>
                </a:lnTo>
                <a:lnTo>
                  <a:pt x="296" y="541"/>
                </a:lnTo>
                <a:lnTo>
                  <a:pt x="293" y="539"/>
                </a:lnTo>
                <a:lnTo>
                  <a:pt x="291" y="539"/>
                </a:lnTo>
                <a:lnTo>
                  <a:pt x="287" y="539"/>
                </a:lnTo>
                <a:lnTo>
                  <a:pt x="287" y="539"/>
                </a:lnTo>
                <a:lnTo>
                  <a:pt x="285" y="544"/>
                </a:lnTo>
                <a:lnTo>
                  <a:pt x="285" y="544"/>
                </a:lnTo>
                <a:close/>
                <a:moveTo>
                  <a:pt x="334" y="541"/>
                </a:moveTo>
                <a:lnTo>
                  <a:pt x="334" y="541"/>
                </a:lnTo>
                <a:lnTo>
                  <a:pt x="334" y="542"/>
                </a:lnTo>
                <a:lnTo>
                  <a:pt x="335" y="542"/>
                </a:lnTo>
                <a:lnTo>
                  <a:pt x="335" y="542"/>
                </a:lnTo>
                <a:lnTo>
                  <a:pt x="335" y="541"/>
                </a:lnTo>
                <a:lnTo>
                  <a:pt x="337" y="541"/>
                </a:lnTo>
                <a:lnTo>
                  <a:pt x="340" y="542"/>
                </a:lnTo>
                <a:lnTo>
                  <a:pt x="343" y="542"/>
                </a:lnTo>
                <a:lnTo>
                  <a:pt x="343" y="542"/>
                </a:lnTo>
                <a:lnTo>
                  <a:pt x="341" y="539"/>
                </a:lnTo>
                <a:lnTo>
                  <a:pt x="341" y="539"/>
                </a:lnTo>
                <a:lnTo>
                  <a:pt x="334" y="541"/>
                </a:lnTo>
                <a:lnTo>
                  <a:pt x="334" y="541"/>
                </a:lnTo>
                <a:close/>
                <a:moveTo>
                  <a:pt x="364" y="545"/>
                </a:moveTo>
                <a:lnTo>
                  <a:pt x="364" y="545"/>
                </a:lnTo>
                <a:lnTo>
                  <a:pt x="364" y="541"/>
                </a:lnTo>
                <a:lnTo>
                  <a:pt x="364" y="541"/>
                </a:lnTo>
                <a:lnTo>
                  <a:pt x="361" y="539"/>
                </a:lnTo>
                <a:lnTo>
                  <a:pt x="361" y="539"/>
                </a:lnTo>
                <a:lnTo>
                  <a:pt x="363" y="542"/>
                </a:lnTo>
                <a:lnTo>
                  <a:pt x="364" y="545"/>
                </a:lnTo>
                <a:lnTo>
                  <a:pt x="364" y="545"/>
                </a:lnTo>
                <a:close/>
                <a:moveTo>
                  <a:pt x="430" y="542"/>
                </a:moveTo>
                <a:lnTo>
                  <a:pt x="430" y="542"/>
                </a:lnTo>
                <a:lnTo>
                  <a:pt x="430" y="541"/>
                </a:lnTo>
                <a:lnTo>
                  <a:pt x="428" y="539"/>
                </a:lnTo>
                <a:lnTo>
                  <a:pt x="428" y="539"/>
                </a:lnTo>
                <a:lnTo>
                  <a:pt x="428" y="539"/>
                </a:lnTo>
                <a:lnTo>
                  <a:pt x="428" y="541"/>
                </a:lnTo>
                <a:lnTo>
                  <a:pt x="430" y="542"/>
                </a:lnTo>
                <a:lnTo>
                  <a:pt x="430" y="542"/>
                </a:lnTo>
                <a:close/>
                <a:moveTo>
                  <a:pt x="206" y="555"/>
                </a:moveTo>
                <a:lnTo>
                  <a:pt x="206" y="555"/>
                </a:lnTo>
                <a:lnTo>
                  <a:pt x="207" y="550"/>
                </a:lnTo>
                <a:lnTo>
                  <a:pt x="206" y="545"/>
                </a:lnTo>
                <a:lnTo>
                  <a:pt x="203" y="542"/>
                </a:lnTo>
                <a:lnTo>
                  <a:pt x="200" y="539"/>
                </a:lnTo>
                <a:lnTo>
                  <a:pt x="200" y="539"/>
                </a:lnTo>
                <a:lnTo>
                  <a:pt x="200" y="544"/>
                </a:lnTo>
                <a:lnTo>
                  <a:pt x="200" y="549"/>
                </a:lnTo>
                <a:lnTo>
                  <a:pt x="203" y="553"/>
                </a:lnTo>
                <a:lnTo>
                  <a:pt x="206" y="555"/>
                </a:lnTo>
                <a:lnTo>
                  <a:pt x="206" y="555"/>
                </a:lnTo>
                <a:close/>
                <a:moveTo>
                  <a:pt x="349" y="544"/>
                </a:moveTo>
                <a:lnTo>
                  <a:pt x="349" y="544"/>
                </a:lnTo>
                <a:lnTo>
                  <a:pt x="352" y="544"/>
                </a:lnTo>
                <a:lnTo>
                  <a:pt x="355" y="544"/>
                </a:lnTo>
                <a:lnTo>
                  <a:pt x="355" y="544"/>
                </a:lnTo>
                <a:lnTo>
                  <a:pt x="352" y="542"/>
                </a:lnTo>
                <a:lnTo>
                  <a:pt x="348" y="539"/>
                </a:lnTo>
                <a:lnTo>
                  <a:pt x="348" y="539"/>
                </a:lnTo>
                <a:lnTo>
                  <a:pt x="349" y="544"/>
                </a:lnTo>
                <a:lnTo>
                  <a:pt x="349" y="544"/>
                </a:lnTo>
                <a:close/>
                <a:moveTo>
                  <a:pt x="128" y="549"/>
                </a:moveTo>
                <a:lnTo>
                  <a:pt x="128" y="549"/>
                </a:lnTo>
                <a:lnTo>
                  <a:pt x="131" y="547"/>
                </a:lnTo>
                <a:lnTo>
                  <a:pt x="134" y="547"/>
                </a:lnTo>
                <a:lnTo>
                  <a:pt x="134" y="547"/>
                </a:lnTo>
                <a:lnTo>
                  <a:pt x="134" y="544"/>
                </a:lnTo>
                <a:lnTo>
                  <a:pt x="131" y="542"/>
                </a:lnTo>
                <a:lnTo>
                  <a:pt x="126" y="541"/>
                </a:lnTo>
                <a:lnTo>
                  <a:pt x="126" y="541"/>
                </a:lnTo>
                <a:lnTo>
                  <a:pt x="126" y="544"/>
                </a:lnTo>
                <a:lnTo>
                  <a:pt x="128" y="549"/>
                </a:lnTo>
                <a:lnTo>
                  <a:pt x="128" y="549"/>
                </a:lnTo>
                <a:close/>
                <a:moveTo>
                  <a:pt x="223" y="541"/>
                </a:moveTo>
                <a:lnTo>
                  <a:pt x="223" y="541"/>
                </a:lnTo>
                <a:lnTo>
                  <a:pt x="224" y="544"/>
                </a:lnTo>
                <a:lnTo>
                  <a:pt x="226" y="544"/>
                </a:lnTo>
                <a:lnTo>
                  <a:pt x="226" y="542"/>
                </a:lnTo>
                <a:lnTo>
                  <a:pt x="226" y="542"/>
                </a:lnTo>
                <a:lnTo>
                  <a:pt x="226" y="542"/>
                </a:lnTo>
                <a:lnTo>
                  <a:pt x="224" y="541"/>
                </a:lnTo>
                <a:lnTo>
                  <a:pt x="224" y="541"/>
                </a:lnTo>
                <a:lnTo>
                  <a:pt x="223" y="541"/>
                </a:lnTo>
                <a:lnTo>
                  <a:pt x="223" y="541"/>
                </a:lnTo>
                <a:close/>
                <a:moveTo>
                  <a:pt x="662" y="552"/>
                </a:moveTo>
                <a:lnTo>
                  <a:pt x="662" y="552"/>
                </a:lnTo>
                <a:lnTo>
                  <a:pt x="665" y="550"/>
                </a:lnTo>
                <a:lnTo>
                  <a:pt x="666" y="547"/>
                </a:lnTo>
                <a:lnTo>
                  <a:pt x="666" y="542"/>
                </a:lnTo>
                <a:lnTo>
                  <a:pt x="666" y="541"/>
                </a:lnTo>
                <a:lnTo>
                  <a:pt x="666" y="541"/>
                </a:lnTo>
                <a:lnTo>
                  <a:pt x="663" y="545"/>
                </a:lnTo>
                <a:lnTo>
                  <a:pt x="662" y="549"/>
                </a:lnTo>
                <a:lnTo>
                  <a:pt x="662" y="552"/>
                </a:lnTo>
                <a:lnTo>
                  <a:pt x="662" y="552"/>
                </a:lnTo>
                <a:close/>
                <a:moveTo>
                  <a:pt x="152" y="541"/>
                </a:moveTo>
                <a:lnTo>
                  <a:pt x="152" y="541"/>
                </a:lnTo>
                <a:lnTo>
                  <a:pt x="146" y="541"/>
                </a:lnTo>
                <a:lnTo>
                  <a:pt x="146" y="541"/>
                </a:lnTo>
                <a:lnTo>
                  <a:pt x="146" y="542"/>
                </a:lnTo>
                <a:lnTo>
                  <a:pt x="149" y="544"/>
                </a:lnTo>
                <a:lnTo>
                  <a:pt x="151" y="542"/>
                </a:lnTo>
                <a:lnTo>
                  <a:pt x="152" y="541"/>
                </a:lnTo>
                <a:lnTo>
                  <a:pt x="152" y="541"/>
                </a:lnTo>
                <a:close/>
                <a:moveTo>
                  <a:pt x="181" y="542"/>
                </a:moveTo>
                <a:lnTo>
                  <a:pt x="181" y="542"/>
                </a:lnTo>
                <a:lnTo>
                  <a:pt x="184" y="555"/>
                </a:lnTo>
                <a:lnTo>
                  <a:pt x="184" y="555"/>
                </a:lnTo>
                <a:lnTo>
                  <a:pt x="189" y="556"/>
                </a:lnTo>
                <a:lnTo>
                  <a:pt x="192" y="555"/>
                </a:lnTo>
                <a:lnTo>
                  <a:pt x="192" y="555"/>
                </a:lnTo>
                <a:lnTo>
                  <a:pt x="189" y="544"/>
                </a:lnTo>
                <a:lnTo>
                  <a:pt x="187" y="542"/>
                </a:lnTo>
                <a:lnTo>
                  <a:pt x="186" y="541"/>
                </a:lnTo>
                <a:lnTo>
                  <a:pt x="184" y="541"/>
                </a:lnTo>
                <a:lnTo>
                  <a:pt x="181" y="542"/>
                </a:lnTo>
                <a:lnTo>
                  <a:pt x="181" y="542"/>
                </a:lnTo>
                <a:close/>
                <a:moveTo>
                  <a:pt x="389" y="547"/>
                </a:moveTo>
                <a:lnTo>
                  <a:pt x="389" y="547"/>
                </a:lnTo>
                <a:lnTo>
                  <a:pt x="390" y="544"/>
                </a:lnTo>
                <a:lnTo>
                  <a:pt x="390" y="542"/>
                </a:lnTo>
                <a:lnTo>
                  <a:pt x="390" y="542"/>
                </a:lnTo>
                <a:lnTo>
                  <a:pt x="389" y="541"/>
                </a:lnTo>
                <a:lnTo>
                  <a:pt x="386" y="541"/>
                </a:lnTo>
                <a:lnTo>
                  <a:pt x="386" y="541"/>
                </a:lnTo>
                <a:lnTo>
                  <a:pt x="386" y="545"/>
                </a:lnTo>
                <a:lnTo>
                  <a:pt x="387" y="547"/>
                </a:lnTo>
                <a:lnTo>
                  <a:pt x="389" y="547"/>
                </a:lnTo>
                <a:lnTo>
                  <a:pt x="389" y="547"/>
                </a:lnTo>
                <a:close/>
                <a:moveTo>
                  <a:pt x="622" y="573"/>
                </a:moveTo>
                <a:lnTo>
                  <a:pt x="622" y="573"/>
                </a:lnTo>
                <a:lnTo>
                  <a:pt x="630" y="567"/>
                </a:lnTo>
                <a:lnTo>
                  <a:pt x="633" y="564"/>
                </a:lnTo>
                <a:lnTo>
                  <a:pt x="634" y="559"/>
                </a:lnTo>
                <a:lnTo>
                  <a:pt x="634" y="559"/>
                </a:lnTo>
                <a:lnTo>
                  <a:pt x="633" y="555"/>
                </a:lnTo>
                <a:lnTo>
                  <a:pt x="631" y="550"/>
                </a:lnTo>
                <a:lnTo>
                  <a:pt x="630" y="545"/>
                </a:lnTo>
                <a:lnTo>
                  <a:pt x="628" y="541"/>
                </a:lnTo>
                <a:lnTo>
                  <a:pt x="628" y="541"/>
                </a:lnTo>
                <a:lnTo>
                  <a:pt x="625" y="544"/>
                </a:lnTo>
                <a:lnTo>
                  <a:pt x="622" y="547"/>
                </a:lnTo>
                <a:lnTo>
                  <a:pt x="620" y="555"/>
                </a:lnTo>
                <a:lnTo>
                  <a:pt x="622" y="562"/>
                </a:lnTo>
                <a:lnTo>
                  <a:pt x="622" y="573"/>
                </a:lnTo>
                <a:lnTo>
                  <a:pt x="622" y="573"/>
                </a:lnTo>
                <a:close/>
                <a:moveTo>
                  <a:pt x="453" y="542"/>
                </a:moveTo>
                <a:lnTo>
                  <a:pt x="453" y="542"/>
                </a:lnTo>
                <a:lnTo>
                  <a:pt x="454" y="544"/>
                </a:lnTo>
                <a:lnTo>
                  <a:pt x="454" y="545"/>
                </a:lnTo>
                <a:lnTo>
                  <a:pt x="454" y="545"/>
                </a:lnTo>
                <a:lnTo>
                  <a:pt x="456" y="544"/>
                </a:lnTo>
                <a:lnTo>
                  <a:pt x="456" y="542"/>
                </a:lnTo>
                <a:lnTo>
                  <a:pt x="454" y="542"/>
                </a:lnTo>
                <a:lnTo>
                  <a:pt x="454" y="542"/>
                </a:lnTo>
                <a:lnTo>
                  <a:pt x="453" y="542"/>
                </a:lnTo>
                <a:lnTo>
                  <a:pt x="453" y="542"/>
                </a:lnTo>
                <a:close/>
                <a:moveTo>
                  <a:pt x="436" y="545"/>
                </a:moveTo>
                <a:lnTo>
                  <a:pt x="436" y="545"/>
                </a:lnTo>
                <a:lnTo>
                  <a:pt x="436" y="544"/>
                </a:lnTo>
                <a:lnTo>
                  <a:pt x="434" y="542"/>
                </a:lnTo>
                <a:lnTo>
                  <a:pt x="434" y="542"/>
                </a:lnTo>
                <a:lnTo>
                  <a:pt x="433" y="542"/>
                </a:lnTo>
                <a:lnTo>
                  <a:pt x="433" y="542"/>
                </a:lnTo>
                <a:lnTo>
                  <a:pt x="433" y="542"/>
                </a:lnTo>
                <a:lnTo>
                  <a:pt x="433" y="545"/>
                </a:lnTo>
                <a:lnTo>
                  <a:pt x="434" y="545"/>
                </a:lnTo>
                <a:lnTo>
                  <a:pt x="436" y="545"/>
                </a:lnTo>
                <a:lnTo>
                  <a:pt x="436" y="545"/>
                </a:lnTo>
                <a:close/>
                <a:moveTo>
                  <a:pt x="515" y="550"/>
                </a:moveTo>
                <a:lnTo>
                  <a:pt x="515" y="550"/>
                </a:lnTo>
                <a:lnTo>
                  <a:pt x="517" y="550"/>
                </a:lnTo>
                <a:lnTo>
                  <a:pt x="518" y="549"/>
                </a:lnTo>
                <a:lnTo>
                  <a:pt x="518" y="544"/>
                </a:lnTo>
                <a:lnTo>
                  <a:pt x="518" y="544"/>
                </a:lnTo>
                <a:lnTo>
                  <a:pt x="517" y="544"/>
                </a:lnTo>
                <a:lnTo>
                  <a:pt x="517" y="542"/>
                </a:lnTo>
                <a:lnTo>
                  <a:pt x="515" y="542"/>
                </a:lnTo>
                <a:lnTo>
                  <a:pt x="514" y="542"/>
                </a:lnTo>
                <a:lnTo>
                  <a:pt x="514" y="542"/>
                </a:lnTo>
                <a:lnTo>
                  <a:pt x="515" y="547"/>
                </a:lnTo>
                <a:lnTo>
                  <a:pt x="515" y="550"/>
                </a:lnTo>
                <a:lnTo>
                  <a:pt x="515" y="550"/>
                </a:lnTo>
                <a:close/>
                <a:moveTo>
                  <a:pt x="59" y="549"/>
                </a:moveTo>
                <a:lnTo>
                  <a:pt x="59" y="549"/>
                </a:lnTo>
                <a:lnTo>
                  <a:pt x="58" y="545"/>
                </a:lnTo>
                <a:lnTo>
                  <a:pt x="56" y="545"/>
                </a:lnTo>
                <a:lnTo>
                  <a:pt x="53" y="542"/>
                </a:lnTo>
                <a:lnTo>
                  <a:pt x="53" y="542"/>
                </a:lnTo>
                <a:lnTo>
                  <a:pt x="55" y="547"/>
                </a:lnTo>
                <a:lnTo>
                  <a:pt x="59" y="549"/>
                </a:lnTo>
                <a:lnTo>
                  <a:pt x="59" y="549"/>
                </a:lnTo>
                <a:close/>
                <a:moveTo>
                  <a:pt x="165" y="544"/>
                </a:moveTo>
                <a:lnTo>
                  <a:pt x="165" y="544"/>
                </a:lnTo>
                <a:lnTo>
                  <a:pt x="166" y="549"/>
                </a:lnTo>
                <a:lnTo>
                  <a:pt x="169" y="550"/>
                </a:lnTo>
                <a:lnTo>
                  <a:pt x="174" y="552"/>
                </a:lnTo>
                <a:lnTo>
                  <a:pt x="178" y="553"/>
                </a:lnTo>
                <a:lnTo>
                  <a:pt x="178" y="553"/>
                </a:lnTo>
                <a:lnTo>
                  <a:pt x="175" y="542"/>
                </a:lnTo>
                <a:lnTo>
                  <a:pt x="175" y="542"/>
                </a:lnTo>
                <a:lnTo>
                  <a:pt x="165" y="544"/>
                </a:lnTo>
                <a:lnTo>
                  <a:pt x="165" y="544"/>
                </a:lnTo>
                <a:close/>
                <a:moveTo>
                  <a:pt x="401" y="547"/>
                </a:moveTo>
                <a:lnTo>
                  <a:pt x="401" y="547"/>
                </a:lnTo>
                <a:lnTo>
                  <a:pt x="401" y="544"/>
                </a:lnTo>
                <a:lnTo>
                  <a:pt x="401" y="544"/>
                </a:lnTo>
                <a:lnTo>
                  <a:pt x="399" y="544"/>
                </a:lnTo>
                <a:lnTo>
                  <a:pt x="396" y="542"/>
                </a:lnTo>
                <a:lnTo>
                  <a:pt x="396" y="542"/>
                </a:lnTo>
                <a:lnTo>
                  <a:pt x="398" y="547"/>
                </a:lnTo>
                <a:lnTo>
                  <a:pt x="399" y="547"/>
                </a:lnTo>
                <a:lnTo>
                  <a:pt x="401" y="547"/>
                </a:lnTo>
                <a:lnTo>
                  <a:pt x="401" y="547"/>
                </a:lnTo>
                <a:close/>
                <a:moveTo>
                  <a:pt x="570" y="550"/>
                </a:moveTo>
                <a:lnTo>
                  <a:pt x="570" y="550"/>
                </a:lnTo>
                <a:lnTo>
                  <a:pt x="570" y="549"/>
                </a:lnTo>
                <a:lnTo>
                  <a:pt x="570" y="547"/>
                </a:lnTo>
                <a:lnTo>
                  <a:pt x="572" y="545"/>
                </a:lnTo>
                <a:lnTo>
                  <a:pt x="572" y="544"/>
                </a:lnTo>
                <a:lnTo>
                  <a:pt x="572" y="544"/>
                </a:lnTo>
                <a:lnTo>
                  <a:pt x="570" y="544"/>
                </a:lnTo>
                <a:lnTo>
                  <a:pt x="569" y="542"/>
                </a:lnTo>
                <a:lnTo>
                  <a:pt x="569" y="542"/>
                </a:lnTo>
                <a:lnTo>
                  <a:pt x="569" y="547"/>
                </a:lnTo>
                <a:lnTo>
                  <a:pt x="570" y="550"/>
                </a:lnTo>
                <a:lnTo>
                  <a:pt x="570" y="550"/>
                </a:lnTo>
                <a:close/>
                <a:moveTo>
                  <a:pt x="291" y="547"/>
                </a:moveTo>
                <a:lnTo>
                  <a:pt x="291" y="547"/>
                </a:lnTo>
                <a:lnTo>
                  <a:pt x="293" y="549"/>
                </a:lnTo>
                <a:lnTo>
                  <a:pt x="296" y="550"/>
                </a:lnTo>
                <a:lnTo>
                  <a:pt x="300" y="550"/>
                </a:lnTo>
                <a:lnTo>
                  <a:pt x="306" y="550"/>
                </a:lnTo>
                <a:lnTo>
                  <a:pt x="312" y="550"/>
                </a:lnTo>
                <a:lnTo>
                  <a:pt x="312" y="550"/>
                </a:lnTo>
                <a:lnTo>
                  <a:pt x="311" y="547"/>
                </a:lnTo>
                <a:lnTo>
                  <a:pt x="309" y="545"/>
                </a:lnTo>
                <a:lnTo>
                  <a:pt x="308" y="544"/>
                </a:lnTo>
                <a:lnTo>
                  <a:pt x="305" y="544"/>
                </a:lnTo>
                <a:lnTo>
                  <a:pt x="297" y="547"/>
                </a:lnTo>
                <a:lnTo>
                  <a:pt x="291" y="547"/>
                </a:lnTo>
                <a:lnTo>
                  <a:pt x="291" y="547"/>
                </a:lnTo>
                <a:close/>
                <a:moveTo>
                  <a:pt x="317" y="550"/>
                </a:moveTo>
                <a:lnTo>
                  <a:pt x="317" y="550"/>
                </a:lnTo>
                <a:lnTo>
                  <a:pt x="323" y="550"/>
                </a:lnTo>
                <a:lnTo>
                  <a:pt x="326" y="550"/>
                </a:lnTo>
                <a:lnTo>
                  <a:pt x="328" y="550"/>
                </a:lnTo>
                <a:lnTo>
                  <a:pt x="328" y="550"/>
                </a:lnTo>
                <a:lnTo>
                  <a:pt x="328" y="547"/>
                </a:lnTo>
                <a:lnTo>
                  <a:pt x="326" y="545"/>
                </a:lnTo>
                <a:lnTo>
                  <a:pt x="326" y="545"/>
                </a:lnTo>
                <a:lnTo>
                  <a:pt x="322" y="545"/>
                </a:lnTo>
                <a:lnTo>
                  <a:pt x="316" y="544"/>
                </a:lnTo>
                <a:lnTo>
                  <a:pt x="316" y="544"/>
                </a:lnTo>
                <a:lnTo>
                  <a:pt x="317" y="547"/>
                </a:lnTo>
                <a:lnTo>
                  <a:pt x="317" y="550"/>
                </a:lnTo>
                <a:lnTo>
                  <a:pt x="317" y="550"/>
                </a:lnTo>
                <a:close/>
                <a:moveTo>
                  <a:pt x="373" y="549"/>
                </a:moveTo>
                <a:lnTo>
                  <a:pt x="373" y="549"/>
                </a:lnTo>
                <a:lnTo>
                  <a:pt x="373" y="547"/>
                </a:lnTo>
                <a:lnTo>
                  <a:pt x="375" y="547"/>
                </a:lnTo>
                <a:lnTo>
                  <a:pt x="377" y="547"/>
                </a:lnTo>
                <a:lnTo>
                  <a:pt x="378" y="547"/>
                </a:lnTo>
                <a:lnTo>
                  <a:pt x="378" y="547"/>
                </a:lnTo>
                <a:lnTo>
                  <a:pt x="375" y="545"/>
                </a:lnTo>
                <a:lnTo>
                  <a:pt x="370" y="544"/>
                </a:lnTo>
                <a:lnTo>
                  <a:pt x="370" y="544"/>
                </a:lnTo>
                <a:lnTo>
                  <a:pt x="370" y="545"/>
                </a:lnTo>
                <a:lnTo>
                  <a:pt x="372" y="547"/>
                </a:lnTo>
                <a:lnTo>
                  <a:pt x="373" y="549"/>
                </a:lnTo>
                <a:lnTo>
                  <a:pt x="373" y="549"/>
                </a:lnTo>
                <a:close/>
                <a:moveTo>
                  <a:pt x="453" y="552"/>
                </a:moveTo>
                <a:lnTo>
                  <a:pt x="453" y="552"/>
                </a:lnTo>
                <a:lnTo>
                  <a:pt x="450" y="544"/>
                </a:lnTo>
                <a:lnTo>
                  <a:pt x="450" y="544"/>
                </a:lnTo>
                <a:lnTo>
                  <a:pt x="447" y="544"/>
                </a:lnTo>
                <a:lnTo>
                  <a:pt x="447" y="544"/>
                </a:lnTo>
                <a:lnTo>
                  <a:pt x="448" y="549"/>
                </a:lnTo>
                <a:lnTo>
                  <a:pt x="451" y="550"/>
                </a:lnTo>
                <a:lnTo>
                  <a:pt x="453" y="552"/>
                </a:lnTo>
                <a:lnTo>
                  <a:pt x="453" y="552"/>
                </a:lnTo>
                <a:close/>
                <a:moveTo>
                  <a:pt x="575" y="555"/>
                </a:moveTo>
                <a:lnTo>
                  <a:pt x="575" y="555"/>
                </a:lnTo>
                <a:lnTo>
                  <a:pt x="581" y="552"/>
                </a:lnTo>
                <a:lnTo>
                  <a:pt x="584" y="547"/>
                </a:lnTo>
                <a:lnTo>
                  <a:pt x="584" y="547"/>
                </a:lnTo>
                <a:lnTo>
                  <a:pt x="578" y="545"/>
                </a:lnTo>
                <a:lnTo>
                  <a:pt x="578" y="545"/>
                </a:lnTo>
                <a:lnTo>
                  <a:pt x="575" y="555"/>
                </a:lnTo>
                <a:lnTo>
                  <a:pt x="575" y="555"/>
                </a:lnTo>
                <a:close/>
                <a:moveTo>
                  <a:pt x="733" y="550"/>
                </a:moveTo>
                <a:lnTo>
                  <a:pt x="733" y="550"/>
                </a:lnTo>
                <a:lnTo>
                  <a:pt x="735" y="549"/>
                </a:lnTo>
                <a:lnTo>
                  <a:pt x="736" y="545"/>
                </a:lnTo>
                <a:lnTo>
                  <a:pt x="736" y="545"/>
                </a:lnTo>
                <a:lnTo>
                  <a:pt x="733" y="545"/>
                </a:lnTo>
                <a:lnTo>
                  <a:pt x="733" y="545"/>
                </a:lnTo>
                <a:lnTo>
                  <a:pt x="733" y="549"/>
                </a:lnTo>
                <a:lnTo>
                  <a:pt x="733" y="550"/>
                </a:lnTo>
                <a:lnTo>
                  <a:pt x="733" y="550"/>
                </a:lnTo>
                <a:lnTo>
                  <a:pt x="733" y="550"/>
                </a:lnTo>
                <a:close/>
                <a:moveTo>
                  <a:pt x="598" y="549"/>
                </a:moveTo>
                <a:lnTo>
                  <a:pt x="598" y="549"/>
                </a:lnTo>
                <a:lnTo>
                  <a:pt x="595" y="553"/>
                </a:lnTo>
                <a:lnTo>
                  <a:pt x="593" y="556"/>
                </a:lnTo>
                <a:lnTo>
                  <a:pt x="595" y="561"/>
                </a:lnTo>
                <a:lnTo>
                  <a:pt x="596" y="565"/>
                </a:lnTo>
                <a:lnTo>
                  <a:pt x="596" y="565"/>
                </a:lnTo>
                <a:lnTo>
                  <a:pt x="601" y="561"/>
                </a:lnTo>
                <a:lnTo>
                  <a:pt x="605" y="558"/>
                </a:lnTo>
                <a:lnTo>
                  <a:pt x="610" y="552"/>
                </a:lnTo>
                <a:lnTo>
                  <a:pt x="611" y="549"/>
                </a:lnTo>
                <a:lnTo>
                  <a:pt x="611" y="545"/>
                </a:lnTo>
                <a:lnTo>
                  <a:pt x="611" y="545"/>
                </a:lnTo>
                <a:lnTo>
                  <a:pt x="610" y="549"/>
                </a:lnTo>
                <a:lnTo>
                  <a:pt x="605" y="550"/>
                </a:lnTo>
                <a:lnTo>
                  <a:pt x="598" y="549"/>
                </a:lnTo>
                <a:lnTo>
                  <a:pt x="598" y="549"/>
                </a:lnTo>
                <a:close/>
                <a:moveTo>
                  <a:pt x="753" y="558"/>
                </a:moveTo>
                <a:lnTo>
                  <a:pt x="753" y="558"/>
                </a:lnTo>
                <a:lnTo>
                  <a:pt x="758" y="553"/>
                </a:lnTo>
                <a:lnTo>
                  <a:pt x="761" y="550"/>
                </a:lnTo>
                <a:lnTo>
                  <a:pt x="759" y="545"/>
                </a:lnTo>
                <a:lnTo>
                  <a:pt x="759" y="545"/>
                </a:lnTo>
                <a:lnTo>
                  <a:pt x="753" y="558"/>
                </a:lnTo>
                <a:lnTo>
                  <a:pt x="753" y="558"/>
                </a:lnTo>
                <a:close/>
                <a:moveTo>
                  <a:pt x="502" y="552"/>
                </a:moveTo>
                <a:lnTo>
                  <a:pt x="502" y="552"/>
                </a:lnTo>
                <a:lnTo>
                  <a:pt x="502" y="553"/>
                </a:lnTo>
                <a:lnTo>
                  <a:pt x="502" y="552"/>
                </a:lnTo>
                <a:lnTo>
                  <a:pt x="502" y="549"/>
                </a:lnTo>
                <a:lnTo>
                  <a:pt x="502" y="547"/>
                </a:lnTo>
                <a:lnTo>
                  <a:pt x="502" y="547"/>
                </a:lnTo>
                <a:lnTo>
                  <a:pt x="500" y="549"/>
                </a:lnTo>
                <a:lnTo>
                  <a:pt x="502" y="552"/>
                </a:lnTo>
                <a:lnTo>
                  <a:pt x="502" y="552"/>
                </a:lnTo>
                <a:close/>
                <a:moveTo>
                  <a:pt x="334" y="552"/>
                </a:moveTo>
                <a:lnTo>
                  <a:pt x="334" y="552"/>
                </a:lnTo>
                <a:lnTo>
                  <a:pt x="341" y="552"/>
                </a:lnTo>
                <a:lnTo>
                  <a:pt x="345" y="552"/>
                </a:lnTo>
                <a:lnTo>
                  <a:pt x="346" y="552"/>
                </a:lnTo>
                <a:lnTo>
                  <a:pt x="346" y="552"/>
                </a:lnTo>
                <a:lnTo>
                  <a:pt x="334" y="547"/>
                </a:lnTo>
                <a:lnTo>
                  <a:pt x="334" y="547"/>
                </a:lnTo>
                <a:lnTo>
                  <a:pt x="334" y="552"/>
                </a:lnTo>
                <a:lnTo>
                  <a:pt x="334" y="552"/>
                </a:lnTo>
                <a:close/>
                <a:moveTo>
                  <a:pt x="637" y="568"/>
                </a:moveTo>
                <a:lnTo>
                  <a:pt x="637" y="568"/>
                </a:lnTo>
                <a:lnTo>
                  <a:pt x="646" y="559"/>
                </a:lnTo>
                <a:lnTo>
                  <a:pt x="651" y="553"/>
                </a:lnTo>
                <a:lnTo>
                  <a:pt x="651" y="550"/>
                </a:lnTo>
                <a:lnTo>
                  <a:pt x="651" y="547"/>
                </a:lnTo>
                <a:lnTo>
                  <a:pt x="651" y="547"/>
                </a:lnTo>
                <a:lnTo>
                  <a:pt x="643" y="558"/>
                </a:lnTo>
                <a:lnTo>
                  <a:pt x="640" y="562"/>
                </a:lnTo>
                <a:lnTo>
                  <a:pt x="637" y="568"/>
                </a:lnTo>
                <a:lnTo>
                  <a:pt x="637" y="568"/>
                </a:lnTo>
                <a:close/>
                <a:moveTo>
                  <a:pt x="142" y="550"/>
                </a:moveTo>
                <a:lnTo>
                  <a:pt x="142" y="550"/>
                </a:lnTo>
                <a:lnTo>
                  <a:pt x="142" y="553"/>
                </a:lnTo>
                <a:lnTo>
                  <a:pt x="142" y="556"/>
                </a:lnTo>
                <a:lnTo>
                  <a:pt x="142" y="556"/>
                </a:lnTo>
                <a:lnTo>
                  <a:pt x="155" y="558"/>
                </a:lnTo>
                <a:lnTo>
                  <a:pt x="155" y="558"/>
                </a:lnTo>
                <a:lnTo>
                  <a:pt x="155" y="553"/>
                </a:lnTo>
                <a:lnTo>
                  <a:pt x="154" y="549"/>
                </a:lnTo>
                <a:lnTo>
                  <a:pt x="154" y="549"/>
                </a:lnTo>
                <a:lnTo>
                  <a:pt x="148" y="549"/>
                </a:lnTo>
                <a:lnTo>
                  <a:pt x="142" y="550"/>
                </a:lnTo>
                <a:lnTo>
                  <a:pt x="142" y="550"/>
                </a:lnTo>
                <a:close/>
                <a:moveTo>
                  <a:pt x="279" y="552"/>
                </a:moveTo>
                <a:lnTo>
                  <a:pt x="279" y="552"/>
                </a:lnTo>
                <a:lnTo>
                  <a:pt x="284" y="552"/>
                </a:lnTo>
                <a:lnTo>
                  <a:pt x="290" y="550"/>
                </a:lnTo>
                <a:lnTo>
                  <a:pt x="290" y="550"/>
                </a:lnTo>
                <a:lnTo>
                  <a:pt x="284" y="549"/>
                </a:lnTo>
                <a:lnTo>
                  <a:pt x="282" y="549"/>
                </a:lnTo>
                <a:lnTo>
                  <a:pt x="279" y="552"/>
                </a:lnTo>
                <a:lnTo>
                  <a:pt x="279" y="552"/>
                </a:lnTo>
                <a:close/>
                <a:moveTo>
                  <a:pt x="524" y="552"/>
                </a:moveTo>
                <a:lnTo>
                  <a:pt x="524" y="552"/>
                </a:lnTo>
                <a:lnTo>
                  <a:pt x="524" y="553"/>
                </a:lnTo>
                <a:lnTo>
                  <a:pt x="524" y="553"/>
                </a:lnTo>
                <a:lnTo>
                  <a:pt x="527" y="553"/>
                </a:lnTo>
                <a:lnTo>
                  <a:pt x="527" y="552"/>
                </a:lnTo>
                <a:lnTo>
                  <a:pt x="524" y="549"/>
                </a:lnTo>
                <a:lnTo>
                  <a:pt x="524" y="549"/>
                </a:lnTo>
                <a:lnTo>
                  <a:pt x="526" y="550"/>
                </a:lnTo>
                <a:lnTo>
                  <a:pt x="527" y="553"/>
                </a:lnTo>
                <a:lnTo>
                  <a:pt x="527" y="553"/>
                </a:lnTo>
                <a:lnTo>
                  <a:pt x="524" y="552"/>
                </a:lnTo>
                <a:lnTo>
                  <a:pt x="524" y="552"/>
                </a:lnTo>
                <a:close/>
                <a:moveTo>
                  <a:pt x="694" y="558"/>
                </a:moveTo>
                <a:lnTo>
                  <a:pt x="694" y="558"/>
                </a:lnTo>
                <a:lnTo>
                  <a:pt x="695" y="558"/>
                </a:lnTo>
                <a:lnTo>
                  <a:pt x="698" y="556"/>
                </a:lnTo>
                <a:lnTo>
                  <a:pt x="700" y="555"/>
                </a:lnTo>
                <a:lnTo>
                  <a:pt x="701" y="553"/>
                </a:lnTo>
                <a:lnTo>
                  <a:pt x="701" y="553"/>
                </a:lnTo>
                <a:lnTo>
                  <a:pt x="700" y="553"/>
                </a:lnTo>
                <a:lnTo>
                  <a:pt x="700" y="552"/>
                </a:lnTo>
                <a:lnTo>
                  <a:pt x="700" y="549"/>
                </a:lnTo>
                <a:lnTo>
                  <a:pt x="700" y="549"/>
                </a:lnTo>
                <a:lnTo>
                  <a:pt x="700" y="549"/>
                </a:lnTo>
                <a:lnTo>
                  <a:pt x="698" y="552"/>
                </a:lnTo>
                <a:lnTo>
                  <a:pt x="695" y="553"/>
                </a:lnTo>
                <a:lnTo>
                  <a:pt x="695" y="555"/>
                </a:lnTo>
                <a:lnTo>
                  <a:pt x="694" y="558"/>
                </a:lnTo>
                <a:lnTo>
                  <a:pt x="694" y="558"/>
                </a:lnTo>
                <a:close/>
                <a:moveTo>
                  <a:pt x="492" y="550"/>
                </a:moveTo>
                <a:lnTo>
                  <a:pt x="492" y="550"/>
                </a:lnTo>
                <a:lnTo>
                  <a:pt x="492" y="556"/>
                </a:lnTo>
                <a:lnTo>
                  <a:pt x="495" y="561"/>
                </a:lnTo>
                <a:lnTo>
                  <a:pt x="495" y="561"/>
                </a:lnTo>
                <a:lnTo>
                  <a:pt x="495" y="555"/>
                </a:lnTo>
                <a:lnTo>
                  <a:pt x="495" y="550"/>
                </a:lnTo>
                <a:lnTo>
                  <a:pt x="495" y="550"/>
                </a:lnTo>
                <a:lnTo>
                  <a:pt x="494" y="550"/>
                </a:lnTo>
                <a:lnTo>
                  <a:pt x="492" y="550"/>
                </a:lnTo>
                <a:lnTo>
                  <a:pt x="492" y="550"/>
                </a:lnTo>
                <a:close/>
                <a:moveTo>
                  <a:pt x="415" y="553"/>
                </a:moveTo>
                <a:lnTo>
                  <a:pt x="415" y="553"/>
                </a:lnTo>
                <a:lnTo>
                  <a:pt x="410" y="550"/>
                </a:lnTo>
                <a:lnTo>
                  <a:pt x="410" y="550"/>
                </a:lnTo>
                <a:lnTo>
                  <a:pt x="412" y="555"/>
                </a:lnTo>
                <a:lnTo>
                  <a:pt x="413" y="555"/>
                </a:lnTo>
                <a:lnTo>
                  <a:pt x="415" y="553"/>
                </a:lnTo>
                <a:lnTo>
                  <a:pt x="415" y="553"/>
                </a:lnTo>
                <a:close/>
                <a:moveTo>
                  <a:pt x="704" y="562"/>
                </a:moveTo>
                <a:lnTo>
                  <a:pt x="704" y="562"/>
                </a:lnTo>
                <a:lnTo>
                  <a:pt x="707" y="559"/>
                </a:lnTo>
                <a:lnTo>
                  <a:pt x="710" y="556"/>
                </a:lnTo>
                <a:lnTo>
                  <a:pt x="712" y="553"/>
                </a:lnTo>
                <a:lnTo>
                  <a:pt x="712" y="550"/>
                </a:lnTo>
                <a:lnTo>
                  <a:pt x="712" y="550"/>
                </a:lnTo>
                <a:lnTo>
                  <a:pt x="707" y="555"/>
                </a:lnTo>
                <a:lnTo>
                  <a:pt x="704" y="558"/>
                </a:lnTo>
                <a:lnTo>
                  <a:pt x="704" y="562"/>
                </a:lnTo>
                <a:lnTo>
                  <a:pt x="704" y="562"/>
                </a:lnTo>
                <a:close/>
                <a:moveTo>
                  <a:pt x="131" y="555"/>
                </a:moveTo>
                <a:lnTo>
                  <a:pt x="131" y="555"/>
                </a:lnTo>
                <a:lnTo>
                  <a:pt x="131" y="556"/>
                </a:lnTo>
                <a:lnTo>
                  <a:pt x="131" y="556"/>
                </a:lnTo>
                <a:lnTo>
                  <a:pt x="137" y="556"/>
                </a:lnTo>
                <a:lnTo>
                  <a:pt x="137" y="556"/>
                </a:lnTo>
                <a:lnTo>
                  <a:pt x="137" y="553"/>
                </a:lnTo>
                <a:lnTo>
                  <a:pt x="136" y="552"/>
                </a:lnTo>
                <a:lnTo>
                  <a:pt x="136" y="552"/>
                </a:lnTo>
                <a:lnTo>
                  <a:pt x="136" y="552"/>
                </a:lnTo>
                <a:lnTo>
                  <a:pt x="134" y="552"/>
                </a:lnTo>
                <a:lnTo>
                  <a:pt x="133" y="552"/>
                </a:lnTo>
                <a:lnTo>
                  <a:pt x="131" y="553"/>
                </a:lnTo>
                <a:lnTo>
                  <a:pt x="131" y="555"/>
                </a:lnTo>
                <a:lnTo>
                  <a:pt x="131" y="555"/>
                </a:lnTo>
                <a:close/>
                <a:moveTo>
                  <a:pt x="267" y="553"/>
                </a:moveTo>
                <a:lnTo>
                  <a:pt x="267" y="553"/>
                </a:lnTo>
                <a:lnTo>
                  <a:pt x="268" y="552"/>
                </a:lnTo>
                <a:lnTo>
                  <a:pt x="270" y="553"/>
                </a:lnTo>
                <a:lnTo>
                  <a:pt x="271" y="553"/>
                </a:lnTo>
                <a:lnTo>
                  <a:pt x="273" y="552"/>
                </a:lnTo>
                <a:lnTo>
                  <a:pt x="273" y="552"/>
                </a:lnTo>
                <a:lnTo>
                  <a:pt x="271" y="552"/>
                </a:lnTo>
                <a:lnTo>
                  <a:pt x="270" y="552"/>
                </a:lnTo>
                <a:lnTo>
                  <a:pt x="267" y="553"/>
                </a:lnTo>
                <a:lnTo>
                  <a:pt x="267" y="553"/>
                </a:lnTo>
                <a:close/>
                <a:moveTo>
                  <a:pt x="569" y="567"/>
                </a:moveTo>
                <a:lnTo>
                  <a:pt x="569" y="567"/>
                </a:lnTo>
                <a:lnTo>
                  <a:pt x="572" y="567"/>
                </a:lnTo>
                <a:lnTo>
                  <a:pt x="575" y="567"/>
                </a:lnTo>
                <a:lnTo>
                  <a:pt x="579" y="562"/>
                </a:lnTo>
                <a:lnTo>
                  <a:pt x="584" y="558"/>
                </a:lnTo>
                <a:lnTo>
                  <a:pt x="588" y="553"/>
                </a:lnTo>
                <a:lnTo>
                  <a:pt x="588" y="553"/>
                </a:lnTo>
                <a:lnTo>
                  <a:pt x="588" y="552"/>
                </a:lnTo>
                <a:lnTo>
                  <a:pt x="587" y="552"/>
                </a:lnTo>
                <a:lnTo>
                  <a:pt x="587" y="552"/>
                </a:lnTo>
                <a:lnTo>
                  <a:pt x="582" y="555"/>
                </a:lnTo>
                <a:lnTo>
                  <a:pt x="578" y="559"/>
                </a:lnTo>
                <a:lnTo>
                  <a:pt x="569" y="567"/>
                </a:lnTo>
                <a:lnTo>
                  <a:pt x="569" y="567"/>
                </a:lnTo>
                <a:close/>
                <a:moveTo>
                  <a:pt x="680" y="555"/>
                </a:moveTo>
                <a:lnTo>
                  <a:pt x="680" y="555"/>
                </a:lnTo>
                <a:lnTo>
                  <a:pt x="678" y="559"/>
                </a:lnTo>
                <a:lnTo>
                  <a:pt x="678" y="564"/>
                </a:lnTo>
                <a:lnTo>
                  <a:pt x="678" y="564"/>
                </a:lnTo>
                <a:lnTo>
                  <a:pt x="683" y="559"/>
                </a:lnTo>
                <a:lnTo>
                  <a:pt x="688" y="552"/>
                </a:lnTo>
                <a:lnTo>
                  <a:pt x="688" y="552"/>
                </a:lnTo>
                <a:lnTo>
                  <a:pt x="683" y="552"/>
                </a:lnTo>
                <a:lnTo>
                  <a:pt x="680" y="555"/>
                </a:lnTo>
                <a:lnTo>
                  <a:pt x="680" y="555"/>
                </a:lnTo>
                <a:close/>
                <a:moveTo>
                  <a:pt x="377" y="558"/>
                </a:moveTo>
                <a:lnTo>
                  <a:pt x="377" y="558"/>
                </a:lnTo>
                <a:lnTo>
                  <a:pt x="378" y="556"/>
                </a:lnTo>
                <a:lnTo>
                  <a:pt x="380" y="556"/>
                </a:lnTo>
                <a:lnTo>
                  <a:pt x="380" y="553"/>
                </a:lnTo>
                <a:lnTo>
                  <a:pt x="380" y="553"/>
                </a:lnTo>
                <a:lnTo>
                  <a:pt x="378" y="552"/>
                </a:lnTo>
                <a:lnTo>
                  <a:pt x="375" y="552"/>
                </a:lnTo>
                <a:lnTo>
                  <a:pt x="375" y="552"/>
                </a:lnTo>
                <a:lnTo>
                  <a:pt x="377" y="555"/>
                </a:lnTo>
                <a:lnTo>
                  <a:pt x="377" y="558"/>
                </a:lnTo>
                <a:lnTo>
                  <a:pt x="377" y="558"/>
                </a:lnTo>
                <a:close/>
                <a:moveTo>
                  <a:pt x="390" y="556"/>
                </a:moveTo>
                <a:lnTo>
                  <a:pt x="390" y="556"/>
                </a:lnTo>
                <a:lnTo>
                  <a:pt x="390" y="553"/>
                </a:lnTo>
                <a:lnTo>
                  <a:pt x="389" y="552"/>
                </a:lnTo>
                <a:lnTo>
                  <a:pt x="387" y="552"/>
                </a:lnTo>
                <a:lnTo>
                  <a:pt x="387" y="552"/>
                </a:lnTo>
                <a:lnTo>
                  <a:pt x="387" y="553"/>
                </a:lnTo>
                <a:lnTo>
                  <a:pt x="387" y="555"/>
                </a:lnTo>
                <a:lnTo>
                  <a:pt x="389" y="556"/>
                </a:lnTo>
                <a:lnTo>
                  <a:pt x="390" y="556"/>
                </a:lnTo>
                <a:lnTo>
                  <a:pt x="390" y="556"/>
                </a:lnTo>
                <a:close/>
                <a:moveTo>
                  <a:pt x="303" y="555"/>
                </a:moveTo>
                <a:lnTo>
                  <a:pt x="303" y="555"/>
                </a:lnTo>
                <a:lnTo>
                  <a:pt x="314" y="556"/>
                </a:lnTo>
                <a:lnTo>
                  <a:pt x="314" y="556"/>
                </a:lnTo>
                <a:lnTo>
                  <a:pt x="312" y="553"/>
                </a:lnTo>
                <a:lnTo>
                  <a:pt x="309" y="553"/>
                </a:lnTo>
                <a:lnTo>
                  <a:pt x="303" y="555"/>
                </a:lnTo>
                <a:lnTo>
                  <a:pt x="303" y="555"/>
                </a:lnTo>
                <a:close/>
                <a:moveTo>
                  <a:pt x="322" y="555"/>
                </a:moveTo>
                <a:lnTo>
                  <a:pt x="322" y="555"/>
                </a:lnTo>
                <a:lnTo>
                  <a:pt x="322" y="556"/>
                </a:lnTo>
                <a:lnTo>
                  <a:pt x="325" y="556"/>
                </a:lnTo>
                <a:lnTo>
                  <a:pt x="326" y="556"/>
                </a:lnTo>
                <a:lnTo>
                  <a:pt x="326" y="555"/>
                </a:lnTo>
                <a:lnTo>
                  <a:pt x="326" y="555"/>
                </a:lnTo>
                <a:lnTo>
                  <a:pt x="323" y="555"/>
                </a:lnTo>
                <a:lnTo>
                  <a:pt x="322" y="555"/>
                </a:lnTo>
                <a:lnTo>
                  <a:pt x="322" y="555"/>
                </a:lnTo>
                <a:close/>
                <a:moveTo>
                  <a:pt x="602" y="573"/>
                </a:moveTo>
                <a:lnTo>
                  <a:pt x="602" y="573"/>
                </a:lnTo>
                <a:lnTo>
                  <a:pt x="605" y="576"/>
                </a:lnTo>
                <a:lnTo>
                  <a:pt x="607" y="579"/>
                </a:lnTo>
                <a:lnTo>
                  <a:pt x="608" y="582"/>
                </a:lnTo>
                <a:lnTo>
                  <a:pt x="611" y="585"/>
                </a:lnTo>
                <a:lnTo>
                  <a:pt x="611" y="585"/>
                </a:lnTo>
                <a:lnTo>
                  <a:pt x="614" y="570"/>
                </a:lnTo>
                <a:lnTo>
                  <a:pt x="614" y="562"/>
                </a:lnTo>
                <a:lnTo>
                  <a:pt x="614" y="555"/>
                </a:lnTo>
                <a:lnTo>
                  <a:pt x="614" y="555"/>
                </a:lnTo>
                <a:lnTo>
                  <a:pt x="602" y="573"/>
                </a:lnTo>
                <a:lnTo>
                  <a:pt x="602" y="573"/>
                </a:lnTo>
                <a:close/>
                <a:moveTo>
                  <a:pt x="76" y="588"/>
                </a:moveTo>
                <a:lnTo>
                  <a:pt x="76" y="588"/>
                </a:lnTo>
                <a:lnTo>
                  <a:pt x="82" y="587"/>
                </a:lnTo>
                <a:lnTo>
                  <a:pt x="88" y="588"/>
                </a:lnTo>
                <a:lnTo>
                  <a:pt x="102" y="593"/>
                </a:lnTo>
                <a:lnTo>
                  <a:pt x="102" y="593"/>
                </a:lnTo>
                <a:lnTo>
                  <a:pt x="101" y="588"/>
                </a:lnTo>
                <a:lnTo>
                  <a:pt x="99" y="587"/>
                </a:lnTo>
                <a:lnTo>
                  <a:pt x="91" y="582"/>
                </a:lnTo>
                <a:lnTo>
                  <a:pt x="91" y="582"/>
                </a:lnTo>
                <a:lnTo>
                  <a:pt x="87" y="585"/>
                </a:lnTo>
                <a:lnTo>
                  <a:pt x="84" y="587"/>
                </a:lnTo>
                <a:lnTo>
                  <a:pt x="81" y="585"/>
                </a:lnTo>
                <a:lnTo>
                  <a:pt x="78" y="582"/>
                </a:lnTo>
                <a:lnTo>
                  <a:pt x="73" y="573"/>
                </a:lnTo>
                <a:lnTo>
                  <a:pt x="69" y="565"/>
                </a:lnTo>
                <a:lnTo>
                  <a:pt x="69" y="565"/>
                </a:lnTo>
                <a:lnTo>
                  <a:pt x="61" y="559"/>
                </a:lnTo>
                <a:lnTo>
                  <a:pt x="55" y="556"/>
                </a:lnTo>
                <a:lnTo>
                  <a:pt x="55" y="556"/>
                </a:lnTo>
                <a:lnTo>
                  <a:pt x="55" y="562"/>
                </a:lnTo>
                <a:lnTo>
                  <a:pt x="56" y="567"/>
                </a:lnTo>
                <a:lnTo>
                  <a:pt x="58" y="571"/>
                </a:lnTo>
                <a:lnTo>
                  <a:pt x="61" y="574"/>
                </a:lnTo>
                <a:lnTo>
                  <a:pt x="69" y="582"/>
                </a:lnTo>
                <a:lnTo>
                  <a:pt x="76" y="588"/>
                </a:lnTo>
                <a:lnTo>
                  <a:pt x="76" y="588"/>
                </a:lnTo>
                <a:close/>
                <a:moveTo>
                  <a:pt x="73" y="562"/>
                </a:moveTo>
                <a:lnTo>
                  <a:pt x="73" y="562"/>
                </a:lnTo>
                <a:lnTo>
                  <a:pt x="78" y="565"/>
                </a:lnTo>
                <a:lnTo>
                  <a:pt x="82" y="570"/>
                </a:lnTo>
                <a:lnTo>
                  <a:pt x="87" y="573"/>
                </a:lnTo>
                <a:lnTo>
                  <a:pt x="93" y="574"/>
                </a:lnTo>
                <a:lnTo>
                  <a:pt x="93" y="574"/>
                </a:lnTo>
                <a:lnTo>
                  <a:pt x="88" y="568"/>
                </a:lnTo>
                <a:lnTo>
                  <a:pt x="84" y="564"/>
                </a:lnTo>
                <a:lnTo>
                  <a:pt x="70" y="556"/>
                </a:lnTo>
                <a:lnTo>
                  <a:pt x="70" y="556"/>
                </a:lnTo>
                <a:lnTo>
                  <a:pt x="70" y="558"/>
                </a:lnTo>
                <a:lnTo>
                  <a:pt x="72" y="559"/>
                </a:lnTo>
                <a:lnTo>
                  <a:pt x="73" y="562"/>
                </a:lnTo>
                <a:lnTo>
                  <a:pt x="73" y="562"/>
                </a:lnTo>
                <a:close/>
                <a:moveTo>
                  <a:pt x="442" y="558"/>
                </a:moveTo>
                <a:lnTo>
                  <a:pt x="442" y="558"/>
                </a:lnTo>
                <a:lnTo>
                  <a:pt x="444" y="571"/>
                </a:lnTo>
                <a:lnTo>
                  <a:pt x="444" y="571"/>
                </a:lnTo>
                <a:lnTo>
                  <a:pt x="451" y="573"/>
                </a:lnTo>
                <a:lnTo>
                  <a:pt x="457" y="576"/>
                </a:lnTo>
                <a:lnTo>
                  <a:pt x="457" y="576"/>
                </a:lnTo>
                <a:lnTo>
                  <a:pt x="454" y="571"/>
                </a:lnTo>
                <a:lnTo>
                  <a:pt x="451" y="567"/>
                </a:lnTo>
                <a:lnTo>
                  <a:pt x="447" y="556"/>
                </a:lnTo>
                <a:lnTo>
                  <a:pt x="447" y="556"/>
                </a:lnTo>
                <a:lnTo>
                  <a:pt x="444" y="556"/>
                </a:lnTo>
                <a:lnTo>
                  <a:pt x="442" y="558"/>
                </a:lnTo>
                <a:lnTo>
                  <a:pt x="442" y="558"/>
                </a:lnTo>
                <a:close/>
                <a:moveTo>
                  <a:pt x="564" y="562"/>
                </a:moveTo>
                <a:lnTo>
                  <a:pt x="564" y="562"/>
                </a:lnTo>
                <a:lnTo>
                  <a:pt x="567" y="562"/>
                </a:lnTo>
                <a:lnTo>
                  <a:pt x="569" y="562"/>
                </a:lnTo>
                <a:lnTo>
                  <a:pt x="569" y="562"/>
                </a:lnTo>
                <a:lnTo>
                  <a:pt x="567" y="559"/>
                </a:lnTo>
                <a:lnTo>
                  <a:pt x="566" y="558"/>
                </a:lnTo>
                <a:lnTo>
                  <a:pt x="566" y="558"/>
                </a:lnTo>
                <a:lnTo>
                  <a:pt x="566" y="561"/>
                </a:lnTo>
                <a:lnTo>
                  <a:pt x="564" y="562"/>
                </a:lnTo>
                <a:lnTo>
                  <a:pt x="564" y="562"/>
                </a:lnTo>
                <a:close/>
                <a:moveTo>
                  <a:pt x="253" y="564"/>
                </a:moveTo>
                <a:lnTo>
                  <a:pt x="253" y="564"/>
                </a:lnTo>
                <a:lnTo>
                  <a:pt x="253" y="565"/>
                </a:lnTo>
                <a:lnTo>
                  <a:pt x="255" y="570"/>
                </a:lnTo>
                <a:lnTo>
                  <a:pt x="255" y="570"/>
                </a:lnTo>
                <a:lnTo>
                  <a:pt x="267" y="571"/>
                </a:lnTo>
                <a:lnTo>
                  <a:pt x="273" y="573"/>
                </a:lnTo>
                <a:lnTo>
                  <a:pt x="279" y="573"/>
                </a:lnTo>
                <a:lnTo>
                  <a:pt x="279" y="573"/>
                </a:lnTo>
                <a:lnTo>
                  <a:pt x="279" y="565"/>
                </a:lnTo>
                <a:lnTo>
                  <a:pt x="277" y="562"/>
                </a:lnTo>
                <a:lnTo>
                  <a:pt x="274" y="559"/>
                </a:lnTo>
                <a:lnTo>
                  <a:pt x="270" y="559"/>
                </a:lnTo>
                <a:lnTo>
                  <a:pt x="261" y="561"/>
                </a:lnTo>
                <a:lnTo>
                  <a:pt x="253" y="564"/>
                </a:lnTo>
                <a:lnTo>
                  <a:pt x="253" y="564"/>
                </a:lnTo>
                <a:close/>
                <a:moveTo>
                  <a:pt x="505" y="565"/>
                </a:moveTo>
                <a:lnTo>
                  <a:pt x="505" y="565"/>
                </a:lnTo>
                <a:lnTo>
                  <a:pt x="508" y="567"/>
                </a:lnTo>
                <a:lnTo>
                  <a:pt x="512" y="567"/>
                </a:lnTo>
                <a:lnTo>
                  <a:pt x="512" y="567"/>
                </a:lnTo>
                <a:lnTo>
                  <a:pt x="509" y="562"/>
                </a:lnTo>
                <a:lnTo>
                  <a:pt x="508" y="559"/>
                </a:lnTo>
                <a:lnTo>
                  <a:pt x="506" y="558"/>
                </a:lnTo>
                <a:lnTo>
                  <a:pt x="506" y="558"/>
                </a:lnTo>
                <a:lnTo>
                  <a:pt x="506" y="562"/>
                </a:lnTo>
                <a:lnTo>
                  <a:pt x="505" y="565"/>
                </a:lnTo>
                <a:lnTo>
                  <a:pt x="505" y="565"/>
                </a:lnTo>
                <a:close/>
                <a:moveTo>
                  <a:pt x="221" y="562"/>
                </a:moveTo>
                <a:lnTo>
                  <a:pt x="221" y="562"/>
                </a:lnTo>
                <a:lnTo>
                  <a:pt x="224" y="564"/>
                </a:lnTo>
                <a:lnTo>
                  <a:pt x="229" y="565"/>
                </a:lnTo>
                <a:lnTo>
                  <a:pt x="233" y="564"/>
                </a:lnTo>
                <a:lnTo>
                  <a:pt x="235" y="564"/>
                </a:lnTo>
                <a:lnTo>
                  <a:pt x="235" y="562"/>
                </a:lnTo>
                <a:lnTo>
                  <a:pt x="235" y="562"/>
                </a:lnTo>
                <a:lnTo>
                  <a:pt x="235" y="559"/>
                </a:lnTo>
                <a:lnTo>
                  <a:pt x="235" y="559"/>
                </a:lnTo>
                <a:lnTo>
                  <a:pt x="227" y="559"/>
                </a:lnTo>
                <a:lnTo>
                  <a:pt x="224" y="559"/>
                </a:lnTo>
                <a:lnTo>
                  <a:pt x="221" y="562"/>
                </a:lnTo>
                <a:lnTo>
                  <a:pt x="221" y="562"/>
                </a:lnTo>
                <a:close/>
                <a:moveTo>
                  <a:pt x="284" y="570"/>
                </a:moveTo>
                <a:lnTo>
                  <a:pt x="284" y="570"/>
                </a:lnTo>
                <a:lnTo>
                  <a:pt x="287" y="570"/>
                </a:lnTo>
                <a:lnTo>
                  <a:pt x="288" y="570"/>
                </a:lnTo>
                <a:lnTo>
                  <a:pt x="288" y="570"/>
                </a:lnTo>
                <a:lnTo>
                  <a:pt x="288" y="571"/>
                </a:lnTo>
                <a:lnTo>
                  <a:pt x="290" y="573"/>
                </a:lnTo>
                <a:lnTo>
                  <a:pt x="290" y="573"/>
                </a:lnTo>
                <a:lnTo>
                  <a:pt x="305" y="574"/>
                </a:lnTo>
                <a:lnTo>
                  <a:pt x="320" y="576"/>
                </a:lnTo>
                <a:lnTo>
                  <a:pt x="320" y="576"/>
                </a:lnTo>
                <a:lnTo>
                  <a:pt x="319" y="571"/>
                </a:lnTo>
                <a:lnTo>
                  <a:pt x="314" y="567"/>
                </a:lnTo>
                <a:lnTo>
                  <a:pt x="309" y="564"/>
                </a:lnTo>
                <a:lnTo>
                  <a:pt x="303" y="562"/>
                </a:lnTo>
                <a:lnTo>
                  <a:pt x="293" y="561"/>
                </a:lnTo>
                <a:lnTo>
                  <a:pt x="282" y="559"/>
                </a:lnTo>
                <a:lnTo>
                  <a:pt x="282" y="559"/>
                </a:lnTo>
                <a:lnTo>
                  <a:pt x="284" y="564"/>
                </a:lnTo>
                <a:lnTo>
                  <a:pt x="284" y="570"/>
                </a:lnTo>
                <a:lnTo>
                  <a:pt x="284" y="570"/>
                </a:lnTo>
                <a:close/>
                <a:moveTo>
                  <a:pt x="576" y="571"/>
                </a:moveTo>
                <a:lnTo>
                  <a:pt x="576" y="571"/>
                </a:lnTo>
                <a:lnTo>
                  <a:pt x="578" y="574"/>
                </a:lnTo>
                <a:lnTo>
                  <a:pt x="576" y="579"/>
                </a:lnTo>
                <a:lnTo>
                  <a:pt x="576" y="579"/>
                </a:lnTo>
                <a:lnTo>
                  <a:pt x="582" y="576"/>
                </a:lnTo>
                <a:lnTo>
                  <a:pt x="588" y="571"/>
                </a:lnTo>
                <a:lnTo>
                  <a:pt x="590" y="568"/>
                </a:lnTo>
                <a:lnTo>
                  <a:pt x="590" y="567"/>
                </a:lnTo>
                <a:lnTo>
                  <a:pt x="590" y="562"/>
                </a:lnTo>
                <a:lnTo>
                  <a:pt x="587" y="559"/>
                </a:lnTo>
                <a:lnTo>
                  <a:pt x="587" y="559"/>
                </a:lnTo>
                <a:lnTo>
                  <a:pt x="576" y="571"/>
                </a:lnTo>
                <a:lnTo>
                  <a:pt x="576" y="571"/>
                </a:lnTo>
                <a:close/>
                <a:moveTo>
                  <a:pt x="357" y="561"/>
                </a:moveTo>
                <a:lnTo>
                  <a:pt x="357" y="561"/>
                </a:lnTo>
                <a:lnTo>
                  <a:pt x="358" y="567"/>
                </a:lnTo>
                <a:lnTo>
                  <a:pt x="361" y="573"/>
                </a:lnTo>
                <a:lnTo>
                  <a:pt x="361" y="573"/>
                </a:lnTo>
                <a:lnTo>
                  <a:pt x="364" y="571"/>
                </a:lnTo>
                <a:lnTo>
                  <a:pt x="366" y="568"/>
                </a:lnTo>
                <a:lnTo>
                  <a:pt x="366" y="561"/>
                </a:lnTo>
                <a:lnTo>
                  <a:pt x="366" y="561"/>
                </a:lnTo>
                <a:lnTo>
                  <a:pt x="361" y="561"/>
                </a:lnTo>
                <a:lnTo>
                  <a:pt x="357" y="561"/>
                </a:lnTo>
                <a:lnTo>
                  <a:pt x="357" y="561"/>
                </a:lnTo>
                <a:close/>
                <a:moveTo>
                  <a:pt x="395" y="565"/>
                </a:moveTo>
                <a:lnTo>
                  <a:pt x="395" y="565"/>
                </a:lnTo>
                <a:lnTo>
                  <a:pt x="393" y="561"/>
                </a:lnTo>
                <a:lnTo>
                  <a:pt x="393" y="561"/>
                </a:lnTo>
                <a:lnTo>
                  <a:pt x="390" y="561"/>
                </a:lnTo>
                <a:lnTo>
                  <a:pt x="390" y="561"/>
                </a:lnTo>
                <a:lnTo>
                  <a:pt x="392" y="564"/>
                </a:lnTo>
                <a:lnTo>
                  <a:pt x="395" y="565"/>
                </a:lnTo>
                <a:lnTo>
                  <a:pt x="395" y="565"/>
                </a:lnTo>
                <a:close/>
                <a:moveTo>
                  <a:pt x="172" y="562"/>
                </a:moveTo>
                <a:lnTo>
                  <a:pt x="172" y="562"/>
                </a:lnTo>
                <a:lnTo>
                  <a:pt x="174" y="564"/>
                </a:lnTo>
                <a:lnTo>
                  <a:pt x="177" y="564"/>
                </a:lnTo>
                <a:lnTo>
                  <a:pt x="178" y="564"/>
                </a:lnTo>
                <a:lnTo>
                  <a:pt x="180" y="562"/>
                </a:lnTo>
                <a:lnTo>
                  <a:pt x="180" y="562"/>
                </a:lnTo>
                <a:lnTo>
                  <a:pt x="175" y="561"/>
                </a:lnTo>
                <a:lnTo>
                  <a:pt x="174" y="562"/>
                </a:lnTo>
                <a:lnTo>
                  <a:pt x="172" y="562"/>
                </a:lnTo>
                <a:lnTo>
                  <a:pt x="172" y="562"/>
                </a:lnTo>
                <a:close/>
                <a:moveTo>
                  <a:pt x="332" y="564"/>
                </a:moveTo>
                <a:lnTo>
                  <a:pt x="332" y="564"/>
                </a:lnTo>
                <a:lnTo>
                  <a:pt x="334" y="565"/>
                </a:lnTo>
                <a:lnTo>
                  <a:pt x="337" y="565"/>
                </a:lnTo>
                <a:lnTo>
                  <a:pt x="337" y="565"/>
                </a:lnTo>
                <a:lnTo>
                  <a:pt x="335" y="562"/>
                </a:lnTo>
                <a:lnTo>
                  <a:pt x="335" y="561"/>
                </a:lnTo>
                <a:lnTo>
                  <a:pt x="334" y="561"/>
                </a:lnTo>
                <a:lnTo>
                  <a:pt x="334" y="561"/>
                </a:lnTo>
                <a:lnTo>
                  <a:pt x="332" y="562"/>
                </a:lnTo>
                <a:lnTo>
                  <a:pt x="332" y="564"/>
                </a:lnTo>
                <a:lnTo>
                  <a:pt x="332" y="564"/>
                </a:lnTo>
                <a:close/>
                <a:moveTo>
                  <a:pt x="355" y="573"/>
                </a:moveTo>
                <a:lnTo>
                  <a:pt x="355" y="573"/>
                </a:lnTo>
                <a:lnTo>
                  <a:pt x="354" y="567"/>
                </a:lnTo>
                <a:lnTo>
                  <a:pt x="351" y="562"/>
                </a:lnTo>
                <a:lnTo>
                  <a:pt x="351" y="562"/>
                </a:lnTo>
                <a:lnTo>
                  <a:pt x="346" y="561"/>
                </a:lnTo>
                <a:lnTo>
                  <a:pt x="341" y="561"/>
                </a:lnTo>
                <a:lnTo>
                  <a:pt x="341" y="561"/>
                </a:lnTo>
                <a:lnTo>
                  <a:pt x="343" y="565"/>
                </a:lnTo>
                <a:lnTo>
                  <a:pt x="346" y="568"/>
                </a:lnTo>
                <a:lnTo>
                  <a:pt x="355" y="573"/>
                </a:lnTo>
                <a:lnTo>
                  <a:pt x="355" y="573"/>
                </a:lnTo>
                <a:close/>
                <a:moveTo>
                  <a:pt x="404" y="567"/>
                </a:moveTo>
                <a:lnTo>
                  <a:pt x="404" y="567"/>
                </a:lnTo>
                <a:lnTo>
                  <a:pt x="402" y="564"/>
                </a:lnTo>
                <a:lnTo>
                  <a:pt x="399" y="561"/>
                </a:lnTo>
                <a:lnTo>
                  <a:pt x="399" y="561"/>
                </a:lnTo>
                <a:lnTo>
                  <a:pt x="401" y="565"/>
                </a:lnTo>
                <a:lnTo>
                  <a:pt x="401" y="567"/>
                </a:lnTo>
                <a:lnTo>
                  <a:pt x="404" y="567"/>
                </a:lnTo>
                <a:lnTo>
                  <a:pt x="404" y="567"/>
                </a:lnTo>
                <a:close/>
                <a:moveTo>
                  <a:pt x="140" y="577"/>
                </a:moveTo>
                <a:lnTo>
                  <a:pt x="140" y="577"/>
                </a:lnTo>
                <a:lnTo>
                  <a:pt x="142" y="577"/>
                </a:lnTo>
                <a:lnTo>
                  <a:pt x="143" y="579"/>
                </a:lnTo>
                <a:lnTo>
                  <a:pt x="143" y="579"/>
                </a:lnTo>
                <a:lnTo>
                  <a:pt x="148" y="574"/>
                </a:lnTo>
                <a:lnTo>
                  <a:pt x="152" y="573"/>
                </a:lnTo>
                <a:lnTo>
                  <a:pt x="157" y="570"/>
                </a:lnTo>
                <a:lnTo>
                  <a:pt x="160" y="567"/>
                </a:lnTo>
                <a:lnTo>
                  <a:pt x="160" y="567"/>
                </a:lnTo>
                <a:lnTo>
                  <a:pt x="159" y="565"/>
                </a:lnTo>
                <a:lnTo>
                  <a:pt x="159" y="562"/>
                </a:lnTo>
                <a:lnTo>
                  <a:pt x="159" y="562"/>
                </a:lnTo>
                <a:lnTo>
                  <a:pt x="151" y="562"/>
                </a:lnTo>
                <a:lnTo>
                  <a:pt x="142" y="562"/>
                </a:lnTo>
                <a:lnTo>
                  <a:pt x="142" y="562"/>
                </a:lnTo>
                <a:lnTo>
                  <a:pt x="140" y="570"/>
                </a:lnTo>
                <a:lnTo>
                  <a:pt x="140" y="577"/>
                </a:lnTo>
                <a:lnTo>
                  <a:pt x="140" y="577"/>
                </a:lnTo>
                <a:close/>
                <a:moveTo>
                  <a:pt x="165" y="567"/>
                </a:moveTo>
                <a:lnTo>
                  <a:pt x="165" y="567"/>
                </a:lnTo>
                <a:lnTo>
                  <a:pt x="166" y="567"/>
                </a:lnTo>
                <a:lnTo>
                  <a:pt x="168" y="567"/>
                </a:lnTo>
                <a:lnTo>
                  <a:pt x="168" y="567"/>
                </a:lnTo>
                <a:lnTo>
                  <a:pt x="166" y="562"/>
                </a:lnTo>
                <a:lnTo>
                  <a:pt x="166" y="562"/>
                </a:lnTo>
                <a:lnTo>
                  <a:pt x="165" y="562"/>
                </a:lnTo>
                <a:lnTo>
                  <a:pt x="165" y="562"/>
                </a:lnTo>
                <a:lnTo>
                  <a:pt x="165" y="567"/>
                </a:lnTo>
                <a:lnTo>
                  <a:pt x="165" y="567"/>
                </a:lnTo>
                <a:close/>
                <a:moveTo>
                  <a:pt x="378" y="571"/>
                </a:moveTo>
                <a:lnTo>
                  <a:pt x="378" y="571"/>
                </a:lnTo>
                <a:lnTo>
                  <a:pt x="378" y="570"/>
                </a:lnTo>
                <a:lnTo>
                  <a:pt x="378" y="568"/>
                </a:lnTo>
                <a:lnTo>
                  <a:pt x="377" y="567"/>
                </a:lnTo>
                <a:lnTo>
                  <a:pt x="377" y="564"/>
                </a:lnTo>
                <a:lnTo>
                  <a:pt x="377" y="564"/>
                </a:lnTo>
                <a:lnTo>
                  <a:pt x="375" y="562"/>
                </a:lnTo>
                <a:lnTo>
                  <a:pt x="373" y="562"/>
                </a:lnTo>
                <a:lnTo>
                  <a:pt x="372" y="562"/>
                </a:lnTo>
                <a:lnTo>
                  <a:pt x="372" y="562"/>
                </a:lnTo>
                <a:lnTo>
                  <a:pt x="373" y="565"/>
                </a:lnTo>
                <a:lnTo>
                  <a:pt x="375" y="568"/>
                </a:lnTo>
                <a:lnTo>
                  <a:pt x="375" y="570"/>
                </a:lnTo>
                <a:lnTo>
                  <a:pt x="378" y="571"/>
                </a:lnTo>
                <a:lnTo>
                  <a:pt x="378" y="571"/>
                </a:lnTo>
                <a:close/>
                <a:moveTo>
                  <a:pt x="526" y="564"/>
                </a:moveTo>
                <a:lnTo>
                  <a:pt x="526" y="564"/>
                </a:lnTo>
                <a:lnTo>
                  <a:pt x="526" y="571"/>
                </a:lnTo>
                <a:lnTo>
                  <a:pt x="526" y="571"/>
                </a:lnTo>
                <a:lnTo>
                  <a:pt x="527" y="570"/>
                </a:lnTo>
                <a:lnTo>
                  <a:pt x="529" y="567"/>
                </a:lnTo>
                <a:lnTo>
                  <a:pt x="529" y="565"/>
                </a:lnTo>
                <a:lnTo>
                  <a:pt x="527" y="562"/>
                </a:lnTo>
                <a:lnTo>
                  <a:pt x="527" y="562"/>
                </a:lnTo>
                <a:lnTo>
                  <a:pt x="527" y="564"/>
                </a:lnTo>
                <a:lnTo>
                  <a:pt x="526" y="564"/>
                </a:lnTo>
                <a:lnTo>
                  <a:pt x="526" y="564"/>
                </a:lnTo>
                <a:close/>
                <a:moveTo>
                  <a:pt x="552" y="567"/>
                </a:moveTo>
                <a:lnTo>
                  <a:pt x="552" y="567"/>
                </a:lnTo>
                <a:lnTo>
                  <a:pt x="553" y="565"/>
                </a:lnTo>
                <a:lnTo>
                  <a:pt x="553" y="562"/>
                </a:lnTo>
                <a:lnTo>
                  <a:pt x="553" y="562"/>
                </a:lnTo>
                <a:lnTo>
                  <a:pt x="552" y="562"/>
                </a:lnTo>
                <a:lnTo>
                  <a:pt x="552" y="562"/>
                </a:lnTo>
                <a:lnTo>
                  <a:pt x="552" y="564"/>
                </a:lnTo>
                <a:lnTo>
                  <a:pt x="552" y="567"/>
                </a:lnTo>
                <a:lnTo>
                  <a:pt x="552" y="567"/>
                </a:lnTo>
                <a:close/>
                <a:moveTo>
                  <a:pt x="686" y="568"/>
                </a:moveTo>
                <a:lnTo>
                  <a:pt x="686" y="568"/>
                </a:lnTo>
                <a:lnTo>
                  <a:pt x="689" y="565"/>
                </a:lnTo>
                <a:lnTo>
                  <a:pt x="689" y="564"/>
                </a:lnTo>
                <a:lnTo>
                  <a:pt x="688" y="562"/>
                </a:lnTo>
                <a:lnTo>
                  <a:pt x="688" y="562"/>
                </a:lnTo>
                <a:lnTo>
                  <a:pt x="688" y="564"/>
                </a:lnTo>
                <a:lnTo>
                  <a:pt x="686" y="565"/>
                </a:lnTo>
                <a:lnTo>
                  <a:pt x="685" y="567"/>
                </a:lnTo>
                <a:lnTo>
                  <a:pt x="686" y="568"/>
                </a:lnTo>
                <a:lnTo>
                  <a:pt x="686" y="568"/>
                </a:lnTo>
                <a:close/>
                <a:moveTo>
                  <a:pt x="96" y="567"/>
                </a:moveTo>
                <a:lnTo>
                  <a:pt x="96" y="567"/>
                </a:lnTo>
                <a:lnTo>
                  <a:pt x="107" y="577"/>
                </a:lnTo>
                <a:lnTo>
                  <a:pt x="113" y="584"/>
                </a:lnTo>
                <a:lnTo>
                  <a:pt x="119" y="587"/>
                </a:lnTo>
                <a:lnTo>
                  <a:pt x="119" y="587"/>
                </a:lnTo>
                <a:lnTo>
                  <a:pt x="114" y="574"/>
                </a:lnTo>
                <a:lnTo>
                  <a:pt x="111" y="562"/>
                </a:lnTo>
                <a:lnTo>
                  <a:pt x="111" y="562"/>
                </a:lnTo>
                <a:lnTo>
                  <a:pt x="107" y="564"/>
                </a:lnTo>
                <a:lnTo>
                  <a:pt x="104" y="565"/>
                </a:lnTo>
                <a:lnTo>
                  <a:pt x="101" y="565"/>
                </a:lnTo>
                <a:lnTo>
                  <a:pt x="96" y="567"/>
                </a:lnTo>
                <a:lnTo>
                  <a:pt x="96" y="567"/>
                </a:lnTo>
                <a:close/>
                <a:moveTo>
                  <a:pt x="203" y="570"/>
                </a:moveTo>
                <a:lnTo>
                  <a:pt x="203" y="570"/>
                </a:lnTo>
                <a:lnTo>
                  <a:pt x="204" y="568"/>
                </a:lnTo>
                <a:lnTo>
                  <a:pt x="204" y="567"/>
                </a:lnTo>
                <a:lnTo>
                  <a:pt x="203" y="562"/>
                </a:lnTo>
                <a:lnTo>
                  <a:pt x="203" y="562"/>
                </a:lnTo>
                <a:lnTo>
                  <a:pt x="200" y="562"/>
                </a:lnTo>
                <a:lnTo>
                  <a:pt x="200" y="562"/>
                </a:lnTo>
                <a:lnTo>
                  <a:pt x="201" y="567"/>
                </a:lnTo>
                <a:lnTo>
                  <a:pt x="203" y="570"/>
                </a:lnTo>
                <a:lnTo>
                  <a:pt x="203" y="570"/>
                </a:lnTo>
                <a:close/>
                <a:moveTo>
                  <a:pt x="651" y="565"/>
                </a:moveTo>
                <a:lnTo>
                  <a:pt x="651" y="565"/>
                </a:lnTo>
                <a:lnTo>
                  <a:pt x="654" y="565"/>
                </a:lnTo>
                <a:lnTo>
                  <a:pt x="654" y="564"/>
                </a:lnTo>
                <a:lnTo>
                  <a:pt x="654" y="564"/>
                </a:lnTo>
                <a:lnTo>
                  <a:pt x="654" y="564"/>
                </a:lnTo>
                <a:lnTo>
                  <a:pt x="653" y="564"/>
                </a:lnTo>
                <a:lnTo>
                  <a:pt x="651" y="565"/>
                </a:lnTo>
                <a:lnTo>
                  <a:pt x="651" y="565"/>
                </a:lnTo>
                <a:close/>
                <a:moveTo>
                  <a:pt x="742" y="573"/>
                </a:moveTo>
                <a:lnTo>
                  <a:pt x="742" y="573"/>
                </a:lnTo>
                <a:lnTo>
                  <a:pt x="750" y="570"/>
                </a:lnTo>
                <a:lnTo>
                  <a:pt x="752" y="567"/>
                </a:lnTo>
                <a:lnTo>
                  <a:pt x="753" y="564"/>
                </a:lnTo>
                <a:lnTo>
                  <a:pt x="753" y="564"/>
                </a:lnTo>
                <a:lnTo>
                  <a:pt x="750" y="564"/>
                </a:lnTo>
                <a:lnTo>
                  <a:pt x="747" y="567"/>
                </a:lnTo>
                <a:lnTo>
                  <a:pt x="742" y="573"/>
                </a:lnTo>
                <a:lnTo>
                  <a:pt x="742" y="573"/>
                </a:lnTo>
                <a:close/>
                <a:moveTo>
                  <a:pt x="186" y="567"/>
                </a:moveTo>
                <a:lnTo>
                  <a:pt x="186" y="567"/>
                </a:lnTo>
                <a:lnTo>
                  <a:pt x="186" y="577"/>
                </a:lnTo>
                <a:lnTo>
                  <a:pt x="186" y="587"/>
                </a:lnTo>
                <a:lnTo>
                  <a:pt x="186" y="587"/>
                </a:lnTo>
                <a:lnTo>
                  <a:pt x="198" y="584"/>
                </a:lnTo>
                <a:lnTo>
                  <a:pt x="212" y="581"/>
                </a:lnTo>
                <a:lnTo>
                  <a:pt x="212" y="581"/>
                </a:lnTo>
                <a:lnTo>
                  <a:pt x="212" y="579"/>
                </a:lnTo>
                <a:lnTo>
                  <a:pt x="210" y="577"/>
                </a:lnTo>
                <a:lnTo>
                  <a:pt x="209" y="573"/>
                </a:lnTo>
                <a:lnTo>
                  <a:pt x="209" y="573"/>
                </a:lnTo>
                <a:lnTo>
                  <a:pt x="207" y="577"/>
                </a:lnTo>
                <a:lnTo>
                  <a:pt x="206" y="579"/>
                </a:lnTo>
                <a:lnTo>
                  <a:pt x="203" y="579"/>
                </a:lnTo>
                <a:lnTo>
                  <a:pt x="201" y="577"/>
                </a:lnTo>
                <a:lnTo>
                  <a:pt x="197" y="571"/>
                </a:lnTo>
                <a:lnTo>
                  <a:pt x="195" y="564"/>
                </a:lnTo>
                <a:lnTo>
                  <a:pt x="195" y="564"/>
                </a:lnTo>
                <a:lnTo>
                  <a:pt x="191" y="565"/>
                </a:lnTo>
                <a:lnTo>
                  <a:pt x="186" y="567"/>
                </a:lnTo>
                <a:lnTo>
                  <a:pt x="186" y="567"/>
                </a:lnTo>
                <a:close/>
                <a:moveTo>
                  <a:pt x="468" y="573"/>
                </a:moveTo>
                <a:lnTo>
                  <a:pt x="468" y="573"/>
                </a:lnTo>
                <a:lnTo>
                  <a:pt x="468" y="570"/>
                </a:lnTo>
                <a:lnTo>
                  <a:pt x="468" y="565"/>
                </a:lnTo>
                <a:lnTo>
                  <a:pt x="468" y="565"/>
                </a:lnTo>
                <a:lnTo>
                  <a:pt x="465" y="564"/>
                </a:lnTo>
                <a:lnTo>
                  <a:pt x="465" y="564"/>
                </a:lnTo>
                <a:lnTo>
                  <a:pt x="465" y="570"/>
                </a:lnTo>
                <a:lnTo>
                  <a:pt x="466" y="573"/>
                </a:lnTo>
                <a:lnTo>
                  <a:pt x="468" y="573"/>
                </a:lnTo>
                <a:lnTo>
                  <a:pt x="468" y="573"/>
                </a:lnTo>
                <a:close/>
                <a:moveTo>
                  <a:pt x="535" y="573"/>
                </a:moveTo>
                <a:lnTo>
                  <a:pt x="535" y="573"/>
                </a:lnTo>
                <a:lnTo>
                  <a:pt x="540" y="573"/>
                </a:lnTo>
                <a:lnTo>
                  <a:pt x="540" y="573"/>
                </a:lnTo>
                <a:lnTo>
                  <a:pt x="540" y="568"/>
                </a:lnTo>
                <a:lnTo>
                  <a:pt x="538" y="565"/>
                </a:lnTo>
                <a:lnTo>
                  <a:pt x="537" y="564"/>
                </a:lnTo>
                <a:lnTo>
                  <a:pt x="537" y="564"/>
                </a:lnTo>
                <a:lnTo>
                  <a:pt x="535" y="568"/>
                </a:lnTo>
                <a:lnTo>
                  <a:pt x="535" y="573"/>
                </a:lnTo>
                <a:lnTo>
                  <a:pt x="535" y="573"/>
                </a:lnTo>
                <a:close/>
                <a:moveTo>
                  <a:pt x="549" y="576"/>
                </a:moveTo>
                <a:lnTo>
                  <a:pt x="549" y="576"/>
                </a:lnTo>
                <a:lnTo>
                  <a:pt x="549" y="570"/>
                </a:lnTo>
                <a:lnTo>
                  <a:pt x="547" y="567"/>
                </a:lnTo>
                <a:lnTo>
                  <a:pt x="546" y="564"/>
                </a:lnTo>
                <a:lnTo>
                  <a:pt x="544" y="564"/>
                </a:lnTo>
                <a:lnTo>
                  <a:pt x="544" y="564"/>
                </a:lnTo>
                <a:lnTo>
                  <a:pt x="544" y="571"/>
                </a:lnTo>
                <a:lnTo>
                  <a:pt x="546" y="574"/>
                </a:lnTo>
                <a:lnTo>
                  <a:pt x="549" y="576"/>
                </a:lnTo>
                <a:lnTo>
                  <a:pt x="549" y="576"/>
                </a:lnTo>
                <a:close/>
                <a:moveTo>
                  <a:pt x="216" y="576"/>
                </a:moveTo>
                <a:lnTo>
                  <a:pt x="216" y="576"/>
                </a:lnTo>
                <a:lnTo>
                  <a:pt x="219" y="573"/>
                </a:lnTo>
                <a:lnTo>
                  <a:pt x="219" y="573"/>
                </a:lnTo>
                <a:lnTo>
                  <a:pt x="216" y="567"/>
                </a:lnTo>
                <a:lnTo>
                  <a:pt x="216" y="567"/>
                </a:lnTo>
                <a:lnTo>
                  <a:pt x="213" y="567"/>
                </a:lnTo>
                <a:lnTo>
                  <a:pt x="212" y="565"/>
                </a:lnTo>
                <a:lnTo>
                  <a:pt x="212" y="565"/>
                </a:lnTo>
                <a:lnTo>
                  <a:pt x="212" y="568"/>
                </a:lnTo>
                <a:lnTo>
                  <a:pt x="213" y="571"/>
                </a:lnTo>
                <a:lnTo>
                  <a:pt x="216" y="576"/>
                </a:lnTo>
                <a:lnTo>
                  <a:pt x="216" y="576"/>
                </a:lnTo>
                <a:close/>
                <a:moveTo>
                  <a:pt x="492" y="576"/>
                </a:moveTo>
                <a:lnTo>
                  <a:pt x="492" y="576"/>
                </a:lnTo>
                <a:lnTo>
                  <a:pt x="492" y="573"/>
                </a:lnTo>
                <a:lnTo>
                  <a:pt x="491" y="568"/>
                </a:lnTo>
                <a:lnTo>
                  <a:pt x="488" y="567"/>
                </a:lnTo>
                <a:lnTo>
                  <a:pt x="485" y="565"/>
                </a:lnTo>
                <a:lnTo>
                  <a:pt x="483" y="567"/>
                </a:lnTo>
                <a:lnTo>
                  <a:pt x="483" y="567"/>
                </a:lnTo>
                <a:lnTo>
                  <a:pt x="488" y="573"/>
                </a:lnTo>
                <a:lnTo>
                  <a:pt x="489" y="574"/>
                </a:lnTo>
                <a:lnTo>
                  <a:pt x="492" y="576"/>
                </a:lnTo>
                <a:lnTo>
                  <a:pt x="492" y="576"/>
                </a:lnTo>
                <a:close/>
                <a:moveTo>
                  <a:pt x="730" y="571"/>
                </a:moveTo>
                <a:lnTo>
                  <a:pt x="730" y="571"/>
                </a:lnTo>
                <a:lnTo>
                  <a:pt x="732" y="568"/>
                </a:lnTo>
                <a:lnTo>
                  <a:pt x="733" y="567"/>
                </a:lnTo>
                <a:lnTo>
                  <a:pt x="732" y="567"/>
                </a:lnTo>
                <a:lnTo>
                  <a:pt x="732" y="567"/>
                </a:lnTo>
                <a:lnTo>
                  <a:pt x="730" y="570"/>
                </a:lnTo>
                <a:lnTo>
                  <a:pt x="730" y="570"/>
                </a:lnTo>
                <a:lnTo>
                  <a:pt x="730" y="571"/>
                </a:lnTo>
                <a:lnTo>
                  <a:pt x="730" y="571"/>
                </a:lnTo>
                <a:close/>
                <a:moveTo>
                  <a:pt x="175" y="568"/>
                </a:moveTo>
                <a:lnTo>
                  <a:pt x="175" y="568"/>
                </a:lnTo>
                <a:lnTo>
                  <a:pt x="178" y="574"/>
                </a:lnTo>
                <a:lnTo>
                  <a:pt x="181" y="577"/>
                </a:lnTo>
                <a:lnTo>
                  <a:pt x="181" y="577"/>
                </a:lnTo>
                <a:lnTo>
                  <a:pt x="181" y="571"/>
                </a:lnTo>
                <a:lnTo>
                  <a:pt x="181" y="570"/>
                </a:lnTo>
                <a:lnTo>
                  <a:pt x="180" y="567"/>
                </a:lnTo>
                <a:lnTo>
                  <a:pt x="180" y="567"/>
                </a:lnTo>
                <a:lnTo>
                  <a:pt x="178" y="568"/>
                </a:lnTo>
                <a:lnTo>
                  <a:pt x="175" y="568"/>
                </a:lnTo>
                <a:lnTo>
                  <a:pt x="175" y="568"/>
                </a:lnTo>
                <a:close/>
                <a:moveTo>
                  <a:pt x="345" y="576"/>
                </a:moveTo>
                <a:lnTo>
                  <a:pt x="345" y="576"/>
                </a:lnTo>
                <a:lnTo>
                  <a:pt x="341" y="573"/>
                </a:lnTo>
                <a:lnTo>
                  <a:pt x="335" y="570"/>
                </a:lnTo>
                <a:lnTo>
                  <a:pt x="329" y="568"/>
                </a:lnTo>
                <a:lnTo>
                  <a:pt x="323" y="568"/>
                </a:lnTo>
                <a:lnTo>
                  <a:pt x="323" y="568"/>
                </a:lnTo>
                <a:lnTo>
                  <a:pt x="328" y="571"/>
                </a:lnTo>
                <a:lnTo>
                  <a:pt x="334" y="574"/>
                </a:lnTo>
                <a:lnTo>
                  <a:pt x="338" y="577"/>
                </a:lnTo>
                <a:lnTo>
                  <a:pt x="341" y="577"/>
                </a:lnTo>
                <a:lnTo>
                  <a:pt x="345" y="576"/>
                </a:lnTo>
                <a:lnTo>
                  <a:pt x="345" y="576"/>
                </a:lnTo>
                <a:close/>
                <a:moveTo>
                  <a:pt x="392" y="584"/>
                </a:moveTo>
                <a:lnTo>
                  <a:pt x="392" y="584"/>
                </a:lnTo>
                <a:lnTo>
                  <a:pt x="392" y="584"/>
                </a:lnTo>
                <a:lnTo>
                  <a:pt x="393" y="584"/>
                </a:lnTo>
                <a:lnTo>
                  <a:pt x="393" y="584"/>
                </a:lnTo>
                <a:lnTo>
                  <a:pt x="392" y="574"/>
                </a:lnTo>
                <a:lnTo>
                  <a:pt x="390" y="571"/>
                </a:lnTo>
                <a:lnTo>
                  <a:pt x="387" y="568"/>
                </a:lnTo>
                <a:lnTo>
                  <a:pt x="387" y="568"/>
                </a:lnTo>
                <a:lnTo>
                  <a:pt x="386" y="573"/>
                </a:lnTo>
                <a:lnTo>
                  <a:pt x="387" y="577"/>
                </a:lnTo>
                <a:lnTo>
                  <a:pt x="389" y="581"/>
                </a:lnTo>
                <a:lnTo>
                  <a:pt x="392" y="584"/>
                </a:lnTo>
                <a:lnTo>
                  <a:pt x="392" y="584"/>
                </a:lnTo>
                <a:close/>
                <a:moveTo>
                  <a:pt x="226" y="574"/>
                </a:moveTo>
                <a:lnTo>
                  <a:pt x="226" y="574"/>
                </a:lnTo>
                <a:lnTo>
                  <a:pt x="236" y="574"/>
                </a:lnTo>
                <a:lnTo>
                  <a:pt x="245" y="573"/>
                </a:lnTo>
                <a:lnTo>
                  <a:pt x="245" y="573"/>
                </a:lnTo>
                <a:lnTo>
                  <a:pt x="241" y="571"/>
                </a:lnTo>
                <a:lnTo>
                  <a:pt x="235" y="570"/>
                </a:lnTo>
                <a:lnTo>
                  <a:pt x="230" y="571"/>
                </a:lnTo>
                <a:lnTo>
                  <a:pt x="227" y="573"/>
                </a:lnTo>
                <a:lnTo>
                  <a:pt x="226" y="574"/>
                </a:lnTo>
                <a:lnTo>
                  <a:pt x="226" y="574"/>
                </a:lnTo>
                <a:close/>
                <a:moveTo>
                  <a:pt x="563" y="576"/>
                </a:moveTo>
                <a:lnTo>
                  <a:pt x="563" y="576"/>
                </a:lnTo>
                <a:lnTo>
                  <a:pt x="566" y="576"/>
                </a:lnTo>
                <a:lnTo>
                  <a:pt x="567" y="574"/>
                </a:lnTo>
                <a:lnTo>
                  <a:pt x="569" y="573"/>
                </a:lnTo>
                <a:lnTo>
                  <a:pt x="569" y="573"/>
                </a:lnTo>
                <a:lnTo>
                  <a:pt x="567" y="571"/>
                </a:lnTo>
                <a:lnTo>
                  <a:pt x="564" y="570"/>
                </a:lnTo>
                <a:lnTo>
                  <a:pt x="564" y="570"/>
                </a:lnTo>
                <a:lnTo>
                  <a:pt x="563" y="576"/>
                </a:lnTo>
                <a:lnTo>
                  <a:pt x="563" y="576"/>
                </a:lnTo>
                <a:close/>
                <a:moveTo>
                  <a:pt x="166" y="590"/>
                </a:moveTo>
                <a:lnTo>
                  <a:pt x="166" y="590"/>
                </a:lnTo>
                <a:lnTo>
                  <a:pt x="172" y="590"/>
                </a:lnTo>
                <a:lnTo>
                  <a:pt x="180" y="590"/>
                </a:lnTo>
                <a:lnTo>
                  <a:pt x="180" y="590"/>
                </a:lnTo>
                <a:lnTo>
                  <a:pt x="178" y="585"/>
                </a:lnTo>
                <a:lnTo>
                  <a:pt x="175" y="581"/>
                </a:lnTo>
                <a:lnTo>
                  <a:pt x="171" y="571"/>
                </a:lnTo>
                <a:lnTo>
                  <a:pt x="171" y="571"/>
                </a:lnTo>
                <a:lnTo>
                  <a:pt x="168" y="571"/>
                </a:lnTo>
                <a:lnTo>
                  <a:pt x="165" y="571"/>
                </a:lnTo>
                <a:lnTo>
                  <a:pt x="165" y="571"/>
                </a:lnTo>
                <a:lnTo>
                  <a:pt x="166" y="581"/>
                </a:lnTo>
                <a:lnTo>
                  <a:pt x="166" y="590"/>
                </a:lnTo>
                <a:lnTo>
                  <a:pt x="166" y="590"/>
                </a:lnTo>
                <a:close/>
                <a:moveTo>
                  <a:pt x="688" y="571"/>
                </a:moveTo>
                <a:lnTo>
                  <a:pt x="688" y="571"/>
                </a:lnTo>
                <a:lnTo>
                  <a:pt x="678" y="582"/>
                </a:lnTo>
                <a:lnTo>
                  <a:pt x="674" y="588"/>
                </a:lnTo>
                <a:lnTo>
                  <a:pt x="669" y="593"/>
                </a:lnTo>
                <a:lnTo>
                  <a:pt x="669" y="593"/>
                </a:lnTo>
                <a:lnTo>
                  <a:pt x="683" y="585"/>
                </a:lnTo>
                <a:lnTo>
                  <a:pt x="688" y="579"/>
                </a:lnTo>
                <a:lnTo>
                  <a:pt x="691" y="571"/>
                </a:lnTo>
                <a:lnTo>
                  <a:pt x="691" y="571"/>
                </a:lnTo>
                <a:lnTo>
                  <a:pt x="688" y="571"/>
                </a:lnTo>
                <a:lnTo>
                  <a:pt x="688" y="571"/>
                </a:lnTo>
                <a:close/>
                <a:moveTo>
                  <a:pt x="401" y="584"/>
                </a:moveTo>
                <a:lnTo>
                  <a:pt x="401" y="584"/>
                </a:lnTo>
                <a:lnTo>
                  <a:pt x="399" y="577"/>
                </a:lnTo>
                <a:lnTo>
                  <a:pt x="398" y="574"/>
                </a:lnTo>
                <a:lnTo>
                  <a:pt x="395" y="573"/>
                </a:lnTo>
                <a:lnTo>
                  <a:pt x="395" y="573"/>
                </a:lnTo>
                <a:lnTo>
                  <a:pt x="398" y="579"/>
                </a:lnTo>
                <a:lnTo>
                  <a:pt x="401" y="584"/>
                </a:lnTo>
                <a:lnTo>
                  <a:pt x="401" y="584"/>
                </a:lnTo>
                <a:close/>
                <a:moveTo>
                  <a:pt x="503" y="585"/>
                </a:moveTo>
                <a:lnTo>
                  <a:pt x="503" y="585"/>
                </a:lnTo>
                <a:lnTo>
                  <a:pt x="505" y="590"/>
                </a:lnTo>
                <a:lnTo>
                  <a:pt x="506" y="593"/>
                </a:lnTo>
                <a:lnTo>
                  <a:pt x="509" y="600"/>
                </a:lnTo>
                <a:lnTo>
                  <a:pt x="509" y="600"/>
                </a:lnTo>
                <a:lnTo>
                  <a:pt x="514" y="597"/>
                </a:lnTo>
                <a:lnTo>
                  <a:pt x="517" y="596"/>
                </a:lnTo>
                <a:lnTo>
                  <a:pt x="517" y="596"/>
                </a:lnTo>
                <a:lnTo>
                  <a:pt x="515" y="582"/>
                </a:lnTo>
                <a:lnTo>
                  <a:pt x="515" y="577"/>
                </a:lnTo>
                <a:lnTo>
                  <a:pt x="512" y="573"/>
                </a:lnTo>
                <a:lnTo>
                  <a:pt x="512" y="573"/>
                </a:lnTo>
                <a:lnTo>
                  <a:pt x="511" y="576"/>
                </a:lnTo>
                <a:lnTo>
                  <a:pt x="508" y="579"/>
                </a:lnTo>
                <a:lnTo>
                  <a:pt x="505" y="582"/>
                </a:lnTo>
                <a:lnTo>
                  <a:pt x="503" y="585"/>
                </a:lnTo>
                <a:lnTo>
                  <a:pt x="503" y="585"/>
                </a:lnTo>
                <a:close/>
                <a:moveTo>
                  <a:pt x="625" y="597"/>
                </a:moveTo>
                <a:lnTo>
                  <a:pt x="625" y="597"/>
                </a:lnTo>
                <a:lnTo>
                  <a:pt x="631" y="593"/>
                </a:lnTo>
                <a:lnTo>
                  <a:pt x="637" y="587"/>
                </a:lnTo>
                <a:lnTo>
                  <a:pt x="642" y="581"/>
                </a:lnTo>
                <a:lnTo>
                  <a:pt x="648" y="574"/>
                </a:lnTo>
                <a:lnTo>
                  <a:pt x="648" y="574"/>
                </a:lnTo>
                <a:lnTo>
                  <a:pt x="648" y="573"/>
                </a:lnTo>
                <a:lnTo>
                  <a:pt x="646" y="573"/>
                </a:lnTo>
                <a:lnTo>
                  <a:pt x="646" y="573"/>
                </a:lnTo>
                <a:lnTo>
                  <a:pt x="634" y="582"/>
                </a:lnTo>
                <a:lnTo>
                  <a:pt x="628" y="588"/>
                </a:lnTo>
                <a:lnTo>
                  <a:pt x="627" y="593"/>
                </a:lnTo>
                <a:lnTo>
                  <a:pt x="625" y="597"/>
                </a:lnTo>
                <a:lnTo>
                  <a:pt x="625" y="597"/>
                </a:lnTo>
                <a:close/>
                <a:moveTo>
                  <a:pt x="428" y="577"/>
                </a:moveTo>
                <a:lnTo>
                  <a:pt x="428" y="577"/>
                </a:lnTo>
                <a:lnTo>
                  <a:pt x="430" y="577"/>
                </a:lnTo>
                <a:lnTo>
                  <a:pt x="433" y="579"/>
                </a:lnTo>
                <a:lnTo>
                  <a:pt x="433" y="579"/>
                </a:lnTo>
                <a:lnTo>
                  <a:pt x="431" y="574"/>
                </a:lnTo>
                <a:lnTo>
                  <a:pt x="428" y="573"/>
                </a:lnTo>
                <a:lnTo>
                  <a:pt x="428" y="573"/>
                </a:lnTo>
                <a:lnTo>
                  <a:pt x="428" y="577"/>
                </a:lnTo>
                <a:lnTo>
                  <a:pt x="428" y="577"/>
                </a:lnTo>
                <a:close/>
                <a:moveTo>
                  <a:pt x="146" y="584"/>
                </a:moveTo>
                <a:lnTo>
                  <a:pt x="146" y="584"/>
                </a:lnTo>
                <a:lnTo>
                  <a:pt x="152" y="587"/>
                </a:lnTo>
                <a:lnTo>
                  <a:pt x="160" y="588"/>
                </a:lnTo>
                <a:lnTo>
                  <a:pt x="160" y="588"/>
                </a:lnTo>
                <a:lnTo>
                  <a:pt x="162" y="581"/>
                </a:lnTo>
                <a:lnTo>
                  <a:pt x="160" y="577"/>
                </a:lnTo>
                <a:lnTo>
                  <a:pt x="159" y="574"/>
                </a:lnTo>
                <a:lnTo>
                  <a:pt x="159" y="574"/>
                </a:lnTo>
                <a:lnTo>
                  <a:pt x="152" y="577"/>
                </a:lnTo>
                <a:lnTo>
                  <a:pt x="149" y="581"/>
                </a:lnTo>
                <a:lnTo>
                  <a:pt x="146" y="584"/>
                </a:lnTo>
                <a:lnTo>
                  <a:pt x="146" y="584"/>
                </a:lnTo>
                <a:close/>
                <a:moveTo>
                  <a:pt x="384" y="585"/>
                </a:moveTo>
                <a:lnTo>
                  <a:pt x="384" y="585"/>
                </a:lnTo>
                <a:lnTo>
                  <a:pt x="383" y="579"/>
                </a:lnTo>
                <a:lnTo>
                  <a:pt x="380" y="574"/>
                </a:lnTo>
                <a:lnTo>
                  <a:pt x="380" y="574"/>
                </a:lnTo>
                <a:lnTo>
                  <a:pt x="380" y="582"/>
                </a:lnTo>
                <a:lnTo>
                  <a:pt x="381" y="584"/>
                </a:lnTo>
                <a:lnTo>
                  <a:pt x="384" y="585"/>
                </a:lnTo>
                <a:lnTo>
                  <a:pt x="384" y="585"/>
                </a:lnTo>
                <a:close/>
                <a:moveTo>
                  <a:pt x="329" y="579"/>
                </a:moveTo>
                <a:lnTo>
                  <a:pt x="329" y="579"/>
                </a:lnTo>
                <a:lnTo>
                  <a:pt x="328" y="576"/>
                </a:lnTo>
                <a:lnTo>
                  <a:pt x="325" y="576"/>
                </a:lnTo>
                <a:lnTo>
                  <a:pt x="325" y="576"/>
                </a:lnTo>
                <a:lnTo>
                  <a:pt x="326" y="577"/>
                </a:lnTo>
                <a:lnTo>
                  <a:pt x="326" y="577"/>
                </a:lnTo>
                <a:lnTo>
                  <a:pt x="329" y="579"/>
                </a:lnTo>
                <a:lnTo>
                  <a:pt x="329" y="579"/>
                </a:lnTo>
                <a:close/>
                <a:moveTo>
                  <a:pt x="576" y="585"/>
                </a:moveTo>
                <a:lnTo>
                  <a:pt x="576" y="585"/>
                </a:lnTo>
                <a:lnTo>
                  <a:pt x="579" y="591"/>
                </a:lnTo>
                <a:lnTo>
                  <a:pt x="582" y="596"/>
                </a:lnTo>
                <a:lnTo>
                  <a:pt x="582" y="596"/>
                </a:lnTo>
                <a:lnTo>
                  <a:pt x="585" y="591"/>
                </a:lnTo>
                <a:lnTo>
                  <a:pt x="587" y="587"/>
                </a:lnTo>
                <a:lnTo>
                  <a:pt x="588" y="581"/>
                </a:lnTo>
                <a:lnTo>
                  <a:pt x="592" y="576"/>
                </a:lnTo>
                <a:lnTo>
                  <a:pt x="592" y="576"/>
                </a:lnTo>
                <a:lnTo>
                  <a:pt x="584" y="581"/>
                </a:lnTo>
                <a:lnTo>
                  <a:pt x="576" y="585"/>
                </a:lnTo>
                <a:lnTo>
                  <a:pt x="576" y="585"/>
                </a:lnTo>
                <a:close/>
                <a:moveTo>
                  <a:pt x="640" y="591"/>
                </a:moveTo>
                <a:lnTo>
                  <a:pt x="640" y="591"/>
                </a:lnTo>
                <a:lnTo>
                  <a:pt x="648" y="585"/>
                </a:lnTo>
                <a:lnTo>
                  <a:pt x="651" y="581"/>
                </a:lnTo>
                <a:lnTo>
                  <a:pt x="651" y="579"/>
                </a:lnTo>
                <a:lnTo>
                  <a:pt x="651" y="576"/>
                </a:lnTo>
                <a:lnTo>
                  <a:pt x="651" y="576"/>
                </a:lnTo>
                <a:lnTo>
                  <a:pt x="648" y="579"/>
                </a:lnTo>
                <a:lnTo>
                  <a:pt x="645" y="584"/>
                </a:lnTo>
                <a:lnTo>
                  <a:pt x="640" y="587"/>
                </a:lnTo>
                <a:lnTo>
                  <a:pt x="640" y="591"/>
                </a:lnTo>
                <a:lnTo>
                  <a:pt x="640" y="591"/>
                </a:lnTo>
                <a:close/>
                <a:moveTo>
                  <a:pt x="87" y="581"/>
                </a:moveTo>
                <a:lnTo>
                  <a:pt x="87" y="581"/>
                </a:lnTo>
                <a:lnTo>
                  <a:pt x="84" y="577"/>
                </a:lnTo>
                <a:lnTo>
                  <a:pt x="81" y="576"/>
                </a:lnTo>
                <a:lnTo>
                  <a:pt x="81" y="576"/>
                </a:lnTo>
                <a:lnTo>
                  <a:pt x="82" y="579"/>
                </a:lnTo>
                <a:lnTo>
                  <a:pt x="87" y="581"/>
                </a:lnTo>
                <a:lnTo>
                  <a:pt x="87" y="581"/>
                </a:lnTo>
                <a:close/>
                <a:moveTo>
                  <a:pt x="256" y="577"/>
                </a:moveTo>
                <a:lnTo>
                  <a:pt x="256" y="577"/>
                </a:lnTo>
                <a:lnTo>
                  <a:pt x="258" y="581"/>
                </a:lnTo>
                <a:lnTo>
                  <a:pt x="259" y="584"/>
                </a:lnTo>
                <a:lnTo>
                  <a:pt x="262" y="585"/>
                </a:lnTo>
                <a:lnTo>
                  <a:pt x="265" y="585"/>
                </a:lnTo>
                <a:lnTo>
                  <a:pt x="273" y="587"/>
                </a:lnTo>
                <a:lnTo>
                  <a:pt x="280" y="585"/>
                </a:lnTo>
                <a:lnTo>
                  <a:pt x="280" y="585"/>
                </a:lnTo>
                <a:lnTo>
                  <a:pt x="279" y="577"/>
                </a:lnTo>
                <a:lnTo>
                  <a:pt x="279" y="577"/>
                </a:lnTo>
                <a:lnTo>
                  <a:pt x="268" y="577"/>
                </a:lnTo>
                <a:lnTo>
                  <a:pt x="256" y="577"/>
                </a:lnTo>
                <a:lnTo>
                  <a:pt x="256" y="577"/>
                </a:lnTo>
                <a:close/>
                <a:moveTo>
                  <a:pt x="229" y="582"/>
                </a:moveTo>
                <a:lnTo>
                  <a:pt x="229" y="582"/>
                </a:lnTo>
                <a:lnTo>
                  <a:pt x="233" y="585"/>
                </a:lnTo>
                <a:lnTo>
                  <a:pt x="239" y="587"/>
                </a:lnTo>
                <a:lnTo>
                  <a:pt x="252" y="588"/>
                </a:lnTo>
                <a:lnTo>
                  <a:pt x="252" y="588"/>
                </a:lnTo>
                <a:lnTo>
                  <a:pt x="252" y="582"/>
                </a:lnTo>
                <a:lnTo>
                  <a:pt x="252" y="579"/>
                </a:lnTo>
                <a:lnTo>
                  <a:pt x="250" y="577"/>
                </a:lnTo>
                <a:lnTo>
                  <a:pt x="250" y="577"/>
                </a:lnTo>
                <a:lnTo>
                  <a:pt x="247" y="579"/>
                </a:lnTo>
                <a:lnTo>
                  <a:pt x="244" y="577"/>
                </a:lnTo>
                <a:lnTo>
                  <a:pt x="244" y="577"/>
                </a:lnTo>
                <a:lnTo>
                  <a:pt x="242" y="577"/>
                </a:lnTo>
                <a:lnTo>
                  <a:pt x="241" y="579"/>
                </a:lnTo>
                <a:lnTo>
                  <a:pt x="236" y="579"/>
                </a:lnTo>
                <a:lnTo>
                  <a:pt x="232" y="581"/>
                </a:lnTo>
                <a:lnTo>
                  <a:pt x="229" y="582"/>
                </a:lnTo>
                <a:lnTo>
                  <a:pt x="229" y="582"/>
                </a:lnTo>
                <a:close/>
                <a:moveTo>
                  <a:pt x="105" y="582"/>
                </a:moveTo>
                <a:lnTo>
                  <a:pt x="105" y="582"/>
                </a:lnTo>
                <a:lnTo>
                  <a:pt x="102" y="579"/>
                </a:lnTo>
                <a:lnTo>
                  <a:pt x="101" y="577"/>
                </a:lnTo>
                <a:lnTo>
                  <a:pt x="99" y="579"/>
                </a:lnTo>
                <a:lnTo>
                  <a:pt x="99" y="579"/>
                </a:lnTo>
                <a:lnTo>
                  <a:pt x="102" y="582"/>
                </a:lnTo>
                <a:lnTo>
                  <a:pt x="104" y="582"/>
                </a:lnTo>
                <a:lnTo>
                  <a:pt x="105" y="582"/>
                </a:lnTo>
                <a:lnTo>
                  <a:pt x="105" y="582"/>
                </a:lnTo>
                <a:close/>
                <a:moveTo>
                  <a:pt x="285" y="584"/>
                </a:moveTo>
                <a:lnTo>
                  <a:pt x="285" y="584"/>
                </a:lnTo>
                <a:lnTo>
                  <a:pt x="288" y="584"/>
                </a:lnTo>
                <a:lnTo>
                  <a:pt x="291" y="582"/>
                </a:lnTo>
                <a:lnTo>
                  <a:pt x="291" y="582"/>
                </a:lnTo>
                <a:lnTo>
                  <a:pt x="290" y="581"/>
                </a:lnTo>
                <a:lnTo>
                  <a:pt x="288" y="577"/>
                </a:lnTo>
                <a:lnTo>
                  <a:pt x="288" y="577"/>
                </a:lnTo>
                <a:lnTo>
                  <a:pt x="285" y="577"/>
                </a:lnTo>
                <a:lnTo>
                  <a:pt x="285" y="577"/>
                </a:lnTo>
                <a:lnTo>
                  <a:pt x="285" y="584"/>
                </a:lnTo>
                <a:lnTo>
                  <a:pt x="285" y="584"/>
                </a:lnTo>
                <a:close/>
                <a:moveTo>
                  <a:pt x="534" y="585"/>
                </a:moveTo>
                <a:lnTo>
                  <a:pt x="534" y="585"/>
                </a:lnTo>
                <a:lnTo>
                  <a:pt x="535" y="585"/>
                </a:lnTo>
                <a:lnTo>
                  <a:pt x="538" y="584"/>
                </a:lnTo>
                <a:lnTo>
                  <a:pt x="541" y="582"/>
                </a:lnTo>
                <a:lnTo>
                  <a:pt x="541" y="582"/>
                </a:lnTo>
                <a:lnTo>
                  <a:pt x="540" y="579"/>
                </a:lnTo>
                <a:lnTo>
                  <a:pt x="538" y="579"/>
                </a:lnTo>
                <a:lnTo>
                  <a:pt x="534" y="577"/>
                </a:lnTo>
                <a:lnTo>
                  <a:pt x="534" y="577"/>
                </a:lnTo>
                <a:lnTo>
                  <a:pt x="534" y="581"/>
                </a:lnTo>
                <a:lnTo>
                  <a:pt x="534" y="585"/>
                </a:lnTo>
                <a:lnTo>
                  <a:pt x="534" y="585"/>
                </a:lnTo>
                <a:close/>
                <a:moveTo>
                  <a:pt x="733" y="587"/>
                </a:moveTo>
                <a:lnTo>
                  <a:pt x="733" y="587"/>
                </a:lnTo>
                <a:lnTo>
                  <a:pt x="736" y="587"/>
                </a:lnTo>
                <a:lnTo>
                  <a:pt x="739" y="584"/>
                </a:lnTo>
                <a:lnTo>
                  <a:pt x="742" y="581"/>
                </a:lnTo>
                <a:lnTo>
                  <a:pt x="742" y="581"/>
                </a:lnTo>
                <a:lnTo>
                  <a:pt x="741" y="579"/>
                </a:lnTo>
                <a:lnTo>
                  <a:pt x="741" y="579"/>
                </a:lnTo>
                <a:lnTo>
                  <a:pt x="736" y="582"/>
                </a:lnTo>
                <a:lnTo>
                  <a:pt x="735" y="584"/>
                </a:lnTo>
                <a:lnTo>
                  <a:pt x="733" y="587"/>
                </a:lnTo>
                <a:lnTo>
                  <a:pt x="733" y="587"/>
                </a:lnTo>
                <a:close/>
                <a:moveTo>
                  <a:pt x="602" y="594"/>
                </a:moveTo>
                <a:lnTo>
                  <a:pt x="602" y="594"/>
                </a:lnTo>
                <a:lnTo>
                  <a:pt x="605" y="593"/>
                </a:lnTo>
                <a:lnTo>
                  <a:pt x="607" y="591"/>
                </a:lnTo>
                <a:lnTo>
                  <a:pt x="607" y="591"/>
                </a:lnTo>
                <a:lnTo>
                  <a:pt x="604" y="584"/>
                </a:lnTo>
                <a:lnTo>
                  <a:pt x="602" y="581"/>
                </a:lnTo>
                <a:lnTo>
                  <a:pt x="599" y="579"/>
                </a:lnTo>
                <a:lnTo>
                  <a:pt x="599" y="579"/>
                </a:lnTo>
                <a:lnTo>
                  <a:pt x="601" y="588"/>
                </a:lnTo>
                <a:lnTo>
                  <a:pt x="602" y="594"/>
                </a:lnTo>
                <a:lnTo>
                  <a:pt x="602" y="594"/>
                </a:lnTo>
                <a:close/>
                <a:moveTo>
                  <a:pt x="134" y="594"/>
                </a:moveTo>
                <a:lnTo>
                  <a:pt x="134" y="594"/>
                </a:lnTo>
                <a:lnTo>
                  <a:pt x="137" y="597"/>
                </a:lnTo>
                <a:lnTo>
                  <a:pt x="140" y="602"/>
                </a:lnTo>
                <a:lnTo>
                  <a:pt x="143" y="606"/>
                </a:lnTo>
                <a:lnTo>
                  <a:pt x="148" y="610"/>
                </a:lnTo>
                <a:lnTo>
                  <a:pt x="148" y="610"/>
                </a:lnTo>
                <a:lnTo>
                  <a:pt x="149" y="605"/>
                </a:lnTo>
                <a:lnTo>
                  <a:pt x="149" y="600"/>
                </a:lnTo>
                <a:lnTo>
                  <a:pt x="149" y="600"/>
                </a:lnTo>
                <a:lnTo>
                  <a:pt x="137" y="581"/>
                </a:lnTo>
                <a:lnTo>
                  <a:pt x="137" y="581"/>
                </a:lnTo>
                <a:lnTo>
                  <a:pt x="136" y="587"/>
                </a:lnTo>
                <a:lnTo>
                  <a:pt x="134" y="594"/>
                </a:lnTo>
                <a:lnTo>
                  <a:pt x="134" y="594"/>
                </a:lnTo>
                <a:close/>
                <a:moveTo>
                  <a:pt x="303" y="581"/>
                </a:moveTo>
                <a:lnTo>
                  <a:pt x="303" y="581"/>
                </a:lnTo>
                <a:lnTo>
                  <a:pt x="299" y="581"/>
                </a:lnTo>
                <a:lnTo>
                  <a:pt x="296" y="581"/>
                </a:lnTo>
                <a:lnTo>
                  <a:pt x="294" y="581"/>
                </a:lnTo>
                <a:lnTo>
                  <a:pt x="294" y="581"/>
                </a:lnTo>
                <a:lnTo>
                  <a:pt x="296" y="582"/>
                </a:lnTo>
                <a:lnTo>
                  <a:pt x="299" y="584"/>
                </a:lnTo>
                <a:lnTo>
                  <a:pt x="302" y="582"/>
                </a:lnTo>
                <a:lnTo>
                  <a:pt x="303" y="581"/>
                </a:lnTo>
                <a:lnTo>
                  <a:pt x="303" y="581"/>
                </a:lnTo>
                <a:close/>
                <a:moveTo>
                  <a:pt x="494" y="587"/>
                </a:moveTo>
                <a:lnTo>
                  <a:pt x="494" y="587"/>
                </a:lnTo>
                <a:lnTo>
                  <a:pt x="495" y="587"/>
                </a:lnTo>
                <a:lnTo>
                  <a:pt x="497" y="585"/>
                </a:lnTo>
                <a:lnTo>
                  <a:pt x="497" y="585"/>
                </a:lnTo>
                <a:lnTo>
                  <a:pt x="497" y="582"/>
                </a:lnTo>
                <a:lnTo>
                  <a:pt x="495" y="581"/>
                </a:lnTo>
                <a:lnTo>
                  <a:pt x="494" y="581"/>
                </a:lnTo>
                <a:lnTo>
                  <a:pt x="494" y="581"/>
                </a:lnTo>
                <a:lnTo>
                  <a:pt x="492" y="582"/>
                </a:lnTo>
                <a:lnTo>
                  <a:pt x="492" y="584"/>
                </a:lnTo>
                <a:lnTo>
                  <a:pt x="494" y="585"/>
                </a:lnTo>
                <a:lnTo>
                  <a:pt x="494" y="587"/>
                </a:lnTo>
                <a:lnTo>
                  <a:pt x="494" y="587"/>
                </a:lnTo>
                <a:close/>
                <a:moveTo>
                  <a:pt x="546" y="582"/>
                </a:moveTo>
                <a:lnTo>
                  <a:pt x="546" y="582"/>
                </a:lnTo>
                <a:lnTo>
                  <a:pt x="547" y="588"/>
                </a:lnTo>
                <a:lnTo>
                  <a:pt x="547" y="590"/>
                </a:lnTo>
                <a:lnTo>
                  <a:pt x="549" y="593"/>
                </a:lnTo>
                <a:lnTo>
                  <a:pt x="549" y="593"/>
                </a:lnTo>
                <a:lnTo>
                  <a:pt x="552" y="591"/>
                </a:lnTo>
                <a:lnTo>
                  <a:pt x="553" y="590"/>
                </a:lnTo>
                <a:lnTo>
                  <a:pt x="558" y="584"/>
                </a:lnTo>
                <a:lnTo>
                  <a:pt x="558" y="584"/>
                </a:lnTo>
                <a:lnTo>
                  <a:pt x="555" y="582"/>
                </a:lnTo>
                <a:lnTo>
                  <a:pt x="552" y="582"/>
                </a:lnTo>
                <a:lnTo>
                  <a:pt x="549" y="582"/>
                </a:lnTo>
                <a:lnTo>
                  <a:pt x="546" y="582"/>
                </a:lnTo>
                <a:lnTo>
                  <a:pt x="546" y="582"/>
                </a:lnTo>
                <a:close/>
                <a:moveTo>
                  <a:pt x="701" y="593"/>
                </a:moveTo>
                <a:lnTo>
                  <a:pt x="701" y="593"/>
                </a:lnTo>
                <a:lnTo>
                  <a:pt x="703" y="593"/>
                </a:lnTo>
                <a:lnTo>
                  <a:pt x="703" y="593"/>
                </a:lnTo>
                <a:lnTo>
                  <a:pt x="706" y="594"/>
                </a:lnTo>
                <a:lnTo>
                  <a:pt x="706" y="594"/>
                </a:lnTo>
                <a:lnTo>
                  <a:pt x="709" y="588"/>
                </a:lnTo>
                <a:lnTo>
                  <a:pt x="710" y="585"/>
                </a:lnTo>
                <a:lnTo>
                  <a:pt x="709" y="582"/>
                </a:lnTo>
                <a:lnTo>
                  <a:pt x="709" y="582"/>
                </a:lnTo>
                <a:lnTo>
                  <a:pt x="704" y="587"/>
                </a:lnTo>
                <a:lnTo>
                  <a:pt x="703" y="588"/>
                </a:lnTo>
                <a:lnTo>
                  <a:pt x="701" y="593"/>
                </a:lnTo>
                <a:lnTo>
                  <a:pt x="701" y="593"/>
                </a:lnTo>
                <a:close/>
                <a:moveTo>
                  <a:pt x="460" y="602"/>
                </a:moveTo>
                <a:lnTo>
                  <a:pt x="460" y="602"/>
                </a:lnTo>
                <a:lnTo>
                  <a:pt x="459" y="603"/>
                </a:lnTo>
                <a:lnTo>
                  <a:pt x="456" y="606"/>
                </a:lnTo>
                <a:lnTo>
                  <a:pt x="456" y="606"/>
                </a:lnTo>
                <a:lnTo>
                  <a:pt x="460" y="617"/>
                </a:lnTo>
                <a:lnTo>
                  <a:pt x="463" y="622"/>
                </a:lnTo>
                <a:lnTo>
                  <a:pt x="466" y="626"/>
                </a:lnTo>
                <a:lnTo>
                  <a:pt x="466" y="626"/>
                </a:lnTo>
                <a:lnTo>
                  <a:pt x="468" y="619"/>
                </a:lnTo>
                <a:lnTo>
                  <a:pt x="470" y="611"/>
                </a:lnTo>
                <a:lnTo>
                  <a:pt x="470" y="603"/>
                </a:lnTo>
                <a:lnTo>
                  <a:pt x="468" y="597"/>
                </a:lnTo>
                <a:lnTo>
                  <a:pt x="465" y="591"/>
                </a:lnTo>
                <a:lnTo>
                  <a:pt x="460" y="587"/>
                </a:lnTo>
                <a:lnTo>
                  <a:pt x="454" y="584"/>
                </a:lnTo>
                <a:lnTo>
                  <a:pt x="447" y="582"/>
                </a:lnTo>
                <a:lnTo>
                  <a:pt x="447" y="582"/>
                </a:lnTo>
                <a:lnTo>
                  <a:pt x="448" y="585"/>
                </a:lnTo>
                <a:lnTo>
                  <a:pt x="450" y="588"/>
                </a:lnTo>
                <a:lnTo>
                  <a:pt x="454" y="591"/>
                </a:lnTo>
                <a:lnTo>
                  <a:pt x="459" y="594"/>
                </a:lnTo>
                <a:lnTo>
                  <a:pt x="460" y="597"/>
                </a:lnTo>
                <a:lnTo>
                  <a:pt x="460" y="602"/>
                </a:lnTo>
                <a:lnTo>
                  <a:pt x="460" y="602"/>
                </a:lnTo>
                <a:close/>
                <a:moveTo>
                  <a:pt x="357" y="585"/>
                </a:moveTo>
                <a:lnTo>
                  <a:pt x="357" y="585"/>
                </a:lnTo>
                <a:lnTo>
                  <a:pt x="360" y="587"/>
                </a:lnTo>
                <a:lnTo>
                  <a:pt x="364" y="587"/>
                </a:lnTo>
                <a:lnTo>
                  <a:pt x="369" y="587"/>
                </a:lnTo>
                <a:lnTo>
                  <a:pt x="370" y="585"/>
                </a:lnTo>
                <a:lnTo>
                  <a:pt x="370" y="585"/>
                </a:lnTo>
                <a:lnTo>
                  <a:pt x="364" y="584"/>
                </a:lnTo>
                <a:lnTo>
                  <a:pt x="360" y="584"/>
                </a:lnTo>
                <a:lnTo>
                  <a:pt x="357" y="585"/>
                </a:lnTo>
                <a:lnTo>
                  <a:pt x="357" y="585"/>
                </a:lnTo>
                <a:close/>
                <a:moveTo>
                  <a:pt x="328" y="590"/>
                </a:moveTo>
                <a:lnTo>
                  <a:pt x="328" y="590"/>
                </a:lnTo>
                <a:lnTo>
                  <a:pt x="343" y="588"/>
                </a:lnTo>
                <a:lnTo>
                  <a:pt x="343" y="588"/>
                </a:lnTo>
                <a:lnTo>
                  <a:pt x="340" y="587"/>
                </a:lnTo>
                <a:lnTo>
                  <a:pt x="337" y="585"/>
                </a:lnTo>
                <a:lnTo>
                  <a:pt x="328" y="584"/>
                </a:lnTo>
                <a:lnTo>
                  <a:pt x="328" y="584"/>
                </a:lnTo>
                <a:lnTo>
                  <a:pt x="328" y="585"/>
                </a:lnTo>
                <a:lnTo>
                  <a:pt x="328" y="590"/>
                </a:lnTo>
                <a:lnTo>
                  <a:pt x="328" y="590"/>
                </a:lnTo>
                <a:close/>
                <a:moveTo>
                  <a:pt x="485" y="584"/>
                </a:moveTo>
                <a:lnTo>
                  <a:pt x="485" y="584"/>
                </a:lnTo>
                <a:lnTo>
                  <a:pt x="485" y="587"/>
                </a:lnTo>
                <a:lnTo>
                  <a:pt x="486" y="590"/>
                </a:lnTo>
                <a:lnTo>
                  <a:pt x="488" y="593"/>
                </a:lnTo>
                <a:lnTo>
                  <a:pt x="491" y="594"/>
                </a:lnTo>
                <a:lnTo>
                  <a:pt x="491" y="594"/>
                </a:lnTo>
                <a:lnTo>
                  <a:pt x="491" y="591"/>
                </a:lnTo>
                <a:lnTo>
                  <a:pt x="489" y="588"/>
                </a:lnTo>
                <a:lnTo>
                  <a:pt x="488" y="585"/>
                </a:lnTo>
                <a:lnTo>
                  <a:pt x="485" y="584"/>
                </a:lnTo>
                <a:lnTo>
                  <a:pt x="485" y="584"/>
                </a:lnTo>
                <a:close/>
                <a:moveTo>
                  <a:pt x="561" y="587"/>
                </a:moveTo>
                <a:lnTo>
                  <a:pt x="561" y="587"/>
                </a:lnTo>
                <a:lnTo>
                  <a:pt x="564" y="585"/>
                </a:lnTo>
                <a:lnTo>
                  <a:pt x="564" y="585"/>
                </a:lnTo>
                <a:lnTo>
                  <a:pt x="564" y="584"/>
                </a:lnTo>
                <a:lnTo>
                  <a:pt x="564" y="584"/>
                </a:lnTo>
                <a:lnTo>
                  <a:pt x="563" y="585"/>
                </a:lnTo>
                <a:lnTo>
                  <a:pt x="561" y="587"/>
                </a:lnTo>
                <a:lnTo>
                  <a:pt x="561" y="587"/>
                </a:lnTo>
                <a:close/>
                <a:moveTo>
                  <a:pt x="195" y="591"/>
                </a:moveTo>
                <a:lnTo>
                  <a:pt x="195" y="591"/>
                </a:lnTo>
                <a:lnTo>
                  <a:pt x="218" y="590"/>
                </a:lnTo>
                <a:lnTo>
                  <a:pt x="218" y="590"/>
                </a:lnTo>
                <a:lnTo>
                  <a:pt x="216" y="587"/>
                </a:lnTo>
                <a:lnTo>
                  <a:pt x="215" y="584"/>
                </a:lnTo>
                <a:lnTo>
                  <a:pt x="215" y="584"/>
                </a:lnTo>
                <a:lnTo>
                  <a:pt x="204" y="585"/>
                </a:lnTo>
                <a:lnTo>
                  <a:pt x="200" y="588"/>
                </a:lnTo>
                <a:lnTo>
                  <a:pt x="195" y="591"/>
                </a:lnTo>
                <a:lnTo>
                  <a:pt x="195" y="591"/>
                </a:lnTo>
                <a:close/>
                <a:moveTo>
                  <a:pt x="299" y="587"/>
                </a:moveTo>
                <a:lnTo>
                  <a:pt x="299" y="587"/>
                </a:lnTo>
                <a:lnTo>
                  <a:pt x="300" y="588"/>
                </a:lnTo>
                <a:lnTo>
                  <a:pt x="303" y="590"/>
                </a:lnTo>
                <a:lnTo>
                  <a:pt x="309" y="591"/>
                </a:lnTo>
                <a:lnTo>
                  <a:pt x="323" y="590"/>
                </a:lnTo>
                <a:lnTo>
                  <a:pt x="323" y="590"/>
                </a:lnTo>
                <a:lnTo>
                  <a:pt x="322" y="587"/>
                </a:lnTo>
                <a:lnTo>
                  <a:pt x="322" y="584"/>
                </a:lnTo>
                <a:lnTo>
                  <a:pt x="322" y="584"/>
                </a:lnTo>
                <a:lnTo>
                  <a:pt x="299" y="587"/>
                </a:lnTo>
                <a:lnTo>
                  <a:pt x="299" y="587"/>
                </a:lnTo>
                <a:close/>
                <a:moveTo>
                  <a:pt x="653" y="593"/>
                </a:moveTo>
                <a:lnTo>
                  <a:pt x="653" y="593"/>
                </a:lnTo>
                <a:lnTo>
                  <a:pt x="657" y="590"/>
                </a:lnTo>
                <a:lnTo>
                  <a:pt x="659" y="588"/>
                </a:lnTo>
                <a:lnTo>
                  <a:pt x="660" y="585"/>
                </a:lnTo>
                <a:lnTo>
                  <a:pt x="660" y="585"/>
                </a:lnTo>
                <a:lnTo>
                  <a:pt x="657" y="587"/>
                </a:lnTo>
                <a:lnTo>
                  <a:pt x="654" y="588"/>
                </a:lnTo>
                <a:lnTo>
                  <a:pt x="653" y="591"/>
                </a:lnTo>
                <a:lnTo>
                  <a:pt x="653" y="593"/>
                </a:lnTo>
                <a:lnTo>
                  <a:pt x="653" y="593"/>
                </a:lnTo>
                <a:close/>
                <a:moveTo>
                  <a:pt x="410" y="587"/>
                </a:moveTo>
                <a:lnTo>
                  <a:pt x="410" y="587"/>
                </a:lnTo>
                <a:lnTo>
                  <a:pt x="413" y="596"/>
                </a:lnTo>
                <a:lnTo>
                  <a:pt x="418" y="605"/>
                </a:lnTo>
                <a:lnTo>
                  <a:pt x="418" y="605"/>
                </a:lnTo>
                <a:lnTo>
                  <a:pt x="415" y="596"/>
                </a:lnTo>
                <a:lnTo>
                  <a:pt x="413" y="587"/>
                </a:lnTo>
                <a:lnTo>
                  <a:pt x="413" y="587"/>
                </a:lnTo>
                <a:lnTo>
                  <a:pt x="412" y="587"/>
                </a:lnTo>
                <a:lnTo>
                  <a:pt x="410" y="587"/>
                </a:lnTo>
                <a:lnTo>
                  <a:pt x="410" y="587"/>
                </a:lnTo>
                <a:close/>
                <a:moveTo>
                  <a:pt x="541" y="587"/>
                </a:moveTo>
                <a:lnTo>
                  <a:pt x="541" y="587"/>
                </a:lnTo>
                <a:lnTo>
                  <a:pt x="538" y="588"/>
                </a:lnTo>
                <a:lnTo>
                  <a:pt x="535" y="590"/>
                </a:lnTo>
                <a:lnTo>
                  <a:pt x="535" y="590"/>
                </a:lnTo>
                <a:lnTo>
                  <a:pt x="537" y="594"/>
                </a:lnTo>
                <a:lnTo>
                  <a:pt x="538" y="597"/>
                </a:lnTo>
                <a:lnTo>
                  <a:pt x="538" y="597"/>
                </a:lnTo>
                <a:lnTo>
                  <a:pt x="541" y="597"/>
                </a:lnTo>
                <a:lnTo>
                  <a:pt x="543" y="597"/>
                </a:lnTo>
                <a:lnTo>
                  <a:pt x="544" y="594"/>
                </a:lnTo>
                <a:lnTo>
                  <a:pt x="543" y="590"/>
                </a:lnTo>
                <a:lnTo>
                  <a:pt x="541" y="587"/>
                </a:lnTo>
                <a:lnTo>
                  <a:pt x="541" y="587"/>
                </a:lnTo>
                <a:close/>
                <a:moveTo>
                  <a:pt x="587" y="605"/>
                </a:moveTo>
                <a:lnTo>
                  <a:pt x="587" y="605"/>
                </a:lnTo>
                <a:lnTo>
                  <a:pt x="599" y="600"/>
                </a:lnTo>
                <a:lnTo>
                  <a:pt x="599" y="600"/>
                </a:lnTo>
                <a:lnTo>
                  <a:pt x="598" y="596"/>
                </a:lnTo>
                <a:lnTo>
                  <a:pt x="598" y="593"/>
                </a:lnTo>
                <a:lnTo>
                  <a:pt x="595" y="587"/>
                </a:lnTo>
                <a:lnTo>
                  <a:pt x="595" y="587"/>
                </a:lnTo>
                <a:lnTo>
                  <a:pt x="590" y="596"/>
                </a:lnTo>
                <a:lnTo>
                  <a:pt x="587" y="605"/>
                </a:lnTo>
                <a:lnTo>
                  <a:pt x="587" y="605"/>
                </a:lnTo>
                <a:close/>
                <a:moveTo>
                  <a:pt x="393" y="590"/>
                </a:moveTo>
                <a:lnTo>
                  <a:pt x="393" y="590"/>
                </a:lnTo>
                <a:lnTo>
                  <a:pt x="396" y="596"/>
                </a:lnTo>
                <a:lnTo>
                  <a:pt x="401" y="603"/>
                </a:lnTo>
                <a:lnTo>
                  <a:pt x="406" y="610"/>
                </a:lnTo>
                <a:lnTo>
                  <a:pt x="407" y="611"/>
                </a:lnTo>
                <a:lnTo>
                  <a:pt x="412" y="611"/>
                </a:lnTo>
                <a:lnTo>
                  <a:pt x="412" y="611"/>
                </a:lnTo>
                <a:lnTo>
                  <a:pt x="404" y="600"/>
                </a:lnTo>
                <a:lnTo>
                  <a:pt x="398" y="588"/>
                </a:lnTo>
                <a:lnTo>
                  <a:pt x="398" y="588"/>
                </a:lnTo>
                <a:lnTo>
                  <a:pt x="395" y="588"/>
                </a:lnTo>
                <a:lnTo>
                  <a:pt x="393" y="588"/>
                </a:lnTo>
                <a:lnTo>
                  <a:pt x="393" y="590"/>
                </a:lnTo>
                <a:lnTo>
                  <a:pt x="393" y="590"/>
                </a:lnTo>
                <a:close/>
                <a:moveTo>
                  <a:pt x="572" y="588"/>
                </a:moveTo>
                <a:lnTo>
                  <a:pt x="572" y="588"/>
                </a:lnTo>
                <a:lnTo>
                  <a:pt x="567" y="594"/>
                </a:lnTo>
                <a:lnTo>
                  <a:pt x="564" y="602"/>
                </a:lnTo>
                <a:lnTo>
                  <a:pt x="561" y="620"/>
                </a:lnTo>
                <a:lnTo>
                  <a:pt x="561" y="620"/>
                </a:lnTo>
                <a:lnTo>
                  <a:pt x="567" y="619"/>
                </a:lnTo>
                <a:lnTo>
                  <a:pt x="570" y="616"/>
                </a:lnTo>
                <a:lnTo>
                  <a:pt x="573" y="611"/>
                </a:lnTo>
                <a:lnTo>
                  <a:pt x="576" y="606"/>
                </a:lnTo>
                <a:lnTo>
                  <a:pt x="578" y="602"/>
                </a:lnTo>
                <a:lnTo>
                  <a:pt x="576" y="597"/>
                </a:lnTo>
                <a:lnTo>
                  <a:pt x="575" y="593"/>
                </a:lnTo>
                <a:lnTo>
                  <a:pt x="572" y="588"/>
                </a:lnTo>
                <a:lnTo>
                  <a:pt x="572" y="588"/>
                </a:lnTo>
                <a:close/>
                <a:moveTo>
                  <a:pt x="389" y="599"/>
                </a:moveTo>
                <a:lnTo>
                  <a:pt x="389" y="599"/>
                </a:lnTo>
                <a:lnTo>
                  <a:pt x="390" y="600"/>
                </a:lnTo>
                <a:lnTo>
                  <a:pt x="393" y="602"/>
                </a:lnTo>
                <a:lnTo>
                  <a:pt x="393" y="602"/>
                </a:lnTo>
                <a:lnTo>
                  <a:pt x="390" y="594"/>
                </a:lnTo>
                <a:lnTo>
                  <a:pt x="387" y="591"/>
                </a:lnTo>
                <a:lnTo>
                  <a:pt x="384" y="590"/>
                </a:lnTo>
                <a:lnTo>
                  <a:pt x="384" y="590"/>
                </a:lnTo>
                <a:lnTo>
                  <a:pt x="387" y="594"/>
                </a:lnTo>
                <a:lnTo>
                  <a:pt x="389" y="596"/>
                </a:lnTo>
                <a:lnTo>
                  <a:pt x="389" y="599"/>
                </a:lnTo>
                <a:lnTo>
                  <a:pt x="389" y="599"/>
                </a:lnTo>
                <a:close/>
                <a:moveTo>
                  <a:pt x="433" y="599"/>
                </a:moveTo>
                <a:lnTo>
                  <a:pt x="433" y="599"/>
                </a:lnTo>
                <a:lnTo>
                  <a:pt x="430" y="593"/>
                </a:lnTo>
                <a:lnTo>
                  <a:pt x="428" y="591"/>
                </a:lnTo>
                <a:lnTo>
                  <a:pt x="425" y="590"/>
                </a:lnTo>
                <a:lnTo>
                  <a:pt x="425" y="590"/>
                </a:lnTo>
                <a:lnTo>
                  <a:pt x="427" y="591"/>
                </a:lnTo>
                <a:lnTo>
                  <a:pt x="428" y="594"/>
                </a:lnTo>
                <a:lnTo>
                  <a:pt x="433" y="599"/>
                </a:lnTo>
                <a:lnTo>
                  <a:pt x="433" y="599"/>
                </a:lnTo>
                <a:close/>
                <a:moveTo>
                  <a:pt x="434" y="591"/>
                </a:moveTo>
                <a:lnTo>
                  <a:pt x="434" y="591"/>
                </a:lnTo>
                <a:lnTo>
                  <a:pt x="438" y="594"/>
                </a:lnTo>
                <a:lnTo>
                  <a:pt x="439" y="600"/>
                </a:lnTo>
                <a:lnTo>
                  <a:pt x="441" y="603"/>
                </a:lnTo>
                <a:lnTo>
                  <a:pt x="442" y="605"/>
                </a:lnTo>
                <a:lnTo>
                  <a:pt x="445" y="606"/>
                </a:lnTo>
                <a:lnTo>
                  <a:pt x="445" y="606"/>
                </a:lnTo>
                <a:lnTo>
                  <a:pt x="442" y="597"/>
                </a:lnTo>
                <a:lnTo>
                  <a:pt x="436" y="590"/>
                </a:lnTo>
                <a:lnTo>
                  <a:pt x="436" y="590"/>
                </a:lnTo>
                <a:lnTo>
                  <a:pt x="436" y="590"/>
                </a:lnTo>
                <a:lnTo>
                  <a:pt x="434" y="591"/>
                </a:lnTo>
                <a:lnTo>
                  <a:pt x="434" y="591"/>
                </a:lnTo>
                <a:close/>
                <a:moveTo>
                  <a:pt x="500" y="603"/>
                </a:moveTo>
                <a:lnTo>
                  <a:pt x="500" y="603"/>
                </a:lnTo>
                <a:lnTo>
                  <a:pt x="503" y="602"/>
                </a:lnTo>
                <a:lnTo>
                  <a:pt x="503" y="602"/>
                </a:lnTo>
                <a:lnTo>
                  <a:pt x="502" y="594"/>
                </a:lnTo>
                <a:lnTo>
                  <a:pt x="500" y="591"/>
                </a:lnTo>
                <a:lnTo>
                  <a:pt x="499" y="590"/>
                </a:lnTo>
                <a:lnTo>
                  <a:pt x="499" y="590"/>
                </a:lnTo>
                <a:lnTo>
                  <a:pt x="497" y="593"/>
                </a:lnTo>
                <a:lnTo>
                  <a:pt x="497" y="596"/>
                </a:lnTo>
                <a:lnTo>
                  <a:pt x="500" y="603"/>
                </a:lnTo>
                <a:lnTo>
                  <a:pt x="500" y="603"/>
                </a:lnTo>
                <a:close/>
                <a:moveTo>
                  <a:pt x="372" y="591"/>
                </a:moveTo>
                <a:lnTo>
                  <a:pt x="372" y="591"/>
                </a:lnTo>
                <a:lnTo>
                  <a:pt x="378" y="594"/>
                </a:lnTo>
                <a:lnTo>
                  <a:pt x="378" y="594"/>
                </a:lnTo>
                <a:lnTo>
                  <a:pt x="378" y="593"/>
                </a:lnTo>
                <a:lnTo>
                  <a:pt x="378" y="591"/>
                </a:lnTo>
                <a:lnTo>
                  <a:pt x="377" y="590"/>
                </a:lnTo>
                <a:lnTo>
                  <a:pt x="377" y="590"/>
                </a:lnTo>
                <a:lnTo>
                  <a:pt x="373" y="590"/>
                </a:lnTo>
                <a:lnTo>
                  <a:pt x="372" y="590"/>
                </a:lnTo>
                <a:lnTo>
                  <a:pt x="372" y="591"/>
                </a:lnTo>
                <a:lnTo>
                  <a:pt x="372" y="591"/>
                </a:lnTo>
                <a:close/>
                <a:moveTo>
                  <a:pt x="117" y="596"/>
                </a:moveTo>
                <a:lnTo>
                  <a:pt x="117" y="596"/>
                </a:lnTo>
                <a:lnTo>
                  <a:pt x="117" y="593"/>
                </a:lnTo>
                <a:lnTo>
                  <a:pt x="116" y="593"/>
                </a:lnTo>
                <a:lnTo>
                  <a:pt x="110" y="591"/>
                </a:lnTo>
                <a:lnTo>
                  <a:pt x="110" y="591"/>
                </a:lnTo>
                <a:lnTo>
                  <a:pt x="113" y="594"/>
                </a:lnTo>
                <a:lnTo>
                  <a:pt x="117" y="596"/>
                </a:lnTo>
                <a:lnTo>
                  <a:pt x="117" y="596"/>
                </a:lnTo>
                <a:close/>
                <a:moveTo>
                  <a:pt x="152" y="597"/>
                </a:moveTo>
                <a:lnTo>
                  <a:pt x="152" y="597"/>
                </a:lnTo>
                <a:lnTo>
                  <a:pt x="157" y="596"/>
                </a:lnTo>
                <a:lnTo>
                  <a:pt x="160" y="596"/>
                </a:lnTo>
                <a:lnTo>
                  <a:pt x="160" y="593"/>
                </a:lnTo>
                <a:lnTo>
                  <a:pt x="160" y="593"/>
                </a:lnTo>
                <a:lnTo>
                  <a:pt x="155" y="591"/>
                </a:lnTo>
                <a:lnTo>
                  <a:pt x="149" y="591"/>
                </a:lnTo>
                <a:lnTo>
                  <a:pt x="149" y="591"/>
                </a:lnTo>
                <a:lnTo>
                  <a:pt x="151" y="594"/>
                </a:lnTo>
                <a:lnTo>
                  <a:pt x="152" y="597"/>
                </a:lnTo>
                <a:lnTo>
                  <a:pt x="152" y="597"/>
                </a:lnTo>
                <a:close/>
                <a:moveTo>
                  <a:pt x="482" y="596"/>
                </a:moveTo>
                <a:lnTo>
                  <a:pt x="482" y="596"/>
                </a:lnTo>
                <a:lnTo>
                  <a:pt x="480" y="594"/>
                </a:lnTo>
                <a:lnTo>
                  <a:pt x="480" y="591"/>
                </a:lnTo>
                <a:lnTo>
                  <a:pt x="480" y="591"/>
                </a:lnTo>
                <a:lnTo>
                  <a:pt x="479" y="591"/>
                </a:lnTo>
                <a:lnTo>
                  <a:pt x="479" y="591"/>
                </a:lnTo>
                <a:lnTo>
                  <a:pt x="479" y="594"/>
                </a:lnTo>
                <a:lnTo>
                  <a:pt x="482" y="596"/>
                </a:lnTo>
                <a:lnTo>
                  <a:pt x="482" y="596"/>
                </a:lnTo>
                <a:close/>
                <a:moveTo>
                  <a:pt x="166" y="594"/>
                </a:moveTo>
                <a:lnTo>
                  <a:pt x="166" y="594"/>
                </a:lnTo>
                <a:lnTo>
                  <a:pt x="171" y="596"/>
                </a:lnTo>
                <a:lnTo>
                  <a:pt x="174" y="596"/>
                </a:lnTo>
                <a:lnTo>
                  <a:pt x="175" y="594"/>
                </a:lnTo>
                <a:lnTo>
                  <a:pt x="175" y="594"/>
                </a:lnTo>
                <a:lnTo>
                  <a:pt x="169" y="593"/>
                </a:lnTo>
                <a:lnTo>
                  <a:pt x="166" y="593"/>
                </a:lnTo>
                <a:lnTo>
                  <a:pt x="166" y="593"/>
                </a:lnTo>
                <a:lnTo>
                  <a:pt x="166" y="594"/>
                </a:lnTo>
                <a:lnTo>
                  <a:pt x="166" y="594"/>
                </a:lnTo>
                <a:close/>
                <a:moveTo>
                  <a:pt x="328" y="593"/>
                </a:moveTo>
                <a:lnTo>
                  <a:pt x="328" y="593"/>
                </a:lnTo>
                <a:lnTo>
                  <a:pt x="335" y="596"/>
                </a:lnTo>
                <a:lnTo>
                  <a:pt x="341" y="599"/>
                </a:lnTo>
                <a:lnTo>
                  <a:pt x="351" y="600"/>
                </a:lnTo>
                <a:lnTo>
                  <a:pt x="357" y="602"/>
                </a:lnTo>
                <a:lnTo>
                  <a:pt x="357" y="602"/>
                </a:lnTo>
                <a:lnTo>
                  <a:pt x="355" y="599"/>
                </a:lnTo>
                <a:lnTo>
                  <a:pt x="352" y="596"/>
                </a:lnTo>
                <a:lnTo>
                  <a:pt x="349" y="594"/>
                </a:lnTo>
                <a:lnTo>
                  <a:pt x="346" y="593"/>
                </a:lnTo>
                <a:lnTo>
                  <a:pt x="338" y="593"/>
                </a:lnTo>
                <a:lnTo>
                  <a:pt x="328" y="593"/>
                </a:lnTo>
                <a:lnTo>
                  <a:pt x="328" y="593"/>
                </a:lnTo>
                <a:close/>
                <a:moveTo>
                  <a:pt x="369" y="605"/>
                </a:moveTo>
                <a:lnTo>
                  <a:pt x="369" y="605"/>
                </a:lnTo>
                <a:lnTo>
                  <a:pt x="366" y="602"/>
                </a:lnTo>
                <a:lnTo>
                  <a:pt x="361" y="597"/>
                </a:lnTo>
                <a:lnTo>
                  <a:pt x="358" y="594"/>
                </a:lnTo>
                <a:lnTo>
                  <a:pt x="355" y="593"/>
                </a:lnTo>
                <a:lnTo>
                  <a:pt x="355" y="593"/>
                </a:lnTo>
                <a:lnTo>
                  <a:pt x="358" y="596"/>
                </a:lnTo>
                <a:lnTo>
                  <a:pt x="361" y="600"/>
                </a:lnTo>
                <a:lnTo>
                  <a:pt x="364" y="603"/>
                </a:lnTo>
                <a:lnTo>
                  <a:pt x="369" y="605"/>
                </a:lnTo>
                <a:lnTo>
                  <a:pt x="369" y="605"/>
                </a:lnTo>
                <a:close/>
                <a:moveTo>
                  <a:pt x="87" y="594"/>
                </a:moveTo>
                <a:lnTo>
                  <a:pt x="87" y="594"/>
                </a:lnTo>
                <a:lnTo>
                  <a:pt x="104" y="603"/>
                </a:lnTo>
                <a:lnTo>
                  <a:pt x="113" y="608"/>
                </a:lnTo>
                <a:lnTo>
                  <a:pt x="123" y="610"/>
                </a:lnTo>
                <a:lnTo>
                  <a:pt x="123" y="610"/>
                </a:lnTo>
                <a:lnTo>
                  <a:pt x="114" y="605"/>
                </a:lnTo>
                <a:lnTo>
                  <a:pt x="105" y="599"/>
                </a:lnTo>
                <a:lnTo>
                  <a:pt x="96" y="594"/>
                </a:lnTo>
                <a:lnTo>
                  <a:pt x="90" y="594"/>
                </a:lnTo>
                <a:lnTo>
                  <a:pt x="87" y="594"/>
                </a:lnTo>
                <a:lnTo>
                  <a:pt x="87" y="594"/>
                </a:lnTo>
                <a:close/>
                <a:moveTo>
                  <a:pt x="271" y="593"/>
                </a:moveTo>
                <a:lnTo>
                  <a:pt x="271" y="593"/>
                </a:lnTo>
                <a:lnTo>
                  <a:pt x="273" y="596"/>
                </a:lnTo>
                <a:lnTo>
                  <a:pt x="274" y="596"/>
                </a:lnTo>
                <a:lnTo>
                  <a:pt x="277" y="594"/>
                </a:lnTo>
                <a:lnTo>
                  <a:pt x="277" y="593"/>
                </a:lnTo>
                <a:lnTo>
                  <a:pt x="277" y="593"/>
                </a:lnTo>
                <a:lnTo>
                  <a:pt x="276" y="594"/>
                </a:lnTo>
                <a:lnTo>
                  <a:pt x="276" y="594"/>
                </a:lnTo>
                <a:lnTo>
                  <a:pt x="274" y="593"/>
                </a:lnTo>
                <a:lnTo>
                  <a:pt x="274" y="593"/>
                </a:lnTo>
                <a:lnTo>
                  <a:pt x="274" y="594"/>
                </a:lnTo>
                <a:lnTo>
                  <a:pt x="273" y="594"/>
                </a:lnTo>
                <a:lnTo>
                  <a:pt x="271" y="593"/>
                </a:lnTo>
                <a:lnTo>
                  <a:pt x="271" y="593"/>
                </a:lnTo>
                <a:close/>
                <a:moveTo>
                  <a:pt x="377" y="603"/>
                </a:moveTo>
                <a:lnTo>
                  <a:pt x="377" y="603"/>
                </a:lnTo>
                <a:lnTo>
                  <a:pt x="378" y="602"/>
                </a:lnTo>
                <a:lnTo>
                  <a:pt x="378" y="599"/>
                </a:lnTo>
                <a:lnTo>
                  <a:pt x="378" y="599"/>
                </a:lnTo>
                <a:lnTo>
                  <a:pt x="372" y="596"/>
                </a:lnTo>
                <a:lnTo>
                  <a:pt x="364" y="593"/>
                </a:lnTo>
                <a:lnTo>
                  <a:pt x="364" y="593"/>
                </a:lnTo>
                <a:lnTo>
                  <a:pt x="369" y="599"/>
                </a:lnTo>
                <a:lnTo>
                  <a:pt x="372" y="602"/>
                </a:lnTo>
                <a:lnTo>
                  <a:pt x="377" y="603"/>
                </a:lnTo>
                <a:lnTo>
                  <a:pt x="377" y="603"/>
                </a:lnTo>
                <a:close/>
                <a:moveTo>
                  <a:pt x="613" y="599"/>
                </a:moveTo>
                <a:lnTo>
                  <a:pt x="613" y="599"/>
                </a:lnTo>
                <a:lnTo>
                  <a:pt x="614" y="605"/>
                </a:lnTo>
                <a:lnTo>
                  <a:pt x="614" y="605"/>
                </a:lnTo>
                <a:lnTo>
                  <a:pt x="617" y="603"/>
                </a:lnTo>
                <a:lnTo>
                  <a:pt x="619" y="600"/>
                </a:lnTo>
                <a:lnTo>
                  <a:pt x="620" y="596"/>
                </a:lnTo>
                <a:lnTo>
                  <a:pt x="619" y="593"/>
                </a:lnTo>
                <a:lnTo>
                  <a:pt x="619" y="593"/>
                </a:lnTo>
                <a:lnTo>
                  <a:pt x="613" y="599"/>
                </a:lnTo>
                <a:lnTo>
                  <a:pt x="613" y="599"/>
                </a:lnTo>
                <a:close/>
                <a:moveTo>
                  <a:pt x="628" y="603"/>
                </a:moveTo>
                <a:lnTo>
                  <a:pt x="628" y="603"/>
                </a:lnTo>
                <a:lnTo>
                  <a:pt x="630" y="610"/>
                </a:lnTo>
                <a:lnTo>
                  <a:pt x="630" y="610"/>
                </a:lnTo>
                <a:lnTo>
                  <a:pt x="634" y="606"/>
                </a:lnTo>
                <a:lnTo>
                  <a:pt x="637" y="602"/>
                </a:lnTo>
                <a:lnTo>
                  <a:pt x="645" y="593"/>
                </a:lnTo>
                <a:lnTo>
                  <a:pt x="645" y="593"/>
                </a:lnTo>
                <a:lnTo>
                  <a:pt x="636" y="597"/>
                </a:lnTo>
                <a:lnTo>
                  <a:pt x="628" y="603"/>
                </a:lnTo>
                <a:lnTo>
                  <a:pt x="628" y="603"/>
                </a:lnTo>
                <a:close/>
                <a:moveTo>
                  <a:pt x="645" y="610"/>
                </a:moveTo>
                <a:lnTo>
                  <a:pt x="645" y="610"/>
                </a:lnTo>
                <a:lnTo>
                  <a:pt x="651" y="606"/>
                </a:lnTo>
                <a:lnTo>
                  <a:pt x="657" y="603"/>
                </a:lnTo>
                <a:lnTo>
                  <a:pt x="660" y="597"/>
                </a:lnTo>
                <a:lnTo>
                  <a:pt x="662" y="596"/>
                </a:lnTo>
                <a:lnTo>
                  <a:pt x="660" y="593"/>
                </a:lnTo>
                <a:lnTo>
                  <a:pt x="660" y="593"/>
                </a:lnTo>
                <a:lnTo>
                  <a:pt x="653" y="600"/>
                </a:lnTo>
                <a:lnTo>
                  <a:pt x="648" y="605"/>
                </a:lnTo>
                <a:lnTo>
                  <a:pt x="645" y="610"/>
                </a:lnTo>
                <a:lnTo>
                  <a:pt x="645" y="610"/>
                </a:lnTo>
                <a:close/>
                <a:moveTo>
                  <a:pt x="755" y="599"/>
                </a:moveTo>
                <a:lnTo>
                  <a:pt x="755" y="599"/>
                </a:lnTo>
                <a:lnTo>
                  <a:pt x="758" y="597"/>
                </a:lnTo>
                <a:lnTo>
                  <a:pt x="761" y="594"/>
                </a:lnTo>
                <a:lnTo>
                  <a:pt x="761" y="594"/>
                </a:lnTo>
                <a:lnTo>
                  <a:pt x="759" y="593"/>
                </a:lnTo>
                <a:lnTo>
                  <a:pt x="759" y="593"/>
                </a:lnTo>
                <a:lnTo>
                  <a:pt x="756" y="596"/>
                </a:lnTo>
                <a:lnTo>
                  <a:pt x="755" y="597"/>
                </a:lnTo>
                <a:lnTo>
                  <a:pt x="755" y="599"/>
                </a:lnTo>
                <a:lnTo>
                  <a:pt x="755" y="599"/>
                </a:lnTo>
                <a:close/>
                <a:moveTo>
                  <a:pt x="191" y="596"/>
                </a:moveTo>
                <a:lnTo>
                  <a:pt x="191" y="596"/>
                </a:lnTo>
                <a:lnTo>
                  <a:pt x="207" y="600"/>
                </a:lnTo>
                <a:lnTo>
                  <a:pt x="215" y="602"/>
                </a:lnTo>
                <a:lnTo>
                  <a:pt x="223" y="602"/>
                </a:lnTo>
                <a:lnTo>
                  <a:pt x="223" y="602"/>
                </a:lnTo>
                <a:lnTo>
                  <a:pt x="224" y="599"/>
                </a:lnTo>
                <a:lnTo>
                  <a:pt x="224" y="597"/>
                </a:lnTo>
                <a:lnTo>
                  <a:pt x="224" y="596"/>
                </a:lnTo>
                <a:lnTo>
                  <a:pt x="224" y="596"/>
                </a:lnTo>
                <a:lnTo>
                  <a:pt x="216" y="594"/>
                </a:lnTo>
                <a:lnTo>
                  <a:pt x="207" y="594"/>
                </a:lnTo>
                <a:lnTo>
                  <a:pt x="191" y="596"/>
                </a:lnTo>
                <a:lnTo>
                  <a:pt x="191" y="596"/>
                </a:lnTo>
                <a:close/>
                <a:moveTo>
                  <a:pt x="235" y="599"/>
                </a:moveTo>
                <a:lnTo>
                  <a:pt x="235" y="599"/>
                </a:lnTo>
                <a:lnTo>
                  <a:pt x="244" y="599"/>
                </a:lnTo>
                <a:lnTo>
                  <a:pt x="248" y="597"/>
                </a:lnTo>
                <a:lnTo>
                  <a:pt x="253" y="596"/>
                </a:lnTo>
                <a:lnTo>
                  <a:pt x="253" y="596"/>
                </a:lnTo>
                <a:lnTo>
                  <a:pt x="248" y="594"/>
                </a:lnTo>
                <a:lnTo>
                  <a:pt x="244" y="596"/>
                </a:lnTo>
                <a:lnTo>
                  <a:pt x="235" y="599"/>
                </a:lnTo>
                <a:lnTo>
                  <a:pt x="235" y="599"/>
                </a:lnTo>
                <a:close/>
                <a:moveTo>
                  <a:pt x="258" y="596"/>
                </a:moveTo>
                <a:lnTo>
                  <a:pt x="258" y="596"/>
                </a:lnTo>
                <a:lnTo>
                  <a:pt x="261" y="596"/>
                </a:lnTo>
                <a:lnTo>
                  <a:pt x="262" y="596"/>
                </a:lnTo>
                <a:lnTo>
                  <a:pt x="264" y="594"/>
                </a:lnTo>
                <a:lnTo>
                  <a:pt x="264" y="594"/>
                </a:lnTo>
                <a:lnTo>
                  <a:pt x="261" y="594"/>
                </a:lnTo>
                <a:lnTo>
                  <a:pt x="259" y="594"/>
                </a:lnTo>
                <a:lnTo>
                  <a:pt x="258" y="596"/>
                </a:lnTo>
                <a:lnTo>
                  <a:pt x="258" y="596"/>
                </a:lnTo>
                <a:close/>
                <a:moveTo>
                  <a:pt x="669" y="602"/>
                </a:moveTo>
                <a:lnTo>
                  <a:pt x="669" y="602"/>
                </a:lnTo>
                <a:lnTo>
                  <a:pt x="677" y="599"/>
                </a:lnTo>
                <a:lnTo>
                  <a:pt x="680" y="597"/>
                </a:lnTo>
                <a:lnTo>
                  <a:pt x="681" y="594"/>
                </a:lnTo>
                <a:lnTo>
                  <a:pt x="681" y="594"/>
                </a:lnTo>
                <a:lnTo>
                  <a:pt x="669" y="602"/>
                </a:lnTo>
                <a:lnTo>
                  <a:pt x="669" y="602"/>
                </a:lnTo>
                <a:close/>
                <a:moveTo>
                  <a:pt x="76" y="596"/>
                </a:moveTo>
                <a:lnTo>
                  <a:pt x="76" y="596"/>
                </a:lnTo>
                <a:lnTo>
                  <a:pt x="76" y="597"/>
                </a:lnTo>
                <a:lnTo>
                  <a:pt x="76" y="597"/>
                </a:lnTo>
                <a:lnTo>
                  <a:pt x="84" y="605"/>
                </a:lnTo>
                <a:lnTo>
                  <a:pt x="93" y="613"/>
                </a:lnTo>
                <a:lnTo>
                  <a:pt x="102" y="619"/>
                </a:lnTo>
                <a:lnTo>
                  <a:pt x="111" y="623"/>
                </a:lnTo>
                <a:lnTo>
                  <a:pt x="111" y="623"/>
                </a:lnTo>
                <a:lnTo>
                  <a:pt x="111" y="620"/>
                </a:lnTo>
                <a:lnTo>
                  <a:pt x="114" y="619"/>
                </a:lnTo>
                <a:lnTo>
                  <a:pt x="117" y="614"/>
                </a:lnTo>
                <a:lnTo>
                  <a:pt x="117" y="614"/>
                </a:lnTo>
                <a:lnTo>
                  <a:pt x="105" y="610"/>
                </a:lnTo>
                <a:lnTo>
                  <a:pt x="96" y="605"/>
                </a:lnTo>
                <a:lnTo>
                  <a:pt x="85" y="600"/>
                </a:lnTo>
                <a:lnTo>
                  <a:pt x="76" y="596"/>
                </a:lnTo>
                <a:lnTo>
                  <a:pt x="76" y="596"/>
                </a:lnTo>
                <a:close/>
                <a:moveTo>
                  <a:pt x="134" y="613"/>
                </a:moveTo>
                <a:lnTo>
                  <a:pt x="134" y="613"/>
                </a:lnTo>
                <a:lnTo>
                  <a:pt x="140" y="613"/>
                </a:lnTo>
                <a:lnTo>
                  <a:pt x="146" y="614"/>
                </a:lnTo>
                <a:lnTo>
                  <a:pt x="146" y="614"/>
                </a:lnTo>
                <a:lnTo>
                  <a:pt x="142" y="610"/>
                </a:lnTo>
                <a:lnTo>
                  <a:pt x="139" y="605"/>
                </a:lnTo>
                <a:lnTo>
                  <a:pt x="130" y="597"/>
                </a:lnTo>
                <a:lnTo>
                  <a:pt x="130" y="597"/>
                </a:lnTo>
                <a:lnTo>
                  <a:pt x="130" y="600"/>
                </a:lnTo>
                <a:lnTo>
                  <a:pt x="131" y="605"/>
                </a:lnTo>
                <a:lnTo>
                  <a:pt x="133" y="608"/>
                </a:lnTo>
                <a:lnTo>
                  <a:pt x="134" y="613"/>
                </a:lnTo>
                <a:lnTo>
                  <a:pt x="134" y="613"/>
                </a:lnTo>
                <a:close/>
                <a:moveTo>
                  <a:pt x="704" y="614"/>
                </a:moveTo>
                <a:lnTo>
                  <a:pt x="704" y="614"/>
                </a:lnTo>
                <a:lnTo>
                  <a:pt x="709" y="616"/>
                </a:lnTo>
                <a:lnTo>
                  <a:pt x="709" y="616"/>
                </a:lnTo>
                <a:lnTo>
                  <a:pt x="720" y="608"/>
                </a:lnTo>
                <a:lnTo>
                  <a:pt x="729" y="597"/>
                </a:lnTo>
                <a:lnTo>
                  <a:pt x="729" y="597"/>
                </a:lnTo>
                <a:lnTo>
                  <a:pt x="721" y="599"/>
                </a:lnTo>
                <a:lnTo>
                  <a:pt x="715" y="603"/>
                </a:lnTo>
                <a:lnTo>
                  <a:pt x="704" y="614"/>
                </a:lnTo>
                <a:lnTo>
                  <a:pt x="704" y="614"/>
                </a:lnTo>
                <a:close/>
                <a:moveTo>
                  <a:pt x="160" y="613"/>
                </a:moveTo>
                <a:lnTo>
                  <a:pt x="160" y="613"/>
                </a:lnTo>
                <a:lnTo>
                  <a:pt x="165" y="613"/>
                </a:lnTo>
                <a:lnTo>
                  <a:pt x="168" y="614"/>
                </a:lnTo>
                <a:lnTo>
                  <a:pt x="172" y="613"/>
                </a:lnTo>
                <a:lnTo>
                  <a:pt x="175" y="611"/>
                </a:lnTo>
                <a:lnTo>
                  <a:pt x="175" y="611"/>
                </a:lnTo>
                <a:lnTo>
                  <a:pt x="172" y="606"/>
                </a:lnTo>
                <a:lnTo>
                  <a:pt x="172" y="603"/>
                </a:lnTo>
                <a:lnTo>
                  <a:pt x="172" y="600"/>
                </a:lnTo>
                <a:lnTo>
                  <a:pt x="172" y="600"/>
                </a:lnTo>
                <a:lnTo>
                  <a:pt x="169" y="599"/>
                </a:lnTo>
                <a:lnTo>
                  <a:pt x="166" y="600"/>
                </a:lnTo>
                <a:lnTo>
                  <a:pt x="163" y="603"/>
                </a:lnTo>
                <a:lnTo>
                  <a:pt x="160" y="613"/>
                </a:lnTo>
                <a:lnTo>
                  <a:pt x="160" y="613"/>
                </a:lnTo>
                <a:close/>
                <a:moveTo>
                  <a:pt x="277" y="600"/>
                </a:moveTo>
                <a:lnTo>
                  <a:pt x="277" y="600"/>
                </a:lnTo>
                <a:lnTo>
                  <a:pt x="279" y="603"/>
                </a:lnTo>
                <a:lnTo>
                  <a:pt x="280" y="603"/>
                </a:lnTo>
                <a:lnTo>
                  <a:pt x="280" y="603"/>
                </a:lnTo>
                <a:lnTo>
                  <a:pt x="280" y="600"/>
                </a:lnTo>
                <a:lnTo>
                  <a:pt x="280" y="600"/>
                </a:lnTo>
                <a:lnTo>
                  <a:pt x="279" y="600"/>
                </a:lnTo>
                <a:lnTo>
                  <a:pt x="277" y="600"/>
                </a:lnTo>
                <a:lnTo>
                  <a:pt x="277" y="600"/>
                </a:lnTo>
                <a:close/>
                <a:moveTo>
                  <a:pt x="285" y="608"/>
                </a:moveTo>
                <a:lnTo>
                  <a:pt x="285" y="608"/>
                </a:lnTo>
                <a:lnTo>
                  <a:pt x="288" y="611"/>
                </a:lnTo>
                <a:lnTo>
                  <a:pt x="291" y="613"/>
                </a:lnTo>
                <a:lnTo>
                  <a:pt x="299" y="614"/>
                </a:lnTo>
                <a:lnTo>
                  <a:pt x="306" y="614"/>
                </a:lnTo>
                <a:lnTo>
                  <a:pt x="314" y="613"/>
                </a:lnTo>
                <a:lnTo>
                  <a:pt x="314" y="613"/>
                </a:lnTo>
                <a:lnTo>
                  <a:pt x="309" y="606"/>
                </a:lnTo>
                <a:lnTo>
                  <a:pt x="303" y="602"/>
                </a:lnTo>
                <a:lnTo>
                  <a:pt x="296" y="599"/>
                </a:lnTo>
                <a:lnTo>
                  <a:pt x="285" y="600"/>
                </a:lnTo>
                <a:lnTo>
                  <a:pt x="285" y="600"/>
                </a:lnTo>
                <a:lnTo>
                  <a:pt x="285" y="605"/>
                </a:lnTo>
                <a:lnTo>
                  <a:pt x="285" y="608"/>
                </a:lnTo>
                <a:lnTo>
                  <a:pt x="285" y="608"/>
                </a:lnTo>
                <a:close/>
                <a:moveTo>
                  <a:pt x="430" y="610"/>
                </a:moveTo>
                <a:lnTo>
                  <a:pt x="430" y="610"/>
                </a:lnTo>
                <a:lnTo>
                  <a:pt x="428" y="605"/>
                </a:lnTo>
                <a:lnTo>
                  <a:pt x="427" y="602"/>
                </a:lnTo>
                <a:lnTo>
                  <a:pt x="424" y="600"/>
                </a:lnTo>
                <a:lnTo>
                  <a:pt x="424" y="600"/>
                </a:lnTo>
                <a:lnTo>
                  <a:pt x="425" y="605"/>
                </a:lnTo>
                <a:lnTo>
                  <a:pt x="427" y="608"/>
                </a:lnTo>
                <a:lnTo>
                  <a:pt x="430" y="610"/>
                </a:lnTo>
                <a:lnTo>
                  <a:pt x="430" y="610"/>
                </a:lnTo>
                <a:close/>
                <a:moveTo>
                  <a:pt x="123" y="603"/>
                </a:moveTo>
                <a:lnTo>
                  <a:pt x="123" y="603"/>
                </a:lnTo>
                <a:lnTo>
                  <a:pt x="123" y="600"/>
                </a:lnTo>
                <a:lnTo>
                  <a:pt x="123" y="600"/>
                </a:lnTo>
                <a:lnTo>
                  <a:pt x="119" y="600"/>
                </a:lnTo>
                <a:lnTo>
                  <a:pt x="119" y="600"/>
                </a:lnTo>
                <a:lnTo>
                  <a:pt x="120" y="602"/>
                </a:lnTo>
                <a:lnTo>
                  <a:pt x="120" y="602"/>
                </a:lnTo>
                <a:lnTo>
                  <a:pt x="123" y="603"/>
                </a:lnTo>
                <a:lnTo>
                  <a:pt x="123" y="603"/>
                </a:lnTo>
                <a:close/>
                <a:moveTo>
                  <a:pt x="157" y="603"/>
                </a:moveTo>
                <a:lnTo>
                  <a:pt x="157" y="603"/>
                </a:lnTo>
                <a:lnTo>
                  <a:pt x="157" y="605"/>
                </a:lnTo>
                <a:lnTo>
                  <a:pt x="159" y="603"/>
                </a:lnTo>
                <a:lnTo>
                  <a:pt x="160" y="603"/>
                </a:lnTo>
                <a:lnTo>
                  <a:pt x="160" y="600"/>
                </a:lnTo>
                <a:lnTo>
                  <a:pt x="160" y="600"/>
                </a:lnTo>
                <a:lnTo>
                  <a:pt x="157" y="600"/>
                </a:lnTo>
                <a:lnTo>
                  <a:pt x="157" y="603"/>
                </a:lnTo>
                <a:lnTo>
                  <a:pt x="157" y="603"/>
                </a:lnTo>
                <a:close/>
                <a:moveTo>
                  <a:pt x="178" y="605"/>
                </a:moveTo>
                <a:lnTo>
                  <a:pt x="178" y="605"/>
                </a:lnTo>
                <a:lnTo>
                  <a:pt x="180" y="603"/>
                </a:lnTo>
                <a:lnTo>
                  <a:pt x="180" y="600"/>
                </a:lnTo>
                <a:lnTo>
                  <a:pt x="180" y="600"/>
                </a:lnTo>
                <a:lnTo>
                  <a:pt x="177" y="600"/>
                </a:lnTo>
                <a:lnTo>
                  <a:pt x="177" y="600"/>
                </a:lnTo>
                <a:lnTo>
                  <a:pt x="177" y="603"/>
                </a:lnTo>
                <a:lnTo>
                  <a:pt x="178" y="605"/>
                </a:lnTo>
                <a:lnTo>
                  <a:pt x="178" y="605"/>
                </a:lnTo>
                <a:close/>
                <a:moveTo>
                  <a:pt x="258" y="602"/>
                </a:moveTo>
                <a:lnTo>
                  <a:pt x="258" y="602"/>
                </a:lnTo>
                <a:lnTo>
                  <a:pt x="256" y="611"/>
                </a:lnTo>
                <a:lnTo>
                  <a:pt x="256" y="611"/>
                </a:lnTo>
                <a:lnTo>
                  <a:pt x="267" y="613"/>
                </a:lnTo>
                <a:lnTo>
                  <a:pt x="279" y="614"/>
                </a:lnTo>
                <a:lnTo>
                  <a:pt x="279" y="614"/>
                </a:lnTo>
                <a:lnTo>
                  <a:pt x="282" y="610"/>
                </a:lnTo>
                <a:lnTo>
                  <a:pt x="282" y="610"/>
                </a:lnTo>
                <a:lnTo>
                  <a:pt x="276" y="605"/>
                </a:lnTo>
                <a:lnTo>
                  <a:pt x="271" y="602"/>
                </a:lnTo>
                <a:lnTo>
                  <a:pt x="265" y="600"/>
                </a:lnTo>
                <a:lnTo>
                  <a:pt x="261" y="600"/>
                </a:lnTo>
                <a:lnTo>
                  <a:pt x="258" y="602"/>
                </a:lnTo>
                <a:lnTo>
                  <a:pt x="258" y="602"/>
                </a:lnTo>
                <a:close/>
                <a:moveTo>
                  <a:pt x="322" y="613"/>
                </a:moveTo>
                <a:lnTo>
                  <a:pt x="322" y="613"/>
                </a:lnTo>
                <a:lnTo>
                  <a:pt x="322" y="608"/>
                </a:lnTo>
                <a:lnTo>
                  <a:pt x="323" y="602"/>
                </a:lnTo>
                <a:lnTo>
                  <a:pt x="323" y="602"/>
                </a:lnTo>
                <a:lnTo>
                  <a:pt x="309" y="600"/>
                </a:lnTo>
                <a:lnTo>
                  <a:pt x="309" y="600"/>
                </a:lnTo>
                <a:lnTo>
                  <a:pt x="314" y="608"/>
                </a:lnTo>
                <a:lnTo>
                  <a:pt x="317" y="611"/>
                </a:lnTo>
                <a:lnTo>
                  <a:pt x="322" y="613"/>
                </a:lnTo>
                <a:lnTo>
                  <a:pt x="322" y="613"/>
                </a:lnTo>
                <a:close/>
                <a:moveTo>
                  <a:pt x="184" y="610"/>
                </a:moveTo>
                <a:lnTo>
                  <a:pt x="184" y="610"/>
                </a:lnTo>
                <a:lnTo>
                  <a:pt x="189" y="611"/>
                </a:lnTo>
                <a:lnTo>
                  <a:pt x="192" y="611"/>
                </a:lnTo>
                <a:lnTo>
                  <a:pt x="197" y="610"/>
                </a:lnTo>
                <a:lnTo>
                  <a:pt x="197" y="610"/>
                </a:lnTo>
                <a:lnTo>
                  <a:pt x="195" y="606"/>
                </a:lnTo>
                <a:lnTo>
                  <a:pt x="194" y="605"/>
                </a:lnTo>
                <a:lnTo>
                  <a:pt x="189" y="602"/>
                </a:lnTo>
                <a:lnTo>
                  <a:pt x="189" y="602"/>
                </a:lnTo>
                <a:lnTo>
                  <a:pt x="184" y="602"/>
                </a:lnTo>
                <a:lnTo>
                  <a:pt x="184" y="602"/>
                </a:lnTo>
                <a:lnTo>
                  <a:pt x="184" y="605"/>
                </a:lnTo>
                <a:lnTo>
                  <a:pt x="184" y="610"/>
                </a:lnTo>
                <a:lnTo>
                  <a:pt x="184" y="610"/>
                </a:lnTo>
                <a:close/>
                <a:moveTo>
                  <a:pt x="694" y="603"/>
                </a:moveTo>
                <a:lnTo>
                  <a:pt x="694" y="603"/>
                </a:lnTo>
                <a:lnTo>
                  <a:pt x="697" y="603"/>
                </a:lnTo>
                <a:lnTo>
                  <a:pt x="698" y="602"/>
                </a:lnTo>
                <a:lnTo>
                  <a:pt x="698" y="602"/>
                </a:lnTo>
                <a:lnTo>
                  <a:pt x="695" y="602"/>
                </a:lnTo>
                <a:lnTo>
                  <a:pt x="694" y="603"/>
                </a:lnTo>
                <a:lnTo>
                  <a:pt x="694" y="603"/>
                </a:lnTo>
                <a:close/>
                <a:moveTo>
                  <a:pt x="197" y="602"/>
                </a:moveTo>
                <a:lnTo>
                  <a:pt x="197" y="602"/>
                </a:lnTo>
                <a:lnTo>
                  <a:pt x="198" y="603"/>
                </a:lnTo>
                <a:lnTo>
                  <a:pt x="198" y="605"/>
                </a:lnTo>
                <a:lnTo>
                  <a:pt x="200" y="605"/>
                </a:lnTo>
                <a:lnTo>
                  <a:pt x="200" y="606"/>
                </a:lnTo>
                <a:lnTo>
                  <a:pt x="200" y="606"/>
                </a:lnTo>
                <a:lnTo>
                  <a:pt x="204" y="606"/>
                </a:lnTo>
                <a:lnTo>
                  <a:pt x="207" y="605"/>
                </a:lnTo>
                <a:lnTo>
                  <a:pt x="207" y="605"/>
                </a:lnTo>
                <a:lnTo>
                  <a:pt x="203" y="603"/>
                </a:lnTo>
                <a:lnTo>
                  <a:pt x="200" y="602"/>
                </a:lnTo>
                <a:lnTo>
                  <a:pt x="197" y="602"/>
                </a:lnTo>
                <a:lnTo>
                  <a:pt x="197" y="602"/>
                </a:lnTo>
                <a:close/>
                <a:moveTo>
                  <a:pt x="236" y="605"/>
                </a:moveTo>
                <a:lnTo>
                  <a:pt x="236" y="605"/>
                </a:lnTo>
                <a:lnTo>
                  <a:pt x="239" y="608"/>
                </a:lnTo>
                <a:lnTo>
                  <a:pt x="244" y="608"/>
                </a:lnTo>
                <a:lnTo>
                  <a:pt x="252" y="611"/>
                </a:lnTo>
                <a:lnTo>
                  <a:pt x="252" y="611"/>
                </a:lnTo>
                <a:lnTo>
                  <a:pt x="253" y="606"/>
                </a:lnTo>
                <a:lnTo>
                  <a:pt x="253" y="603"/>
                </a:lnTo>
                <a:lnTo>
                  <a:pt x="252" y="602"/>
                </a:lnTo>
                <a:lnTo>
                  <a:pt x="252" y="602"/>
                </a:lnTo>
                <a:lnTo>
                  <a:pt x="248" y="603"/>
                </a:lnTo>
                <a:lnTo>
                  <a:pt x="244" y="603"/>
                </a:lnTo>
                <a:lnTo>
                  <a:pt x="239" y="603"/>
                </a:lnTo>
                <a:lnTo>
                  <a:pt x="236" y="605"/>
                </a:lnTo>
                <a:lnTo>
                  <a:pt x="236" y="605"/>
                </a:lnTo>
                <a:close/>
                <a:moveTo>
                  <a:pt x="326" y="613"/>
                </a:moveTo>
                <a:lnTo>
                  <a:pt x="326" y="613"/>
                </a:lnTo>
                <a:lnTo>
                  <a:pt x="334" y="614"/>
                </a:lnTo>
                <a:lnTo>
                  <a:pt x="334" y="614"/>
                </a:lnTo>
                <a:lnTo>
                  <a:pt x="337" y="613"/>
                </a:lnTo>
                <a:lnTo>
                  <a:pt x="341" y="611"/>
                </a:lnTo>
                <a:lnTo>
                  <a:pt x="354" y="610"/>
                </a:lnTo>
                <a:lnTo>
                  <a:pt x="354" y="610"/>
                </a:lnTo>
                <a:lnTo>
                  <a:pt x="348" y="606"/>
                </a:lnTo>
                <a:lnTo>
                  <a:pt x="341" y="605"/>
                </a:lnTo>
                <a:lnTo>
                  <a:pt x="328" y="602"/>
                </a:lnTo>
                <a:lnTo>
                  <a:pt x="328" y="602"/>
                </a:lnTo>
                <a:lnTo>
                  <a:pt x="328" y="608"/>
                </a:lnTo>
                <a:lnTo>
                  <a:pt x="326" y="613"/>
                </a:lnTo>
                <a:lnTo>
                  <a:pt x="326" y="613"/>
                </a:lnTo>
                <a:close/>
                <a:moveTo>
                  <a:pt x="384" y="610"/>
                </a:moveTo>
                <a:lnTo>
                  <a:pt x="384" y="610"/>
                </a:lnTo>
                <a:lnTo>
                  <a:pt x="389" y="611"/>
                </a:lnTo>
                <a:lnTo>
                  <a:pt x="393" y="613"/>
                </a:lnTo>
                <a:lnTo>
                  <a:pt x="393" y="613"/>
                </a:lnTo>
                <a:lnTo>
                  <a:pt x="393" y="608"/>
                </a:lnTo>
                <a:lnTo>
                  <a:pt x="390" y="606"/>
                </a:lnTo>
                <a:lnTo>
                  <a:pt x="387" y="603"/>
                </a:lnTo>
                <a:lnTo>
                  <a:pt x="384" y="602"/>
                </a:lnTo>
                <a:lnTo>
                  <a:pt x="384" y="602"/>
                </a:lnTo>
                <a:lnTo>
                  <a:pt x="383" y="606"/>
                </a:lnTo>
                <a:lnTo>
                  <a:pt x="384" y="610"/>
                </a:lnTo>
                <a:lnTo>
                  <a:pt x="384" y="610"/>
                </a:lnTo>
                <a:close/>
                <a:moveTo>
                  <a:pt x="529" y="613"/>
                </a:moveTo>
                <a:lnTo>
                  <a:pt x="529" y="613"/>
                </a:lnTo>
                <a:lnTo>
                  <a:pt x="529" y="603"/>
                </a:lnTo>
                <a:lnTo>
                  <a:pt x="529" y="603"/>
                </a:lnTo>
                <a:lnTo>
                  <a:pt x="524" y="602"/>
                </a:lnTo>
                <a:lnTo>
                  <a:pt x="524" y="602"/>
                </a:lnTo>
                <a:lnTo>
                  <a:pt x="523" y="606"/>
                </a:lnTo>
                <a:lnTo>
                  <a:pt x="524" y="608"/>
                </a:lnTo>
                <a:lnTo>
                  <a:pt x="526" y="611"/>
                </a:lnTo>
                <a:lnTo>
                  <a:pt x="529" y="613"/>
                </a:lnTo>
                <a:lnTo>
                  <a:pt x="529" y="613"/>
                </a:lnTo>
                <a:close/>
                <a:moveTo>
                  <a:pt x="677" y="614"/>
                </a:moveTo>
                <a:lnTo>
                  <a:pt x="677" y="614"/>
                </a:lnTo>
                <a:lnTo>
                  <a:pt x="681" y="613"/>
                </a:lnTo>
                <a:lnTo>
                  <a:pt x="686" y="610"/>
                </a:lnTo>
                <a:lnTo>
                  <a:pt x="688" y="606"/>
                </a:lnTo>
                <a:lnTo>
                  <a:pt x="689" y="602"/>
                </a:lnTo>
                <a:lnTo>
                  <a:pt x="689" y="602"/>
                </a:lnTo>
                <a:lnTo>
                  <a:pt x="678" y="606"/>
                </a:lnTo>
                <a:lnTo>
                  <a:pt x="675" y="610"/>
                </a:lnTo>
                <a:lnTo>
                  <a:pt x="675" y="611"/>
                </a:lnTo>
                <a:lnTo>
                  <a:pt x="677" y="614"/>
                </a:lnTo>
                <a:lnTo>
                  <a:pt x="677" y="614"/>
                </a:lnTo>
                <a:close/>
                <a:moveTo>
                  <a:pt x="532" y="613"/>
                </a:moveTo>
                <a:lnTo>
                  <a:pt x="532" y="613"/>
                </a:lnTo>
                <a:lnTo>
                  <a:pt x="535" y="611"/>
                </a:lnTo>
                <a:lnTo>
                  <a:pt x="537" y="610"/>
                </a:lnTo>
                <a:lnTo>
                  <a:pt x="535" y="603"/>
                </a:lnTo>
                <a:lnTo>
                  <a:pt x="535" y="603"/>
                </a:lnTo>
                <a:lnTo>
                  <a:pt x="534" y="603"/>
                </a:lnTo>
                <a:lnTo>
                  <a:pt x="534" y="603"/>
                </a:lnTo>
                <a:lnTo>
                  <a:pt x="532" y="613"/>
                </a:lnTo>
                <a:lnTo>
                  <a:pt x="532" y="613"/>
                </a:lnTo>
                <a:close/>
                <a:moveTo>
                  <a:pt x="479" y="605"/>
                </a:moveTo>
                <a:lnTo>
                  <a:pt x="479" y="605"/>
                </a:lnTo>
                <a:lnTo>
                  <a:pt x="480" y="613"/>
                </a:lnTo>
                <a:lnTo>
                  <a:pt x="485" y="620"/>
                </a:lnTo>
                <a:lnTo>
                  <a:pt x="485" y="620"/>
                </a:lnTo>
                <a:lnTo>
                  <a:pt x="485" y="616"/>
                </a:lnTo>
                <a:lnTo>
                  <a:pt x="483" y="613"/>
                </a:lnTo>
                <a:lnTo>
                  <a:pt x="479" y="605"/>
                </a:lnTo>
                <a:lnTo>
                  <a:pt x="479" y="605"/>
                </a:lnTo>
                <a:close/>
                <a:moveTo>
                  <a:pt x="546" y="628"/>
                </a:moveTo>
                <a:lnTo>
                  <a:pt x="546" y="628"/>
                </a:lnTo>
                <a:lnTo>
                  <a:pt x="550" y="626"/>
                </a:lnTo>
                <a:lnTo>
                  <a:pt x="552" y="623"/>
                </a:lnTo>
                <a:lnTo>
                  <a:pt x="552" y="623"/>
                </a:lnTo>
                <a:lnTo>
                  <a:pt x="550" y="619"/>
                </a:lnTo>
                <a:lnTo>
                  <a:pt x="549" y="614"/>
                </a:lnTo>
                <a:lnTo>
                  <a:pt x="547" y="610"/>
                </a:lnTo>
                <a:lnTo>
                  <a:pt x="544" y="605"/>
                </a:lnTo>
                <a:lnTo>
                  <a:pt x="544" y="605"/>
                </a:lnTo>
                <a:lnTo>
                  <a:pt x="543" y="610"/>
                </a:lnTo>
                <a:lnTo>
                  <a:pt x="543" y="616"/>
                </a:lnTo>
                <a:lnTo>
                  <a:pt x="546" y="628"/>
                </a:lnTo>
                <a:lnTo>
                  <a:pt x="546" y="628"/>
                </a:lnTo>
                <a:close/>
                <a:moveTo>
                  <a:pt x="553" y="611"/>
                </a:moveTo>
                <a:lnTo>
                  <a:pt x="553" y="611"/>
                </a:lnTo>
                <a:lnTo>
                  <a:pt x="553" y="606"/>
                </a:lnTo>
                <a:lnTo>
                  <a:pt x="552" y="605"/>
                </a:lnTo>
                <a:lnTo>
                  <a:pt x="552" y="605"/>
                </a:lnTo>
                <a:lnTo>
                  <a:pt x="552" y="608"/>
                </a:lnTo>
                <a:lnTo>
                  <a:pt x="553" y="610"/>
                </a:lnTo>
                <a:lnTo>
                  <a:pt x="553" y="611"/>
                </a:lnTo>
                <a:lnTo>
                  <a:pt x="553" y="611"/>
                </a:lnTo>
                <a:close/>
                <a:moveTo>
                  <a:pt x="206" y="611"/>
                </a:moveTo>
                <a:lnTo>
                  <a:pt x="206" y="611"/>
                </a:lnTo>
                <a:lnTo>
                  <a:pt x="207" y="613"/>
                </a:lnTo>
                <a:lnTo>
                  <a:pt x="209" y="614"/>
                </a:lnTo>
                <a:lnTo>
                  <a:pt x="215" y="616"/>
                </a:lnTo>
                <a:lnTo>
                  <a:pt x="229" y="616"/>
                </a:lnTo>
                <a:lnTo>
                  <a:pt x="229" y="616"/>
                </a:lnTo>
                <a:lnTo>
                  <a:pt x="227" y="610"/>
                </a:lnTo>
                <a:lnTo>
                  <a:pt x="227" y="610"/>
                </a:lnTo>
                <a:lnTo>
                  <a:pt x="216" y="608"/>
                </a:lnTo>
                <a:lnTo>
                  <a:pt x="210" y="610"/>
                </a:lnTo>
                <a:lnTo>
                  <a:pt x="206" y="611"/>
                </a:lnTo>
                <a:lnTo>
                  <a:pt x="206" y="611"/>
                </a:lnTo>
                <a:close/>
                <a:moveTo>
                  <a:pt x="502" y="608"/>
                </a:moveTo>
                <a:lnTo>
                  <a:pt x="502" y="608"/>
                </a:lnTo>
                <a:lnTo>
                  <a:pt x="502" y="611"/>
                </a:lnTo>
                <a:lnTo>
                  <a:pt x="502" y="613"/>
                </a:lnTo>
                <a:lnTo>
                  <a:pt x="502" y="613"/>
                </a:lnTo>
                <a:lnTo>
                  <a:pt x="502" y="613"/>
                </a:lnTo>
                <a:lnTo>
                  <a:pt x="503" y="608"/>
                </a:lnTo>
                <a:lnTo>
                  <a:pt x="503" y="608"/>
                </a:lnTo>
                <a:lnTo>
                  <a:pt x="502" y="608"/>
                </a:lnTo>
                <a:lnTo>
                  <a:pt x="502" y="608"/>
                </a:lnTo>
                <a:close/>
                <a:moveTo>
                  <a:pt x="617" y="617"/>
                </a:moveTo>
                <a:lnTo>
                  <a:pt x="617" y="617"/>
                </a:lnTo>
                <a:lnTo>
                  <a:pt x="620" y="617"/>
                </a:lnTo>
                <a:lnTo>
                  <a:pt x="622" y="614"/>
                </a:lnTo>
                <a:lnTo>
                  <a:pt x="622" y="610"/>
                </a:lnTo>
                <a:lnTo>
                  <a:pt x="620" y="608"/>
                </a:lnTo>
                <a:lnTo>
                  <a:pt x="620" y="608"/>
                </a:lnTo>
                <a:lnTo>
                  <a:pt x="619" y="613"/>
                </a:lnTo>
                <a:lnTo>
                  <a:pt x="617" y="617"/>
                </a:lnTo>
                <a:lnTo>
                  <a:pt x="617" y="617"/>
                </a:lnTo>
                <a:close/>
                <a:moveTo>
                  <a:pt x="514" y="619"/>
                </a:moveTo>
                <a:lnTo>
                  <a:pt x="514" y="619"/>
                </a:lnTo>
                <a:lnTo>
                  <a:pt x="515" y="614"/>
                </a:lnTo>
                <a:lnTo>
                  <a:pt x="517" y="610"/>
                </a:lnTo>
                <a:lnTo>
                  <a:pt x="517" y="610"/>
                </a:lnTo>
                <a:lnTo>
                  <a:pt x="514" y="610"/>
                </a:lnTo>
                <a:lnTo>
                  <a:pt x="512" y="608"/>
                </a:lnTo>
                <a:lnTo>
                  <a:pt x="512" y="608"/>
                </a:lnTo>
                <a:lnTo>
                  <a:pt x="512" y="614"/>
                </a:lnTo>
                <a:lnTo>
                  <a:pt x="514" y="619"/>
                </a:lnTo>
                <a:lnTo>
                  <a:pt x="514" y="619"/>
                </a:lnTo>
                <a:close/>
                <a:moveTo>
                  <a:pt x="453" y="626"/>
                </a:moveTo>
                <a:lnTo>
                  <a:pt x="453" y="626"/>
                </a:lnTo>
                <a:lnTo>
                  <a:pt x="451" y="623"/>
                </a:lnTo>
                <a:lnTo>
                  <a:pt x="451" y="620"/>
                </a:lnTo>
                <a:lnTo>
                  <a:pt x="453" y="620"/>
                </a:lnTo>
                <a:lnTo>
                  <a:pt x="453" y="620"/>
                </a:lnTo>
                <a:lnTo>
                  <a:pt x="451" y="617"/>
                </a:lnTo>
                <a:lnTo>
                  <a:pt x="450" y="614"/>
                </a:lnTo>
                <a:lnTo>
                  <a:pt x="448" y="613"/>
                </a:lnTo>
                <a:lnTo>
                  <a:pt x="445" y="611"/>
                </a:lnTo>
                <a:lnTo>
                  <a:pt x="445" y="611"/>
                </a:lnTo>
                <a:lnTo>
                  <a:pt x="445" y="614"/>
                </a:lnTo>
                <a:lnTo>
                  <a:pt x="447" y="619"/>
                </a:lnTo>
                <a:lnTo>
                  <a:pt x="453" y="626"/>
                </a:lnTo>
                <a:lnTo>
                  <a:pt x="453" y="626"/>
                </a:lnTo>
                <a:close/>
                <a:moveTo>
                  <a:pt x="491" y="614"/>
                </a:moveTo>
                <a:lnTo>
                  <a:pt x="491" y="614"/>
                </a:lnTo>
                <a:lnTo>
                  <a:pt x="492" y="616"/>
                </a:lnTo>
                <a:lnTo>
                  <a:pt x="494" y="616"/>
                </a:lnTo>
                <a:lnTo>
                  <a:pt x="495" y="616"/>
                </a:lnTo>
                <a:lnTo>
                  <a:pt x="495" y="616"/>
                </a:lnTo>
                <a:lnTo>
                  <a:pt x="495" y="614"/>
                </a:lnTo>
                <a:lnTo>
                  <a:pt x="494" y="613"/>
                </a:lnTo>
                <a:lnTo>
                  <a:pt x="491" y="611"/>
                </a:lnTo>
                <a:lnTo>
                  <a:pt x="491" y="611"/>
                </a:lnTo>
                <a:lnTo>
                  <a:pt x="491" y="613"/>
                </a:lnTo>
                <a:lnTo>
                  <a:pt x="491" y="614"/>
                </a:lnTo>
                <a:lnTo>
                  <a:pt x="491" y="614"/>
                </a:lnTo>
                <a:close/>
                <a:moveTo>
                  <a:pt x="601" y="617"/>
                </a:moveTo>
                <a:lnTo>
                  <a:pt x="601" y="617"/>
                </a:lnTo>
                <a:lnTo>
                  <a:pt x="602" y="616"/>
                </a:lnTo>
                <a:lnTo>
                  <a:pt x="602" y="614"/>
                </a:lnTo>
                <a:lnTo>
                  <a:pt x="604" y="611"/>
                </a:lnTo>
                <a:lnTo>
                  <a:pt x="602" y="611"/>
                </a:lnTo>
                <a:lnTo>
                  <a:pt x="602" y="611"/>
                </a:lnTo>
                <a:lnTo>
                  <a:pt x="602" y="613"/>
                </a:lnTo>
                <a:lnTo>
                  <a:pt x="601" y="614"/>
                </a:lnTo>
                <a:lnTo>
                  <a:pt x="599" y="616"/>
                </a:lnTo>
                <a:lnTo>
                  <a:pt x="601" y="617"/>
                </a:lnTo>
                <a:lnTo>
                  <a:pt x="601" y="617"/>
                </a:lnTo>
                <a:close/>
                <a:moveTo>
                  <a:pt x="665" y="613"/>
                </a:moveTo>
                <a:lnTo>
                  <a:pt x="665" y="613"/>
                </a:lnTo>
                <a:lnTo>
                  <a:pt x="666" y="613"/>
                </a:lnTo>
                <a:lnTo>
                  <a:pt x="668" y="611"/>
                </a:lnTo>
                <a:lnTo>
                  <a:pt x="668" y="611"/>
                </a:lnTo>
                <a:lnTo>
                  <a:pt x="665" y="611"/>
                </a:lnTo>
                <a:lnTo>
                  <a:pt x="665" y="613"/>
                </a:lnTo>
                <a:lnTo>
                  <a:pt x="665" y="613"/>
                </a:lnTo>
                <a:close/>
                <a:moveTo>
                  <a:pt x="689" y="616"/>
                </a:moveTo>
                <a:lnTo>
                  <a:pt x="689" y="616"/>
                </a:lnTo>
                <a:lnTo>
                  <a:pt x="692" y="613"/>
                </a:lnTo>
                <a:lnTo>
                  <a:pt x="695" y="611"/>
                </a:lnTo>
                <a:lnTo>
                  <a:pt x="695" y="611"/>
                </a:lnTo>
                <a:lnTo>
                  <a:pt x="691" y="613"/>
                </a:lnTo>
                <a:lnTo>
                  <a:pt x="689" y="616"/>
                </a:lnTo>
                <a:lnTo>
                  <a:pt x="689" y="616"/>
                </a:lnTo>
                <a:close/>
                <a:moveTo>
                  <a:pt x="233" y="617"/>
                </a:moveTo>
                <a:lnTo>
                  <a:pt x="233" y="617"/>
                </a:lnTo>
                <a:lnTo>
                  <a:pt x="238" y="617"/>
                </a:lnTo>
                <a:lnTo>
                  <a:pt x="241" y="617"/>
                </a:lnTo>
                <a:lnTo>
                  <a:pt x="241" y="617"/>
                </a:lnTo>
                <a:lnTo>
                  <a:pt x="241" y="616"/>
                </a:lnTo>
                <a:lnTo>
                  <a:pt x="239" y="614"/>
                </a:lnTo>
                <a:lnTo>
                  <a:pt x="235" y="613"/>
                </a:lnTo>
                <a:lnTo>
                  <a:pt x="235" y="613"/>
                </a:lnTo>
                <a:lnTo>
                  <a:pt x="233" y="614"/>
                </a:lnTo>
                <a:lnTo>
                  <a:pt x="233" y="617"/>
                </a:lnTo>
                <a:lnTo>
                  <a:pt x="233" y="617"/>
                </a:lnTo>
                <a:close/>
                <a:moveTo>
                  <a:pt x="354" y="616"/>
                </a:moveTo>
                <a:lnTo>
                  <a:pt x="354" y="616"/>
                </a:lnTo>
                <a:lnTo>
                  <a:pt x="361" y="614"/>
                </a:lnTo>
                <a:lnTo>
                  <a:pt x="367" y="614"/>
                </a:lnTo>
                <a:lnTo>
                  <a:pt x="367" y="614"/>
                </a:lnTo>
                <a:lnTo>
                  <a:pt x="364" y="613"/>
                </a:lnTo>
                <a:lnTo>
                  <a:pt x="360" y="613"/>
                </a:lnTo>
                <a:lnTo>
                  <a:pt x="355" y="614"/>
                </a:lnTo>
                <a:lnTo>
                  <a:pt x="354" y="616"/>
                </a:lnTo>
                <a:lnTo>
                  <a:pt x="354" y="616"/>
                </a:lnTo>
                <a:close/>
                <a:moveTo>
                  <a:pt x="471" y="631"/>
                </a:moveTo>
                <a:lnTo>
                  <a:pt x="471" y="631"/>
                </a:lnTo>
                <a:lnTo>
                  <a:pt x="476" y="631"/>
                </a:lnTo>
                <a:lnTo>
                  <a:pt x="480" y="632"/>
                </a:lnTo>
                <a:lnTo>
                  <a:pt x="480" y="632"/>
                </a:lnTo>
                <a:lnTo>
                  <a:pt x="479" y="628"/>
                </a:lnTo>
                <a:lnTo>
                  <a:pt x="477" y="622"/>
                </a:lnTo>
                <a:lnTo>
                  <a:pt x="477" y="617"/>
                </a:lnTo>
                <a:lnTo>
                  <a:pt x="474" y="613"/>
                </a:lnTo>
                <a:lnTo>
                  <a:pt x="474" y="613"/>
                </a:lnTo>
                <a:lnTo>
                  <a:pt x="473" y="620"/>
                </a:lnTo>
                <a:lnTo>
                  <a:pt x="471" y="631"/>
                </a:lnTo>
                <a:lnTo>
                  <a:pt x="471" y="631"/>
                </a:lnTo>
                <a:close/>
                <a:moveTo>
                  <a:pt x="436" y="625"/>
                </a:moveTo>
                <a:lnTo>
                  <a:pt x="436" y="625"/>
                </a:lnTo>
                <a:lnTo>
                  <a:pt x="434" y="619"/>
                </a:lnTo>
                <a:lnTo>
                  <a:pt x="433" y="616"/>
                </a:lnTo>
                <a:lnTo>
                  <a:pt x="430" y="613"/>
                </a:lnTo>
                <a:lnTo>
                  <a:pt x="430" y="613"/>
                </a:lnTo>
                <a:lnTo>
                  <a:pt x="433" y="620"/>
                </a:lnTo>
                <a:lnTo>
                  <a:pt x="436" y="625"/>
                </a:lnTo>
                <a:lnTo>
                  <a:pt x="436" y="625"/>
                </a:lnTo>
                <a:close/>
                <a:moveTo>
                  <a:pt x="654" y="620"/>
                </a:moveTo>
                <a:lnTo>
                  <a:pt x="654" y="620"/>
                </a:lnTo>
                <a:lnTo>
                  <a:pt x="656" y="620"/>
                </a:lnTo>
                <a:lnTo>
                  <a:pt x="657" y="619"/>
                </a:lnTo>
                <a:lnTo>
                  <a:pt x="659" y="616"/>
                </a:lnTo>
                <a:lnTo>
                  <a:pt x="659" y="616"/>
                </a:lnTo>
                <a:lnTo>
                  <a:pt x="656" y="617"/>
                </a:lnTo>
                <a:lnTo>
                  <a:pt x="654" y="620"/>
                </a:lnTo>
                <a:lnTo>
                  <a:pt x="654" y="620"/>
                </a:lnTo>
                <a:close/>
                <a:moveTo>
                  <a:pt x="535" y="620"/>
                </a:moveTo>
                <a:lnTo>
                  <a:pt x="535" y="620"/>
                </a:lnTo>
                <a:lnTo>
                  <a:pt x="535" y="619"/>
                </a:lnTo>
                <a:lnTo>
                  <a:pt x="535" y="617"/>
                </a:lnTo>
                <a:lnTo>
                  <a:pt x="535" y="617"/>
                </a:lnTo>
                <a:lnTo>
                  <a:pt x="535" y="617"/>
                </a:lnTo>
                <a:lnTo>
                  <a:pt x="534" y="619"/>
                </a:lnTo>
                <a:lnTo>
                  <a:pt x="534" y="620"/>
                </a:lnTo>
                <a:lnTo>
                  <a:pt x="535" y="620"/>
                </a:lnTo>
                <a:lnTo>
                  <a:pt x="535" y="620"/>
                </a:lnTo>
                <a:close/>
                <a:moveTo>
                  <a:pt x="570" y="635"/>
                </a:moveTo>
                <a:lnTo>
                  <a:pt x="570" y="635"/>
                </a:lnTo>
                <a:lnTo>
                  <a:pt x="575" y="632"/>
                </a:lnTo>
                <a:lnTo>
                  <a:pt x="576" y="628"/>
                </a:lnTo>
                <a:lnTo>
                  <a:pt x="581" y="617"/>
                </a:lnTo>
                <a:lnTo>
                  <a:pt x="581" y="617"/>
                </a:lnTo>
                <a:lnTo>
                  <a:pt x="576" y="620"/>
                </a:lnTo>
                <a:lnTo>
                  <a:pt x="575" y="625"/>
                </a:lnTo>
                <a:lnTo>
                  <a:pt x="570" y="635"/>
                </a:lnTo>
                <a:lnTo>
                  <a:pt x="570" y="635"/>
                </a:lnTo>
                <a:close/>
                <a:moveTo>
                  <a:pt x="117" y="622"/>
                </a:moveTo>
                <a:lnTo>
                  <a:pt x="117" y="622"/>
                </a:lnTo>
                <a:lnTo>
                  <a:pt x="117" y="626"/>
                </a:lnTo>
                <a:lnTo>
                  <a:pt x="117" y="626"/>
                </a:lnTo>
                <a:lnTo>
                  <a:pt x="130" y="632"/>
                </a:lnTo>
                <a:lnTo>
                  <a:pt x="143" y="637"/>
                </a:lnTo>
                <a:lnTo>
                  <a:pt x="143" y="637"/>
                </a:lnTo>
                <a:lnTo>
                  <a:pt x="142" y="634"/>
                </a:lnTo>
                <a:lnTo>
                  <a:pt x="140" y="632"/>
                </a:lnTo>
                <a:lnTo>
                  <a:pt x="136" y="628"/>
                </a:lnTo>
                <a:lnTo>
                  <a:pt x="133" y="623"/>
                </a:lnTo>
                <a:lnTo>
                  <a:pt x="131" y="620"/>
                </a:lnTo>
                <a:lnTo>
                  <a:pt x="133" y="617"/>
                </a:lnTo>
                <a:lnTo>
                  <a:pt x="133" y="617"/>
                </a:lnTo>
                <a:lnTo>
                  <a:pt x="123" y="619"/>
                </a:lnTo>
                <a:lnTo>
                  <a:pt x="117" y="622"/>
                </a:lnTo>
                <a:lnTo>
                  <a:pt x="117" y="622"/>
                </a:lnTo>
                <a:close/>
                <a:moveTo>
                  <a:pt x="511" y="629"/>
                </a:moveTo>
                <a:lnTo>
                  <a:pt x="511" y="629"/>
                </a:lnTo>
                <a:lnTo>
                  <a:pt x="509" y="623"/>
                </a:lnTo>
                <a:lnTo>
                  <a:pt x="508" y="617"/>
                </a:lnTo>
                <a:lnTo>
                  <a:pt x="508" y="617"/>
                </a:lnTo>
                <a:lnTo>
                  <a:pt x="506" y="623"/>
                </a:lnTo>
                <a:lnTo>
                  <a:pt x="508" y="626"/>
                </a:lnTo>
                <a:lnTo>
                  <a:pt x="511" y="629"/>
                </a:lnTo>
                <a:lnTo>
                  <a:pt x="511" y="629"/>
                </a:lnTo>
                <a:close/>
                <a:moveTo>
                  <a:pt x="524" y="628"/>
                </a:moveTo>
                <a:lnTo>
                  <a:pt x="524" y="628"/>
                </a:lnTo>
                <a:lnTo>
                  <a:pt x="526" y="625"/>
                </a:lnTo>
                <a:lnTo>
                  <a:pt x="527" y="622"/>
                </a:lnTo>
                <a:lnTo>
                  <a:pt x="527" y="622"/>
                </a:lnTo>
                <a:lnTo>
                  <a:pt x="526" y="619"/>
                </a:lnTo>
                <a:lnTo>
                  <a:pt x="523" y="617"/>
                </a:lnTo>
                <a:lnTo>
                  <a:pt x="523" y="617"/>
                </a:lnTo>
                <a:lnTo>
                  <a:pt x="524" y="620"/>
                </a:lnTo>
                <a:lnTo>
                  <a:pt x="524" y="623"/>
                </a:lnTo>
                <a:lnTo>
                  <a:pt x="524" y="625"/>
                </a:lnTo>
                <a:lnTo>
                  <a:pt x="524" y="628"/>
                </a:lnTo>
                <a:lnTo>
                  <a:pt x="524" y="628"/>
                </a:lnTo>
                <a:close/>
                <a:moveTo>
                  <a:pt x="177" y="622"/>
                </a:moveTo>
                <a:lnTo>
                  <a:pt x="177" y="622"/>
                </a:lnTo>
                <a:lnTo>
                  <a:pt x="177" y="620"/>
                </a:lnTo>
                <a:lnTo>
                  <a:pt x="175" y="619"/>
                </a:lnTo>
                <a:lnTo>
                  <a:pt x="172" y="619"/>
                </a:lnTo>
                <a:lnTo>
                  <a:pt x="172" y="619"/>
                </a:lnTo>
                <a:lnTo>
                  <a:pt x="174" y="622"/>
                </a:lnTo>
                <a:lnTo>
                  <a:pt x="175" y="622"/>
                </a:lnTo>
                <a:lnTo>
                  <a:pt x="177" y="622"/>
                </a:lnTo>
                <a:lnTo>
                  <a:pt x="177" y="622"/>
                </a:lnTo>
                <a:close/>
                <a:moveTo>
                  <a:pt x="343" y="622"/>
                </a:moveTo>
                <a:lnTo>
                  <a:pt x="343" y="622"/>
                </a:lnTo>
                <a:lnTo>
                  <a:pt x="343" y="622"/>
                </a:lnTo>
                <a:lnTo>
                  <a:pt x="343" y="622"/>
                </a:lnTo>
                <a:lnTo>
                  <a:pt x="343" y="622"/>
                </a:lnTo>
                <a:lnTo>
                  <a:pt x="334" y="620"/>
                </a:lnTo>
                <a:lnTo>
                  <a:pt x="329" y="620"/>
                </a:lnTo>
                <a:lnTo>
                  <a:pt x="326" y="622"/>
                </a:lnTo>
                <a:lnTo>
                  <a:pt x="326" y="622"/>
                </a:lnTo>
                <a:lnTo>
                  <a:pt x="329" y="622"/>
                </a:lnTo>
                <a:lnTo>
                  <a:pt x="334" y="623"/>
                </a:lnTo>
                <a:lnTo>
                  <a:pt x="343" y="622"/>
                </a:lnTo>
                <a:lnTo>
                  <a:pt x="343" y="622"/>
                </a:lnTo>
                <a:close/>
                <a:moveTo>
                  <a:pt x="689" y="626"/>
                </a:moveTo>
                <a:lnTo>
                  <a:pt x="689" y="626"/>
                </a:lnTo>
                <a:lnTo>
                  <a:pt x="697" y="625"/>
                </a:lnTo>
                <a:lnTo>
                  <a:pt x="701" y="622"/>
                </a:lnTo>
                <a:lnTo>
                  <a:pt x="701" y="622"/>
                </a:lnTo>
                <a:lnTo>
                  <a:pt x="700" y="622"/>
                </a:lnTo>
                <a:lnTo>
                  <a:pt x="700" y="620"/>
                </a:lnTo>
                <a:lnTo>
                  <a:pt x="698" y="620"/>
                </a:lnTo>
                <a:lnTo>
                  <a:pt x="697" y="619"/>
                </a:lnTo>
                <a:lnTo>
                  <a:pt x="697" y="619"/>
                </a:lnTo>
                <a:lnTo>
                  <a:pt x="689" y="626"/>
                </a:lnTo>
                <a:lnTo>
                  <a:pt x="689" y="626"/>
                </a:lnTo>
                <a:close/>
                <a:moveTo>
                  <a:pt x="171" y="632"/>
                </a:moveTo>
                <a:lnTo>
                  <a:pt x="171" y="632"/>
                </a:lnTo>
                <a:lnTo>
                  <a:pt x="168" y="626"/>
                </a:lnTo>
                <a:lnTo>
                  <a:pt x="162" y="622"/>
                </a:lnTo>
                <a:lnTo>
                  <a:pt x="154" y="620"/>
                </a:lnTo>
                <a:lnTo>
                  <a:pt x="143" y="620"/>
                </a:lnTo>
                <a:lnTo>
                  <a:pt x="143" y="620"/>
                </a:lnTo>
                <a:lnTo>
                  <a:pt x="145" y="623"/>
                </a:lnTo>
                <a:lnTo>
                  <a:pt x="148" y="626"/>
                </a:lnTo>
                <a:lnTo>
                  <a:pt x="155" y="629"/>
                </a:lnTo>
                <a:lnTo>
                  <a:pt x="163" y="632"/>
                </a:lnTo>
                <a:lnTo>
                  <a:pt x="171" y="632"/>
                </a:lnTo>
                <a:lnTo>
                  <a:pt x="171" y="632"/>
                </a:lnTo>
                <a:close/>
                <a:moveTo>
                  <a:pt x="180" y="623"/>
                </a:moveTo>
                <a:lnTo>
                  <a:pt x="180" y="623"/>
                </a:lnTo>
                <a:lnTo>
                  <a:pt x="181" y="625"/>
                </a:lnTo>
                <a:lnTo>
                  <a:pt x="183" y="625"/>
                </a:lnTo>
                <a:lnTo>
                  <a:pt x="184" y="628"/>
                </a:lnTo>
                <a:lnTo>
                  <a:pt x="184" y="628"/>
                </a:lnTo>
                <a:lnTo>
                  <a:pt x="187" y="626"/>
                </a:lnTo>
                <a:lnTo>
                  <a:pt x="192" y="628"/>
                </a:lnTo>
                <a:lnTo>
                  <a:pt x="200" y="631"/>
                </a:lnTo>
                <a:lnTo>
                  <a:pt x="209" y="632"/>
                </a:lnTo>
                <a:lnTo>
                  <a:pt x="212" y="631"/>
                </a:lnTo>
                <a:lnTo>
                  <a:pt x="215" y="629"/>
                </a:lnTo>
                <a:lnTo>
                  <a:pt x="215" y="629"/>
                </a:lnTo>
                <a:lnTo>
                  <a:pt x="206" y="628"/>
                </a:lnTo>
                <a:lnTo>
                  <a:pt x="197" y="625"/>
                </a:lnTo>
                <a:lnTo>
                  <a:pt x="181" y="620"/>
                </a:lnTo>
                <a:lnTo>
                  <a:pt x="181" y="620"/>
                </a:lnTo>
                <a:lnTo>
                  <a:pt x="180" y="623"/>
                </a:lnTo>
                <a:lnTo>
                  <a:pt x="180" y="623"/>
                </a:lnTo>
                <a:close/>
                <a:moveTo>
                  <a:pt x="229" y="622"/>
                </a:moveTo>
                <a:lnTo>
                  <a:pt x="229" y="622"/>
                </a:lnTo>
                <a:lnTo>
                  <a:pt x="223" y="620"/>
                </a:lnTo>
                <a:lnTo>
                  <a:pt x="216" y="622"/>
                </a:lnTo>
                <a:lnTo>
                  <a:pt x="216" y="622"/>
                </a:lnTo>
                <a:lnTo>
                  <a:pt x="223" y="625"/>
                </a:lnTo>
                <a:lnTo>
                  <a:pt x="226" y="623"/>
                </a:lnTo>
                <a:lnTo>
                  <a:pt x="229" y="622"/>
                </a:lnTo>
                <a:lnTo>
                  <a:pt x="229" y="622"/>
                </a:lnTo>
                <a:close/>
                <a:moveTo>
                  <a:pt x="299" y="622"/>
                </a:moveTo>
                <a:lnTo>
                  <a:pt x="299" y="622"/>
                </a:lnTo>
                <a:lnTo>
                  <a:pt x="290" y="622"/>
                </a:lnTo>
                <a:lnTo>
                  <a:pt x="285" y="622"/>
                </a:lnTo>
                <a:lnTo>
                  <a:pt x="282" y="625"/>
                </a:lnTo>
                <a:lnTo>
                  <a:pt x="282" y="625"/>
                </a:lnTo>
                <a:lnTo>
                  <a:pt x="299" y="625"/>
                </a:lnTo>
                <a:lnTo>
                  <a:pt x="312" y="623"/>
                </a:lnTo>
                <a:lnTo>
                  <a:pt x="312" y="623"/>
                </a:lnTo>
                <a:lnTo>
                  <a:pt x="309" y="623"/>
                </a:lnTo>
                <a:lnTo>
                  <a:pt x="306" y="623"/>
                </a:lnTo>
                <a:lnTo>
                  <a:pt x="299" y="622"/>
                </a:lnTo>
                <a:lnTo>
                  <a:pt x="299" y="622"/>
                </a:lnTo>
                <a:close/>
                <a:moveTo>
                  <a:pt x="316" y="623"/>
                </a:moveTo>
                <a:lnTo>
                  <a:pt x="316" y="623"/>
                </a:lnTo>
                <a:lnTo>
                  <a:pt x="323" y="623"/>
                </a:lnTo>
                <a:lnTo>
                  <a:pt x="323" y="623"/>
                </a:lnTo>
                <a:lnTo>
                  <a:pt x="322" y="622"/>
                </a:lnTo>
                <a:lnTo>
                  <a:pt x="320" y="622"/>
                </a:lnTo>
                <a:lnTo>
                  <a:pt x="320" y="622"/>
                </a:lnTo>
                <a:lnTo>
                  <a:pt x="320" y="622"/>
                </a:lnTo>
                <a:lnTo>
                  <a:pt x="319" y="623"/>
                </a:lnTo>
                <a:lnTo>
                  <a:pt x="316" y="623"/>
                </a:lnTo>
                <a:lnTo>
                  <a:pt x="316" y="623"/>
                </a:lnTo>
                <a:close/>
                <a:moveTo>
                  <a:pt x="592" y="632"/>
                </a:moveTo>
                <a:lnTo>
                  <a:pt x="592" y="632"/>
                </a:lnTo>
                <a:lnTo>
                  <a:pt x="595" y="626"/>
                </a:lnTo>
                <a:lnTo>
                  <a:pt x="596" y="623"/>
                </a:lnTo>
                <a:lnTo>
                  <a:pt x="596" y="622"/>
                </a:lnTo>
                <a:lnTo>
                  <a:pt x="596" y="622"/>
                </a:lnTo>
                <a:lnTo>
                  <a:pt x="593" y="623"/>
                </a:lnTo>
                <a:lnTo>
                  <a:pt x="590" y="626"/>
                </a:lnTo>
                <a:lnTo>
                  <a:pt x="590" y="629"/>
                </a:lnTo>
                <a:lnTo>
                  <a:pt x="590" y="631"/>
                </a:lnTo>
                <a:lnTo>
                  <a:pt x="592" y="632"/>
                </a:lnTo>
                <a:lnTo>
                  <a:pt x="592" y="632"/>
                </a:lnTo>
                <a:close/>
                <a:moveTo>
                  <a:pt x="424" y="643"/>
                </a:moveTo>
                <a:lnTo>
                  <a:pt x="424" y="643"/>
                </a:lnTo>
                <a:lnTo>
                  <a:pt x="410" y="625"/>
                </a:lnTo>
                <a:lnTo>
                  <a:pt x="410" y="625"/>
                </a:lnTo>
                <a:lnTo>
                  <a:pt x="404" y="625"/>
                </a:lnTo>
                <a:lnTo>
                  <a:pt x="399" y="623"/>
                </a:lnTo>
                <a:lnTo>
                  <a:pt x="392" y="622"/>
                </a:lnTo>
                <a:lnTo>
                  <a:pt x="392" y="622"/>
                </a:lnTo>
                <a:lnTo>
                  <a:pt x="409" y="634"/>
                </a:lnTo>
                <a:lnTo>
                  <a:pt x="416" y="638"/>
                </a:lnTo>
                <a:lnTo>
                  <a:pt x="424" y="643"/>
                </a:lnTo>
                <a:lnTo>
                  <a:pt x="424" y="643"/>
                </a:lnTo>
                <a:close/>
                <a:moveTo>
                  <a:pt x="276" y="622"/>
                </a:moveTo>
                <a:lnTo>
                  <a:pt x="276" y="622"/>
                </a:lnTo>
                <a:lnTo>
                  <a:pt x="274" y="622"/>
                </a:lnTo>
                <a:lnTo>
                  <a:pt x="273" y="622"/>
                </a:lnTo>
                <a:lnTo>
                  <a:pt x="271" y="623"/>
                </a:lnTo>
                <a:lnTo>
                  <a:pt x="271" y="623"/>
                </a:lnTo>
                <a:lnTo>
                  <a:pt x="274" y="625"/>
                </a:lnTo>
                <a:lnTo>
                  <a:pt x="276" y="623"/>
                </a:lnTo>
                <a:lnTo>
                  <a:pt x="276" y="622"/>
                </a:lnTo>
                <a:lnTo>
                  <a:pt x="276" y="622"/>
                </a:lnTo>
                <a:close/>
                <a:moveTo>
                  <a:pt x="656" y="637"/>
                </a:moveTo>
                <a:lnTo>
                  <a:pt x="656" y="637"/>
                </a:lnTo>
                <a:lnTo>
                  <a:pt x="671" y="632"/>
                </a:lnTo>
                <a:lnTo>
                  <a:pt x="677" y="629"/>
                </a:lnTo>
                <a:lnTo>
                  <a:pt x="680" y="626"/>
                </a:lnTo>
                <a:lnTo>
                  <a:pt x="680" y="622"/>
                </a:lnTo>
                <a:lnTo>
                  <a:pt x="680" y="622"/>
                </a:lnTo>
                <a:lnTo>
                  <a:pt x="666" y="628"/>
                </a:lnTo>
                <a:lnTo>
                  <a:pt x="659" y="631"/>
                </a:lnTo>
                <a:lnTo>
                  <a:pt x="657" y="634"/>
                </a:lnTo>
                <a:lnTo>
                  <a:pt x="656" y="637"/>
                </a:lnTo>
                <a:lnTo>
                  <a:pt x="656" y="637"/>
                </a:lnTo>
                <a:close/>
                <a:moveTo>
                  <a:pt x="238" y="625"/>
                </a:moveTo>
                <a:lnTo>
                  <a:pt x="238" y="625"/>
                </a:lnTo>
                <a:lnTo>
                  <a:pt x="239" y="626"/>
                </a:lnTo>
                <a:lnTo>
                  <a:pt x="241" y="626"/>
                </a:lnTo>
                <a:lnTo>
                  <a:pt x="244" y="626"/>
                </a:lnTo>
                <a:lnTo>
                  <a:pt x="244" y="626"/>
                </a:lnTo>
                <a:lnTo>
                  <a:pt x="245" y="623"/>
                </a:lnTo>
                <a:lnTo>
                  <a:pt x="245" y="623"/>
                </a:lnTo>
                <a:lnTo>
                  <a:pt x="241" y="625"/>
                </a:lnTo>
                <a:lnTo>
                  <a:pt x="238" y="625"/>
                </a:lnTo>
                <a:lnTo>
                  <a:pt x="238" y="625"/>
                </a:lnTo>
                <a:close/>
                <a:moveTo>
                  <a:pt x="602" y="623"/>
                </a:moveTo>
                <a:lnTo>
                  <a:pt x="602" y="623"/>
                </a:lnTo>
                <a:lnTo>
                  <a:pt x="602" y="626"/>
                </a:lnTo>
                <a:lnTo>
                  <a:pt x="602" y="626"/>
                </a:lnTo>
                <a:lnTo>
                  <a:pt x="607" y="623"/>
                </a:lnTo>
                <a:lnTo>
                  <a:pt x="607" y="623"/>
                </a:lnTo>
                <a:lnTo>
                  <a:pt x="605" y="625"/>
                </a:lnTo>
                <a:lnTo>
                  <a:pt x="602" y="623"/>
                </a:lnTo>
                <a:lnTo>
                  <a:pt x="602" y="623"/>
                </a:lnTo>
                <a:close/>
                <a:moveTo>
                  <a:pt x="502" y="640"/>
                </a:moveTo>
                <a:lnTo>
                  <a:pt x="502" y="640"/>
                </a:lnTo>
                <a:lnTo>
                  <a:pt x="502" y="635"/>
                </a:lnTo>
                <a:lnTo>
                  <a:pt x="500" y="631"/>
                </a:lnTo>
                <a:lnTo>
                  <a:pt x="497" y="626"/>
                </a:lnTo>
                <a:lnTo>
                  <a:pt x="494" y="625"/>
                </a:lnTo>
                <a:lnTo>
                  <a:pt x="494" y="625"/>
                </a:lnTo>
                <a:lnTo>
                  <a:pt x="497" y="632"/>
                </a:lnTo>
                <a:lnTo>
                  <a:pt x="502" y="640"/>
                </a:lnTo>
                <a:lnTo>
                  <a:pt x="502" y="640"/>
                </a:lnTo>
                <a:close/>
                <a:moveTo>
                  <a:pt x="561" y="629"/>
                </a:moveTo>
                <a:lnTo>
                  <a:pt x="561" y="629"/>
                </a:lnTo>
                <a:lnTo>
                  <a:pt x="564" y="628"/>
                </a:lnTo>
                <a:lnTo>
                  <a:pt x="564" y="625"/>
                </a:lnTo>
                <a:lnTo>
                  <a:pt x="564" y="625"/>
                </a:lnTo>
                <a:lnTo>
                  <a:pt x="563" y="625"/>
                </a:lnTo>
                <a:lnTo>
                  <a:pt x="563" y="625"/>
                </a:lnTo>
                <a:lnTo>
                  <a:pt x="563" y="626"/>
                </a:lnTo>
                <a:lnTo>
                  <a:pt x="563" y="628"/>
                </a:lnTo>
                <a:lnTo>
                  <a:pt x="563" y="628"/>
                </a:lnTo>
                <a:lnTo>
                  <a:pt x="561" y="629"/>
                </a:lnTo>
                <a:lnTo>
                  <a:pt x="561" y="629"/>
                </a:lnTo>
                <a:close/>
                <a:moveTo>
                  <a:pt x="637" y="628"/>
                </a:moveTo>
                <a:lnTo>
                  <a:pt x="637" y="628"/>
                </a:lnTo>
                <a:lnTo>
                  <a:pt x="640" y="628"/>
                </a:lnTo>
                <a:lnTo>
                  <a:pt x="643" y="626"/>
                </a:lnTo>
                <a:lnTo>
                  <a:pt x="643" y="626"/>
                </a:lnTo>
                <a:lnTo>
                  <a:pt x="640" y="626"/>
                </a:lnTo>
                <a:lnTo>
                  <a:pt x="637" y="628"/>
                </a:lnTo>
                <a:lnTo>
                  <a:pt x="637" y="628"/>
                </a:lnTo>
                <a:close/>
                <a:moveTo>
                  <a:pt x="335" y="628"/>
                </a:moveTo>
                <a:lnTo>
                  <a:pt x="335" y="628"/>
                </a:lnTo>
                <a:lnTo>
                  <a:pt x="354" y="629"/>
                </a:lnTo>
                <a:lnTo>
                  <a:pt x="372" y="629"/>
                </a:lnTo>
                <a:lnTo>
                  <a:pt x="372" y="629"/>
                </a:lnTo>
                <a:lnTo>
                  <a:pt x="363" y="628"/>
                </a:lnTo>
                <a:lnTo>
                  <a:pt x="354" y="626"/>
                </a:lnTo>
                <a:lnTo>
                  <a:pt x="343" y="628"/>
                </a:lnTo>
                <a:lnTo>
                  <a:pt x="335" y="628"/>
                </a:lnTo>
                <a:lnTo>
                  <a:pt x="335" y="628"/>
                </a:lnTo>
                <a:close/>
                <a:moveTo>
                  <a:pt x="305" y="631"/>
                </a:moveTo>
                <a:lnTo>
                  <a:pt x="305" y="631"/>
                </a:lnTo>
                <a:lnTo>
                  <a:pt x="311" y="631"/>
                </a:lnTo>
                <a:lnTo>
                  <a:pt x="317" y="631"/>
                </a:lnTo>
                <a:lnTo>
                  <a:pt x="331" y="631"/>
                </a:lnTo>
                <a:lnTo>
                  <a:pt x="331" y="631"/>
                </a:lnTo>
                <a:lnTo>
                  <a:pt x="328" y="629"/>
                </a:lnTo>
                <a:lnTo>
                  <a:pt x="325" y="628"/>
                </a:lnTo>
                <a:lnTo>
                  <a:pt x="319" y="628"/>
                </a:lnTo>
                <a:lnTo>
                  <a:pt x="311" y="629"/>
                </a:lnTo>
                <a:lnTo>
                  <a:pt x="305" y="631"/>
                </a:lnTo>
                <a:lnTo>
                  <a:pt x="305" y="631"/>
                </a:lnTo>
                <a:close/>
                <a:moveTo>
                  <a:pt x="628" y="631"/>
                </a:moveTo>
                <a:lnTo>
                  <a:pt x="628" y="631"/>
                </a:lnTo>
                <a:lnTo>
                  <a:pt x="631" y="631"/>
                </a:lnTo>
                <a:lnTo>
                  <a:pt x="633" y="629"/>
                </a:lnTo>
                <a:lnTo>
                  <a:pt x="633" y="629"/>
                </a:lnTo>
                <a:lnTo>
                  <a:pt x="630" y="629"/>
                </a:lnTo>
                <a:lnTo>
                  <a:pt x="628" y="631"/>
                </a:lnTo>
                <a:lnTo>
                  <a:pt x="628" y="631"/>
                </a:lnTo>
                <a:close/>
                <a:moveTo>
                  <a:pt x="183" y="632"/>
                </a:moveTo>
                <a:lnTo>
                  <a:pt x="183" y="632"/>
                </a:lnTo>
                <a:lnTo>
                  <a:pt x="177" y="629"/>
                </a:lnTo>
                <a:lnTo>
                  <a:pt x="177" y="629"/>
                </a:lnTo>
                <a:lnTo>
                  <a:pt x="178" y="631"/>
                </a:lnTo>
                <a:lnTo>
                  <a:pt x="180" y="632"/>
                </a:lnTo>
                <a:lnTo>
                  <a:pt x="181" y="632"/>
                </a:lnTo>
                <a:lnTo>
                  <a:pt x="183" y="632"/>
                </a:lnTo>
                <a:lnTo>
                  <a:pt x="183" y="632"/>
                </a:lnTo>
                <a:close/>
                <a:moveTo>
                  <a:pt x="686" y="635"/>
                </a:moveTo>
                <a:lnTo>
                  <a:pt x="686" y="635"/>
                </a:lnTo>
                <a:lnTo>
                  <a:pt x="689" y="635"/>
                </a:lnTo>
                <a:lnTo>
                  <a:pt x="694" y="634"/>
                </a:lnTo>
                <a:lnTo>
                  <a:pt x="695" y="632"/>
                </a:lnTo>
                <a:lnTo>
                  <a:pt x="697" y="629"/>
                </a:lnTo>
                <a:lnTo>
                  <a:pt x="697" y="629"/>
                </a:lnTo>
                <a:lnTo>
                  <a:pt x="691" y="631"/>
                </a:lnTo>
                <a:lnTo>
                  <a:pt x="688" y="632"/>
                </a:lnTo>
                <a:lnTo>
                  <a:pt x="686" y="635"/>
                </a:lnTo>
                <a:lnTo>
                  <a:pt x="686" y="635"/>
                </a:lnTo>
                <a:close/>
                <a:moveTo>
                  <a:pt x="244" y="631"/>
                </a:moveTo>
                <a:lnTo>
                  <a:pt x="244" y="631"/>
                </a:lnTo>
                <a:lnTo>
                  <a:pt x="247" y="634"/>
                </a:lnTo>
                <a:lnTo>
                  <a:pt x="250" y="635"/>
                </a:lnTo>
                <a:lnTo>
                  <a:pt x="258" y="640"/>
                </a:lnTo>
                <a:lnTo>
                  <a:pt x="258" y="640"/>
                </a:lnTo>
                <a:lnTo>
                  <a:pt x="268" y="635"/>
                </a:lnTo>
                <a:lnTo>
                  <a:pt x="276" y="631"/>
                </a:lnTo>
                <a:lnTo>
                  <a:pt x="276" y="631"/>
                </a:lnTo>
                <a:lnTo>
                  <a:pt x="244" y="631"/>
                </a:lnTo>
                <a:lnTo>
                  <a:pt x="244" y="631"/>
                </a:lnTo>
                <a:close/>
                <a:moveTo>
                  <a:pt x="216" y="634"/>
                </a:moveTo>
                <a:lnTo>
                  <a:pt x="216" y="634"/>
                </a:lnTo>
                <a:lnTo>
                  <a:pt x="226" y="637"/>
                </a:lnTo>
                <a:lnTo>
                  <a:pt x="226" y="637"/>
                </a:lnTo>
                <a:lnTo>
                  <a:pt x="227" y="634"/>
                </a:lnTo>
                <a:lnTo>
                  <a:pt x="226" y="631"/>
                </a:lnTo>
                <a:lnTo>
                  <a:pt x="226" y="631"/>
                </a:lnTo>
                <a:lnTo>
                  <a:pt x="223" y="631"/>
                </a:lnTo>
                <a:lnTo>
                  <a:pt x="221" y="632"/>
                </a:lnTo>
                <a:lnTo>
                  <a:pt x="216" y="634"/>
                </a:lnTo>
                <a:lnTo>
                  <a:pt x="216" y="634"/>
                </a:lnTo>
                <a:close/>
                <a:moveTo>
                  <a:pt x="136" y="648"/>
                </a:moveTo>
                <a:lnTo>
                  <a:pt x="136" y="648"/>
                </a:lnTo>
                <a:lnTo>
                  <a:pt x="126" y="643"/>
                </a:lnTo>
                <a:lnTo>
                  <a:pt x="119" y="638"/>
                </a:lnTo>
                <a:lnTo>
                  <a:pt x="113" y="635"/>
                </a:lnTo>
                <a:lnTo>
                  <a:pt x="105" y="632"/>
                </a:lnTo>
                <a:lnTo>
                  <a:pt x="105" y="632"/>
                </a:lnTo>
                <a:lnTo>
                  <a:pt x="119" y="642"/>
                </a:lnTo>
                <a:lnTo>
                  <a:pt x="126" y="646"/>
                </a:lnTo>
                <a:lnTo>
                  <a:pt x="136" y="648"/>
                </a:lnTo>
                <a:lnTo>
                  <a:pt x="136" y="648"/>
                </a:lnTo>
                <a:close/>
                <a:moveTo>
                  <a:pt x="546" y="632"/>
                </a:moveTo>
                <a:lnTo>
                  <a:pt x="546" y="632"/>
                </a:lnTo>
                <a:lnTo>
                  <a:pt x="546" y="635"/>
                </a:lnTo>
                <a:lnTo>
                  <a:pt x="547" y="638"/>
                </a:lnTo>
                <a:lnTo>
                  <a:pt x="547" y="638"/>
                </a:lnTo>
                <a:lnTo>
                  <a:pt x="549" y="635"/>
                </a:lnTo>
                <a:lnTo>
                  <a:pt x="549" y="634"/>
                </a:lnTo>
                <a:lnTo>
                  <a:pt x="549" y="632"/>
                </a:lnTo>
                <a:lnTo>
                  <a:pt x="549" y="632"/>
                </a:lnTo>
                <a:lnTo>
                  <a:pt x="547" y="632"/>
                </a:lnTo>
                <a:lnTo>
                  <a:pt x="546" y="632"/>
                </a:lnTo>
                <a:lnTo>
                  <a:pt x="546" y="632"/>
                </a:lnTo>
                <a:close/>
                <a:moveTo>
                  <a:pt x="232" y="638"/>
                </a:moveTo>
                <a:lnTo>
                  <a:pt x="232" y="638"/>
                </a:lnTo>
                <a:lnTo>
                  <a:pt x="239" y="640"/>
                </a:lnTo>
                <a:lnTo>
                  <a:pt x="248" y="640"/>
                </a:lnTo>
                <a:lnTo>
                  <a:pt x="248" y="640"/>
                </a:lnTo>
                <a:lnTo>
                  <a:pt x="239" y="634"/>
                </a:lnTo>
                <a:lnTo>
                  <a:pt x="236" y="634"/>
                </a:lnTo>
                <a:lnTo>
                  <a:pt x="233" y="634"/>
                </a:lnTo>
                <a:lnTo>
                  <a:pt x="232" y="635"/>
                </a:lnTo>
                <a:lnTo>
                  <a:pt x="232" y="638"/>
                </a:lnTo>
                <a:lnTo>
                  <a:pt x="232" y="638"/>
                </a:lnTo>
                <a:close/>
                <a:moveTo>
                  <a:pt x="552" y="661"/>
                </a:moveTo>
                <a:lnTo>
                  <a:pt x="552" y="661"/>
                </a:lnTo>
                <a:lnTo>
                  <a:pt x="553" y="646"/>
                </a:lnTo>
                <a:lnTo>
                  <a:pt x="555" y="638"/>
                </a:lnTo>
                <a:lnTo>
                  <a:pt x="553" y="632"/>
                </a:lnTo>
                <a:lnTo>
                  <a:pt x="553" y="632"/>
                </a:lnTo>
                <a:lnTo>
                  <a:pt x="550" y="648"/>
                </a:lnTo>
                <a:lnTo>
                  <a:pt x="549" y="655"/>
                </a:lnTo>
                <a:lnTo>
                  <a:pt x="550" y="658"/>
                </a:lnTo>
                <a:lnTo>
                  <a:pt x="552" y="661"/>
                </a:lnTo>
                <a:lnTo>
                  <a:pt x="552" y="661"/>
                </a:lnTo>
                <a:close/>
                <a:moveTo>
                  <a:pt x="619" y="637"/>
                </a:moveTo>
                <a:lnTo>
                  <a:pt x="619" y="637"/>
                </a:lnTo>
                <a:lnTo>
                  <a:pt x="620" y="640"/>
                </a:lnTo>
                <a:lnTo>
                  <a:pt x="622" y="640"/>
                </a:lnTo>
                <a:lnTo>
                  <a:pt x="628" y="640"/>
                </a:lnTo>
                <a:lnTo>
                  <a:pt x="633" y="637"/>
                </a:lnTo>
                <a:lnTo>
                  <a:pt x="637" y="634"/>
                </a:lnTo>
                <a:lnTo>
                  <a:pt x="637" y="634"/>
                </a:lnTo>
                <a:lnTo>
                  <a:pt x="633" y="634"/>
                </a:lnTo>
                <a:lnTo>
                  <a:pt x="628" y="634"/>
                </a:lnTo>
                <a:lnTo>
                  <a:pt x="619" y="637"/>
                </a:lnTo>
                <a:lnTo>
                  <a:pt x="619" y="637"/>
                </a:lnTo>
                <a:close/>
                <a:moveTo>
                  <a:pt x="152" y="638"/>
                </a:moveTo>
                <a:lnTo>
                  <a:pt x="152" y="638"/>
                </a:lnTo>
                <a:lnTo>
                  <a:pt x="155" y="642"/>
                </a:lnTo>
                <a:lnTo>
                  <a:pt x="160" y="642"/>
                </a:lnTo>
                <a:lnTo>
                  <a:pt x="165" y="642"/>
                </a:lnTo>
                <a:lnTo>
                  <a:pt x="166" y="640"/>
                </a:lnTo>
                <a:lnTo>
                  <a:pt x="166" y="638"/>
                </a:lnTo>
                <a:lnTo>
                  <a:pt x="166" y="638"/>
                </a:lnTo>
                <a:lnTo>
                  <a:pt x="160" y="637"/>
                </a:lnTo>
                <a:lnTo>
                  <a:pt x="152" y="634"/>
                </a:lnTo>
                <a:lnTo>
                  <a:pt x="152" y="634"/>
                </a:lnTo>
                <a:lnTo>
                  <a:pt x="152" y="637"/>
                </a:lnTo>
                <a:lnTo>
                  <a:pt x="152" y="638"/>
                </a:lnTo>
                <a:lnTo>
                  <a:pt x="152" y="638"/>
                </a:lnTo>
                <a:close/>
                <a:moveTo>
                  <a:pt x="207" y="638"/>
                </a:moveTo>
                <a:lnTo>
                  <a:pt x="207" y="638"/>
                </a:lnTo>
                <a:lnTo>
                  <a:pt x="206" y="637"/>
                </a:lnTo>
                <a:lnTo>
                  <a:pt x="203" y="635"/>
                </a:lnTo>
                <a:lnTo>
                  <a:pt x="197" y="634"/>
                </a:lnTo>
                <a:lnTo>
                  <a:pt x="197" y="634"/>
                </a:lnTo>
                <a:lnTo>
                  <a:pt x="198" y="637"/>
                </a:lnTo>
                <a:lnTo>
                  <a:pt x="201" y="638"/>
                </a:lnTo>
                <a:lnTo>
                  <a:pt x="207" y="638"/>
                </a:lnTo>
                <a:lnTo>
                  <a:pt x="207" y="638"/>
                </a:lnTo>
                <a:close/>
                <a:moveTo>
                  <a:pt x="450" y="637"/>
                </a:moveTo>
                <a:lnTo>
                  <a:pt x="450" y="637"/>
                </a:lnTo>
                <a:lnTo>
                  <a:pt x="451" y="637"/>
                </a:lnTo>
                <a:lnTo>
                  <a:pt x="454" y="638"/>
                </a:lnTo>
                <a:lnTo>
                  <a:pt x="454" y="638"/>
                </a:lnTo>
                <a:lnTo>
                  <a:pt x="453" y="637"/>
                </a:lnTo>
                <a:lnTo>
                  <a:pt x="451" y="634"/>
                </a:lnTo>
                <a:lnTo>
                  <a:pt x="451" y="634"/>
                </a:lnTo>
                <a:lnTo>
                  <a:pt x="450" y="637"/>
                </a:lnTo>
                <a:lnTo>
                  <a:pt x="450" y="637"/>
                </a:lnTo>
                <a:close/>
                <a:moveTo>
                  <a:pt x="305" y="638"/>
                </a:moveTo>
                <a:lnTo>
                  <a:pt x="305" y="638"/>
                </a:lnTo>
                <a:lnTo>
                  <a:pt x="326" y="638"/>
                </a:lnTo>
                <a:lnTo>
                  <a:pt x="348" y="638"/>
                </a:lnTo>
                <a:lnTo>
                  <a:pt x="348" y="638"/>
                </a:lnTo>
                <a:lnTo>
                  <a:pt x="338" y="635"/>
                </a:lnTo>
                <a:lnTo>
                  <a:pt x="328" y="635"/>
                </a:lnTo>
                <a:lnTo>
                  <a:pt x="316" y="637"/>
                </a:lnTo>
                <a:lnTo>
                  <a:pt x="305" y="638"/>
                </a:lnTo>
                <a:lnTo>
                  <a:pt x="305" y="638"/>
                </a:lnTo>
                <a:close/>
                <a:moveTo>
                  <a:pt x="531" y="675"/>
                </a:moveTo>
                <a:lnTo>
                  <a:pt x="531" y="675"/>
                </a:lnTo>
                <a:lnTo>
                  <a:pt x="532" y="671"/>
                </a:lnTo>
                <a:lnTo>
                  <a:pt x="532" y="666"/>
                </a:lnTo>
                <a:lnTo>
                  <a:pt x="532" y="652"/>
                </a:lnTo>
                <a:lnTo>
                  <a:pt x="532" y="652"/>
                </a:lnTo>
                <a:lnTo>
                  <a:pt x="534" y="642"/>
                </a:lnTo>
                <a:lnTo>
                  <a:pt x="534" y="638"/>
                </a:lnTo>
                <a:lnTo>
                  <a:pt x="532" y="635"/>
                </a:lnTo>
                <a:lnTo>
                  <a:pt x="532" y="635"/>
                </a:lnTo>
                <a:lnTo>
                  <a:pt x="529" y="638"/>
                </a:lnTo>
                <a:lnTo>
                  <a:pt x="526" y="643"/>
                </a:lnTo>
                <a:lnTo>
                  <a:pt x="524" y="648"/>
                </a:lnTo>
                <a:lnTo>
                  <a:pt x="524" y="654"/>
                </a:lnTo>
                <a:lnTo>
                  <a:pt x="524" y="664"/>
                </a:lnTo>
                <a:lnTo>
                  <a:pt x="527" y="671"/>
                </a:lnTo>
                <a:lnTo>
                  <a:pt x="531" y="675"/>
                </a:lnTo>
                <a:lnTo>
                  <a:pt x="531" y="675"/>
                </a:lnTo>
                <a:close/>
                <a:moveTo>
                  <a:pt x="678" y="635"/>
                </a:moveTo>
                <a:lnTo>
                  <a:pt x="678" y="635"/>
                </a:lnTo>
                <a:lnTo>
                  <a:pt x="669" y="642"/>
                </a:lnTo>
                <a:lnTo>
                  <a:pt x="659" y="649"/>
                </a:lnTo>
                <a:lnTo>
                  <a:pt x="653" y="651"/>
                </a:lnTo>
                <a:lnTo>
                  <a:pt x="648" y="651"/>
                </a:lnTo>
                <a:lnTo>
                  <a:pt x="642" y="651"/>
                </a:lnTo>
                <a:lnTo>
                  <a:pt x="639" y="646"/>
                </a:lnTo>
                <a:lnTo>
                  <a:pt x="639" y="646"/>
                </a:lnTo>
                <a:lnTo>
                  <a:pt x="624" y="657"/>
                </a:lnTo>
                <a:lnTo>
                  <a:pt x="624" y="657"/>
                </a:lnTo>
                <a:lnTo>
                  <a:pt x="619" y="658"/>
                </a:lnTo>
                <a:lnTo>
                  <a:pt x="616" y="660"/>
                </a:lnTo>
                <a:lnTo>
                  <a:pt x="616" y="663"/>
                </a:lnTo>
                <a:lnTo>
                  <a:pt x="616" y="663"/>
                </a:lnTo>
                <a:lnTo>
                  <a:pt x="634" y="660"/>
                </a:lnTo>
                <a:lnTo>
                  <a:pt x="653" y="655"/>
                </a:lnTo>
                <a:lnTo>
                  <a:pt x="669" y="649"/>
                </a:lnTo>
                <a:lnTo>
                  <a:pt x="685" y="642"/>
                </a:lnTo>
                <a:lnTo>
                  <a:pt x="685" y="642"/>
                </a:lnTo>
                <a:lnTo>
                  <a:pt x="678" y="635"/>
                </a:lnTo>
                <a:lnTo>
                  <a:pt x="678" y="635"/>
                </a:lnTo>
                <a:close/>
                <a:moveTo>
                  <a:pt x="506" y="645"/>
                </a:moveTo>
                <a:lnTo>
                  <a:pt x="506" y="645"/>
                </a:lnTo>
                <a:lnTo>
                  <a:pt x="508" y="645"/>
                </a:lnTo>
                <a:lnTo>
                  <a:pt x="508" y="642"/>
                </a:lnTo>
                <a:lnTo>
                  <a:pt x="506" y="637"/>
                </a:lnTo>
                <a:lnTo>
                  <a:pt x="506" y="637"/>
                </a:lnTo>
                <a:lnTo>
                  <a:pt x="506" y="645"/>
                </a:lnTo>
                <a:lnTo>
                  <a:pt x="506" y="645"/>
                </a:lnTo>
                <a:close/>
                <a:moveTo>
                  <a:pt x="485" y="655"/>
                </a:moveTo>
                <a:lnTo>
                  <a:pt x="485" y="655"/>
                </a:lnTo>
                <a:lnTo>
                  <a:pt x="482" y="642"/>
                </a:lnTo>
                <a:lnTo>
                  <a:pt x="482" y="642"/>
                </a:lnTo>
                <a:lnTo>
                  <a:pt x="477" y="638"/>
                </a:lnTo>
                <a:lnTo>
                  <a:pt x="473" y="637"/>
                </a:lnTo>
                <a:lnTo>
                  <a:pt x="473" y="637"/>
                </a:lnTo>
                <a:lnTo>
                  <a:pt x="477" y="648"/>
                </a:lnTo>
                <a:lnTo>
                  <a:pt x="480" y="652"/>
                </a:lnTo>
                <a:lnTo>
                  <a:pt x="485" y="655"/>
                </a:lnTo>
                <a:lnTo>
                  <a:pt x="485" y="655"/>
                </a:lnTo>
                <a:close/>
                <a:moveTo>
                  <a:pt x="537" y="666"/>
                </a:moveTo>
                <a:lnTo>
                  <a:pt x="537" y="666"/>
                </a:lnTo>
                <a:lnTo>
                  <a:pt x="538" y="664"/>
                </a:lnTo>
                <a:lnTo>
                  <a:pt x="540" y="660"/>
                </a:lnTo>
                <a:lnTo>
                  <a:pt x="541" y="652"/>
                </a:lnTo>
                <a:lnTo>
                  <a:pt x="540" y="645"/>
                </a:lnTo>
                <a:lnTo>
                  <a:pt x="538" y="638"/>
                </a:lnTo>
                <a:lnTo>
                  <a:pt x="538" y="638"/>
                </a:lnTo>
                <a:lnTo>
                  <a:pt x="537" y="666"/>
                </a:lnTo>
                <a:lnTo>
                  <a:pt x="537" y="666"/>
                </a:lnTo>
                <a:close/>
                <a:moveTo>
                  <a:pt x="582" y="648"/>
                </a:moveTo>
                <a:lnTo>
                  <a:pt x="582" y="648"/>
                </a:lnTo>
                <a:lnTo>
                  <a:pt x="585" y="646"/>
                </a:lnTo>
                <a:lnTo>
                  <a:pt x="585" y="645"/>
                </a:lnTo>
                <a:lnTo>
                  <a:pt x="585" y="638"/>
                </a:lnTo>
                <a:lnTo>
                  <a:pt x="585" y="638"/>
                </a:lnTo>
                <a:lnTo>
                  <a:pt x="582" y="638"/>
                </a:lnTo>
                <a:lnTo>
                  <a:pt x="582" y="638"/>
                </a:lnTo>
                <a:lnTo>
                  <a:pt x="582" y="643"/>
                </a:lnTo>
                <a:lnTo>
                  <a:pt x="582" y="648"/>
                </a:lnTo>
                <a:lnTo>
                  <a:pt x="582" y="648"/>
                </a:lnTo>
                <a:close/>
                <a:moveTo>
                  <a:pt x="172" y="640"/>
                </a:moveTo>
                <a:lnTo>
                  <a:pt x="172" y="640"/>
                </a:lnTo>
                <a:lnTo>
                  <a:pt x="169" y="643"/>
                </a:lnTo>
                <a:lnTo>
                  <a:pt x="166" y="646"/>
                </a:lnTo>
                <a:lnTo>
                  <a:pt x="163" y="646"/>
                </a:lnTo>
                <a:lnTo>
                  <a:pt x="160" y="646"/>
                </a:lnTo>
                <a:lnTo>
                  <a:pt x="152" y="645"/>
                </a:lnTo>
                <a:lnTo>
                  <a:pt x="145" y="643"/>
                </a:lnTo>
                <a:lnTo>
                  <a:pt x="145" y="643"/>
                </a:lnTo>
                <a:lnTo>
                  <a:pt x="172" y="654"/>
                </a:lnTo>
                <a:lnTo>
                  <a:pt x="186" y="657"/>
                </a:lnTo>
                <a:lnTo>
                  <a:pt x="194" y="657"/>
                </a:lnTo>
                <a:lnTo>
                  <a:pt x="200" y="655"/>
                </a:lnTo>
                <a:lnTo>
                  <a:pt x="200" y="655"/>
                </a:lnTo>
                <a:lnTo>
                  <a:pt x="194" y="652"/>
                </a:lnTo>
                <a:lnTo>
                  <a:pt x="187" y="648"/>
                </a:lnTo>
                <a:lnTo>
                  <a:pt x="180" y="643"/>
                </a:lnTo>
                <a:lnTo>
                  <a:pt x="172" y="640"/>
                </a:lnTo>
                <a:lnTo>
                  <a:pt x="172" y="640"/>
                </a:lnTo>
                <a:close/>
                <a:moveTo>
                  <a:pt x="372" y="642"/>
                </a:moveTo>
                <a:lnTo>
                  <a:pt x="372" y="642"/>
                </a:lnTo>
                <a:lnTo>
                  <a:pt x="375" y="642"/>
                </a:lnTo>
                <a:lnTo>
                  <a:pt x="377" y="643"/>
                </a:lnTo>
                <a:lnTo>
                  <a:pt x="378" y="643"/>
                </a:lnTo>
                <a:lnTo>
                  <a:pt x="381" y="642"/>
                </a:lnTo>
                <a:lnTo>
                  <a:pt x="381" y="642"/>
                </a:lnTo>
                <a:lnTo>
                  <a:pt x="380" y="642"/>
                </a:lnTo>
                <a:lnTo>
                  <a:pt x="380" y="640"/>
                </a:lnTo>
                <a:lnTo>
                  <a:pt x="380" y="640"/>
                </a:lnTo>
                <a:lnTo>
                  <a:pt x="375" y="640"/>
                </a:lnTo>
                <a:lnTo>
                  <a:pt x="373" y="640"/>
                </a:lnTo>
                <a:lnTo>
                  <a:pt x="372" y="642"/>
                </a:lnTo>
                <a:lnTo>
                  <a:pt x="372" y="642"/>
                </a:lnTo>
                <a:close/>
                <a:moveTo>
                  <a:pt x="447" y="655"/>
                </a:moveTo>
                <a:lnTo>
                  <a:pt x="447" y="655"/>
                </a:lnTo>
                <a:lnTo>
                  <a:pt x="447" y="652"/>
                </a:lnTo>
                <a:lnTo>
                  <a:pt x="445" y="649"/>
                </a:lnTo>
                <a:lnTo>
                  <a:pt x="444" y="642"/>
                </a:lnTo>
                <a:lnTo>
                  <a:pt x="444" y="642"/>
                </a:lnTo>
                <a:lnTo>
                  <a:pt x="441" y="640"/>
                </a:lnTo>
                <a:lnTo>
                  <a:pt x="439" y="640"/>
                </a:lnTo>
                <a:lnTo>
                  <a:pt x="439" y="640"/>
                </a:lnTo>
                <a:lnTo>
                  <a:pt x="442" y="648"/>
                </a:lnTo>
                <a:lnTo>
                  <a:pt x="447" y="655"/>
                </a:lnTo>
                <a:lnTo>
                  <a:pt x="447" y="655"/>
                </a:lnTo>
                <a:close/>
                <a:moveTo>
                  <a:pt x="645" y="645"/>
                </a:moveTo>
                <a:lnTo>
                  <a:pt x="645" y="645"/>
                </a:lnTo>
                <a:lnTo>
                  <a:pt x="649" y="646"/>
                </a:lnTo>
                <a:lnTo>
                  <a:pt x="654" y="645"/>
                </a:lnTo>
                <a:lnTo>
                  <a:pt x="663" y="642"/>
                </a:lnTo>
                <a:lnTo>
                  <a:pt x="663" y="642"/>
                </a:lnTo>
                <a:lnTo>
                  <a:pt x="660" y="640"/>
                </a:lnTo>
                <a:lnTo>
                  <a:pt x="654" y="642"/>
                </a:lnTo>
                <a:lnTo>
                  <a:pt x="648" y="643"/>
                </a:lnTo>
                <a:lnTo>
                  <a:pt x="645" y="645"/>
                </a:lnTo>
                <a:lnTo>
                  <a:pt x="645" y="645"/>
                </a:lnTo>
                <a:close/>
                <a:moveTo>
                  <a:pt x="570" y="642"/>
                </a:moveTo>
                <a:lnTo>
                  <a:pt x="570" y="642"/>
                </a:lnTo>
                <a:lnTo>
                  <a:pt x="570" y="645"/>
                </a:lnTo>
                <a:lnTo>
                  <a:pt x="570" y="646"/>
                </a:lnTo>
                <a:lnTo>
                  <a:pt x="572" y="648"/>
                </a:lnTo>
                <a:lnTo>
                  <a:pt x="573" y="649"/>
                </a:lnTo>
                <a:lnTo>
                  <a:pt x="573" y="649"/>
                </a:lnTo>
                <a:lnTo>
                  <a:pt x="573" y="645"/>
                </a:lnTo>
                <a:lnTo>
                  <a:pt x="575" y="642"/>
                </a:lnTo>
                <a:lnTo>
                  <a:pt x="575" y="642"/>
                </a:lnTo>
                <a:lnTo>
                  <a:pt x="573" y="640"/>
                </a:lnTo>
                <a:lnTo>
                  <a:pt x="572" y="642"/>
                </a:lnTo>
                <a:lnTo>
                  <a:pt x="570" y="642"/>
                </a:lnTo>
                <a:lnTo>
                  <a:pt x="570" y="642"/>
                </a:lnTo>
                <a:close/>
                <a:moveTo>
                  <a:pt x="393" y="646"/>
                </a:moveTo>
                <a:lnTo>
                  <a:pt x="393" y="646"/>
                </a:lnTo>
                <a:lnTo>
                  <a:pt x="393" y="645"/>
                </a:lnTo>
                <a:lnTo>
                  <a:pt x="392" y="643"/>
                </a:lnTo>
                <a:lnTo>
                  <a:pt x="390" y="643"/>
                </a:lnTo>
                <a:lnTo>
                  <a:pt x="389" y="643"/>
                </a:lnTo>
                <a:lnTo>
                  <a:pt x="389" y="643"/>
                </a:lnTo>
                <a:lnTo>
                  <a:pt x="390" y="645"/>
                </a:lnTo>
                <a:lnTo>
                  <a:pt x="393" y="646"/>
                </a:lnTo>
                <a:lnTo>
                  <a:pt x="393" y="646"/>
                </a:lnTo>
                <a:close/>
                <a:moveTo>
                  <a:pt x="305" y="646"/>
                </a:moveTo>
                <a:lnTo>
                  <a:pt x="305" y="646"/>
                </a:lnTo>
                <a:lnTo>
                  <a:pt x="309" y="646"/>
                </a:lnTo>
                <a:lnTo>
                  <a:pt x="314" y="646"/>
                </a:lnTo>
                <a:lnTo>
                  <a:pt x="325" y="646"/>
                </a:lnTo>
                <a:lnTo>
                  <a:pt x="325" y="646"/>
                </a:lnTo>
                <a:lnTo>
                  <a:pt x="320" y="645"/>
                </a:lnTo>
                <a:lnTo>
                  <a:pt x="314" y="645"/>
                </a:lnTo>
                <a:lnTo>
                  <a:pt x="305" y="646"/>
                </a:lnTo>
                <a:lnTo>
                  <a:pt x="305" y="646"/>
                </a:lnTo>
                <a:close/>
                <a:moveTo>
                  <a:pt x="453" y="652"/>
                </a:moveTo>
                <a:lnTo>
                  <a:pt x="453" y="652"/>
                </a:lnTo>
                <a:lnTo>
                  <a:pt x="454" y="652"/>
                </a:lnTo>
                <a:lnTo>
                  <a:pt x="454" y="652"/>
                </a:lnTo>
                <a:lnTo>
                  <a:pt x="454" y="649"/>
                </a:lnTo>
                <a:lnTo>
                  <a:pt x="454" y="648"/>
                </a:lnTo>
                <a:lnTo>
                  <a:pt x="450" y="643"/>
                </a:lnTo>
                <a:lnTo>
                  <a:pt x="450" y="643"/>
                </a:lnTo>
                <a:lnTo>
                  <a:pt x="451" y="649"/>
                </a:lnTo>
                <a:lnTo>
                  <a:pt x="453" y="652"/>
                </a:lnTo>
                <a:lnTo>
                  <a:pt x="453" y="652"/>
                </a:lnTo>
                <a:close/>
                <a:moveTo>
                  <a:pt x="514" y="664"/>
                </a:moveTo>
                <a:lnTo>
                  <a:pt x="514" y="664"/>
                </a:lnTo>
                <a:lnTo>
                  <a:pt x="514" y="655"/>
                </a:lnTo>
                <a:lnTo>
                  <a:pt x="514" y="651"/>
                </a:lnTo>
                <a:lnTo>
                  <a:pt x="512" y="646"/>
                </a:lnTo>
                <a:lnTo>
                  <a:pt x="512" y="646"/>
                </a:lnTo>
                <a:lnTo>
                  <a:pt x="509" y="652"/>
                </a:lnTo>
                <a:lnTo>
                  <a:pt x="508" y="658"/>
                </a:lnTo>
                <a:lnTo>
                  <a:pt x="509" y="663"/>
                </a:lnTo>
                <a:lnTo>
                  <a:pt x="511" y="664"/>
                </a:lnTo>
                <a:lnTo>
                  <a:pt x="514" y="664"/>
                </a:lnTo>
                <a:lnTo>
                  <a:pt x="514" y="664"/>
                </a:lnTo>
                <a:close/>
                <a:moveTo>
                  <a:pt x="216" y="649"/>
                </a:moveTo>
                <a:lnTo>
                  <a:pt x="216" y="649"/>
                </a:lnTo>
                <a:lnTo>
                  <a:pt x="209" y="648"/>
                </a:lnTo>
                <a:lnTo>
                  <a:pt x="209" y="648"/>
                </a:lnTo>
                <a:lnTo>
                  <a:pt x="210" y="651"/>
                </a:lnTo>
                <a:lnTo>
                  <a:pt x="212" y="652"/>
                </a:lnTo>
                <a:lnTo>
                  <a:pt x="215" y="651"/>
                </a:lnTo>
                <a:lnTo>
                  <a:pt x="216" y="649"/>
                </a:lnTo>
                <a:lnTo>
                  <a:pt x="216" y="649"/>
                </a:lnTo>
                <a:close/>
                <a:moveTo>
                  <a:pt x="345" y="649"/>
                </a:moveTo>
                <a:lnTo>
                  <a:pt x="345" y="649"/>
                </a:lnTo>
                <a:lnTo>
                  <a:pt x="337" y="651"/>
                </a:lnTo>
                <a:lnTo>
                  <a:pt x="329" y="652"/>
                </a:lnTo>
                <a:lnTo>
                  <a:pt x="329" y="652"/>
                </a:lnTo>
                <a:lnTo>
                  <a:pt x="349" y="652"/>
                </a:lnTo>
                <a:lnTo>
                  <a:pt x="367" y="652"/>
                </a:lnTo>
                <a:lnTo>
                  <a:pt x="367" y="652"/>
                </a:lnTo>
                <a:lnTo>
                  <a:pt x="363" y="649"/>
                </a:lnTo>
                <a:lnTo>
                  <a:pt x="357" y="648"/>
                </a:lnTo>
                <a:lnTo>
                  <a:pt x="345" y="649"/>
                </a:lnTo>
                <a:lnTo>
                  <a:pt x="345" y="649"/>
                </a:lnTo>
                <a:close/>
                <a:moveTo>
                  <a:pt x="412" y="652"/>
                </a:moveTo>
                <a:lnTo>
                  <a:pt x="412" y="652"/>
                </a:lnTo>
                <a:lnTo>
                  <a:pt x="412" y="651"/>
                </a:lnTo>
                <a:lnTo>
                  <a:pt x="410" y="649"/>
                </a:lnTo>
                <a:lnTo>
                  <a:pt x="409" y="651"/>
                </a:lnTo>
                <a:lnTo>
                  <a:pt x="409" y="651"/>
                </a:lnTo>
                <a:lnTo>
                  <a:pt x="410" y="651"/>
                </a:lnTo>
                <a:lnTo>
                  <a:pt x="412" y="652"/>
                </a:lnTo>
                <a:lnTo>
                  <a:pt x="412" y="652"/>
                </a:lnTo>
                <a:close/>
                <a:moveTo>
                  <a:pt x="326" y="652"/>
                </a:moveTo>
                <a:lnTo>
                  <a:pt x="326" y="652"/>
                </a:lnTo>
                <a:lnTo>
                  <a:pt x="316" y="652"/>
                </a:lnTo>
                <a:lnTo>
                  <a:pt x="309" y="652"/>
                </a:lnTo>
                <a:lnTo>
                  <a:pt x="305" y="652"/>
                </a:lnTo>
                <a:lnTo>
                  <a:pt x="305" y="652"/>
                </a:lnTo>
                <a:lnTo>
                  <a:pt x="316" y="654"/>
                </a:lnTo>
                <a:lnTo>
                  <a:pt x="322" y="654"/>
                </a:lnTo>
                <a:lnTo>
                  <a:pt x="326" y="652"/>
                </a:lnTo>
                <a:lnTo>
                  <a:pt x="326" y="652"/>
                </a:lnTo>
                <a:close/>
                <a:moveTo>
                  <a:pt x="402" y="660"/>
                </a:moveTo>
                <a:lnTo>
                  <a:pt x="402" y="660"/>
                </a:lnTo>
                <a:lnTo>
                  <a:pt x="406" y="658"/>
                </a:lnTo>
                <a:lnTo>
                  <a:pt x="409" y="657"/>
                </a:lnTo>
                <a:lnTo>
                  <a:pt x="409" y="657"/>
                </a:lnTo>
                <a:lnTo>
                  <a:pt x="402" y="654"/>
                </a:lnTo>
                <a:lnTo>
                  <a:pt x="401" y="652"/>
                </a:lnTo>
                <a:lnTo>
                  <a:pt x="396" y="652"/>
                </a:lnTo>
                <a:lnTo>
                  <a:pt x="396" y="652"/>
                </a:lnTo>
                <a:lnTo>
                  <a:pt x="399" y="655"/>
                </a:lnTo>
                <a:lnTo>
                  <a:pt x="402" y="660"/>
                </a:lnTo>
                <a:lnTo>
                  <a:pt x="402" y="660"/>
                </a:lnTo>
                <a:close/>
                <a:moveTo>
                  <a:pt x="491" y="689"/>
                </a:moveTo>
                <a:lnTo>
                  <a:pt x="491" y="689"/>
                </a:lnTo>
                <a:lnTo>
                  <a:pt x="489" y="683"/>
                </a:lnTo>
                <a:lnTo>
                  <a:pt x="489" y="675"/>
                </a:lnTo>
                <a:lnTo>
                  <a:pt x="489" y="675"/>
                </a:lnTo>
                <a:lnTo>
                  <a:pt x="483" y="671"/>
                </a:lnTo>
                <a:lnTo>
                  <a:pt x="480" y="664"/>
                </a:lnTo>
                <a:lnTo>
                  <a:pt x="476" y="658"/>
                </a:lnTo>
                <a:lnTo>
                  <a:pt x="471" y="652"/>
                </a:lnTo>
                <a:lnTo>
                  <a:pt x="471" y="652"/>
                </a:lnTo>
                <a:lnTo>
                  <a:pt x="471" y="660"/>
                </a:lnTo>
                <a:lnTo>
                  <a:pt x="474" y="664"/>
                </a:lnTo>
                <a:lnTo>
                  <a:pt x="479" y="674"/>
                </a:lnTo>
                <a:lnTo>
                  <a:pt x="485" y="681"/>
                </a:lnTo>
                <a:lnTo>
                  <a:pt x="491" y="689"/>
                </a:lnTo>
                <a:lnTo>
                  <a:pt x="491" y="689"/>
                </a:lnTo>
                <a:close/>
                <a:moveTo>
                  <a:pt x="384" y="658"/>
                </a:moveTo>
                <a:lnTo>
                  <a:pt x="384" y="658"/>
                </a:lnTo>
                <a:lnTo>
                  <a:pt x="380" y="660"/>
                </a:lnTo>
                <a:lnTo>
                  <a:pt x="373" y="660"/>
                </a:lnTo>
                <a:lnTo>
                  <a:pt x="360" y="661"/>
                </a:lnTo>
                <a:lnTo>
                  <a:pt x="360" y="661"/>
                </a:lnTo>
                <a:lnTo>
                  <a:pt x="369" y="664"/>
                </a:lnTo>
                <a:lnTo>
                  <a:pt x="369" y="664"/>
                </a:lnTo>
                <a:lnTo>
                  <a:pt x="372" y="663"/>
                </a:lnTo>
                <a:lnTo>
                  <a:pt x="375" y="661"/>
                </a:lnTo>
                <a:lnTo>
                  <a:pt x="381" y="661"/>
                </a:lnTo>
                <a:lnTo>
                  <a:pt x="389" y="661"/>
                </a:lnTo>
                <a:lnTo>
                  <a:pt x="396" y="660"/>
                </a:lnTo>
                <a:lnTo>
                  <a:pt x="396" y="660"/>
                </a:lnTo>
                <a:lnTo>
                  <a:pt x="393" y="657"/>
                </a:lnTo>
                <a:lnTo>
                  <a:pt x="392" y="654"/>
                </a:lnTo>
                <a:lnTo>
                  <a:pt x="392" y="654"/>
                </a:lnTo>
                <a:lnTo>
                  <a:pt x="384" y="654"/>
                </a:lnTo>
                <a:lnTo>
                  <a:pt x="384" y="654"/>
                </a:lnTo>
                <a:lnTo>
                  <a:pt x="384" y="655"/>
                </a:lnTo>
                <a:lnTo>
                  <a:pt x="384" y="658"/>
                </a:lnTo>
                <a:lnTo>
                  <a:pt x="384" y="658"/>
                </a:lnTo>
                <a:close/>
                <a:moveTo>
                  <a:pt x="226" y="655"/>
                </a:moveTo>
                <a:lnTo>
                  <a:pt x="226" y="655"/>
                </a:lnTo>
                <a:lnTo>
                  <a:pt x="232" y="658"/>
                </a:lnTo>
                <a:lnTo>
                  <a:pt x="238" y="661"/>
                </a:lnTo>
                <a:lnTo>
                  <a:pt x="245" y="661"/>
                </a:lnTo>
                <a:lnTo>
                  <a:pt x="253" y="660"/>
                </a:lnTo>
                <a:lnTo>
                  <a:pt x="253" y="660"/>
                </a:lnTo>
                <a:lnTo>
                  <a:pt x="247" y="657"/>
                </a:lnTo>
                <a:lnTo>
                  <a:pt x="241" y="655"/>
                </a:lnTo>
                <a:lnTo>
                  <a:pt x="226" y="655"/>
                </a:lnTo>
                <a:lnTo>
                  <a:pt x="226" y="655"/>
                </a:lnTo>
                <a:close/>
                <a:moveTo>
                  <a:pt x="453" y="658"/>
                </a:moveTo>
                <a:lnTo>
                  <a:pt x="453" y="658"/>
                </a:lnTo>
                <a:lnTo>
                  <a:pt x="456" y="658"/>
                </a:lnTo>
                <a:lnTo>
                  <a:pt x="456" y="657"/>
                </a:lnTo>
                <a:lnTo>
                  <a:pt x="456" y="657"/>
                </a:lnTo>
                <a:lnTo>
                  <a:pt x="454" y="655"/>
                </a:lnTo>
                <a:lnTo>
                  <a:pt x="454" y="655"/>
                </a:lnTo>
                <a:lnTo>
                  <a:pt x="453" y="657"/>
                </a:lnTo>
                <a:lnTo>
                  <a:pt x="453" y="657"/>
                </a:lnTo>
                <a:lnTo>
                  <a:pt x="454" y="657"/>
                </a:lnTo>
                <a:lnTo>
                  <a:pt x="453" y="658"/>
                </a:lnTo>
                <a:lnTo>
                  <a:pt x="453" y="658"/>
                </a:lnTo>
                <a:close/>
                <a:moveTo>
                  <a:pt x="572" y="666"/>
                </a:moveTo>
                <a:lnTo>
                  <a:pt x="572" y="666"/>
                </a:lnTo>
                <a:lnTo>
                  <a:pt x="576" y="664"/>
                </a:lnTo>
                <a:lnTo>
                  <a:pt x="581" y="661"/>
                </a:lnTo>
                <a:lnTo>
                  <a:pt x="581" y="661"/>
                </a:lnTo>
                <a:lnTo>
                  <a:pt x="579" y="660"/>
                </a:lnTo>
                <a:lnTo>
                  <a:pt x="579" y="658"/>
                </a:lnTo>
                <a:lnTo>
                  <a:pt x="579" y="657"/>
                </a:lnTo>
                <a:lnTo>
                  <a:pt x="578" y="657"/>
                </a:lnTo>
                <a:lnTo>
                  <a:pt x="578" y="657"/>
                </a:lnTo>
                <a:lnTo>
                  <a:pt x="575" y="660"/>
                </a:lnTo>
                <a:lnTo>
                  <a:pt x="573" y="663"/>
                </a:lnTo>
                <a:lnTo>
                  <a:pt x="572" y="666"/>
                </a:lnTo>
                <a:lnTo>
                  <a:pt x="572" y="666"/>
                </a:lnTo>
                <a:close/>
                <a:moveTo>
                  <a:pt x="166" y="658"/>
                </a:moveTo>
                <a:lnTo>
                  <a:pt x="166" y="658"/>
                </a:lnTo>
                <a:lnTo>
                  <a:pt x="165" y="658"/>
                </a:lnTo>
                <a:lnTo>
                  <a:pt x="166" y="660"/>
                </a:lnTo>
                <a:lnTo>
                  <a:pt x="166" y="660"/>
                </a:lnTo>
                <a:lnTo>
                  <a:pt x="192" y="667"/>
                </a:lnTo>
                <a:lnTo>
                  <a:pt x="218" y="674"/>
                </a:lnTo>
                <a:lnTo>
                  <a:pt x="218" y="674"/>
                </a:lnTo>
                <a:lnTo>
                  <a:pt x="215" y="671"/>
                </a:lnTo>
                <a:lnTo>
                  <a:pt x="213" y="669"/>
                </a:lnTo>
                <a:lnTo>
                  <a:pt x="213" y="666"/>
                </a:lnTo>
                <a:lnTo>
                  <a:pt x="213" y="666"/>
                </a:lnTo>
                <a:lnTo>
                  <a:pt x="187" y="663"/>
                </a:lnTo>
                <a:lnTo>
                  <a:pt x="166" y="658"/>
                </a:lnTo>
                <a:lnTo>
                  <a:pt x="166" y="658"/>
                </a:lnTo>
                <a:close/>
                <a:moveTo>
                  <a:pt x="595" y="664"/>
                </a:moveTo>
                <a:lnTo>
                  <a:pt x="595" y="664"/>
                </a:lnTo>
                <a:lnTo>
                  <a:pt x="598" y="666"/>
                </a:lnTo>
                <a:lnTo>
                  <a:pt x="599" y="666"/>
                </a:lnTo>
                <a:lnTo>
                  <a:pt x="601" y="664"/>
                </a:lnTo>
                <a:lnTo>
                  <a:pt x="601" y="664"/>
                </a:lnTo>
                <a:lnTo>
                  <a:pt x="598" y="661"/>
                </a:lnTo>
                <a:lnTo>
                  <a:pt x="599" y="658"/>
                </a:lnTo>
                <a:lnTo>
                  <a:pt x="599" y="658"/>
                </a:lnTo>
                <a:lnTo>
                  <a:pt x="596" y="658"/>
                </a:lnTo>
                <a:lnTo>
                  <a:pt x="596" y="658"/>
                </a:lnTo>
                <a:lnTo>
                  <a:pt x="595" y="664"/>
                </a:lnTo>
                <a:lnTo>
                  <a:pt x="595" y="664"/>
                </a:lnTo>
                <a:close/>
                <a:moveTo>
                  <a:pt x="221" y="661"/>
                </a:moveTo>
                <a:lnTo>
                  <a:pt x="221" y="661"/>
                </a:lnTo>
                <a:lnTo>
                  <a:pt x="215" y="658"/>
                </a:lnTo>
                <a:lnTo>
                  <a:pt x="212" y="658"/>
                </a:lnTo>
                <a:lnTo>
                  <a:pt x="209" y="660"/>
                </a:lnTo>
                <a:lnTo>
                  <a:pt x="209" y="660"/>
                </a:lnTo>
                <a:lnTo>
                  <a:pt x="215" y="661"/>
                </a:lnTo>
                <a:lnTo>
                  <a:pt x="218" y="663"/>
                </a:lnTo>
                <a:lnTo>
                  <a:pt x="221" y="661"/>
                </a:lnTo>
                <a:lnTo>
                  <a:pt x="221" y="661"/>
                </a:lnTo>
                <a:close/>
                <a:moveTo>
                  <a:pt x="604" y="660"/>
                </a:moveTo>
                <a:lnTo>
                  <a:pt x="604" y="660"/>
                </a:lnTo>
                <a:lnTo>
                  <a:pt x="604" y="661"/>
                </a:lnTo>
                <a:lnTo>
                  <a:pt x="605" y="661"/>
                </a:lnTo>
                <a:lnTo>
                  <a:pt x="608" y="663"/>
                </a:lnTo>
                <a:lnTo>
                  <a:pt x="608" y="663"/>
                </a:lnTo>
                <a:lnTo>
                  <a:pt x="608" y="660"/>
                </a:lnTo>
                <a:lnTo>
                  <a:pt x="607" y="658"/>
                </a:lnTo>
                <a:lnTo>
                  <a:pt x="607" y="658"/>
                </a:lnTo>
                <a:lnTo>
                  <a:pt x="607" y="658"/>
                </a:lnTo>
                <a:lnTo>
                  <a:pt x="605" y="658"/>
                </a:lnTo>
                <a:lnTo>
                  <a:pt x="605" y="658"/>
                </a:lnTo>
                <a:lnTo>
                  <a:pt x="604" y="660"/>
                </a:lnTo>
                <a:lnTo>
                  <a:pt x="604" y="660"/>
                </a:lnTo>
                <a:close/>
                <a:moveTo>
                  <a:pt x="564" y="666"/>
                </a:moveTo>
                <a:lnTo>
                  <a:pt x="564" y="666"/>
                </a:lnTo>
                <a:lnTo>
                  <a:pt x="566" y="666"/>
                </a:lnTo>
                <a:lnTo>
                  <a:pt x="567" y="663"/>
                </a:lnTo>
                <a:lnTo>
                  <a:pt x="567" y="661"/>
                </a:lnTo>
                <a:lnTo>
                  <a:pt x="564" y="660"/>
                </a:lnTo>
                <a:lnTo>
                  <a:pt x="564" y="660"/>
                </a:lnTo>
                <a:lnTo>
                  <a:pt x="564" y="663"/>
                </a:lnTo>
                <a:lnTo>
                  <a:pt x="564" y="666"/>
                </a:lnTo>
                <a:lnTo>
                  <a:pt x="564" y="666"/>
                </a:lnTo>
                <a:close/>
                <a:moveTo>
                  <a:pt x="486" y="666"/>
                </a:moveTo>
                <a:lnTo>
                  <a:pt x="486" y="666"/>
                </a:lnTo>
                <a:lnTo>
                  <a:pt x="486" y="663"/>
                </a:lnTo>
                <a:lnTo>
                  <a:pt x="485" y="663"/>
                </a:lnTo>
                <a:lnTo>
                  <a:pt x="483" y="663"/>
                </a:lnTo>
                <a:lnTo>
                  <a:pt x="483" y="663"/>
                </a:lnTo>
                <a:lnTo>
                  <a:pt x="485" y="664"/>
                </a:lnTo>
                <a:lnTo>
                  <a:pt x="486" y="666"/>
                </a:lnTo>
                <a:lnTo>
                  <a:pt x="486" y="666"/>
                </a:lnTo>
                <a:close/>
                <a:moveTo>
                  <a:pt x="505" y="686"/>
                </a:moveTo>
                <a:lnTo>
                  <a:pt x="505" y="686"/>
                </a:lnTo>
                <a:lnTo>
                  <a:pt x="505" y="672"/>
                </a:lnTo>
                <a:lnTo>
                  <a:pt x="503" y="666"/>
                </a:lnTo>
                <a:lnTo>
                  <a:pt x="500" y="661"/>
                </a:lnTo>
                <a:lnTo>
                  <a:pt x="500" y="661"/>
                </a:lnTo>
                <a:lnTo>
                  <a:pt x="502" y="675"/>
                </a:lnTo>
                <a:lnTo>
                  <a:pt x="503" y="681"/>
                </a:lnTo>
                <a:lnTo>
                  <a:pt x="505" y="686"/>
                </a:lnTo>
                <a:lnTo>
                  <a:pt x="505" y="686"/>
                </a:lnTo>
                <a:close/>
                <a:moveTo>
                  <a:pt x="497" y="680"/>
                </a:moveTo>
                <a:lnTo>
                  <a:pt x="497" y="680"/>
                </a:lnTo>
                <a:lnTo>
                  <a:pt x="494" y="664"/>
                </a:lnTo>
                <a:lnTo>
                  <a:pt x="494" y="664"/>
                </a:lnTo>
                <a:lnTo>
                  <a:pt x="492" y="664"/>
                </a:lnTo>
                <a:lnTo>
                  <a:pt x="492" y="664"/>
                </a:lnTo>
                <a:lnTo>
                  <a:pt x="494" y="674"/>
                </a:lnTo>
                <a:lnTo>
                  <a:pt x="495" y="677"/>
                </a:lnTo>
                <a:lnTo>
                  <a:pt x="497" y="680"/>
                </a:lnTo>
                <a:lnTo>
                  <a:pt x="497" y="680"/>
                </a:lnTo>
                <a:close/>
                <a:moveTo>
                  <a:pt x="253" y="669"/>
                </a:moveTo>
                <a:lnTo>
                  <a:pt x="253" y="669"/>
                </a:lnTo>
                <a:lnTo>
                  <a:pt x="248" y="667"/>
                </a:lnTo>
                <a:lnTo>
                  <a:pt x="245" y="667"/>
                </a:lnTo>
                <a:lnTo>
                  <a:pt x="242" y="667"/>
                </a:lnTo>
                <a:lnTo>
                  <a:pt x="242" y="667"/>
                </a:lnTo>
                <a:lnTo>
                  <a:pt x="248" y="669"/>
                </a:lnTo>
                <a:lnTo>
                  <a:pt x="250" y="669"/>
                </a:lnTo>
                <a:lnTo>
                  <a:pt x="253" y="669"/>
                </a:lnTo>
                <a:lnTo>
                  <a:pt x="253" y="669"/>
                </a:lnTo>
                <a:close/>
                <a:moveTo>
                  <a:pt x="413" y="669"/>
                </a:moveTo>
                <a:lnTo>
                  <a:pt x="413" y="669"/>
                </a:lnTo>
                <a:lnTo>
                  <a:pt x="416" y="671"/>
                </a:lnTo>
                <a:lnTo>
                  <a:pt x="421" y="671"/>
                </a:lnTo>
                <a:lnTo>
                  <a:pt x="421" y="671"/>
                </a:lnTo>
                <a:lnTo>
                  <a:pt x="419" y="669"/>
                </a:lnTo>
                <a:lnTo>
                  <a:pt x="419" y="667"/>
                </a:lnTo>
                <a:lnTo>
                  <a:pt x="419" y="667"/>
                </a:lnTo>
                <a:lnTo>
                  <a:pt x="413" y="669"/>
                </a:lnTo>
                <a:lnTo>
                  <a:pt x="413" y="669"/>
                </a:lnTo>
                <a:close/>
                <a:moveTo>
                  <a:pt x="466" y="672"/>
                </a:moveTo>
                <a:lnTo>
                  <a:pt x="466" y="672"/>
                </a:lnTo>
                <a:lnTo>
                  <a:pt x="465" y="669"/>
                </a:lnTo>
                <a:lnTo>
                  <a:pt x="462" y="667"/>
                </a:lnTo>
                <a:lnTo>
                  <a:pt x="462" y="667"/>
                </a:lnTo>
                <a:lnTo>
                  <a:pt x="463" y="671"/>
                </a:lnTo>
                <a:lnTo>
                  <a:pt x="463" y="672"/>
                </a:lnTo>
                <a:lnTo>
                  <a:pt x="466" y="672"/>
                </a:lnTo>
                <a:lnTo>
                  <a:pt x="466" y="672"/>
                </a:lnTo>
                <a:close/>
                <a:moveTo>
                  <a:pt x="518" y="672"/>
                </a:moveTo>
                <a:lnTo>
                  <a:pt x="518" y="672"/>
                </a:lnTo>
                <a:lnTo>
                  <a:pt x="518" y="675"/>
                </a:lnTo>
                <a:lnTo>
                  <a:pt x="520" y="675"/>
                </a:lnTo>
                <a:lnTo>
                  <a:pt x="523" y="677"/>
                </a:lnTo>
                <a:lnTo>
                  <a:pt x="523" y="677"/>
                </a:lnTo>
                <a:lnTo>
                  <a:pt x="523" y="672"/>
                </a:lnTo>
                <a:lnTo>
                  <a:pt x="521" y="667"/>
                </a:lnTo>
                <a:lnTo>
                  <a:pt x="521" y="667"/>
                </a:lnTo>
                <a:lnTo>
                  <a:pt x="520" y="671"/>
                </a:lnTo>
                <a:lnTo>
                  <a:pt x="518" y="672"/>
                </a:lnTo>
                <a:lnTo>
                  <a:pt x="518" y="672"/>
                </a:lnTo>
                <a:close/>
                <a:moveTo>
                  <a:pt x="572" y="672"/>
                </a:moveTo>
                <a:lnTo>
                  <a:pt x="572" y="672"/>
                </a:lnTo>
                <a:lnTo>
                  <a:pt x="573" y="677"/>
                </a:lnTo>
                <a:lnTo>
                  <a:pt x="572" y="681"/>
                </a:lnTo>
                <a:lnTo>
                  <a:pt x="572" y="681"/>
                </a:lnTo>
                <a:lnTo>
                  <a:pt x="578" y="675"/>
                </a:lnTo>
                <a:lnTo>
                  <a:pt x="579" y="672"/>
                </a:lnTo>
                <a:lnTo>
                  <a:pt x="579" y="669"/>
                </a:lnTo>
                <a:lnTo>
                  <a:pt x="579" y="669"/>
                </a:lnTo>
                <a:lnTo>
                  <a:pt x="578" y="671"/>
                </a:lnTo>
                <a:lnTo>
                  <a:pt x="575" y="671"/>
                </a:lnTo>
                <a:lnTo>
                  <a:pt x="573" y="672"/>
                </a:lnTo>
                <a:lnTo>
                  <a:pt x="572" y="672"/>
                </a:lnTo>
                <a:lnTo>
                  <a:pt x="572" y="672"/>
                </a:lnTo>
                <a:close/>
                <a:moveTo>
                  <a:pt x="267" y="671"/>
                </a:moveTo>
                <a:lnTo>
                  <a:pt x="267" y="671"/>
                </a:lnTo>
                <a:lnTo>
                  <a:pt x="262" y="669"/>
                </a:lnTo>
                <a:lnTo>
                  <a:pt x="258" y="671"/>
                </a:lnTo>
                <a:lnTo>
                  <a:pt x="258" y="671"/>
                </a:lnTo>
                <a:lnTo>
                  <a:pt x="262" y="671"/>
                </a:lnTo>
                <a:lnTo>
                  <a:pt x="265" y="671"/>
                </a:lnTo>
                <a:lnTo>
                  <a:pt x="267" y="671"/>
                </a:lnTo>
                <a:lnTo>
                  <a:pt x="267" y="671"/>
                </a:lnTo>
                <a:close/>
                <a:moveTo>
                  <a:pt x="270" y="672"/>
                </a:moveTo>
                <a:lnTo>
                  <a:pt x="270" y="672"/>
                </a:lnTo>
                <a:lnTo>
                  <a:pt x="273" y="671"/>
                </a:lnTo>
                <a:lnTo>
                  <a:pt x="277" y="672"/>
                </a:lnTo>
                <a:lnTo>
                  <a:pt x="277" y="672"/>
                </a:lnTo>
                <a:lnTo>
                  <a:pt x="276" y="669"/>
                </a:lnTo>
                <a:lnTo>
                  <a:pt x="273" y="669"/>
                </a:lnTo>
                <a:lnTo>
                  <a:pt x="271" y="671"/>
                </a:lnTo>
                <a:lnTo>
                  <a:pt x="270" y="672"/>
                </a:lnTo>
                <a:lnTo>
                  <a:pt x="270" y="672"/>
                </a:lnTo>
                <a:close/>
                <a:moveTo>
                  <a:pt x="558" y="681"/>
                </a:moveTo>
                <a:lnTo>
                  <a:pt x="558" y="681"/>
                </a:lnTo>
                <a:lnTo>
                  <a:pt x="559" y="677"/>
                </a:lnTo>
                <a:lnTo>
                  <a:pt x="561" y="672"/>
                </a:lnTo>
                <a:lnTo>
                  <a:pt x="561" y="672"/>
                </a:lnTo>
                <a:lnTo>
                  <a:pt x="558" y="671"/>
                </a:lnTo>
                <a:lnTo>
                  <a:pt x="556" y="669"/>
                </a:lnTo>
                <a:lnTo>
                  <a:pt x="556" y="669"/>
                </a:lnTo>
                <a:lnTo>
                  <a:pt x="556" y="677"/>
                </a:lnTo>
                <a:lnTo>
                  <a:pt x="556" y="680"/>
                </a:lnTo>
                <a:lnTo>
                  <a:pt x="558" y="681"/>
                </a:lnTo>
                <a:lnTo>
                  <a:pt x="558" y="681"/>
                </a:lnTo>
                <a:close/>
                <a:moveTo>
                  <a:pt x="587" y="681"/>
                </a:moveTo>
                <a:lnTo>
                  <a:pt x="587" y="681"/>
                </a:lnTo>
                <a:lnTo>
                  <a:pt x="588" y="678"/>
                </a:lnTo>
                <a:lnTo>
                  <a:pt x="588" y="675"/>
                </a:lnTo>
                <a:lnTo>
                  <a:pt x="588" y="672"/>
                </a:lnTo>
                <a:lnTo>
                  <a:pt x="588" y="669"/>
                </a:lnTo>
                <a:lnTo>
                  <a:pt x="588" y="669"/>
                </a:lnTo>
                <a:lnTo>
                  <a:pt x="585" y="671"/>
                </a:lnTo>
                <a:lnTo>
                  <a:pt x="585" y="674"/>
                </a:lnTo>
                <a:lnTo>
                  <a:pt x="587" y="681"/>
                </a:lnTo>
                <a:lnTo>
                  <a:pt x="587" y="681"/>
                </a:lnTo>
                <a:close/>
                <a:moveTo>
                  <a:pt x="601" y="696"/>
                </a:moveTo>
                <a:lnTo>
                  <a:pt x="601" y="696"/>
                </a:lnTo>
                <a:lnTo>
                  <a:pt x="605" y="692"/>
                </a:lnTo>
                <a:lnTo>
                  <a:pt x="608" y="686"/>
                </a:lnTo>
                <a:lnTo>
                  <a:pt x="608" y="678"/>
                </a:lnTo>
                <a:lnTo>
                  <a:pt x="608" y="671"/>
                </a:lnTo>
                <a:lnTo>
                  <a:pt x="608" y="671"/>
                </a:lnTo>
                <a:lnTo>
                  <a:pt x="602" y="671"/>
                </a:lnTo>
                <a:lnTo>
                  <a:pt x="596" y="671"/>
                </a:lnTo>
                <a:lnTo>
                  <a:pt x="596" y="671"/>
                </a:lnTo>
                <a:lnTo>
                  <a:pt x="601" y="681"/>
                </a:lnTo>
                <a:lnTo>
                  <a:pt x="601" y="689"/>
                </a:lnTo>
                <a:lnTo>
                  <a:pt x="601" y="696"/>
                </a:lnTo>
                <a:lnTo>
                  <a:pt x="601" y="696"/>
                </a:lnTo>
                <a:close/>
                <a:moveTo>
                  <a:pt x="389" y="674"/>
                </a:moveTo>
                <a:lnTo>
                  <a:pt x="389" y="674"/>
                </a:lnTo>
                <a:lnTo>
                  <a:pt x="404" y="675"/>
                </a:lnTo>
                <a:lnTo>
                  <a:pt x="404" y="675"/>
                </a:lnTo>
                <a:lnTo>
                  <a:pt x="401" y="674"/>
                </a:lnTo>
                <a:lnTo>
                  <a:pt x="396" y="672"/>
                </a:lnTo>
                <a:lnTo>
                  <a:pt x="392" y="672"/>
                </a:lnTo>
                <a:lnTo>
                  <a:pt x="389" y="674"/>
                </a:lnTo>
                <a:lnTo>
                  <a:pt x="389" y="674"/>
                </a:lnTo>
                <a:close/>
                <a:moveTo>
                  <a:pt x="454" y="681"/>
                </a:moveTo>
                <a:lnTo>
                  <a:pt x="454" y="681"/>
                </a:lnTo>
                <a:lnTo>
                  <a:pt x="450" y="675"/>
                </a:lnTo>
                <a:lnTo>
                  <a:pt x="448" y="672"/>
                </a:lnTo>
                <a:lnTo>
                  <a:pt x="448" y="672"/>
                </a:lnTo>
                <a:lnTo>
                  <a:pt x="447" y="672"/>
                </a:lnTo>
                <a:lnTo>
                  <a:pt x="447" y="672"/>
                </a:lnTo>
                <a:lnTo>
                  <a:pt x="448" y="675"/>
                </a:lnTo>
                <a:lnTo>
                  <a:pt x="450" y="678"/>
                </a:lnTo>
                <a:lnTo>
                  <a:pt x="453" y="680"/>
                </a:lnTo>
                <a:lnTo>
                  <a:pt x="454" y="681"/>
                </a:lnTo>
                <a:lnTo>
                  <a:pt x="454" y="681"/>
                </a:lnTo>
                <a:close/>
                <a:moveTo>
                  <a:pt x="538" y="695"/>
                </a:moveTo>
                <a:lnTo>
                  <a:pt x="538" y="695"/>
                </a:lnTo>
                <a:lnTo>
                  <a:pt x="540" y="690"/>
                </a:lnTo>
                <a:lnTo>
                  <a:pt x="541" y="684"/>
                </a:lnTo>
                <a:lnTo>
                  <a:pt x="541" y="678"/>
                </a:lnTo>
                <a:lnTo>
                  <a:pt x="540" y="672"/>
                </a:lnTo>
                <a:lnTo>
                  <a:pt x="540" y="672"/>
                </a:lnTo>
                <a:lnTo>
                  <a:pt x="538" y="674"/>
                </a:lnTo>
                <a:lnTo>
                  <a:pt x="537" y="675"/>
                </a:lnTo>
                <a:lnTo>
                  <a:pt x="538" y="681"/>
                </a:lnTo>
                <a:lnTo>
                  <a:pt x="538" y="689"/>
                </a:lnTo>
                <a:lnTo>
                  <a:pt x="538" y="695"/>
                </a:lnTo>
                <a:lnTo>
                  <a:pt x="538" y="695"/>
                </a:lnTo>
                <a:close/>
                <a:moveTo>
                  <a:pt x="431" y="681"/>
                </a:moveTo>
                <a:lnTo>
                  <a:pt x="431" y="681"/>
                </a:lnTo>
                <a:lnTo>
                  <a:pt x="433" y="686"/>
                </a:lnTo>
                <a:lnTo>
                  <a:pt x="436" y="690"/>
                </a:lnTo>
                <a:lnTo>
                  <a:pt x="441" y="693"/>
                </a:lnTo>
                <a:lnTo>
                  <a:pt x="447" y="693"/>
                </a:lnTo>
                <a:lnTo>
                  <a:pt x="447" y="693"/>
                </a:lnTo>
                <a:lnTo>
                  <a:pt x="447" y="690"/>
                </a:lnTo>
                <a:lnTo>
                  <a:pt x="447" y="687"/>
                </a:lnTo>
                <a:lnTo>
                  <a:pt x="444" y="683"/>
                </a:lnTo>
                <a:lnTo>
                  <a:pt x="439" y="678"/>
                </a:lnTo>
                <a:lnTo>
                  <a:pt x="434" y="674"/>
                </a:lnTo>
                <a:lnTo>
                  <a:pt x="434" y="674"/>
                </a:lnTo>
                <a:lnTo>
                  <a:pt x="433" y="678"/>
                </a:lnTo>
                <a:lnTo>
                  <a:pt x="431" y="681"/>
                </a:lnTo>
                <a:lnTo>
                  <a:pt x="431" y="681"/>
                </a:lnTo>
                <a:close/>
                <a:moveTo>
                  <a:pt x="268" y="681"/>
                </a:moveTo>
                <a:lnTo>
                  <a:pt x="268" y="681"/>
                </a:lnTo>
                <a:lnTo>
                  <a:pt x="268" y="680"/>
                </a:lnTo>
                <a:lnTo>
                  <a:pt x="265" y="680"/>
                </a:lnTo>
                <a:lnTo>
                  <a:pt x="261" y="680"/>
                </a:lnTo>
                <a:lnTo>
                  <a:pt x="261" y="680"/>
                </a:lnTo>
                <a:lnTo>
                  <a:pt x="245" y="678"/>
                </a:lnTo>
                <a:lnTo>
                  <a:pt x="232" y="677"/>
                </a:lnTo>
                <a:lnTo>
                  <a:pt x="232" y="677"/>
                </a:lnTo>
                <a:lnTo>
                  <a:pt x="250" y="680"/>
                </a:lnTo>
                <a:lnTo>
                  <a:pt x="268" y="681"/>
                </a:lnTo>
                <a:lnTo>
                  <a:pt x="268" y="681"/>
                </a:lnTo>
                <a:close/>
                <a:moveTo>
                  <a:pt x="489" y="698"/>
                </a:moveTo>
                <a:lnTo>
                  <a:pt x="489" y="698"/>
                </a:lnTo>
                <a:lnTo>
                  <a:pt x="482" y="686"/>
                </a:lnTo>
                <a:lnTo>
                  <a:pt x="474" y="677"/>
                </a:lnTo>
                <a:lnTo>
                  <a:pt x="474" y="677"/>
                </a:lnTo>
                <a:lnTo>
                  <a:pt x="476" y="684"/>
                </a:lnTo>
                <a:lnTo>
                  <a:pt x="479" y="692"/>
                </a:lnTo>
                <a:lnTo>
                  <a:pt x="482" y="696"/>
                </a:lnTo>
                <a:lnTo>
                  <a:pt x="485" y="698"/>
                </a:lnTo>
                <a:lnTo>
                  <a:pt x="489" y="698"/>
                </a:lnTo>
                <a:lnTo>
                  <a:pt x="489" y="698"/>
                </a:lnTo>
                <a:close/>
                <a:moveTo>
                  <a:pt x="340" y="680"/>
                </a:moveTo>
                <a:lnTo>
                  <a:pt x="340" y="680"/>
                </a:lnTo>
                <a:lnTo>
                  <a:pt x="346" y="680"/>
                </a:lnTo>
                <a:lnTo>
                  <a:pt x="349" y="678"/>
                </a:lnTo>
                <a:lnTo>
                  <a:pt x="349" y="678"/>
                </a:lnTo>
                <a:lnTo>
                  <a:pt x="345" y="678"/>
                </a:lnTo>
                <a:lnTo>
                  <a:pt x="341" y="678"/>
                </a:lnTo>
                <a:lnTo>
                  <a:pt x="340" y="680"/>
                </a:lnTo>
                <a:lnTo>
                  <a:pt x="340" y="680"/>
                </a:lnTo>
                <a:close/>
                <a:moveTo>
                  <a:pt x="463" y="680"/>
                </a:moveTo>
                <a:lnTo>
                  <a:pt x="463" y="680"/>
                </a:lnTo>
                <a:lnTo>
                  <a:pt x="465" y="683"/>
                </a:lnTo>
                <a:lnTo>
                  <a:pt x="466" y="686"/>
                </a:lnTo>
                <a:lnTo>
                  <a:pt x="468" y="686"/>
                </a:lnTo>
                <a:lnTo>
                  <a:pt x="468" y="686"/>
                </a:lnTo>
                <a:lnTo>
                  <a:pt x="468" y="683"/>
                </a:lnTo>
                <a:lnTo>
                  <a:pt x="470" y="681"/>
                </a:lnTo>
                <a:lnTo>
                  <a:pt x="470" y="680"/>
                </a:lnTo>
                <a:lnTo>
                  <a:pt x="470" y="678"/>
                </a:lnTo>
                <a:lnTo>
                  <a:pt x="470" y="678"/>
                </a:lnTo>
                <a:lnTo>
                  <a:pt x="466" y="678"/>
                </a:lnTo>
                <a:lnTo>
                  <a:pt x="465" y="678"/>
                </a:lnTo>
                <a:lnTo>
                  <a:pt x="463" y="680"/>
                </a:lnTo>
                <a:lnTo>
                  <a:pt x="463" y="680"/>
                </a:lnTo>
                <a:close/>
                <a:moveTo>
                  <a:pt x="335" y="680"/>
                </a:moveTo>
                <a:lnTo>
                  <a:pt x="335" y="680"/>
                </a:lnTo>
                <a:lnTo>
                  <a:pt x="331" y="680"/>
                </a:lnTo>
                <a:lnTo>
                  <a:pt x="331" y="680"/>
                </a:lnTo>
                <a:lnTo>
                  <a:pt x="338" y="680"/>
                </a:lnTo>
                <a:lnTo>
                  <a:pt x="338" y="680"/>
                </a:lnTo>
                <a:lnTo>
                  <a:pt x="337" y="678"/>
                </a:lnTo>
                <a:lnTo>
                  <a:pt x="335" y="680"/>
                </a:lnTo>
                <a:lnTo>
                  <a:pt x="335" y="680"/>
                </a:lnTo>
                <a:close/>
                <a:moveTo>
                  <a:pt x="534" y="686"/>
                </a:moveTo>
                <a:lnTo>
                  <a:pt x="534" y="686"/>
                </a:lnTo>
                <a:lnTo>
                  <a:pt x="532" y="686"/>
                </a:lnTo>
                <a:lnTo>
                  <a:pt x="532" y="683"/>
                </a:lnTo>
                <a:lnTo>
                  <a:pt x="532" y="680"/>
                </a:lnTo>
                <a:lnTo>
                  <a:pt x="532" y="680"/>
                </a:lnTo>
                <a:lnTo>
                  <a:pt x="531" y="680"/>
                </a:lnTo>
                <a:lnTo>
                  <a:pt x="531" y="680"/>
                </a:lnTo>
                <a:lnTo>
                  <a:pt x="532" y="684"/>
                </a:lnTo>
                <a:lnTo>
                  <a:pt x="532" y="686"/>
                </a:lnTo>
                <a:lnTo>
                  <a:pt x="534" y="686"/>
                </a:lnTo>
                <a:lnTo>
                  <a:pt x="534" y="686"/>
                </a:lnTo>
                <a:close/>
                <a:moveTo>
                  <a:pt x="529" y="730"/>
                </a:moveTo>
                <a:lnTo>
                  <a:pt x="529" y="730"/>
                </a:lnTo>
                <a:lnTo>
                  <a:pt x="531" y="725"/>
                </a:lnTo>
                <a:lnTo>
                  <a:pt x="531" y="721"/>
                </a:lnTo>
                <a:lnTo>
                  <a:pt x="531" y="721"/>
                </a:lnTo>
                <a:lnTo>
                  <a:pt x="532" y="718"/>
                </a:lnTo>
                <a:lnTo>
                  <a:pt x="532" y="713"/>
                </a:lnTo>
                <a:lnTo>
                  <a:pt x="531" y="703"/>
                </a:lnTo>
                <a:lnTo>
                  <a:pt x="526" y="681"/>
                </a:lnTo>
                <a:lnTo>
                  <a:pt x="526" y="681"/>
                </a:lnTo>
                <a:lnTo>
                  <a:pt x="523" y="681"/>
                </a:lnTo>
                <a:lnTo>
                  <a:pt x="518" y="681"/>
                </a:lnTo>
                <a:lnTo>
                  <a:pt x="518" y="681"/>
                </a:lnTo>
                <a:lnTo>
                  <a:pt x="520" y="693"/>
                </a:lnTo>
                <a:lnTo>
                  <a:pt x="523" y="706"/>
                </a:lnTo>
                <a:lnTo>
                  <a:pt x="529" y="730"/>
                </a:lnTo>
                <a:lnTo>
                  <a:pt x="529" y="730"/>
                </a:lnTo>
                <a:close/>
                <a:moveTo>
                  <a:pt x="544" y="712"/>
                </a:moveTo>
                <a:lnTo>
                  <a:pt x="544" y="712"/>
                </a:lnTo>
                <a:lnTo>
                  <a:pt x="547" y="706"/>
                </a:lnTo>
                <a:lnTo>
                  <a:pt x="550" y="696"/>
                </a:lnTo>
                <a:lnTo>
                  <a:pt x="550" y="689"/>
                </a:lnTo>
                <a:lnTo>
                  <a:pt x="549" y="681"/>
                </a:lnTo>
                <a:lnTo>
                  <a:pt x="549" y="681"/>
                </a:lnTo>
                <a:lnTo>
                  <a:pt x="547" y="687"/>
                </a:lnTo>
                <a:lnTo>
                  <a:pt x="546" y="695"/>
                </a:lnTo>
                <a:lnTo>
                  <a:pt x="544" y="712"/>
                </a:lnTo>
                <a:lnTo>
                  <a:pt x="544" y="712"/>
                </a:lnTo>
                <a:close/>
                <a:moveTo>
                  <a:pt x="572" y="706"/>
                </a:moveTo>
                <a:lnTo>
                  <a:pt x="572" y="706"/>
                </a:lnTo>
                <a:lnTo>
                  <a:pt x="573" y="701"/>
                </a:lnTo>
                <a:lnTo>
                  <a:pt x="576" y="695"/>
                </a:lnTo>
                <a:lnTo>
                  <a:pt x="578" y="689"/>
                </a:lnTo>
                <a:lnTo>
                  <a:pt x="578" y="683"/>
                </a:lnTo>
                <a:lnTo>
                  <a:pt x="578" y="683"/>
                </a:lnTo>
                <a:lnTo>
                  <a:pt x="573" y="693"/>
                </a:lnTo>
                <a:lnTo>
                  <a:pt x="572" y="698"/>
                </a:lnTo>
                <a:lnTo>
                  <a:pt x="572" y="706"/>
                </a:lnTo>
                <a:lnTo>
                  <a:pt x="572" y="706"/>
                </a:lnTo>
                <a:close/>
                <a:moveTo>
                  <a:pt x="558" y="701"/>
                </a:moveTo>
                <a:lnTo>
                  <a:pt x="558" y="701"/>
                </a:lnTo>
                <a:lnTo>
                  <a:pt x="558" y="698"/>
                </a:lnTo>
                <a:lnTo>
                  <a:pt x="559" y="693"/>
                </a:lnTo>
                <a:lnTo>
                  <a:pt x="561" y="689"/>
                </a:lnTo>
                <a:lnTo>
                  <a:pt x="559" y="684"/>
                </a:lnTo>
                <a:lnTo>
                  <a:pt x="559" y="684"/>
                </a:lnTo>
                <a:lnTo>
                  <a:pt x="556" y="693"/>
                </a:lnTo>
                <a:lnTo>
                  <a:pt x="556" y="696"/>
                </a:lnTo>
                <a:lnTo>
                  <a:pt x="558" y="701"/>
                </a:lnTo>
                <a:lnTo>
                  <a:pt x="558" y="701"/>
                </a:lnTo>
                <a:close/>
                <a:moveTo>
                  <a:pt x="566" y="696"/>
                </a:moveTo>
                <a:lnTo>
                  <a:pt x="566" y="696"/>
                </a:lnTo>
                <a:lnTo>
                  <a:pt x="569" y="690"/>
                </a:lnTo>
                <a:lnTo>
                  <a:pt x="569" y="687"/>
                </a:lnTo>
                <a:lnTo>
                  <a:pt x="567" y="686"/>
                </a:lnTo>
                <a:lnTo>
                  <a:pt x="567" y="686"/>
                </a:lnTo>
                <a:lnTo>
                  <a:pt x="566" y="692"/>
                </a:lnTo>
                <a:lnTo>
                  <a:pt x="566" y="695"/>
                </a:lnTo>
                <a:lnTo>
                  <a:pt x="566" y="696"/>
                </a:lnTo>
                <a:lnTo>
                  <a:pt x="566" y="696"/>
                </a:lnTo>
                <a:close/>
                <a:moveTo>
                  <a:pt x="457" y="693"/>
                </a:moveTo>
                <a:lnTo>
                  <a:pt x="457" y="693"/>
                </a:lnTo>
                <a:lnTo>
                  <a:pt x="456" y="692"/>
                </a:lnTo>
                <a:lnTo>
                  <a:pt x="456" y="690"/>
                </a:lnTo>
                <a:lnTo>
                  <a:pt x="456" y="689"/>
                </a:lnTo>
                <a:lnTo>
                  <a:pt x="454" y="689"/>
                </a:lnTo>
                <a:lnTo>
                  <a:pt x="454" y="689"/>
                </a:lnTo>
                <a:lnTo>
                  <a:pt x="456" y="692"/>
                </a:lnTo>
                <a:lnTo>
                  <a:pt x="456" y="693"/>
                </a:lnTo>
                <a:lnTo>
                  <a:pt x="457" y="693"/>
                </a:lnTo>
                <a:lnTo>
                  <a:pt x="457" y="693"/>
                </a:lnTo>
                <a:close/>
                <a:moveTo>
                  <a:pt x="451" y="696"/>
                </a:moveTo>
                <a:lnTo>
                  <a:pt x="451" y="696"/>
                </a:lnTo>
                <a:lnTo>
                  <a:pt x="450" y="699"/>
                </a:lnTo>
                <a:lnTo>
                  <a:pt x="445" y="699"/>
                </a:lnTo>
                <a:lnTo>
                  <a:pt x="445" y="699"/>
                </a:lnTo>
                <a:lnTo>
                  <a:pt x="447" y="704"/>
                </a:lnTo>
                <a:lnTo>
                  <a:pt x="451" y="707"/>
                </a:lnTo>
                <a:lnTo>
                  <a:pt x="454" y="710"/>
                </a:lnTo>
                <a:lnTo>
                  <a:pt x="457" y="713"/>
                </a:lnTo>
                <a:lnTo>
                  <a:pt x="457" y="713"/>
                </a:lnTo>
                <a:lnTo>
                  <a:pt x="456" y="704"/>
                </a:lnTo>
                <a:lnTo>
                  <a:pt x="454" y="699"/>
                </a:lnTo>
                <a:lnTo>
                  <a:pt x="451" y="696"/>
                </a:lnTo>
                <a:lnTo>
                  <a:pt x="451" y="696"/>
                </a:lnTo>
                <a:close/>
                <a:moveTo>
                  <a:pt x="512" y="735"/>
                </a:moveTo>
                <a:lnTo>
                  <a:pt x="512" y="735"/>
                </a:lnTo>
                <a:lnTo>
                  <a:pt x="511" y="725"/>
                </a:lnTo>
                <a:lnTo>
                  <a:pt x="512" y="715"/>
                </a:lnTo>
                <a:lnTo>
                  <a:pt x="512" y="706"/>
                </a:lnTo>
                <a:lnTo>
                  <a:pt x="511" y="701"/>
                </a:lnTo>
                <a:lnTo>
                  <a:pt x="509" y="698"/>
                </a:lnTo>
                <a:lnTo>
                  <a:pt x="509" y="698"/>
                </a:lnTo>
                <a:lnTo>
                  <a:pt x="508" y="718"/>
                </a:lnTo>
                <a:lnTo>
                  <a:pt x="508" y="727"/>
                </a:lnTo>
                <a:lnTo>
                  <a:pt x="509" y="730"/>
                </a:lnTo>
                <a:lnTo>
                  <a:pt x="512" y="735"/>
                </a:lnTo>
                <a:lnTo>
                  <a:pt x="512" y="735"/>
                </a:lnTo>
                <a:close/>
                <a:moveTo>
                  <a:pt x="582" y="707"/>
                </a:moveTo>
                <a:lnTo>
                  <a:pt x="582" y="707"/>
                </a:lnTo>
                <a:lnTo>
                  <a:pt x="585" y="706"/>
                </a:lnTo>
                <a:lnTo>
                  <a:pt x="585" y="704"/>
                </a:lnTo>
                <a:lnTo>
                  <a:pt x="585" y="703"/>
                </a:lnTo>
                <a:lnTo>
                  <a:pt x="584" y="701"/>
                </a:lnTo>
                <a:lnTo>
                  <a:pt x="584" y="701"/>
                </a:lnTo>
                <a:lnTo>
                  <a:pt x="582" y="704"/>
                </a:lnTo>
                <a:lnTo>
                  <a:pt x="582" y="707"/>
                </a:lnTo>
                <a:lnTo>
                  <a:pt x="582" y="707"/>
                </a:lnTo>
                <a:close/>
                <a:moveTo>
                  <a:pt x="494" y="710"/>
                </a:moveTo>
                <a:lnTo>
                  <a:pt x="494" y="710"/>
                </a:lnTo>
                <a:lnTo>
                  <a:pt x="492" y="707"/>
                </a:lnTo>
                <a:lnTo>
                  <a:pt x="489" y="706"/>
                </a:lnTo>
                <a:lnTo>
                  <a:pt x="482" y="703"/>
                </a:lnTo>
                <a:lnTo>
                  <a:pt x="482" y="703"/>
                </a:lnTo>
                <a:lnTo>
                  <a:pt x="483" y="706"/>
                </a:lnTo>
                <a:lnTo>
                  <a:pt x="486" y="707"/>
                </a:lnTo>
                <a:lnTo>
                  <a:pt x="494" y="710"/>
                </a:lnTo>
                <a:lnTo>
                  <a:pt x="494" y="710"/>
                </a:lnTo>
                <a:close/>
                <a:moveTo>
                  <a:pt x="598" y="710"/>
                </a:moveTo>
                <a:lnTo>
                  <a:pt x="598" y="710"/>
                </a:lnTo>
                <a:lnTo>
                  <a:pt x="598" y="706"/>
                </a:lnTo>
                <a:lnTo>
                  <a:pt x="598" y="704"/>
                </a:lnTo>
                <a:lnTo>
                  <a:pt x="596" y="703"/>
                </a:lnTo>
                <a:lnTo>
                  <a:pt x="596" y="703"/>
                </a:lnTo>
                <a:lnTo>
                  <a:pt x="596" y="707"/>
                </a:lnTo>
                <a:lnTo>
                  <a:pt x="598" y="710"/>
                </a:lnTo>
                <a:lnTo>
                  <a:pt x="598" y="710"/>
                </a:lnTo>
                <a:close/>
                <a:moveTo>
                  <a:pt x="520" y="712"/>
                </a:moveTo>
                <a:lnTo>
                  <a:pt x="520" y="712"/>
                </a:lnTo>
                <a:lnTo>
                  <a:pt x="518" y="707"/>
                </a:lnTo>
                <a:lnTo>
                  <a:pt x="518" y="706"/>
                </a:lnTo>
                <a:lnTo>
                  <a:pt x="517" y="704"/>
                </a:lnTo>
                <a:lnTo>
                  <a:pt x="517" y="704"/>
                </a:lnTo>
                <a:lnTo>
                  <a:pt x="518" y="707"/>
                </a:lnTo>
                <a:lnTo>
                  <a:pt x="520" y="712"/>
                </a:lnTo>
                <a:lnTo>
                  <a:pt x="520" y="712"/>
                </a:lnTo>
                <a:close/>
                <a:moveTo>
                  <a:pt x="575" y="713"/>
                </a:moveTo>
                <a:lnTo>
                  <a:pt x="575" y="713"/>
                </a:lnTo>
                <a:lnTo>
                  <a:pt x="576" y="713"/>
                </a:lnTo>
                <a:lnTo>
                  <a:pt x="578" y="710"/>
                </a:lnTo>
                <a:lnTo>
                  <a:pt x="578" y="707"/>
                </a:lnTo>
                <a:lnTo>
                  <a:pt x="578" y="704"/>
                </a:lnTo>
                <a:lnTo>
                  <a:pt x="578" y="704"/>
                </a:lnTo>
                <a:lnTo>
                  <a:pt x="576" y="709"/>
                </a:lnTo>
                <a:lnTo>
                  <a:pt x="575" y="713"/>
                </a:lnTo>
                <a:lnTo>
                  <a:pt x="575" y="713"/>
                </a:lnTo>
                <a:close/>
                <a:moveTo>
                  <a:pt x="602" y="718"/>
                </a:moveTo>
                <a:lnTo>
                  <a:pt x="602" y="718"/>
                </a:lnTo>
                <a:lnTo>
                  <a:pt x="604" y="712"/>
                </a:lnTo>
                <a:lnTo>
                  <a:pt x="605" y="706"/>
                </a:lnTo>
                <a:lnTo>
                  <a:pt x="605" y="706"/>
                </a:lnTo>
                <a:lnTo>
                  <a:pt x="602" y="706"/>
                </a:lnTo>
                <a:lnTo>
                  <a:pt x="602" y="706"/>
                </a:lnTo>
                <a:lnTo>
                  <a:pt x="602" y="713"/>
                </a:lnTo>
                <a:lnTo>
                  <a:pt x="602" y="716"/>
                </a:lnTo>
                <a:lnTo>
                  <a:pt x="602" y="718"/>
                </a:lnTo>
                <a:lnTo>
                  <a:pt x="602" y="718"/>
                </a:lnTo>
                <a:close/>
                <a:moveTo>
                  <a:pt x="546" y="736"/>
                </a:moveTo>
                <a:lnTo>
                  <a:pt x="546" y="736"/>
                </a:lnTo>
                <a:lnTo>
                  <a:pt x="549" y="730"/>
                </a:lnTo>
                <a:lnTo>
                  <a:pt x="552" y="722"/>
                </a:lnTo>
                <a:lnTo>
                  <a:pt x="553" y="715"/>
                </a:lnTo>
                <a:lnTo>
                  <a:pt x="552" y="712"/>
                </a:lnTo>
                <a:lnTo>
                  <a:pt x="552" y="707"/>
                </a:lnTo>
                <a:lnTo>
                  <a:pt x="552" y="707"/>
                </a:lnTo>
                <a:lnTo>
                  <a:pt x="549" y="715"/>
                </a:lnTo>
                <a:lnTo>
                  <a:pt x="546" y="722"/>
                </a:lnTo>
                <a:lnTo>
                  <a:pt x="544" y="728"/>
                </a:lnTo>
                <a:lnTo>
                  <a:pt x="544" y="733"/>
                </a:lnTo>
                <a:lnTo>
                  <a:pt x="546" y="736"/>
                </a:lnTo>
                <a:lnTo>
                  <a:pt x="546" y="736"/>
                </a:lnTo>
                <a:close/>
                <a:moveTo>
                  <a:pt x="494" y="727"/>
                </a:moveTo>
                <a:lnTo>
                  <a:pt x="494" y="727"/>
                </a:lnTo>
                <a:lnTo>
                  <a:pt x="495" y="727"/>
                </a:lnTo>
                <a:lnTo>
                  <a:pt x="497" y="725"/>
                </a:lnTo>
                <a:lnTo>
                  <a:pt x="499" y="725"/>
                </a:lnTo>
                <a:lnTo>
                  <a:pt x="499" y="725"/>
                </a:lnTo>
                <a:lnTo>
                  <a:pt x="497" y="719"/>
                </a:lnTo>
                <a:lnTo>
                  <a:pt x="495" y="715"/>
                </a:lnTo>
                <a:lnTo>
                  <a:pt x="495" y="715"/>
                </a:lnTo>
                <a:lnTo>
                  <a:pt x="492" y="715"/>
                </a:lnTo>
                <a:lnTo>
                  <a:pt x="489" y="715"/>
                </a:lnTo>
                <a:lnTo>
                  <a:pt x="485" y="712"/>
                </a:lnTo>
                <a:lnTo>
                  <a:pt x="485" y="712"/>
                </a:lnTo>
                <a:lnTo>
                  <a:pt x="486" y="716"/>
                </a:lnTo>
                <a:lnTo>
                  <a:pt x="488" y="721"/>
                </a:lnTo>
                <a:lnTo>
                  <a:pt x="494" y="727"/>
                </a:lnTo>
                <a:lnTo>
                  <a:pt x="494" y="727"/>
                </a:lnTo>
                <a:close/>
                <a:moveTo>
                  <a:pt x="470" y="730"/>
                </a:moveTo>
                <a:lnTo>
                  <a:pt x="470" y="730"/>
                </a:lnTo>
                <a:lnTo>
                  <a:pt x="466" y="722"/>
                </a:lnTo>
                <a:lnTo>
                  <a:pt x="462" y="715"/>
                </a:lnTo>
                <a:lnTo>
                  <a:pt x="462" y="715"/>
                </a:lnTo>
                <a:lnTo>
                  <a:pt x="463" y="719"/>
                </a:lnTo>
                <a:lnTo>
                  <a:pt x="465" y="724"/>
                </a:lnTo>
                <a:lnTo>
                  <a:pt x="466" y="727"/>
                </a:lnTo>
                <a:lnTo>
                  <a:pt x="470" y="730"/>
                </a:lnTo>
                <a:lnTo>
                  <a:pt x="470" y="730"/>
                </a:lnTo>
                <a:close/>
                <a:moveTo>
                  <a:pt x="561" y="735"/>
                </a:moveTo>
                <a:lnTo>
                  <a:pt x="561" y="735"/>
                </a:lnTo>
                <a:lnTo>
                  <a:pt x="563" y="725"/>
                </a:lnTo>
                <a:lnTo>
                  <a:pt x="563" y="721"/>
                </a:lnTo>
                <a:lnTo>
                  <a:pt x="561" y="718"/>
                </a:lnTo>
                <a:lnTo>
                  <a:pt x="561" y="718"/>
                </a:lnTo>
                <a:lnTo>
                  <a:pt x="559" y="725"/>
                </a:lnTo>
                <a:lnTo>
                  <a:pt x="559" y="730"/>
                </a:lnTo>
                <a:lnTo>
                  <a:pt x="561" y="735"/>
                </a:lnTo>
                <a:lnTo>
                  <a:pt x="561" y="735"/>
                </a:lnTo>
                <a:close/>
                <a:moveTo>
                  <a:pt x="488" y="754"/>
                </a:moveTo>
                <a:lnTo>
                  <a:pt x="488" y="754"/>
                </a:lnTo>
                <a:lnTo>
                  <a:pt x="486" y="745"/>
                </a:lnTo>
                <a:lnTo>
                  <a:pt x="483" y="736"/>
                </a:lnTo>
                <a:lnTo>
                  <a:pt x="480" y="727"/>
                </a:lnTo>
                <a:lnTo>
                  <a:pt x="476" y="721"/>
                </a:lnTo>
                <a:lnTo>
                  <a:pt x="476" y="721"/>
                </a:lnTo>
                <a:lnTo>
                  <a:pt x="480" y="738"/>
                </a:lnTo>
                <a:lnTo>
                  <a:pt x="483" y="747"/>
                </a:lnTo>
                <a:lnTo>
                  <a:pt x="488" y="754"/>
                </a:lnTo>
                <a:lnTo>
                  <a:pt x="488" y="754"/>
                </a:lnTo>
                <a:close/>
                <a:moveTo>
                  <a:pt x="523" y="748"/>
                </a:moveTo>
                <a:lnTo>
                  <a:pt x="523" y="748"/>
                </a:lnTo>
                <a:lnTo>
                  <a:pt x="523" y="742"/>
                </a:lnTo>
                <a:lnTo>
                  <a:pt x="521" y="736"/>
                </a:lnTo>
                <a:lnTo>
                  <a:pt x="517" y="724"/>
                </a:lnTo>
                <a:lnTo>
                  <a:pt x="517" y="724"/>
                </a:lnTo>
                <a:lnTo>
                  <a:pt x="517" y="741"/>
                </a:lnTo>
                <a:lnTo>
                  <a:pt x="517" y="744"/>
                </a:lnTo>
                <a:lnTo>
                  <a:pt x="518" y="747"/>
                </a:lnTo>
                <a:lnTo>
                  <a:pt x="520" y="748"/>
                </a:lnTo>
                <a:lnTo>
                  <a:pt x="523" y="748"/>
                </a:lnTo>
                <a:lnTo>
                  <a:pt x="523" y="748"/>
                </a:lnTo>
                <a:close/>
                <a:moveTo>
                  <a:pt x="570" y="765"/>
                </a:moveTo>
                <a:lnTo>
                  <a:pt x="570" y="765"/>
                </a:lnTo>
                <a:lnTo>
                  <a:pt x="576" y="744"/>
                </a:lnTo>
                <a:lnTo>
                  <a:pt x="578" y="733"/>
                </a:lnTo>
                <a:lnTo>
                  <a:pt x="578" y="728"/>
                </a:lnTo>
                <a:lnTo>
                  <a:pt x="576" y="724"/>
                </a:lnTo>
                <a:lnTo>
                  <a:pt x="576" y="724"/>
                </a:lnTo>
                <a:lnTo>
                  <a:pt x="570" y="744"/>
                </a:lnTo>
                <a:lnTo>
                  <a:pt x="569" y="753"/>
                </a:lnTo>
                <a:lnTo>
                  <a:pt x="570" y="765"/>
                </a:lnTo>
                <a:lnTo>
                  <a:pt x="570" y="765"/>
                </a:lnTo>
                <a:close/>
                <a:moveTo>
                  <a:pt x="585" y="738"/>
                </a:moveTo>
                <a:lnTo>
                  <a:pt x="585" y="738"/>
                </a:lnTo>
                <a:lnTo>
                  <a:pt x="587" y="731"/>
                </a:lnTo>
                <a:lnTo>
                  <a:pt x="587" y="728"/>
                </a:lnTo>
                <a:lnTo>
                  <a:pt x="585" y="725"/>
                </a:lnTo>
                <a:lnTo>
                  <a:pt x="585" y="725"/>
                </a:lnTo>
                <a:lnTo>
                  <a:pt x="584" y="731"/>
                </a:lnTo>
                <a:lnTo>
                  <a:pt x="584" y="735"/>
                </a:lnTo>
                <a:lnTo>
                  <a:pt x="585" y="738"/>
                </a:lnTo>
                <a:lnTo>
                  <a:pt x="585" y="738"/>
                </a:lnTo>
                <a:close/>
                <a:moveTo>
                  <a:pt x="492" y="747"/>
                </a:moveTo>
                <a:lnTo>
                  <a:pt x="492" y="747"/>
                </a:lnTo>
                <a:lnTo>
                  <a:pt x="492" y="741"/>
                </a:lnTo>
                <a:lnTo>
                  <a:pt x="491" y="736"/>
                </a:lnTo>
                <a:lnTo>
                  <a:pt x="489" y="731"/>
                </a:lnTo>
                <a:lnTo>
                  <a:pt x="485" y="728"/>
                </a:lnTo>
                <a:lnTo>
                  <a:pt x="485" y="728"/>
                </a:lnTo>
                <a:lnTo>
                  <a:pt x="492" y="747"/>
                </a:lnTo>
                <a:lnTo>
                  <a:pt x="492" y="747"/>
                </a:lnTo>
                <a:close/>
                <a:moveTo>
                  <a:pt x="477" y="747"/>
                </a:moveTo>
                <a:lnTo>
                  <a:pt x="477" y="747"/>
                </a:lnTo>
                <a:lnTo>
                  <a:pt x="474" y="738"/>
                </a:lnTo>
                <a:lnTo>
                  <a:pt x="471" y="735"/>
                </a:lnTo>
                <a:lnTo>
                  <a:pt x="470" y="731"/>
                </a:lnTo>
                <a:lnTo>
                  <a:pt x="470" y="731"/>
                </a:lnTo>
                <a:lnTo>
                  <a:pt x="473" y="739"/>
                </a:lnTo>
                <a:lnTo>
                  <a:pt x="477" y="747"/>
                </a:lnTo>
                <a:lnTo>
                  <a:pt x="477" y="747"/>
                </a:lnTo>
                <a:close/>
                <a:moveTo>
                  <a:pt x="592" y="748"/>
                </a:moveTo>
                <a:lnTo>
                  <a:pt x="592" y="748"/>
                </a:lnTo>
                <a:lnTo>
                  <a:pt x="595" y="733"/>
                </a:lnTo>
                <a:lnTo>
                  <a:pt x="595" y="733"/>
                </a:lnTo>
                <a:lnTo>
                  <a:pt x="592" y="733"/>
                </a:lnTo>
                <a:lnTo>
                  <a:pt x="592" y="733"/>
                </a:lnTo>
                <a:lnTo>
                  <a:pt x="592" y="748"/>
                </a:lnTo>
                <a:lnTo>
                  <a:pt x="592" y="748"/>
                </a:lnTo>
                <a:close/>
                <a:moveTo>
                  <a:pt x="503" y="748"/>
                </a:moveTo>
                <a:lnTo>
                  <a:pt x="503" y="748"/>
                </a:lnTo>
                <a:lnTo>
                  <a:pt x="502" y="741"/>
                </a:lnTo>
                <a:lnTo>
                  <a:pt x="500" y="738"/>
                </a:lnTo>
                <a:lnTo>
                  <a:pt x="499" y="736"/>
                </a:lnTo>
                <a:lnTo>
                  <a:pt x="499" y="736"/>
                </a:lnTo>
                <a:lnTo>
                  <a:pt x="500" y="742"/>
                </a:lnTo>
                <a:lnTo>
                  <a:pt x="503" y="748"/>
                </a:lnTo>
                <a:lnTo>
                  <a:pt x="503" y="748"/>
                </a:lnTo>
                <a:close/>
                <a:moveTo>
                  <a:pt x="534" y="754"/>
                </a:moveTo>
                <a:lnTo>
                  <a:pt x="534" y="754"/>
                </a:lnTo>
                <a:lnTo>
                  <a:pt x="535" y="745"/>
                </a:lnTo>
                <a:lnTo>
                  <a:pt x="537" y="741"/>
                </a:lnTo>
                <a:lnTo>
                  <a:pt x="535" y="738"/>
                </a:lnTo>
                <a:lnTo>
                  <a:pt x="535" y="738"/>
                </a:lnTo>
                <a:lnTo>
                  <a:pt x="532" y="747"/>
                </a:lnTo>
                <a:lnTo>
                  <a:pt x="531" y="751"/>
                </a:lnTo>
                <a:lnTo>
                  <a:pt x="532" y="753"/>
                </a:lnTo>
                <a:lnTo>
                  <a:pt x="534" y="754"/>
                </a:lnTo>
                <a:lnTo>
                  <a:pt x="534" y="754"/>
                </a:lnTo>
                <a:close/>
                <a:moveTo>
                  <a:pt x="550" y="751"/>
                </a:moveTo>
                <a:lnTo>
                  <a:pt x="550" y="751"/>
                </a:lnTo>
                <a:lnTo>
                  <a:pt x="552" y="745"/>
                </a:lnTo>
                <a:lnTo>
                  <a:pt x="553" y="742"/>
                </a:lnTo>
                <a:lnTo>
                  <a:pt x="552" y="739"/>
                </a:lnTo>
                <a:lnTo>
                  <a:pt x="552" y="739"/>
                </a:lnTo>
                <a:lnTo>
                  <a:pt x="552" y="742"/>
                </a:lnTo>
                <a:lnTo>
                  <a:pt x="550" y="745"/>
                </a:lnTo>
                <a:lnTo>
                  <a:pt x="550" y="748"/>
                </a:lnTo>
                <a:lnTo>
                  <a:pt x="550" y="751"/>
                </a:lnTo>
                <a:lnTo>
                  <a:pt x="550" y="751"/>
                </a:lnTo>
                <a:close/>
                <a:moveTo>
                  <a:pt x="543" y="748"/>
                </a:moveTo>
                <a:lnTo>
                  <a:pt x="543" y="748"/>
                </a:lnTo>
                <a:lnTo>
                  <a:pt x="544" y="745"/>
                </a:lnTo>
                <a:lnTo>
                  <a:pt x="543" y="745"/>
                </a:lnTo>
                <a:lnTo>
                  <a:pt x="541" y="744"/>
                </a:lnTo>
                <a:lnTo>
                  <a:pt x="541" y="744"/>
                </a:lnTo>
                <a:lnTo>
                  <a:pt x="543" y="747"/>
                </a:lnTo>
                <a:lnTo>
                  <a:pt x="543" y="748"/>
                </a:lnTo>
                <a:lnTo>
                  <a:pt x="543" y="748"/>
                </a:lnTo>
                <a:close/>
                <a:moveTo>
                  <a:pt x="570" y="783"/>
                </a:moveTo>
                <a:lnTo>
                  <a:pt x="570" y="783"/>
                </a:lnTo>
                <a:lnTo>
                  <a:pt x="570" y="782"/>
                </a:lnTo>
                <a:lnTo>
                  <a:pt x="570" y="782"/>
                </a:lnTo>
                <a:lnTo>
                  <a:pt x="578" y="764"/>
                </a:lnTo>
                <a:lnTo>
                  <a:pt x="581" y="754"/>
                </a:lnTo>
                <a:lnTo>
                  <a:pt x="581" y="747"/>
                </a:lnTo>
                <a:lnTo>
                  <a:pt x="581" y="747"/>
                </a:lnTo>
                <a:lnTo>
                  <a:pt x="573" y="765"/>
                </a:lnTo>
                <a:lnTo>
                  <a:pt x="570" y="776"/>
                </a:lnTo>
                <a:lnTo>
                  <a:pt x="570" y="783"/>
                </a:lnTo>
                <a:lnTo>
                  <a:pt x="570" y="783"/>
                </a:lnTo>
                <a:close/>
                <a:moveTo>
                  <a:pt x="503" y="783"/>
                </a:moveTo>
                <a:lnTo>
                  <a:pt x="503" y="783"/>
                </a:lnTo>
                <a:lnTo>
                  <a:pt x="505" y="783"/>
                </a:lnTo>
                <a:lnTo>
                  <a:pt x="505" y="783"/>
                </a:lnTo>
                <a:lnTo>
                  <a:pt x="505" y="774"/>
                </a:lnTo>
                <a:lnTo>
                  <a:pt x="503" y="765"/>
                </a:lnTo>
                <a:lnTo>
                  <a:pt x="500" y="756"/>
                </a:lnTo>
                <a:lnTo>
                  <a:pt x="497" y="750"/>
                </a:lnTo>
                <a:lnTo>
                  <a:pt x="497" y="750"/>
                </a:lnTo>
                <a:lnTo>
                  <a:pt x="497" y="757"/>
                </a:lnTo>
                <a:lnTo>
                  <a:pt x="495" y="768"/>
                </a:lnTo>
                <a:lnTo>
                  <a:pt x="497" y="777"/>
                </a:lnTo>
                <a:lnTo>
                  <a:pt x="500" y="782"/>
                </a:lnTo>
                <a:lnTo>
                  <a:pt x="503" y="783"/>
                </a:lnTo>
                <a:lnTo>
                  <a:pt x="503" y="783"/>
                </a:lnTo>
                <a:close/>
                <a:moveTo>
                  <a:pt x="520" y="770"/>
                </a:moveTo>
                <a:lnTo>
                  <a:pt x="520" y="770"/>
                </a:lnTo>
                <a:lnTo>
                  <a:pt x="520" y="765"/>
                </a:lnTo>
                <a:lnTo>
                  <a:pt x="521" y="762"/>
                </a:lnTo>
                <a:lnTo>
                  <a:pt x="521" y="753"/>
                </a:lnTo>
                <a:lnTo>
                  <a:pt x="521" y="753"/>
                </a:lnTo>
                <a:lnTo>
                  <a:pt x="520" y="753"/>
                </a:lnTo>
                <a:lnTo>
                  <a:pt x="517" y="753"/>
                </a:lnTo>
                <a:lnTo>
                  <a:pt x="517" y="753"/>
                </a:lnTo>
                <a:lnTo>
                  <a:pt x="517" y="757"/>
                </a:lnTo>
                <a:lnTo>
                  <a:pt x="517" y="762"/>
                </a:lnTo>
                <a:lnTo>
                  <a:pt x="518" y="765"/>
                </a:lnTo>
                <a:lnTo>
                  <a:pt x="520" y="770"/>
                </a:lnTo>
                <a:lnTo>
                  <a:pt x="520" y="770"/>
                </a:lnTo>
                <a:close/>
                <a:moveTo>
                  <a:pt x="492" y="792"/>
                </a:moveTo>
                <a:lnTo>
                  <a:pt x="492" y="792"/>
                </a:lnTo>
                <a:lnTo>
                  <a:pt x="494" y="786"/>
                </a:lnTo>
                <a:lnTo>
                  <a:pt x="492" y="780"/>
                </a:lnTo>
                <a:lnTo>
                  <a:pt x="491" y="776"/>
                </a:lnTo>
                <a:lnTo>
                  <a:pt x="489" y="770"/>
                </a:lnTo>
                <a:lnTo>
                  <a:pt x="489" y="770"/>
                </a:lnTo>
                <a:lnTo>
                  <a:pt x="486" y="767"/>
                </a:lnTo>
                <a:lnTo>
                  <a:pt x="485" y="764"/>
                </a:lnTo>
                <a:lnTo>
                  <a:pt x="483" y="759"/>
                </a:lnTo>
                <a:lnTo>
                  <a:pt x="480" y="756"/>
                </a:lnTo>
                <a:lnTo>
                  <a:pt x="480" y="756"/>
                </a:lnTo>
                <a:lnTo>
                  <a:pt x="486" y="774"/>
                </a:lnTo>
                <a:lnTo>
                  <a:pt x="492" y="792"/>
                </a:lnTo>
                <a:lnTo>
                  <a:pt x="492" y="792"/>
                </a:lnTo>
                <a:close/>
                <a:moveTo>
                  <a:pt x="537" y="767"/>
                </a:moveTo>
                <a:lnTo>
                  <a:pt x="537" y="767"/>
                </a:lnTo>
                <a:lnTo>
                  <a:pt x="538" y="764"/>
                </a:lnTo>
                <a:lnTo>
                  <a:pt x="538" y="762"/>
                </a:lnTo>
                <a:lnTo>
                  <a:pt x="538" y="759"/>
                </a:lnTo>
                <a:lnTo>
                  <a:pt x="538" y="756"/>
                </a:lnTo>
                <a:lnTo>
                  <a:pt x="538" y="756"/>
                </a:lnTo>
                <a:lnTo>
                  <a:pt x="537" y="760"/>
                </a:lnTo>
                <a:lnTo>
                  <a:pt x="537" y="767"/>
                </a:lnTo>
                <a:lnTo>
                  <a:pt x="537" y="767"/>
                </a:lnTo>
                <a:close/>
                <a:moveTo>
                  <a:pt x="572" y="803"/>
                </a:moveTo>
                <a:lnTo>
                  <a:pt x="572" y="803"/>
                </a:lnTo>
                <a:lnTo>
                  <a:pt x="578" y="794"/>
                </a:lnTo>
                <a:lnTo>
                  <a:pt x="582" y="782"/>
                </a:lnTo>
                <a:lnTo>
                  <a:pt x="584" y="770"/>
                </a:lnTo>
                <a:lnTo>
                  <a:pt x="584" y="757"/>
                </a:lnTo>
                <a:lnTo>
                  <a:pt x="584" y="757"/>
                </a:lnTo>
                <a:lnTo>
                  <a:pt x="581" y="770"/>
                </a:lnTo>
                <a:lnTo>
                  <a:pt x="576" y="780"/>
                </a:lnTo>
                <a:lnTo>
                  <a:pt x="572" y="791"/>
                </a:lnTo>
                <a:lnTo>
                  <a:pt x="572" y="797"/>
                </a:lnTo>
                <a:lnTo>
                  <a:pt x="572" y="803"/>
                </a:lnTo>
                <a:lnTo>
                  <a:pt x="572" y="803"/>
                </a:lnTo>
                <a:close/>
                <a:moveTo>
                  <a:pt x="546" y="776"/>
                </a:moveTo>
                <a:lnTo>
                  <a:pt x="546" y="776"/>
                </a:lnTo>
                <a:lnTo>
                  <a:pt x="549" y="773"/>
                </a:lnTo>
                <a:lnTo>
                  <a:pt x="549" y="767"/>
                </a:lnTo>
                <a:lnTo>
                  <a:pt x="549" y="762"/>
                </a:lnTo>
                <a:lnTo>
                  <a:pt x="547" y="760"/>
                </a:lnTo>
                <a:lnTo>
                  <a:pt x="546" y="759"/>
                </a:lnTo>
                <a:lnTo>
                  <a:pt x="546" y="759"/>
                </a:lnTo>
                <a:lnTo>
                  <a:pt x="544" y="762"/>
                </a:lnTo>
                <a:lnTo>
                  <a:pt x="544" y="768"/>
                </a:lnTo>
                <a:lnTo>
                  <a:pt x="544" y="773"/>
                </a:lnTo>
                <a:lnTo>
                  <a:pt x="546" y="776"/>
                </a:lnTo>
                <a:lnTo>
                  <a:pt x="546" y="776"/>
                </a:lnTo>
                <a:close/>
                <a:moveTo>
                  <a:pt x="552" y="806"/>
                </a:moveTo>
                <a:lnTo>
                  <a:pt x="552" y="806"/>
                </a:lnTo>
                <a:lnTo>
                  <a:pt x="555" y="797"/>
                </a:lnTo>
                <a:lnTo>
                  <a:pt x="558" y="786"/>
                </a:lnTo>
                <a:lnTo>
                  <a:pt x="559" y="776"/>
                </a:lnTo>
                <a:lnTo>
                  <a:pt x="559" y="765"/>
                </a:lnTo>
                <a:lnTo>
                  <a:pt x="559" y="765"/>
                </a:lnTo>
                <a:lnTo>
                  <a:pt x="553" y="785"/>
                </a:lnTo>
                <a:lnTo>
                  <a:pt x="552" y="796"/>
                </a:lnTo>
                <a:lnTo>
                  <a:pt x="552" y="806"/>
                </a:lnTo>
                <a:lnTo>
                  <a:pt x="552" y="806"/>
                </a:lnTo>
                <a:close/>
                <a:moveTo>
                  <a:pt x="535" y="799"/>
                </a:moveTo>
                <a:lnTo>
                  <a:pt x="535" y="799"/>
                </a:lnTo>
                <a:lnTo>
                  <a:pt x="538" y="796"/>
                </a:lnTo>
                <a:lnTo>
                  <a:pt x="540" y="791"/>
                </a:lnTo>
                <a:lnTo>
                  <a:pt x="541" y="782"/>
                </a:lnTo>
                <a:lnTo>
                  <a:pt x="541" y="782"/>
                </a:lnTo>
                <a:lnTo>
                  <a:pt x="538" y="782"/>
                </a:lnTo>
                <a:lnTo>
                  <a:pt x="538" y="782"/>
                </a:lnTo>
                <a:lnTo>
                  <a:pt x="537" y="789"/>
                </a:lnTo>
                <a:lnTo>
                  <a:pt x="535" y="799"/>
                </a:lnTo>
                <a:lnTo>
                  <a:pt x="535" y="799"/>
                </a:lnTo>
                <a:close/>
                <a:moveTo>
                  <a:pt x="521" y="800"/>
                </a:moveTo>
                <a:lnTo>
                  <a:pt x="521" y="800"/>
                </a:lnTo>
                <a:lnTo>
                  <a:pt x="523" y="794"/>
                </a:lnTo>
                <a:lnTo>
                  <a:pt x="524" y="786"/>
                </a:lnTo>
                <a:lnTo>
                  <a:pt x="524" y="786"/>
                </a:lnTo>
                <a:lnTo>
                  <a:pt x="521" y="786"/>
                </a:lnTo>
                <a:lnTo>
                  <a:pt x="520" y="786"/>
                </a:lnTo>
                <a:lnTo>
                  <a:pt x="520" y="791"/>
                </a:lnTo>
                <a:lnTo>
                  <a:pt x="521" y="800"/>
                </a:lnTo>
                <a:lnTo>
                  <a:pt x="521" y="800"/>
                </a:lnTo>
                <a:close/>
                <a:moveTo>
                  <a:pt x="559" y="811"/>
                </a:moveTo>
                <a:lnTo>
                  <a:pt x="559" y="811"/>
                </a:lnTo>
                <a:lnTo>
                  <a:pt x="561" y="806"/>
                </a:lnTo>
                <a:lnTo>
                  <a:pt x="563" y="802"/>
                </a:lnTo>
                <a:lnTo>
                  <a:pt x="564" y="797"/>
                </a:lnTo>
                <a:lnTo>
                  <a:pt x="564" y="791"/>
                </a:lnTo>
                <a:lnTo>
                  <a:pt x="564" y="791"/>
                </a:lnTo>
                <a:lnTo>
                  <a:pt x="559" y="802"/>
                </a:lnTo>
                <a:lnTo>
                  <a:pt x="558" y="808"/>
                </a:lnTo>
                <a:lnTo>
                  <a:pt x="559" y="811"/>
                </a:lnTo>
                <a:lnTo>
                  <a:pt x="559" y="811"/>
                </a:lnTo>
                <a:close/>
                <a:moveTo>
                  <a:pt x="506" y="834"/>
                </a:moveTo>
                <a:lnTo>
                  <a:pt x="506" y="834"/>
                </a:lnTo>
                <a:lnTo>
                  <a:pt x="509" y="823"/>
                </a:lnTo>
                <a:lnTo>
                  <a:pt x="509" y="812"/>
                </a:lnTo>
                <a:lnTo>
                  <a:pt x="506" y="802"/>
                </a:lnTo>
                <a:lnTo>
                  <a:pt x="503" y="799"/>
                </a:lnTo>
                <a:lnTo>
                  <a:pt x="500" y="796"/>
                </a:lnTo>
                <a:lnTo>
                  <a:pt x="500" y="796"/>
                </a:lnTo>
                <a:lnTo>
                  <a:pt x="502" y="815"/>
                </a:lnTo>
                <a:lnTo>
                  <a:pt x="505" y="824"/>
                </a:lnTo>
                <a:lnTo>
                  <a:pt x="506" y="834"/>
                </a:lnTo>
                <a:lnTo>
                  <a:pt x="506" y="834"/>
                </a:lnTo>
                <a:close/>
                <a:moveTo>
                  <a:pt x="535" y="820"/>
                </a:moveTo>
                <a:lnTo>
                  <a:pt x="535" y="820"/>
                </a:lnTo>
                <a:lnTo>
                  <a:pt x="540" y="808"/>
                </a:lnTo>
                <a:lnTo>
                  <a:pt x="543" y="802"/>
                </a:lnTo>
                <a:lnTo>
                  <a:pt x="543" y="796"/>
                </a:lnTo>
                <a:lnTo>
                  <a:pt x="543" y="796"/>
                </a:lnTo>
                <a:lnTo>
                  <a:pt x="540" y="802"/>
                </a:lnTo>
                <a:lnTo>
                  <a:pt x="537" y="808"/>
                </a:lnTo>
                <a:lnTo>
                  <a:pt x="534" y="814"/>
                </a:lnTo>
                <a:lnTo>
                  <a:pt x="534" y="817"/>
                </a:lnTo>
                <a:lnTo>
                  <a:pt x="535" y="820"/>
                </a:lnTo>
                <a:lnTo>
                  <a:pt x="535" y="820"/>
                </a:lnTo>
                <a:close/>
                <a:moveTo>
                  <a:pt x="494" y="832"/>
                </a:moveTo>
                <a:lnTo>
                  <a:pt x="494" y="832"/>
                </a:lnTo>
                <a:lnTo>
                  <a:pt x="502" y="837"/>
                </a:lnTo>
                <a:lnTo>
                  <a:pt x="502" y="837"/>
                </a:lnTo>
                <a:lnTo>
                  <a:pt x="499" y="820"/>
                </a:lnTo>
                <a:lnTo>
                  <a:pt x="497" y="812"/>
                </a:lnTo>
                <a:lnTo>
                  <a:pt x="494" y="805"/>
                </a:lnTo>
                <a:lnTo>
                  <a:pt x="494" y="805"/>
                </a:lnTo>
                <a:lnTo>
                  <a:pt x="495" y="818"/>
                </a:lnTo>
                <a:lnTo>
                  <a:pt x="494" y="832"/>
                </a:lnTo>
                <a:lnTo>
                  <a:pt x="494" y="832"/>
                </a:lnTo>
                <a:close/>
                <a:moveTo>
                  <a:pt x="553" y="838"/>
                </a:moveTo>
                <a:lnTo>
                  <a:pt x="553" y="838"/>
                </a:lnTo>
                <a:lnTo>
                  <a:pt x="559" y="835"/>
                </a:lnTo>
                <a:lnTo>
                  <a:pt x="564" y="829"/>
                </a:lnTo>
                <a:lnTo>
                  <a:pt x="567" y="821"/>
                </a:lnTo>
                <a:lnTo>
                  <a:pt x="570" y="814"/>
                </a:lnTo>
                <a:lnTo>
                  <a:pt x="570" y="814"/>
                </a:lnTo>
                <a:lnTo>
                  <a:pt x="569" y="812"/>
                </a:lnTo>
                <a:lnTo>
                  <a:pt x="567" y="809"/>
                </a:lnTo>
                <a:lnTo>
                  <a:pt x="567" y="808"/>
                </a:lnTo>
                <a:lnTo>
                  <a:pt x="566" y="806"/>
                </a:lnTo>
                <a:lnTo>
                  <a:pt x="566" y="806"/>
                </a:lnTo>
                <a:lnTo>
                  <a:pt x="558" y="821"/>
                </a:lnTo>
                <a:lnTo>
                  <a:pt x="555" y="829"/>
                </a:lnTo>
                <a:lnTo>
                  <a:pt x="553" y="838"/>
                </a:lnTo>
                <a:lnTo>
                  <a:pt x="553" y="838"/>
                </a:lnTo>
                <a:close/>
                <a:moveTo>
                  <a:pt x="534" y="840"/>
                </a:moveTo>
                <a:lnTo>
                  <a:pt x="534" y="840"/>
                </a:lnTo>
                <a:lnTo>
                  <a:pt x="538" y="835"/>
                </a:lnTo>
                <a:lnTo>
                  <a:pt x="541" y="828"/>
                </a:lnTo>
                <a:lnTo>
                  <a:pt x="543" y="818"/>
                </a:lnTo>
                <a:lnTo>
                  <a:pt x="541" y="812"/>
                </a:lnTo>
                <a:lnTo>
                  <a:pt x="541" y="812"/>
                </a:lnTo>
                <a:lnTo>
                  <a:pt x="540" y="820"/>
                </a:lnTo>
                <a:lnTo>
                  <a:pt x="537" y="826"/>
                </a:lnTo>
                <a:lnTo>
                  <a:pt x="535" y="832"/>
                </a:lnTo>
                <a:lnTo>
                  <a:pt x="534" y="840"/>
                </a:lnTo>
                <a:lnTo>
                  <a:pt x="534" y="840"/>
                </a:lnTo>
                <a:close/>
                <a:moveTo>
                  <a:pt x="494" y="873"/>
                </a:moveTo>
                <a:lnTo>
                  <a:pt x="494" y="873"/>
                </a:lnTo>
                <a:lnTo>
                  <a:pt x="495" y="864"/>
                </a:lnTo>
                <a:lnTo>
                  <a:pt x="499" y="855"/>
                </a:lnTo>
                <a:lnTo>
                  <a:pt x="500" y="850"/>
                </a:lnTo>
                <a:lnTo>
                  <a:pt x="500" y="847"/>
                </a:lnTo>
                <a:lnTo>
                  <a:pt x="497" y="843"/>
                </a:lnTo>
                <a:lnTo>
                  <a:pt x="494" y="840"/>
                </a:lnTo>
                <a:lnTo>
                  <a:pt x="494" y="840"/>
                </a:lnTo>
                <a:lnTo>
                  <a:pt x="494" y="849"/>
                </a:lnTo>
                <a:lnTo>
                  <a:pt x="492" y="857"/>
                </a:lnTo>
                <a:lnTo>
                  <a:pt x="492" y="866"/>
                </a:lnTo>
                <a:lnTo>
                  <a:pt x="494" y="873"/>
                </a:lnTo>
                <a:lnTo>
                  <a:pt x="494" y="873"/>
                </a:lnTo>
                <a:close/>
                <a:moveTo>
                  <a:pt x="524" y="852"/>
                </a:moveTo>
                <a:lnTo>
                  <a:pt x="524" y="852"/>
                </a:lnTo>
                <a:lnTo>
                  <a:pt x="526" y="847"/>
                </a:lnTo>
                <a:lnTo>
                  <a:pt x="526" y="844"/>
                </a:lnTo>
                <a:lnTo>
                  <a:pt x="524" y="841"/>
                </a:lnTo>
                <a:lnTo>
                  <a:pt x="524" y="841"/>
                </a:lnTo>
                <a:lnTo>
                  <a:pt x="524" y="847"/>
                </a:lnTo>
                <a:lnTo>
                  <a:pt x="523" y="850"/>
                </a:lnTo>
                <a:lnTo>
                  <a:pt x="524" y="852"/>
                </a:lnTo>
                <a:lnTo>
                  <a:pt x="524" y="852"/>
                </a:lnTo>
                <a:close/>
                <a:moveTo>
                  <a:pt x="534" y="852"/>
                </a:moveTo>
                <a:lnTo>
                  <a:pt x="534" y="852"/>
                </a:lnTo>
                <a:lnTo>
                  <a:pt x="535" y="852"/>
                </a:lnTo>
                <a:lnTo>
                  <a:pt x="537" y="850"/>
                </a:lnTo>
                <a:lnTo>
                  <a:pt x="537" y="847"/>
                </a:lnTo>
                <a:lnTo>
                  <a:pt x="537" y="847"/>
                </a:lnTo>
                <a:lnTo>
                  <a:pt x="535" y="849"/>
                </a:lnTo>
                <a:lnTo>
                  <a:pt x="534" y="852"/>
                </a:lnTo>
                <a:lnTo>
                  <a:pt x="534" y="852"/>
                </a:lnTo>
                <a:close/>
                <a:moveTo>
                  <a:pt x="506" y="904"/>
                </a:moveTo>
                <a:lnTo>
                  <a:pt x="506" y="904"/>
                </a:lnTo>
                <a:lnTo>
                  <a:pt x="509" y="898"/>
                </a:lnTo>
                <a:lnTo>
                  <a:pt x="511" y="893"/>
                </a:lnTo>
                <a:lnTo>
                  <a:pt x="512" y="879"/>
                </a:lnTo>
                <a:lnTo>
                  <a:pt x="514" y="853"/>
                </a:lnTo>
                <a:lnTo>
                  <a:pt x="514" y="853"/>
                </a:lnTo>
                <a:lnTo>
                  <a:pt x="512" y="853"/>
                </a:lnTo>
                <a:lnTo>
                  <a:pt x="512" y="853"/>
                </a:lnTo>
                <a:lnTo>
                  <a:pt x="511" y="866"/>
                </a:lnTo>
                <a:lnTo>
                  <a:pt x="509" y="878"/>
                </a:lnTo>
                <a:lnTo>
                  <a:pt x="506" y="892"/>
                </a:lnTo>
                <a:lnTo>
                  <a:pt x="506" y="904"/>
                </a:lnTo>
                <a:lnTo>
                  <a:pt x="506" y="904"/>
                </a:lnTo>
                <a:close/>
                <a:moveTo>
                  <a:pt x="524" y="879"/>
                </a:moveTo>
                <a:lnTo>
                  <a:pt x="524" y="879"/>
                </a:lnTo>
                <a:lnTo>
                  <a:pt x="527" y="875"/>
                </a:lnTo>
                <a:lnTo>
                  <a:pt x="529" y="870"/>
                </a:lnTo>
                <a:lnTo>
                  <a:pt x="531" y="864"/>
                </a:lnTo>
                <a:lnTo>
                  <a:pt x="529" y="860"/>
                </a:lnTo>
                <a:lnTo>
                  <a:pt x="529" y="860"/>
                </a:lnTo>
                <a:lnTo>
                  <a:pt x="526" y="869"/>
                </a:lnTo>
                <a:lnTo>
                  <a:pt x="524" y="875"/>
                </a:lnTo>
                <a:lnTo>
                  <a:pt x="524" y="879"/>
                </a:lnTo>
                <a:lnTo>
                  <a:pt x="524" y="879"/>
                </a:lnTo>
                <a:close/>
                <a:moveTo>
                  <a:pt x="488" y="885"/>
                </a:moveTo>
                <a:lnTo>
                  <a:pt x="488" y="885"/>
                </a:lnTo>
                <a:lnTo>
                  <a:pt x="489" y="884"/>
                </a:lnTo>
                <a:lnTo>
                  <a:pt x="491" y="881"/>
                </a:lnTo>
                <a:lnTo>
                  <a:pt x="488" y="876"/>
                </a:lnTo>
                <a:lnTo>
                  <a:pt x="488" y="876"/>
                </a:lnTo>
                <a:lnTo>
                  <a:pt x="488" y="881"/>
                </a:lnTo>
                <a:lnTo>
                  <a:pt x="488" y="885"/>
                </a:lnTo>
                <a:lnTo>
                  <a:pt x="488" y="885"/>
                </a:lnTo>
                <a:close/>
                <a:moveTo>
                  <a:pt x="479" y="901"/>
                </a:moveTo>
                <a:lnTo>
                  <a:pt x="479" y="901"/>
                </a:lnTo>
                <a:lnTo>
                  <a:pt x="482" y="895"/>
                </a:lnTo>
                <a:lnTo>
                  <a:pt x="483" y="892"/>
                </a:lnTo>
                <a:lnTo>
                  <a:pt x="483" y="887"/>
                </a:lnTo>
                <a:lnTo>
                  <a:pt x="483" y="887"/>
                </a:lnTo>
                <a:lnTo>
                  <a:pt x="480" y="895"/>
                </a:lnTo>
                <a:lnTo>
                  <a:pt x="479" y="898"/>
                </a:lnTo>
                <a:lnTo>
                  <a:pt x="479" y="901"/>
                </a:lnTo>
                <a:lnTo>
                  <a:pt x="479" y="901"/>
                </a:lnTo>
                <a:close/>
                <a:moveTo>
                  <a:pt x="479" y="925"/>
                </a:moveTo>
                <a:lnTo>
                  <a:pt x="479" y="925"/>
                </a:lnTo>
                <a:lnTo>
                  <a:pt x="482" y="919"/>
                </a:lnTo>
                <a:lnTo>
                  <a:pt x="485" y="913"/>
                </a:lnTo>
                <a:lnTo>
                  <a:pt x="486" y="907"/>
                </a:lnTo>
                <a:lnTo>
                  <a:pt x="486" y="899"/>
                </a:lnTo>
                <a:lnTo>
                  <a:pt x="486" y="899"/>
                </a:lnTo>
                <a:lnTo>
                  <a:pt x="483" y="905"/>
                </a:lnTo>
                <a:lnTo>
                  <a:pt x="482" y="911"/>
                </a:lnTo>
                <a:lnTo>
                  <a:pt x="479" y="925"/>
                </a:lnTo>
                <a:lnTo>
                  <a:pt x="479" y="9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1808"/>
          <p:cNvSpPr>
            <a:spLocks noEditPoints="1"/>
          </p:cNvSpPr>
          <p:nvPr/>
        </p:nvSpPr>
        <p:spPr bwMode="auto">
          <a:xfrm>
            <a:off x="4110559" y="3568513"/>
            <a:ext cx="500066" cy="433380"/>
          </a:xfrm>
          <a:custGeom>
            <a:avLst/>
            <a:gdLst/>
            <a:ahLst/>
            <a:cxnLst>
              <a:cxn ang="0">
                <a:pos x="393" y="12"/>
              </a:cxn>
              <a:cxn ang="0">
                <a:pos x="157" y="55"/>
              </a:cxn>
              <a:cxn ang="0">
                <a:pos x="524" y="61"/>
              </a:cxn>
              <a:cxn ang="0">
                <a:pos x="320" y="79"/>
              </a:cxn>
              <a:cxn ang="0">
                <a:pos x="733" y="109"/>
              </a:cxn>
              <a:cxn ang="0">
                <a:pos x="470" y="116"/>
              </a:cxn>
              <a:cxn ang="0">
                <a:pos x="194" y="119"/>
              </a:cxn>
              <a:cxn ang="0">
                <a:pos x="416" y="138"/>
              </a:cxn>
              <a:cxn ang="0">
                <a:pos x="535" y="137"/>
              </a:cxn>
              <a:cxn ang="0">
                <a:pos x="604" y="148"/>
              </a:cxn>
              <a:cxn ang="0">
                <a:pos x="79" y="158"/>
              </a:cxn>
              <a:cxn ang="0">
                <a:pos x="427" y="175"/>
              </a:cxn>
              <a:cxn ang="0">
                <a:pos x="413" y="181"/>
              </a:cxn>
              <a:cxn ang="0">
                <a:pos x="238" y="187"/>
              </a:cxn>
              <a:cxn ang="0">
                <a:pos x="255" y="193"/>
              </a:cxn>
              <a:cxn ang="0">
                <a:pos x="250" y="213"/>
              </a:cxn>
              <a:cxn ang="0">
                <a:pos x="569" y="213"/>
              </a:cxn>
              <a:cxn ang="0">
                <a:pos x="366" y="231"/>
              </a:cxn>
              <a:cxn ang="0">
                <a:pos x="139" y="227"/>
              </a:cxn>
              <a:cxn ang="0">
                <a:pos x="422" y="244"/>
              </a:cxn>
              <a:cxn ang="0">
                <a:pos x="181" y="256"/>
              </a:cxn>
              <a:cxn ang="0">
                <a:pos x="280" y="253"/>
              </a:cxn>
              <a:cxn ang="0">
                <a:pos x="145" y="273"/>
              </a:cxn>
              <a:cxn ang="0">
                <a:pos x="434" y="271"/>
              </a:cxn>
              <a:cxn ang="0">
                <a:pos x="204" y="283"/>
              </a:cxn>
              <a:cxn ang="0">
                <a:pos x="209" y="297"/>
              </a:cxn>
              <a:cxn ang="0">
                <a:pos x="453" y="306"/>
              </a:cxn>
              <a:cxn ang="0">
                <a:pos x="204" y="312"/>
              </a:cxn>
              <a:cxn ang="0">
                <a:pos x="685" y="321"/>
              </a:cxn>
              <a:cxn ang="0">
                <a:pos x="573" y="327"/>
              </a:cxn>
              <a:cxn ang="0">
                <a:pos x="236" y="335"/>
              </a:cxn>
              <a:cxn ang="0">
                <a:pos x="343" y="352"/>
              </a:cxn>
              <a:cxn ang="0">
                <a:pos x="348" y="356"/>
              </a:cxn>
              <a:cxn ang="0">
                <a:pos x="142" y="367"/>
              </a:cxn>
              <a:cxn ang="0">
                <a:pos x="390" y="372"/>
              </a:cxn>
              <a:cxn ang="0">
                <a:pos x="564" y="385"/>
              </a:cxn>
              <a:cxn ang="0">
                <a:pos x="305" y="396"/>
              </a:cxn>
              <a:cxn ang="0">
                <a:pos x="691" y="431"/>
              </a:cxn>
              <a:cxn ang="0">
                <a:pos x="378" y="425"/>
              </a:cxn>
              <a:cxn ang="0">
                <a:pos x="166" y="433"/>
              </a:cxn>
              <a:cxn ang="0">
                <a:pos x="611" y="439"/>
              </a:cxn>
              <a:cxn ang="0">
                <a:pos x="653" y="449"/>
              </a:cxn>
              <a:cxn ang="0">
                <a:pos x="497" y="463"/>
              </a:cxn>
              <a:cxn ang="0">
                <a:pos x="169" y="460"/>
              </a:cxn>
              <a:cxn ang="0">
                <a:pos x="252" y="484"/>
              </a:cxn>
              <a:cxn ang="0">
                <a:pos x="280" y="478"/>
              </a:cxn>
              <a:cxn ang="0">
                <a:pos x="704" y="492"/>
              </a:cxn>
              <a:cxn ang="0">
                <a:pos x="323" y="515"/>
              </a:cxn>
              <a:cxn ang="0">
                <a:pos x="590" y="513"/>
              </a:cxn>
              <a:cxn ang="0">
                <a:pos x="663" y="529"/>
              </a:cxn>
              <a:cxn ang="0">
                <a:pos x="710" y="526"/>
              </a:cxn>
              <a:cxn ang="0">
                <a:pos x="608" y="544"/>
              </a:cxn>
              <a:cxn ang="0">
                <a:pos x="316" y="544"/>
              </a:cxn>
              <a:cxn ang="0">
                <a:pos x="442" y="558"/>
              </a:cxn>
              <a:cxn ang="0">
                <a:pos x="549" y="576"/>
              </a:cxn>
              <a:cxn ang="0">
                <a:pos x="607" y="591"/>
              </a:cxn>
              <a:cxn ang="0">
                <a:pos x="479" y="594"/>
              </a:cxn>
              <a:cxn ang="0">
                <a:pos x="697" y="603"/>
              </a:cxn>
              <a:cxn ang="0">
                <a:pos x="523" y="617"/>
              </a:cxn>
              <a:cxn ang="0">
                <a:pos x="160" y="642"/>
              </a:cxn>
              <a:cxn ang="0">
                <a:pos x="226" y="655"/>
              </a:cxn>
              <a:cxn ang="0">
                <a:pos x="335" y="680"/>
              </a:cxn>
              <a:cxn ang="0">
                <a:pos x="570" y="782"/>
              </a:cxn>
            </a:cxnLst>
            <a:rect l="0" t="0" r="r" b="b"/>
            <a:pathLst>
              <a:path w="808" h="948">
                <a:moveTo>
                  <a:pt x="32" y="161"/>
                </a:moveTo>
                <a:lnTo>
                  <a:pt x="32" y="161"/>
                </a:lnTo>
                <a:lnTo>
                  <a:pt x="32" y="161"/>
                </a:lnTo>
                <a:lnTo>
                  <a:pt x="32" y="158"/>
                </a:lnTo>
                <a:lnTo>
                  <a:pt x="33" y="152"/>
                </a:lnTo>
                <a:lnTo>
                  <a:pt x="40" y="140"/>
                </a:lnTo>
                <a:lnTo>
                  <a:pt x="40" y="140"/>
                </a:lnTo>
                <a:lnTo>
                  <a:pt x="52" y="122"/>
                </a:lnTo>
                <a:lnTo>
                  <a:pt x="52" y="122"/>
                </a:lnTo>
                <a:lnTo>
                  <a:pt x="61" y="105"/>
                </a:lnTo>
                <a:lnTo>
                  <a:pt x="64" y="97"/>
                </a:lnTo>
                <a:lnTo>
                  <a:pt x="69" y="91"/>
                </a:lnTo>
                <a:lnTo>
                  <a:pt x="69" y="91"/>
                </a:lnTo>
                <a:lnTo>
                  <a:pt x="79" y="82"/>
                </a:lnTo>
                <a:lnTo>
                  <a:pt x="91" y="73"/>
                </a:lnTo>
                <a:lnTo>
                  <a:pt x="119" y="59"/>
                </a:lnTo>
                <a:lnTo>
                  <a:pt x="119" y="59"/>
                </a:lnTo>
                <a:lnTo>
                  <a:pt x="146" y="44"/>
                </a:lnTo>
                <a:lnTo>
                  <a:pt x="160" y="38"/>
                </a:lnTo>
                <a:lnTo>
                  <a:pt x="174" y="30"/>
                </a:lnTo>
                <a:lnTo>
                  <a:pt x="174" y="30"/>
                </a:lnTo>
                <a:lnTo>
                  <a:pt x="197" y="23"/>
                </a:lnTo>
                <a:lnTo>
                  <a:pt x="219" y="15"/>
                </a:lnTo>
                <a:lnTo>
                  <a:pt x="245" y="10"/>
                </a:lnTo>
                <a:lnTo>
                  <a:pt x="273" y="9"/>
                </a:lnTo>
                <a:lnTo>
                  <a:pt x="273" y="9"/>
                </a:lnTo>
                <a:lnTo>
                  <a:pt x="288" y="9"/>
                </a:lnTo>
                <a:lnTo>
                  <a:pt x="305" y="7"/>
                </a:lnTo>
                <a:lnTo>
                  <a:pt x="305" y="7"/>
                </a:lnTo>
                <a:lnTo>
                  <a:pt x="317" y="6"/>
                </a:lnTo>
                <a:lnTo>
                  <a:pt x="328" y="4"/>
                </a:lnTo>
                <a:lnTo>
                  <a:pt x="328" y="4"/>
                </a:lnTo>
                <a:lnTo>
                  <a:pt x="340" y="4"/>
                </a:lnTo>
                <a:lnTo>
                  <a:pt x="352" y="4"/>
                </a:lnTo>
                <a:lnTo>
                  <a:pt x="378" y="6"/>
                </a:lnTo>
                <a:lnTo>
                  <a:pt x="378" y="6"/>
                </a:lnTo>
                <a:lnTo>
                  <a:pt x="387" y="6"/>
                </a:lnTo>
                <a:lnTo>
                  <a:pt x="395" y="6"/>
                </a:lnTo>
                <a:lnTo>
                  <a:pt x="395" y="6"/>
                </a:lnTo>
                <a:lnTo>
                  <a:pt x="401" y="4"/>
                </a:lnTo>
                <a:lnTo>
                  <a:pt x="407" y="1"/>
                </a:lnTo>
                <a:lnTo>
                  <a:pt x="407" y="1"/>
                </a:lnTo>
                <a:lnTo>
                  <a:pt x="418" y="0"/>
                </a:lnTo>
                <a:lnTo>
                  <a:pt x="427" y="0"/>
                </a:lnTo>
                <a:lnTo>
                  <a:pt x="447" y="0"/>
                </a:lnTo>
                <a:lnTo>
                  <a:pt x="447" y="0"/>
                </a:lnTo>
                <a:lnTo>
                  <a:pt x="465" y="1"/>
                </a:lnTo>
                <a:lnTo>
                  <a:pt x="483" y="3"/>
                </a:lnTo>
                <a:lnTo>
                  <a:pt x="483" y="3"/>
                </a:lnTo>
                <a:lnTo>
                  <a:pt x="518" y="1"/>
                </a:lnTo>
                <a:lnTo>
                  <a:pt x="518" y="1"/>
                </a:lnTo>
                <a:lnTo>
                  <a:pt x="553" y="3"/>
                </a:lnTo>
                <a:lnTo>
                  <a:pt x="592" y="6"/>
                </a:lnTo>
                <a:lnTo>
                  <a:pt x="592" y="6"/>
                </a:lnTo>
                <a:lnTo>
                  <a:pt x="634" y="9"/>
                </a:lnTo>
                <a:lnTo>
                  <a:pt x="656" y="12"/>
                </a:lnTo>
                <a:lnTo>
                  <a:pt x="665" y="13"/>
                </a:lnTo>
                <a:lnTo>
                  <a:pt x="672" y="18"/>
                </a:lnTo>
                <a:lnTo>
                  <a:pt x="672" y="18"/>
                </a:lnTo>
                <a:lnTo>
                  <a:pt x="680" y="21"/>
                </a:lnTo>
                <a:lnTo>
                  <a:pt x="683" y="24"/>
                </a:lnTo>
                <a:lnTo>
                  <a:pt x="688" y="26"/>
                </a:lnTo>
                <a:lnTo>
                  <a:pt x="688" y="26"/>
                </a:lnTo>
                <a:lnTo>
                  <a:pt x="694" y="26"/>
                </a:lnTo>
                <a:lnTo>
                  <a:pt x="700" y="26"/>
                </a:lnTo>
                <a:lnTo>
                  <a:pt x="706" y="27"/>
                </a:lnTo>
                <a:lnTo>
                  <a:pt x="712" y="29"/>
                </a:lnTo>
                <a:lnTo>
                  <a:pt x="712" y="29"/>
                </a:lnTo>
                <a:lnTo>
                  <a:pt x="720" y="35"/>
                </a:lnTo>
                <a:lnTo>
                  <a:pt x="726" y="42"/>
                </a:lnTo>
                <a:lnTo>
                  <a:pt x="738" y="59"/>
                </a:lnTo>
                <a:lnTo>
                  <a:pt x="738" y="59"/>
                </a:lnTo>
                <a:lnTo>
                  <a:pt x="747" y="76"/>
                </a:lnTo>
                <a:lnTo>
                  <a:pt x="756" y="94"/>
                </a:lnTo>
                <a:lnTo>
                  <a:pt x="762" y="114"/>
                </a:lnTo>
                <a:lnTo>
                  <a:pt x="768" y="135"/>
                </a:lnTo>
                <a:lnTo>
                  <a:pt x="768" y="135"/>
                </a:lnTo>
                <a:lnTo>
                  <a:pt x="773" y="157"/>
                </a:lnTo>
                <a:lnTo>
                  <a:pt x="773" y="157"/>
                </a:lnTo>
                <a:lnTo>
                  <a:pt x="776" y="180"/>
                </a:lnTo>
                <a:lnTo>
                  <a:pt x="776" y="180"/>
                </a:lnTo>
                <a:lnTo>
                  <a:pt x="779" y="189"/>
                </a:lnTo>
                <a:lnTo>
                  <a:pt x="782" y="198"/>
                </a:lnTo>
                <a:lnTo>
                  <a:pt x="782" y="198"/>
                </a:lnTo>
                <a:lnTo>
                  <a:pt x="787" y="213"/>
                </a:lnTo>
                <a:lnTo>
                  <a:pt x="790" y="228"/>
                </a:lnTo>
                <a:lnTo>
                  <a:pt x="794" y="260"/>
                </a:lnTo>
                <a:lnTo>
                  <a:pt x="794" y="260"/>
                </a:lnTo>
                <a:lnTo>
                  <a:pt x="797" y="285"/>
                </a:lnTo>
                <a:lnTo>
                  <a:pt x="802" y="311"/>
                </a:lnTo>
                <a:lnTo>
                  <a:pt x="802" y="311"/>
                </a:lnTo>
                <a:lnTo>
                  <a:pt x="803" y="337"/>
                </a:lnTo>
                <a:lnTo>
                  <a:pt x="805" y="364"/>
                </a:lnTo>
                <a:lnTo>
                  <a:pt x="805" y="364"/>
                </a:lnTo>
                <a:lnTo>
                  <a:pt x="806" y="414"/>
                </a:lnTo>
                <a:lnTo>
                  <a:pt x="808" y="440"/>
                </a:lnTo>
                <a:lnTo>
                  <a:pt x="808" y="466"/>
                </a:lnTo>
                <a:lnTo>
                  <a:pt x="808" y="466"/>
                </a:lnTo>
                <a:lnTo>
                  <a:pt x="808" y="491"/>
                </a:lnTo>
                <a:lnTo>
                  <a:pt x="808" y="503"/>
                </a:lnTo>
                <a:lnTo>
                  <a:pt x="806" y="513"/>
                </a:lnTo>
                <a:lnTo>
                  <a:pt x="806" y="513"/>
                </a:lnTo>
                <a:lnTo>
                  <a:pt x="803" y="526"/>
                </a:lnTo>
                <a:lnTo>
                  <a:pt x="803" y="526"/>
                </a:lnTo>
                <a:lnTo>
                  <a:pt x="802" y="533"/>
                </a:lnTo>
                <a:lnTo>
                  <a:pt x="800" y="541"/>
                </a:lnTo>
                <a:lnTo>
                  <a:pt x="800" y="541"/>
                </a:lnTo>
                <a:lnTo>
                  <a:pt x="793" y="559"/>
                </a:lnTo>
                <a:lnTo>
                  <a:pt x="793" y="559"/>
                </a:lnTo>
                <a:lnTo>
                  <a:pt x="784" y="574"/>
                </a:lnTo>
                <a:lnTo>
                  <a:pt x="784" y="574"/>
                </a:lnTo>
                <a:lnTo>
                  <a:pt x="782" y="579"/>
                </a:lnTo>
                <a:lnTo>
                  <a:pt x="781" y="584"/>
                </a:lnTo>
                <a:lnTo>
                  <a:pt x="781" y="584"/>
                </a:lnTo>
                <a:lnTo>
                  <a:pt x="778" y="588"/>
                </a:lnTo>
                <a:lnTo>
                  <a:pt x="771" y="594"/>
                </a:lnTo>
                <a:lnTo>
                  <a:pt x="759" y="602"/>
                </a:lnTo>
                <a:lnTo>
                  <a:pt x="759" y="602"/>
                </a:lnTo>
                <a:lnTo>
                  <a:pt x="746" y="610"/>
                </a:lnTo>
                <a:lnTo>
                  <a:pt x="732" y="617"/>
                </a:lnTo>
                <a:lnTo>
                  <a:pt x="732" y="617"/>
                </a:lnTo>
                <a:lnTo>
                  <a:pt x="726" y="622"/>
                </a:lnTo>
                <a:lnTo>
                  <a:pt x="720" y="626"/>
                </a:lnTo>
                <a:lnTo>
                  <a:pt x="707" y="635"/>
                </a:lnTo>
                <a:lnTo>
                  <a:pt x="707" y="635"/>
                </a:lnTo>
                <a:lnTo>
                  <a:pt x="694" y="643"/>
                </a:lnTo>
                <a:lnTo>
                  <a:pt x="678" y="651"/>
                </a:lnTo>
                <a:lnTo>
                  <a:pt x="678" y="651"/>
                </a:lnTo>
                <a:lnTo>
                  <a:pt x="665" y="657"/>
                </a:lnTo>
                <a:lnTo>
                  <a:pt x="649" y="663"/>
                </a:lnTo>
                <a:lnTo>
                  <a:pt x="649" y="663"/>
                </a:lnTo>
                <a:lnTo>
                  <a:pt x="633" y="667"/>
                </a:lnTo>
                <a:lnTo>
                  <a:pt x="616" y="671"/>
                </a:lnTo>
                <a:lnTo>
                  <a:pt x="616" y="671"/>
                </a:lnTo>
                <a:lnTo>
                  <a:pt x="613" y="687"/>
                </a:lnTo>
                <a:lnTo>
                  <a:pt x="610" y="707"/>
                </a:lnTo>
                <a:lnTo>
                  <a:pt x="610" y="707"/>
                </a:lnTo>
                <a:lnTo>
                  <a:pt x="607" y="725"/>
                </a:lnTo>
                <a:lnTo>
                  <a:pt x="602" y="742"/>
                </a:lnTo>
                <a:lnTo>
                  <a:pt x="601" y="744"/>
                </a:lnTo>
                <a:lnTo>
                  <a:pt x="601" y="744"/>
                </a:lnTo>
                <a:lnTo>
                  <a:pt x="596" y="754"/>
                </a:lnTo>
                <a:lnTo>
                  <a:pt x="593" y="765"/>
                </a:lnTo>
                <a:lnTo>
                  <a:pt x="593" y="765"/>
                </a:lnTo>
                <a:lnTo>
                  <a:pt x="585" y="791"/>
                </a:lnTo>
                <a:lnTo>
                  <a:pt x="575" y="815"/>
                </a:lnTo>
                <a:lnTo>
                  <a:pt x="575" y="815"/>
                </a:lnTo>
                <a:lnTo>
                  <a:pt x="572" y="826"/>
                </a:lnTo>
                <a:lnTo>
                  <a:pt x="566" y="835"/>
                </a:lnTo>
                <a:lnTo>
                  <a:pt x="563" y="840"/>
                </a:lnTo>
                <a:lnTo>
                  <a:pt x="559" y="843"/>
                </a:lnTo>
                <a:lnTo>
                  <a:pt x="553" y="844"/>
                </a:lnTo>
                <a:lnTo>
                  <a:pt x="549" y="844"/>
                </a:lnTo>
                <a:lnTo>
                  <a:pt x="549" y="844"/>
                </a:lnTo>
                <a:lnTo>
                  <a:pt x="546" y="853"/>
                </a:lnTo>
                <a:lnTo>
                  <a:pt x="543" y="861"/>
                </a:lnTo>
                <a:lnTo>
                  <a:pt x="534" y="875"/>
                </a:lnTo>
                <a:lnTo>
                  <a:pt x="534" y="875"/>
                </a:lnTo>
                <a:lnTo>
                  <a:pt x="527" y="885"/>
                </a:lnTo>
                <a:lnTo>
                  <a:pt x="523" y="890"/>
                </a:lnTo>
                <a:lnTo>
                  <a:pt x="518" y="893"/>
                </a:lnTo>
                <a:lnTo>
                  <a:pt x="518" y="893"/>
                </a:lnTo>
                <a:lnTo>
                  <a:pt x="515" y="901"/>
                </a:lnTo>
                <a:lnTo>
                  <a:pt x="512" y="908"/>
                </a:lnTo>
                <a:lnTo>
                  <a:pt x="508" y="914"/>
                </a:lnTo>
                <a:lnTo>
                  <a:pt x="502" y="921"/>
                </a:lnTo>
                <a:lnTo>
                  <a:pt x="502" y="921"/>
                </a:lnTo>
                <a:lnTo>
                  <a:pt x="499" y="922"/>
                </a:lnTo>
                <a:lnTo>
                  <a:pt x="494" y="921"/>
                </a:lnTo>
                <a:lnTo>
                  <a:pt x="494" y="921"/>
                </a:lnTo>
                <a:lnTo>
                  <a:pt x="491" y="925"/>
                </a:lnTo>
                <a:lnTo>
                  <a:pt x="489" y="930"/>
                </a:lnTo>
                <a:lnTo>
                  <a:pt x="488" y="934"/>
                </a:lnTo>
                <a:lnTo>
                  <a:pt x="483" y="937"/>
                </a:lnTo>
                <a:lnTo>
                  <a:pt x="483" y="937"/>
                </a:lnTo>
                <a:lnTo>
                  <a:pt x="480" y="939"/>
                </a:lnTo>
                <a:lnTo>
                  <a:pt x="476" y="940"/>
                </a:lnTo>
                <a:lnTo>
                  <a:pt x="476" y="940"/>
                </a:lnTo>
                <a:lnTo>
                  <a:pt x="470" y="945"/>
                </a:lnTo>
                <a:lnTo>
                  <a:pt x="465" y="946"/>
                </a:lnTo>
                <a:lnTo>
                  <a:pt x="462" y="948"/>
                </a:lnTo>
                <a:lnTo>
                  <a:pt x="462" y="948"/>
                </a:lnTo>
                <a:lnTo>
                  <a:pt x="462" y="936"/>
                </a:lnTo>
                <a:lnTo>
                  <a:pt x="463" y="924"/>
                </a:lnTo>
                <a:lnTo>
                  <a:pt x="463" y="924"/>
                </a:lnTo>
                <a:lnTo>
                  <a:pt x="466" y="918"/>
                </a:lnTo>
                <a:lnTo>
                  <a:pt x="470" y="910"/>
                </a:lnTo>
                <a:lnTo>
                  <a:pt x="470" y="910"/>
                </a:lnTo>
                <a:lnTo>
                  <a:pt x="471" y="904"/>
                </a:lnTo>
                <a:lnTo>
                  <a:pt x="473" y="896"/>
                </a:lnTo>
                <a:lnTo>
                  <a:pt x="473" y="896"/>
                </a:lnTo>
                <a:lnTo>
                  <a:pt x="474" y="890"/>
                </a:lnTo>
                <a:lnTo>
                  <a:pt x="477" y="884"/>
                </a:lnTo>
                <a:lnTo>
                  <a:pt x="482" y="878"/>
                </a:lnTo>
                <a:lnTo>
                  <a:pt x="483" y="872"/>
                </a:lnTo>
                <a:lnTo>
                  <a:pt x="483" y="872"/>
                </a:lnTo>
                <a:lnTo>
                  <a:pt x="483" y="857"/>
                </a:lnTo>
                <a:lnTo>
                  <a:pt x="485" y="841"/>
                </a:lnTo>
                <a:lnTo>
                  <a:pt x="486" y="826"/>
                </a:lnTo>
                <a:lnTo>
                  <a:pt x="486" y="811"/>
                </a:lnTo>
                <a:lnTo>
                  <a:pt x="486" y="811"/>
                </a:lnTo>
                <a:lnTo>
                  <a:pt x="486" y="800"/>
                </a:lnTo>
                <a:lnTo>
                  <a:pt x="485" y="789"/>
                </a:lnTo>
                <a:lnTo>
                  <a:pt x="477" y="768"/>
                </a:lnTo>
                <a:lnTo>
                  <a:pt x="470" y="748"/>
                </a:lnTo>
                <a:lnTo>
                  <a:pt x="460" y="730"/>
                </a:lnTo>
                <a:lnTo>
                  <a:pt x="460" y="730"/>
                </a:lnTo>
                <a:lnTo>
                  <a:pt x="456" y="727"/>
                </a:lnTo>
                <a:lnTo>
                  <a:pt x="453" y="722"/>
                </a:lnTo>
                <a:lnTo>
                  <a:pt x="445" y="713"/>
                </a:lnTo>
                <a:lnTo>
                  <a:pt x="439" y="703"/>
                </a:lnTo>
                <a:lnTo>
                  <a:pt x="433" y="695"/>
                </a:lnTo>
                <a:lnTo>
                  <a:pt x="433" y="695"/>
                </a:lnTo>
                <a:lnTo>
                  <a:pt x="425" y="690"/>
                </a:lnTo>
                <a:lnTo>
                  <a:pt x="422" y="690"/>
                </a:lnTo>
                <a:lnTo>
                  <a:pt x="418" y="690"/>
                </a:lnTo>
                <a:lnTo>
                  <a:pt x="418" y="690"/>
                </a:lnTo>
                <a:lnTo>
                  <a:pt x="418" y="687"/>
                </a:lnTo>
                <a:lnTo>
                  <a:pt x="415" y="686"/>
                </a:lnTo>
                <a:lnTo>
                  <a:pt x="415" y="686"/>
                </a:lnTo>
                <a:lnTo>
                  <a:pt x="409" y="686"/>
                </a:lnTo>
                <a:lnTo>
                  <a:pt x="401" y="686"/>
                </a:lnTo>
                <a:lnTo>
                  <a:pt x="395" y="684"/>
                </a:lnTo>
                <a:lnTo>
                  <a:pt x="389" y="683"/>
                </a:lnTo>
                <a:lnTo>
                  <a:pt x="389" y="683"/>
                </a:lnTo>
                <a:lnTo>
                  <a:pt x="384" y="686"/>
                </a:lnTo>
                <a:lnTo>
                  <a:pt x="380" y="689"/>
                </a:lnTo>
                <a:lnTo>
                  <a:pt x="380" y="689"/>
                </a:lnTo>
                <a:lnTo>
                  <a:pt x="369" y="690"/>
                </a:lnTo>
                <a:lnTo>
                  <a:pt x="358" y="689"/>
                </a:lnTo>
                <a:lnTo>
                  <a:pt x="337" y="686"/>
                </a:lnTo>
                <a:lnTo>
                  <a:pt x="337" y="686"/>
                </a:lnTo>
                <a:lnTo>
                  <a:pt x="297" y="687"/>
                </a:lnTo>
                <a:lnTo>
                  <a:pt x="276" y="687"/>
                </a:lnTo>
                <a:lnTo>
                  <a:pt x="255" y="686"/>
                </a:lnTo>
                <a:lnTo>
                  <a:pt x="255" y="686"/>
                </a:lnTo>
                <a:lnTo>
                  <a:pt x="242" y="684"/>
                </a:lnTo>
                <a:lnTo>
                  <a:pt x="232" y="683"/>
                </a:lnTo>
                <a:lnTo>
                  <a:pt x="207" y="677"/>
                </a:lnTo>
                <a:lnTo>
                  <a:pt x="207" y="677"/>
                </a:lnTo>
                <a:lnTo>
                  <a:pt x="186" y="671"/>
                </a:lnTo>
                <a:lnTo>
                  <a:pt x="165" y="664"/>
                </a:lnTo>
                <a:lnTo>
                  <a:pt x="165" y="664"/>
                </a:lnTo>
                <a:lnTo>
                  <a:pt x="148" y="658"/>
                </a:lnTo>
                <a:lnTo>
                  <a:pt x="131" y="654"/>
                </a:lnTo>
                <a:lnTo>
                  <a:pt x="117" y="648"/>
                </a:lnTo>
                <a:lnTo>
                  <a:pt x="104" y="642"/>
                </a:lnTo>
                <a:lnTo>
                  <a:pt x="104" y="642"/>
                </a:lnTo>
                <a:lnTo>
                  <a:pt x="96" y="634"/>
                </a:lnTo>
                <a:lnTo>
                  <a:pt x="88" y="626"/>
                </a:lnTo>
                <a:lnTo>
                  <a:pt x="88" y="626"/>
                </a:lnTo>
                <a:lnTo>
                  <a:pt x="73" y="613"/>
                </a:lnTo>
                <a:lnTo>
                  <a:pt x="73" y="613"/>
                </a:lnTo>
                <a:lnTo>
                  <a:pt x="59" y="599"/>
                </a:lnTo>
                <a:lnTo>
                  <a:pt x="59" y="599"/>
                </a:lnTo>
                <a:lnTo>
                  <a:pt x="53" y="591"/>
                </a:lnTo>
                <a:lnTo>
                  <a:pt x="47" y="584"/>
                </a:lnTo>
                <a:lnTo>
                  <a:pt x="47" y="584"/>
                </a:lnTo>
                <a:lnTo>
                  <a:pt x="44" y="577"/>
                </a:lnTo>
                <a:lnTo>
                  <a:pt x="43" y="573"/>
                </a:lnTo>
                <a:lnTo>
                  <a:pt x="43" y="573"/>
                </a:lnTo>
                <a:lnTo>
                  <a:pt x="35" y="553"/>
                </a:lnTo>
                <a:lnTo>
                  <a:pt x="35" y="553"/>
                </a:lnTo>
                <a:lnTo>
                  <a:pt x="30" y="545"/>
                </a:lnTo>
                <a:lnTo>
                  <a:pt x="30" y="545"/>
                </a:lnTo>
                <a:lnTo>
                  <a:pt x="29" y="541"/>
                </a:lnTo>
                <a:lnTo>
                  <a:pt x="29" y="535"/>
                </a:lnTo>
                <a:lnTo>
                  <a:pt x="29" y="535"/>
                </a:lnTo>
                <a:lnTo>
                  <a:pt x="23" y="513"/>
                </a:lnTo>
                <a:lnTo>
                  <a:pt x="23" y="513"/>
                </a:lnTo>
                <a:lnTo>
                  <a:pt x="20" y="492"/>
                </a:lnTo>
                <a:lnTo>
                  <a:pt x="20" y="492"/>
                </a:lnTo>
                <a:lnTo>
                  <a:pt x="18" y="483"/>
                </a:lnTo>
                <a:lnTo>
                  <a:pt x="18" y="483"/>
                </a:lnTo>
                <a:lnTo>
                  <a:pt x="18" y="478"/>
                </a:lnTo>
                <a:lnTo>
                  <a:pt x="18" y="474"/>
                </a:lnTo>
                <a:lnTo>
                  <a:pt x="18" y="474"/>
                </a:lnTo>
                <a:lnTo>
                  <a:pt x="15" y="468"/>
                </a:lnTo>
                <a:lnTo>
                  <a:pt x="14" y="463"/>
                </a:lnTo>
                <a:lnTo>
                  <a:pt x="14" y="463"/>
                </a:lnTo>
                <a:lnTo>
                  <a:pt x="12" y="459"/>
                </a:lnTo>
                <a:lnTo>
                  <a:pt x="12" y="454"/>
                </a:lnTo>
                <a:lnTo>
                  <a:pt x="12" y="443"/>
                </a:lnTo>
                <a:lnTo>
                  <a:pt x="12" y="443"/>
                </a:lnTo>
                <a:lnTo>
                  <a:pt x="11" y="439"/>
                </a:lnTo>
                <a:lnTo>
                  <a:pt x="8" y="434"/>
                </a:lnTo>
                <a:lnTo>
                  <a:pt x="8" y="434"/>
                </a:lnTo>
                <a:lnTo>
                  <a:pt x="8" y="424"/>
                </a:lnTo>
                <a:lnTo>
                  <a:pt x="6" y="411"/>
                </a:lnTo>
                <a:lnTo>
                  <a:pt x="6" y="399"/>
                </a:lnTo>
                <a:lnTo>
                  <a:pt x="3" y="387"/>
                </a:lnTo>
                <a:lnTo>
                  <a:pt x="3" y="387"/>
                </a:lnTo>
                <a:lnTo>
                  <a:pt x="5" y="384"/>
                </a:lnTo>
                <a:lnTo>
                  <a:pt x="8" y="381"/>
                </a:lnTo>
                <a:lnTo>
                  <a:pt x="8" y="381"/>
                </a:lnTo>
                <a:lnTo>
                  <a:pt x="6" y="370"/>
                </a:lnTo>
                <a:lnTo>
                  <a:pt x="6" y="359"/>
                </a:lnTo>
                <a:lnTo>
                  <a:pt x="6" y="341"/>
                </a:lnTo>
                <a:lnTo>
                  <a:pt x="6" y="341"/>
                </a:lnTo>
                <a:lnTo>
                  <a:pt x="3" y="329"/>
                </a:lnTo>
                <a:lnTo>
                  <a:pt x="0" y="315"/>
                </a:lnTo>
                <a:lnTo>
                  <a:pt x="0" y="315"/>
                </a:lnTo>
                <a:lnTo>
                  <a:pt x="0" y="297"/>
                </a:lnTo>
                <a:lnTo>
                  <a:pt x="1" y="277"/>
                </a:lnTo>
                <a:lnTo>
                  <a:pt x="5" y="257"/>
                </a:lnTo>
                <a:lnTo>
                  <a:pt x="8" y="237"/>
                </a:lnTo>
                <a:lnTo>
                  <a:pt x="8" y="237"/>
                </a:lnTo>
                <a:lnTo>
                  <a:pt x="15" y="199"/>
                </a:lnTo>
                <a:lnTo>
                  <a:pt x="21" y="183"/>
                </a:lnTo>
                <a:lnTo>
                  <a:pt x="27" y="166"/>
                </a:lnTo>
                <a:lnTo>
                  <a:pt x="27" y="166"/>
                </a:lnTo>
                <a:lnTo>
                  <a:pt x="30" y="164"/>
                </a:lnTo>
                <a:lnTo>
                  <a:pt x="32" y="161"/>
                </a:lnTo>
                <a:lnTo>
                  <a:pt x="32" y="161"/>
                </a:lnTo>
                <a:close/>
                <a:moveTo>
                  <a:pt x="32" y="163"/>
                </a:moveTo>
                <a:lnTo>
                  <a:pt x="32" y="163"/>
                </a:lnTo>
                <a:lnTo>
                  <a:pt x="35" y="163"/>
                </a:lnTo>
                <a:lnTo>
                  <a:pt x="37" y="164"/>
                </a:lnTo>
                <a:lnTo>
                  <a:pt x="37" y="164"/>
                </a:lnTo>
                <a:lnTo>
                  <a:pt x="38" y="158"/>
                </a:lnTo>
                <a:lnTo>
                  <a:pt x="41" y="152"/>
                </a:lnTo>
                <a:lnTo>
                  <a:pt x="43" y="146"/>
                </a:lnTo>
                <a:lnTo>
                  <a:pt x="44" y="141"/>
                </a:lnTo>
                <a:lnTo>
                  <a:pt x="44" y="141"/>
                </a:lnTo>
                <a:lnTo>
                  <a:pt x="38" y="151"/>
                </a:lnTo>
                <a:lnTo>
                  <a:pt x="32" y="163"/>
                </a:lnTo>
                <a:lnTo>
                  <a:pt x="32" y="163"/>
                </a:lnTo>
                <a:close/>
                <a:moveTo>
                  <a:pt x="338" y="13"/>
                </a:moveTo>
                <a:lnTo>
                  <a:pt x="338" y="13"/>
                </a:lnTo>
                <a:lnTo>
                  <a:pt x="340" y="16"/>
                </a:lnTo>
                <a:lnTo>
                  <a:pt x="338" y="19"/>
                </a:lnTo>
                <a:lnTo>
                  <a:pt x="338" y="19"/>
                </a:lnTo>
                <a:lnTo>
                  <a:pt x="393" y="12"/>
                </a:lnTo>
                <a:lnTo>
                  <a:pt x="393" y="12"/>
                </a:lnTo>
                <a:lnTo>
                  <a:pt x="381" y="10"/>
                </a:lnTo>
                <a:lnTo>
                  <a:pt x="367" y="10"/>
                </a:lnTo>
                <a:lnTo>
                  <a:pt x="354" y="12"/>
                </a:lnTo>
                <a:lnTo>
                  <a:pt x="338" y="13"/>
                </a:lnTo>
                <a:lnTo>
                  <a:pt x="338" y="13"/>
                </a:lnTo>
                <a:close/>
                <a:moveTo>
                  <a:pt x="213" y="23"/>
                </a:moveTo>
                <a:lnTo>
                  <a:pt x="213" y="23"/>
                </a:lnTo>
                <a:lnTo>
                  <a:pt x="242" y="19"/>
                </a:lnTo>
                <a:lnTo>
                  <a:pt x="256" y="18"/>
                </a:lnTo>
                <a:lnTo>
                  <a:pt x="270" y="13"/>
                </a:lnTo>
                <a:lnTo>
                  <a:pt x="270" y="13"/>
                </a:lnTo>
                <a:lnTo>
                  <a:pt x="242" y="16"/>
                </a:lnTo>
                <a:lnTo>
                  <a:pt x="227" y="19"/>
                </a:lnTo>
                <a:lnTo>
                  <a:pt x="213" y="23"/>
                </a:lnTo>
                <a:lnTo>
                  <a:pt x="213" y="23"/>
                </a:lnTo>
                <a:close/>
                <a:moveTo>
                  <a:pt x="277" y="19"/>
                </a:moveTo>
                <a:lnTo>
                  <a:pt x="277" y="19"/>
                </a:lnTo>
                <a:lnTo>
                  <a:pt x="279" y="23"/>
                </a:lnTo>
                <a:lnTo>
                  <a:pt x="279" y="26"/>
                </a:lnTo>
                <a:lnTo>
                  <a:pt x="277" y="29"/>
                </a:lnTo>
                <a:lnTo>
                  <a:pt x="277" y="30"/>
                </a:lnTo>
                <a:lnTo>
                  <a:pt x="277" y="30"/>
                </a:lnTo>
                <a:lnTo>
                  <a:pt x="297" y="27"/>
                </a:lnTo>
                <a:lnTo>
                  <a:pt x="306" y="27"/>
                </a:lnTo>
                <a:lnTo>
                  <a:pt x="314" y="24"/>
                </a:lnTo>
                <a:lnTo>
                  <a:pt x="314" y="24"/>
                </a:lnTo>
                <a:lnTo>
                  <a:pt x="308" y="24"/>
                </a:lnTo>
                <a:lnTo>
                  <a:pt x="306" y="23"/>
                </a:lnTo>
                <a:lnTo>
                  <a:pt x="303" y="21"/>
                </a:lnTo>
                <a:lnTo>
                  <a:pt x="303" y="21"/>
                </a:lnTo>
                <a:lnTo>
                  <a:pt x="305" y="19"/>
                </a:lnTo>
                <a:lnTo>
                  <a:pt x="306" y="16"/>
                </a:lnTo>
                <a:lnTo>
                  <a:pt x="309" y="15"/>
                </a:lnTo>
                <a:lnTo>
                  <a:pt x="314" y="15"/>
                </a:lnTo>
                <a:lnTo>
                  <a:pt x="314" y="15"/>
                </a:lnTo>
                <a:lnTo>
                  <a:pt x="305" y="15"/>
                </a:lnTo>
                <a:lnTo>
                  <a:pt x="296" y="16"/>
                </a:lnTo>
                <a:lnTo>
                  <a:pt x="287" y="18"/>
                </a:lnTo>
                <a:lnTo>
                  <a:pt x="277" y="19"/>
                </a:lnTo>
                <a:lnTo>
                  <a:pt x="277" y="19"/>
                </a:lnTo>
                <a:close/>
                <a:moveTo>
                  <a:pt x="625" y="15"/>
                </a:moveTo>
                <a:lnTo>
                  <a:pt x="625" y="15"/>
                </a:lnTo>
                <a:lnTo>
                  <a:pt x="627" y="16"/>
                </a:lnTo>
                <a:lnTo>
                  <a:pt x="625" y="19"/>
                </a:lnTo>
                <a:lnTo>
                  <a:pt x="625" y="19"/>
                </a:lnTo>
                <a:lnTo>
                  <a:pt x="634" y="19"/>
                </a:lnTo>
                <a:lnTo>
                  <a:pt x="643" y="21"/>
                </a:lnTo>
                <a:lnTo>
                  <a:pt x="651" y="21"/>
                </a:lnTo>
                <a:lnTo>
                  <a:pt x="654" y="21"/>
                </a:lnTo>
                <a:lnTo>
                  <a:pt x="657" y="19"/>
                </a:lnTo>
                <a:lnTo>
                  <a:pt x="657" y="19"/>
                </a:lnTo>
                <a:lnTo>
                  <a:pt x="642" y="15"/>
                </a:lnTo>
                <a:lnTo>
                  <a:pt x="633" y="15"/>
                </a:lnTo>
                <a:lnTo>
                  <a:pt x="625" y="15"/>
                </a:lnTo>
                <a:lnTo>
                  <a:pt x="625" y="15"/>
                </a:lnTo>
                <a:close/>
                <a:moveTo>
                  <a:pt x="322" y="19"/>
                </a:moveTo>
                <a:lnTo>
                  <a:pt x="322" y="19"/>
                </a:lnTo>
                <a:lnTo>
                  <a:pt x="325" y="19"/>
                </a:lnTo>
                <a:lnTo>
                  <a:pt x="328" y="19"/>
                </a:lnTo>
                <a:lnTo>
                  <a:pt x="331" y="18"/>
                </a:lnTo>
                <a:lnTo>
                  <a:pt x="332" y="16"/>
                </a:lnTo>
                <a:lnTo>
                  <a:pt x="332" y="16"/>
                </a:lnTo>
                <a:lnTo>
                  <a:pt x="326" y="16"/>
                </a:lnTo>
                <a:lnTo>
                  <a:pt x="322" y="19"/>
                </a:lnTo>
                <a:lnTo>
                  <a:pt x="322" y="19"/>
                </a:lnTo>
                <a:close/>
                <a:moveTo>
                  <a:pt x="404" y="21"/>
                </a:moveTo>
                <a:lnTo>
                  <a:pt x="404" y="21"/>
                </a:lnTo>
                <a:lnTo>
                  <a:pt x="407" y="21"/>
                </a:lnTo>
                <a:lnTo>
                  <a:pt x="410" y="19"/>
                </a:lnTo>
                <a:lnTo>
                  <a:pt x="410" y="19"/>
                </a:lnTo>
                <a:lnTo>
                  <a:pt x="407" y="19"/>
                </a:lnTo>
                <a:lnTo>
                  <a:pt x="406" y="21"/>
                </a:lnTo>
                <a:lnTo>
                  <a:pt x="404" y="21"/>
                </a:lnTo>
                <a:lnTo>
                  <a:pt x="404" y="21"/>
                </a:lnTo>
                <a:close/>
                <a:moveTo>
                  <a:pt x="421" y="21"/>
                </a:moveTo>
                <a:lnTo>
                  <a:pt x="421" y="21"/>
                </a:lnTo>
                <a:lnTo>
                  <a:pt x="421" y="23"/>
                </a:lnTo>
                <a:lnTo>
                  <a:pt x="422" y="23"/>
                </a:lnTo>
                <a:lnTo>
                  <a:pt x="422" y="23"/>
                </a:lnTo>
                <a:lnTo>
                  <a:pt x="428" y="21"/>
                </a:lnTo>
                <a:lnTo>
                  <a:pt x="433" y="23"/>
                </a:lnTo>
                <a:lnTo>
                  <a:pt x="439" y="23"/>
                </a:lnTo>
                <a:lnTo>
                  <a:pt x="444" y="21"/>
                </a:lnTo>
                <a:lnTo>
                  <a:pt x="444" y="21"/>
                </a:lnTo>
                <a:lnTo>
                  <a:pt x="421" y="21"/>
                </a:lnTo>
                <a:lnTo>
                  <a:pt x="421" y="21"/>
                </a:lnTo>
                <a:close/>
                <a:moveTo>
                  <a:pt x="445" y="21"/>
                </a:moveTo>
                <a:lnTo>
                  <a:pt x="445" y="21"/>
                </a:lnTo>
                <a:lnTo>
                  <a:pt x="450" y="21"/>
                </a:lnTo>
                <a:lnTo>
                  <a:pt x="453" y="21"/>
                </a:lnTo>
                <a:lnTo>
                  <a:pt x="454" y="19"/>
                </a:lnTo>
                <a:lnTo>
                  <a:pt x="454" y="19"/>
                </a:lnTo>
                <a:lnTo>
                  <a:pt x="448" y="21"/>
                </a:lnTo>
                <a:lnTo>
                  <a:pt x="447" y="21"/>
                </a:lnTo>
                <a:lnTo>
                  <a:pt x="445" y="21"/>
                </a:lnTo>
                <a:lnTo>
                  <a:pt x="445" y="21"/>
                </a:lnTo>
                <a:close/>
                <a:moveTo>
                  <a:pt x="216" y="32"/>
                </a:moveTo>
                <a:lnTo>
                  <a:pt x="216" y="32"/>
                </a:lnTo>
                <a:lnTo>
                  <a:pt x="218" y="32"/>
                </a:lnTo>
                <a:lnTo>
                  <a:pt x="218" y="32"/>
                </a:lnTo>
                <a:lnTo>
                  <a:pt x="218" y="32"/>
                </a:lnTo>
                <a:lnTo>
                  <a:pt x="192" y="41"/>
                </a:lnTo>
                <a:lnTo>
                  <a:pt x="180" y="47"/>
                </a:lnTo>
                <a:lnTo>
                  <a:pt x="168" y="55"/>
                </a:lnTo>
                <a:lnTo>
                  <a:pt x="168" y="55"/>
                </a:lnTo>
                <a:lnTo>
                  <a:pt x="180" y="53"/>
                </a:lnTo>
                <a:lnTo>
                  <a:pt x="191" y="50"/>
                </a:lnTo>
                <a:lnTo>
                  <a:pt x="191" y="50"/>
                </a:lnTo>
                <a:lnTo>
                  <a:pt x="215" y="44"/>
                </a:lnTo>
                <a:lnTo>
                  <a:pt x="215" y="44"/>
                </a:lnTo>
                <a:lnTo>
                  <a:pt x="245" y="36"/>
                </a:lnTo>
                <a:lnTo>
                  <a:pt x="261" y="32"/>
                </a:lnTo>
                <a:lnTo>
                  <a:pt x="267" y="29"/>
                </a:lnTo>
                <a:lnTo>
                  <a:pt x="273" y="26"/>
                </a:lnTo>
                <a:lnTo>
                  <a:pt x="273" y="26"/>
                </a:lnTo>
                <a:lnTo>
                  <a:pt x="264" y="24"/>
                </a:lnTo>
                <a:lnTo>
                  <a:pt x="255" y="24"/>
                </a:lnTo>
                <a:lnTo>
                  <a:pt x="245" y="27"/>
                </a:lnTo>
                <a:lnTo>
                  <a:pt x="239" y="30"/>
                </a:lnTo>
                <a:lnTo>
                  <a:pt x="239" y="30"/>
                </a:lnTo>
                <a:lnTo>
                  <a:pt x="239" y="30"/>
                </a:lnTo>
                <a:lnTo>
                  <a:pt x="239" y="30"/>
                </a:lnTo>
                <a:lnTo>
                  <a:pt x="239" y="29"/>
                </a:lnTo>
                <a:lnTo>
                  <a:pt x="239" y="29"/>
                </a:lnTo>
                <a:lnTo>
                  <a:pt x="233" y="29"/>
                </a:lnTo>
                <a:lnTo>
                  <a:pt x="227" y="30"/>
                </a:lnTo>
                <a:lnTo>
                  <a:pt x="223" y="32"/>
                </a:lnTo>
                <a:lnTo>
                  <a:pt x="216" y="32"/>
                </a:lnTo>
                <a:lnTo>
                  <a:pt x="216" y="32"/>
                </a:lnTo>
                <a:close/>
                <a:moveTo>
                  <a:pt x="450" y="29"/>
                </a:moveTo>
                <a:lnTo>
                  <a:pt x="450" y="29"/>
                </a:lnTo>
                <a:lnTo>
                  <a:pt x="450" y="27"/>
                </a:lnTo>
                <a:lnTo>
                  <a:pt x="447" y="26"/>
                </a:lnTo>
                <a:lnTo>
                  <a:pt x="445" y="26"/>
                </a:lnTo>
                <a:lnTo>
                  <a:pt x="444" y="27"/>
                </a:lnTo>
                <a:lnTo>
                  <a:pt x="444" y="27"/>
                </a:lnTo>
                <a:lnTo>
                  <a:pt x="447" y="29"/>
                </a:lnTo>
                <a:lnTo>
                  <a:pt x="450" y="30"/>
                </a:lnTo>
                <a:lnTo>
                  <a:pt x="459" y="30"/>
                </a:lnTo>
                <a:lnTo>
                  <a:pt x="459" y="30"/>
                </a:lnTo>
                <a:lnTo>
                  <a:pt x="465" y="32"/>
                </a:lnTo>
                <a:lnTo>
                  <a:pt x="470" y="30"/>
                </a:lnTo>
                <a:lnTo>
                  <a:pt x="476" y="29"/>
                </a:lnTo>
                <a:lnTo>
                  <a:pt x="480" y="26"/>
                </a:lnTo>
                <a:lnTo>
                  <a:pt x="480" y="26"/>
                </a:lnTo>
                <a:lnTo>
                  <a:pt x="465" y="26"/>
                </a:lnTo>
                <a:lnTo>
                  <a:pt x="450" y="29"/>
                </a:lnTo>
                <a:lnTo>
                  <a:pt x="450" y="29"/>
                </a:lnTo>
                <a:close/>
                <a:moveTo>
                  <a:pt x="506" y="27"/>
                </a:moveTo>
                <a:lnTo>
                  <a:pt x="506" y="27"/>
                </a:lnTo>
                <a:lnTo>
                  <a:pt x="497" y="27"/>
                </a:lnTo>
                <a:lnTo>
                  <a:pt x="488" y="29"/>
                </a:lnTo>
                <a:lnTo>
                  <a:pt x="471" y="35"/>
                </a:lnTo>
                <a:lnTo>
                  <a:pt x="471" y="35"/>
                </a:lnTo>
                <a:lnTo>
                  <a:pt x="512" y="39"/>
                </a:lnTo>
                <a:lnTo>
                  <a:pt x="535" y="41"/>
                </a:lnTo>
                <a:lnTo>
                  <a:pt x="558" y="39"/>
                </a:lnTo>
                <a:lnTo>
                  <a:pt x="558" y="39"/>
                </a:lnTo>
                <a:lnTo>
                  <a:pt x="561" y="36"/>
                </a:lnTo>
                <a:lnTo>
                  <a:pt x="563" y="33"/>
                </a:lnTo>
                <a:lnTo>
                  <a:pt x="563" y="33"/>
                </a:lnTo>
                <a:lnTo>
                  <a:pt x="549" y="33"/>
                </a:lnTo>
                <a:lnTo>
                  <a:pt x="534" y="30"/>
                </a:lnTo>
                <a:lnTo>
                  <a:pt x="520" y="29"/>
                </a:lnTo>
                <a:lnTo>
                  <a:pt x="506" y="27"/>
                </a:lnTo>
                <a:lnTo>
                  <a:pt x="506" y="27"/>
                </a:lnTo>
                <a:close/>
                <a:moveTo>
                  <a:pt x="610" y="30"/>
                </a:moveTo>
                <a:lnTo>
                  <a:pt x="610" y="30"/>
                </a:lnTo>
                <a:lnTo>
                  <a:pt x="581" y="27"/>
                </a:lnTo>
                <a:lnTo>
                  <a:pt x="567" y="26"/>
                </a:lnTo>
                <a:lnTo>
                  <a:pt x="552" y="27"/>
                </a:lnTo>
                <a:lnTo>
                  <a:pt x="552" y="27"/>
                </a:lnTo>
                <a:lnTo>
                  <a:pt x="581" y="30"/>
                </a:lnTo>
                <a:lnTo>
                  <a:pt x="596" y="30"/>
                </a:lnTo>
                <a:lnTo>
                  <a:pt x="610" y="30"/>
                </a:lnTo>
                <a:lnTo>
                  <a:pt x="610" y="30"/>
                </a:lnTo>
                <a:close/>
                <a:moveTo>
                  <a:pt x="165" y="42"/>
                </a:moveTo>
                <a:lnTo>
                  <a:pt x="165" y="42"/>
                </a:lnTo>
                <a:lnTo>
                  <a:pt x="186" y="36"/>
                </a:lnTo>
                <a:lnTo>
                  <a:pt x="207" y="29"/>
                </a:lnTo>
                <a:lnTo>
                  <a:pt x="207" y="29"/>
                </a:lnTo>
                <a:lnTo>
                  <a:pt x="184" y="35"/>
                </a:lnTo>
                <a:lnTo>
                  <a:pt x="174" y="38"/>
                </a:lnTo>
                <a:lnTo>
                  <a:pt x="165" y="42"/>
                </a:lnTo>
                <a:lnTo>
                  <a:pt x="165" y="42"/>
                </a:lnTo>
                <a:close/>
                <a:moveTo>
                  <a:pt x="424" y="33"/>
                </a:moveTo>
                <a:lnTo>
                  <a:pt x="424" y="33"/>
                </a:lnTo>
                <a:lnTo>
                  <a:pt x="425" y="35"/>
                </a:lnTo>
                <a:lnTo>
                  <a:pt x="427" y="33"/>
                </a:lnTo>
                <a:lnTo>
                  <a:pt x="430" y="32"/>
                </a:lnTo>
                <a:lnTo>
                  <a:pt x="430" y="32"/>
                </a:lnTo>
                <a:lnTo>
                  <a:pt x="425" y="32"/>
                </a:lnTo>
                <a:lnTo>
                  <a:pt x="424" y="33"/>
                </a:lnTo>
                <a:lnTo>
                  <a:pt x="424" y="33"/>
                </a:lnTo>
                <a:close/>
                <a:moveTo>
                  <a:pt x="258" y="39"/>
                </a:moveTo>
                <a:lnTo>
                  <a:pt x="258" y="39"/>
                </a:lnTo>
                <a:lnTo>
                  <a:pt x="274" y="38"/>
                </a:lnTo>
                <a:lnTo>
                  <a:pt x="284" y="36"/>
                </a:lnTo>
                <a:lnTo>
                  <a:pt x="291" y="33"/>
                </a:lnTo>
                <a:lnTo>
                  <a:pt x="291" y="33"/>
                </a:lnTo>
                <a:lnTo>
                  <a:pt x="273" y="35"/>
                </a:lnTo>
                <a:lnTo>
                  <a:pt x="264" y="36"/>
                </a:lnTo>
                <a:lnTo>
                  <a:pt x="258" y="39"/>
                </a:lnTo>
                <a:lnTo>
                  <a:pt x="258" y="39"/>
                </a:lnTo>
                <a:close/>
                <a:moveTo>
                  <a:pt x="416" y="35"/>
                </a:moveTo>
                <a:lnTo>
                  <a:pt x="416" y="35"/>
                </a:lnTo>
                <a:lnTo>
                  <a:pt x="421" y="35"/>
                </a:lnTo>
                <a:lnTo>
                  <a:pt x="422" y="35"/>
                </a:lnTo>
                <a:lnTo>
                  <a:pt x="422" y="33"/>
                </a:lnTo>
                <a:lnTo>
                  <a:pt x="422" y="33"/>
                </a:lnTo>
                <a:lnTo>
                  <a:pt x="419" y="33"/>
                </a:lnTo>
                <a:lnTo>
                  <a:pt x="416" y="35"/>
                </a:lnTo>
                <a:lnTo>
                  <a:pt x="416" y="35"/>
                </a:lnTo>
                <a:close/>
                <a:moveTo>
                  <a:pt x="698" y="42"/>
                </a:moveTo>
                <a:lnTo>
                  <a:pt x="698" y="42"/>
                </a:lnTo>
                <a:lnTo>
                  <a:pt x="694" y="38"/>
                </a:lnTo>
                <a:lnTo>
                  <a:pt x="691" y="38"/>
                </a:lnTo>
                <a:lnTo>
                  <a:pt x="688" y="36"/>
                </a:lnTo>
                <a:lnTo>
                  <a:pt x="688" y="36"/>
                </a:lnTo>
                <a:lnTo>
                  <a:pt x="689" y="39"/>
                </a:lnTo>
                <a:lnTo>
                  <a:pt x="692" y="41"/>
                </a:lnTo>
                <a:lnTo>
                  <a:pt x="698" y="42"/>
                </a:lnTo>
                <a:lnTo>
                  <a:pt x="698" y="42"/>
                </a:lnTo>
                <a:close/>
                <a:moveTo>
                  <a:pt x="335" y="39"/>
                </a:moveTo>
                <a:lnTo>
                  <a:pt x="335" y="39"/>
                </a:lnTo>
                <a:lnTo>
                  <a:pt x="343" y="39"/>
                </a:lnTo>
                <a:lnTo>
                  <a:pt x="345" y="38"/>
                </a:lnTo>
                <a:lnTo>
                  <a:pt x="346" y="38"/>
                </a:lnTo>
                <a:lnTo>
                  <a:pt x="346" y="38"/>
                </a:lnTo>
                <a:lnTo>
                  <a:pt x="340" y="38"/>
                </a:lnTo>
                <a:lnTo>
                  <a:pt x="337" y="38"/>
                </a:lnTo>
                <a:lnTo>
                  <a:pt x="335" y="39"/>
                </a:lnTo>
                <a:lnTo>
                  <a:pt x="335" y="39"/>
                </a:lnTo>
                <a:close/>
                <a:moveTo>
                  <a:pt x="361" y="39"/>
                </a:moveTo>
                <a:lnTo>
                  <a:pt x="361" y="39"/>
                </a:lnTo>
                <a:lnTo>
                  <a:pt x="360" y="38"/>
                </a:lnTo>
                <a:lnTo>
                  <a:pt x="355" y="36"/>
                </a:lnTo>
                <a:lnTo>
                  <a:pt x="348" y="38"/>
                </a:lnTo>
                <a:lnTo>
                  <a:pt x="348" y="38"/>
                </a:lnTo>
                <a:lnTo>
                  <a:pt x="349" y="39"/>
                </a:lnTo>
                <a:lnTo>
                  <a:pt x="352" y="39"/>
                </a:lnTo>
                <a:lnTo>
                  <a:pt x="357" y="38"/>
                </a:lnTo>
                <a:lnTo>
                  <a:pt x="361" y="39"/>
                </a:lnTo>
                <a:lnTo>
                  <a:pt x="361" y="39"/>
                </a:lnTo>
                <a:close/>
                <a:moveTo>
                  <a:pt x="570" y="39"/>
                </a:moveTo>
                <a:lnTo>
                  <a:pt x="570" y="39"/>
                </a:lnTo>
                <a:lnTo>
                  <a:pt x="587" y="41"/>
                </a:lnTo>
                <a:lnTo>
                  <a:pt x="601" y="39"/>
                </a:lnTo>
                <a:lnTo>
                  <a:pt x="601" y="39"/>
                </a:lnTo>
                <a:lnTo>
                  <a:pt x="585" y="36"/>
                </a:lnTo>
                <a:lnTo>
                  <a:pt x="576" y="38"/>
                </a:lnTo>
                <a:lnTo>
                  <a:pt x="572" y="38"/>
                </a:lnTo>
                <a:lnTo>
                  <a:pt x="570" y="39"/>
                </a:lnTo>
                <a:lnTo>
                  <a:pt x="570" y="39"/>
                </a:lnTo>
                <a:close/>
                <a:moveTo>
                  <a:pt x="631" y="39"/>
                </a:moveTo>
                <a:lnTo>
                  <a:pt x="631" y="39"/>
                </a:lnTo>
                <a:lnTo>
                  <a:pt x="634" y="41"/>
                </a:lnTo>
                <a:lnTo>
                  <a:pt x="636" y="39"/>
                </a:lnTo>
                <a:lnTo>
                  <a:pt x="637" y="39"/>
                </a:lnTo>
                <a:lnTo>
                  <a:pt x="637" y="39"/>
                </a:lnTo>
                <a:lnTo>
                  <a:pt x="633" y="38"/>
                </a:lnTo>
                <a:lnTo>
                  <a:pt x="631" y="38"/>
                </a:lnTo>
                <a:lnTo>
                  <a:pt x="631" y="39"/>
                </a:lnTo>
                <a:lnTo>
                  <a:pt x="631" y="39"/>
                </a:lnTo>
                <a:close/>
                <a:moveTo>
                  <a:pt x="297" y="42"/>
                </a:moveTo>
                <a:lnTo>
                  <a:pt x="297" y="42"/>
                </a:lnTo>
                <a:lnTo>
                  <a:pt x="308" y="41"/>
                </a:lnTo>
                <a:lnTo>
                  <a:pt x="317" y="39"/>
                </a:lnTo>
                <a:lnTo>
                  <a:pt x="317" y="39"/>
                </a:lnTo>
                <a:lnTo>
                  <a:pt x="312" y="39"/>
                </a:lnTo>
                <a:lnTo>
                  <a:pt x="306" y="39"/>
                </a:lnTo>
                <a:lnTo>
                  <a:pt x="297" y="42"/>
                </a:lnTo>
                <a:lnTo>
                  <a:pt x="297" y="42"/>
                </a:lnTo>
                <a:close/>
                <a:moveTo>
                  <a:pt x="459" y="41"/>
                </a:moveTo>
                <a:lnTo>
                  <a:pt x="459" y="41"/>
                </a:lnTo>
                <a:lnTo>
                  <a:pt x="463" y="42"/>
                </a:lnTo>
                <a:lnTo>
                  <a:pt x="466" y="42"/>
                </a:lnTo>
                <a:lnTo>
                  <a:pt x="468" y="39"/>
                </a:lnTo>
                <a:lnTo>
                  <a:pt x="468" y="39"/>
                </a:lnTo>
                <a:lnTo>
                  <a:pt x="463" y="39"/>
                </a:lnTo>
                <a:lnTo>
                  <a:pt x="460" y="39"/>
                </a:lnTo>
                <a:lnTo>
                  <a:pt x="459" y="41"/>
                </a:lnTo>
                <a:lnTo>
                  <a:pt x="459" y="41"/>
                </a:lnTo>
                <a:close/>
                <a:moveTo>
                  <a:pt x="474" y="44"/>
                </a:moveTo>
                <a:lnTo>
                  <a:pt x="474" y="44"/>
                </a:lnTo>
                <a:lnTo>
                  <a:pt x="488" y="44"/>
                </a:lnTo>
                <a:lnTo>
                  <a:pt x="500" y="42"/>
                </a:lnTo>
                <a:lnTo>
                  <a:pt x="500" y="42"/>
                </a:lnTo>
                <a:lnTo>
                  <a:pt x="488" y="41"/>
                </a:lnTo>
                <a:lnTo>
                  <a:pt x="474" y="39"/>
                </a:lnTo>
                <a:lnTo>
                  <a:pt x="474" y="39"/>
                </a:lnTo>
                <a:lnTo>
                  <a:pt x="474" y="44"/>
                </a:lnTo>
                <a:lnTo>
                  <a:pt x="474" y="44"/>
                </a:lnTo>
                <a:close/>
                <a:moveTo>
                  <a:pt x="707" y="48"/>
                </a:moveTo>
                <a:lnTo>
                  <a:pt x="707" y="48"/>
                </a:lnTo>
                <a:lnTo>
                  <a:pt x="707" y="47"/>
                </a:lnTo>
                <a:lnTo>
                  <a:pt x="707" y="45"/>
                </a:lnTo>
                <a:lnTo>
                  <a:pt x="707" y="44"/>
                </a:lnTo>
                <a:lnTo>
                  <a:pt x="707" y="42"/>
                </a:lnTo>
                <a:lnTo>
                  <a:pt x="707" y="42"/>
                </a:lnTo>
                <a:lnTo>
                  <a:pt x="706" y="42"/>
                </a:lnTo>
                <a:lnTo>
                  <a:pt x="706" y="42"/>
                </a:lnTo>
                <a:lnTo>
                  <a:pt x="704" y="42"/>
                </a:lnTo>
                <a:lnTo>
                  <a:pt x="704" y="42"/>
                </a:lnTo>
                <a:lnTo>
                  <a:pt x="706" y="44"/>
                </a:lnTo>
                <a:lnTo>
                  <a:pt x="706" y="45"/>
                </a:lnTo>
                <a:lnTo>
                  <a:pt x="706" y="47"/>
                </a:lnTo>
                <a:lnTo>
                  <a:pt x="707" y="48"/>
                </a:lnTo>
                <a:lnTo>
                  <a:pt x="707" y="48"/>
                </a:lnTo>
                <a:close/>
                <a:moveTo>
                  <a:pt x="303" y="50"/>
                </a:moveTo>
                <a:lnTo>
                  <a:pt x="303" y="50"/>
                </a:lnTo>
                <a:lnTo>
                  <a:pt x="316" y="51"/>
                </a:lnTo>
                <a:lnTo>
                  <a:pt x="328" y="51"/>
                </a:lnTo>
                <a:lnTo>
                  <a:pt x="338" y="48"/>
                </a:lnTo>
                <a:lnTo>
                  <a:pt x="348" y="44"/>
                </a:lnTo>
                <a:lnTo>
                  <a:pt x="348" y="44"/>
                </a:lnTo>
                <a:lnTo>
                  <a:pt x="323" y="44"/>
                </a:lnTo>
                <a:lnTo>
                  <a:pt x="312" y="47"/>
                </a:lnTo>
                <a:lnTo>
                  <a:pt x="303" y="50"/>
                </a:lnTo>
                <a:lnTo>
                  <a:pt x="303" y="50"/>
                </a:lnTo>
                <a:close/>
                <a:moveTo>
                  <a:pt x="348" y="51"/>
                </a:moveTo>
                <a:lnTo>
                  <a:pt x="348" y="51"/>
                </a:lnTo>
                <a:lnTo>
                  <a:pt x="354" y="50"/>
                </a:lnTo>
                <a:lnTo>
                  <a:pt x="360" y="48"/>
                </a:lnTo>
                <a:lnTo>
                  <a:pt x="363" y="47"/>
                </a:lnTo>
                <a:lnTo>
                  <a:pt x="364" y="44"/>
                </a:lnTo>
                <a:lnTo>
                  <a:pt x="364" y="44"/>
                </a:lnTo>
                <a:lnTo>
                  <a:pt x="355" y="47"/>
                </a:lnTo>
                <a:lnTo>
                  <a:pt x="351" y="48"/>
                </a:lnTo>
                <a:lnTo>
                  <a:pt x="348" y="51"/>
                </a:lnTo>
                <a:lnTo>
                  <a:pt x="348" y="51"/>
                </a:lnTo>
                <a:close/>
                <a:moveTo>
                  <a:pt x="148" y="55"/>
                </a:moveTo>
                <a:lnTo>
                  <a:pt x="148" y="55"/>
                </a:lnTo>
                <a:lnTo>
                  <a:pt x="157" y="55"/>
                </a:lnTo>
                <a:lnTo>
                  <a:pt x="163" y="51"/>
                </a:lnTo>
                <a:lnTo>
                  <a:pt x="175" y="45"/>
                </a:lnTo>
                <a:lnTo>
                  <a:pt x="175" y="45"/>
                </a:lnTo>
                <a:lnTo>
                  <a:pt x="160" y="50"/>
                </a:lnTo>
                <a:lnTo>
                  <a:pt x="148" y="55"/>
                </a:lnTo>
                <a:lnTo>
                  <a:pt x="148" y="55"/>
                </a:lnTo>
                <a:close/>
                <a:moveTo>
                  <a:pt x="216" y="47"/>
                </a:moveTo>
                <a:lnTo>
                  <a:pt x="216" y="47"/>
                </a:lnTo>
                <a:lnTo>
                  <a:pt x="221" y="47"/>
                </a:lnTo>
                <a:lnTo>
                  <a:pt x="223" y="45"/>
                </a:lnTo>
                <a:lnTo>
                  <a:pt x="221" y="45"/>
                </a:lnTo>
                <a:lnTo>
                  <a:pt x="221" y="45"/>
                </a:lnTo>
                <a:lnTo>
                  <a:pt x="221" y="45"/>
                </a:lnTo>
                <a:lnTo>
                  <a:pt x="219" y="47"/>
                </a:lnTo>
                <a:lnTo>
                  <a:pt x="216" y="47"/>
                </a:lnTo>
                <a:lnTo>
                  <a:pt x="216" y="47"/>
                </a:lnTo>
                <a:close/>
                <a:moveTo>
                  <a:pt x="428" y="47"/>
                </a:moveTo>
                <a:lnTo>
                  <a:pt x="428" y="47"/>
                </a:lnTo>
                <a:lnTo>
                  <a:pt x="425" y="45"/>
                </a:lnTo>
                <a:lnTo>
                  <a:pt x="419" y="45"/>
                </a:lnTo>
                <a:lnTo>
                  <a:pt x="407" y="45"/>
                </a:lnTo>
                <a:lnTo>
                  <a:pt x="407" y="45"/>
                </a:lnTo>
                <a:lnTo>
                  <a:pt x="412" y="47"/>
                </a:lnTo>
                <a:lnTo>
                  <a:pt x="418" y="47"/>
                </a:lnTo>
                <a:lnTo>
                  <a:pt x="428" y="47"/>
                </a:lnTo>
                <a:lnTo>
                  <a:pt x="428" y="47"/>
                </a:lnTo>
                <a:close/>
                <a:moveTo>
                  <a:pt x="628" y="55"/>
                </a:moveTo>
                <a:lnTo>
                  <a:pt x="628" y="55"/>
                </a:lnTo>
                <a:lnTo>
                  <a:pt x="633" y="53"/>
                </a:lnTo>
                <a:lnTo>
                  <a:pt x="639" y="53"/>
                </a:lnTo>
                <a:lnTo>
                  <a:pt x="645" y="53"/>
                </a:lnTo>
                <a:lnTo>
                  <a:pt x="649" y="51"/>
                </a:lnTo>
                <a:lnTo>
                  <a:pt x="649" y="51"/>
                </a:lnTo>
                <a:lnTo>
                  <a:pt x="640" y="47"/>
                </a:lnTo>
                <a:lnTo>
                  <a:pt x="628" y="45"/>
                </a:lnTo>
                <a:lnTo>
                  <a:pt x="628" y="45"/>
                </a:lnTo>
                <a:lnTo>
                  <a:pt x="628" y="55"/>
                </a:lnTo>
                <a:lnTo>
                  <a:pt x="628" y="55"/>
                </a:lnTo>
                <a:close/>
                <a:moveTo>
                  <a:pt x="219" y="53"/>
                </a:moveTo>
                <a:lnTo>
                  <a:pt x="219" y="53"/>
                </a:lnTo>
                <a:lnTo>
                  <a:pt x="236" y="50"/>
                </a:lnTo>
                <a:lnTo>
                  <a:pt x="244" y="48"/>
                </a:lnTo>
                <a:lnTo>
                  <a:pt x="252" y="45"/>
                </a:lnTo>
                <a:lnTo>
                  <a:pt x="252" y="45"/>
                </a:lnTo>
                <a:lnTo>
                  <a:pt x="235" y="48"/>
                </a:lnTo>
                <a:lnTo>
                  <a:pt x="227" y="50"/>
                </a:lnTo>
                <a:lnTo>
                  <a:pt x="219" y="53"/>
                </a:lnTo>
                <a:lnTo>
                  <a:pt x="219" y="53"/>
                </a:lnTo>
                <a:close/>
                <a:moveTo>
                  <a:pt x="581" y="48"/>
                </a:moveTo>
                <a:lnTo>
                  <a:pt x="581" y="48"/>
                </a:lnTo>
                <a:lnTo>
                  <a:pt x="601" y="53"/>
                </a:lnTo>
                <a:lnTo>
                  <a:pt x="622" y="55"/>
                </a:lnTo>
                <a:lnTo>
                  <a:pt x="622" y="55"/>
                </a:lnTo>
                <a:lnTo>
                  <a:pt x="622" y="50"/>
                </a:lnTo>
                <a:lnTo>
                  <a:pt x="622" y="45"/>
                </a:lnTo>
                <a:lnTo>
                  <a:pt x="622" y="45"/>
                </a:lnTo>
                <a:lnTo>
                  <a:pt x="599" y="47"/>
                </a:lnTo>
                <a:lnTo>
                  <a:pt x="588" y="47"/>
                </a:lnTo>
                <a:lnTo>
                  <a:pt x="581" y="48"/>
                </a:lnTo>
                <a:lnTo>
                  <a:pt x="581" y="48"/>
                </a:lnTo>
                <a:close/>
                <a:moveTo>
                  <a:pt x="381" y="50"/>
                </a:moveTo>
                <a:lnTo>
                  <a:pt x="381" y="50"/>
                </a:lnTo>
                <a:lnTo>
                  <a:pt x="389" y="50"/>
                </a:lnTo>
                <a:lnTo>
                  <a:pt x="395" y="48"/>
                </a:lnTo>
                <a:lnTo>
                  <a:pt x="395" y="48"/>
                </a:lnTo>
                <a:lnTo>
                  <a:pt x="392" y="47"/>
                </a:lnTo>
                <a:lnTo>
                  <a:pt x="389" y="47"/>
                </a:lnTo>
                <a:lnTo>
                  <a:pt x="381" y="50"/>
                </a:lnTo>
                <a:lnTo>
                  <a:pt x="381" y="50"/>
                </a:lnTo>
                <a:close/>
                <a:moveTo>
                  <a:pt x="204" y="50"/>
                </a:moveTo>
                <a:lnTo>
                  <a:pt x="204" y="50"/>
                </a:lnTo>
                <a:lnTo>
                  <a:pt x="207" y="50"/>
                </a:lnTo>
                <a:lnTo>
                  <a:pt x="209" y="48"/>
                </a:lnTo>
                <a:lnTo>
                  <a:pt x="209" y="48"/>
                </a:lnTo>
                <a:lnTo>
                  <a:pt x="206" y="50"/>
                </a:lnTo>
                <a:lnTo>
                  <a:pt x="204" y="50"/>
                </a:lnTo>
                <a:lnTo>
                  <a:pt x="204" y="50"/>
                </a:lnTo>
                <a:close/>
                <a:moveTo>
                  <a:pt x="233" y="65"/>
                </a:moveTo>
                <a:lnTo>
                  <a:pt x="233" y="65"/>
                </a:lnTo>
                <a:lnTo>
                  <a:pt x="235" y="64"/>
                </a:lnTo>
                <a:lnTo>
                  <a:pt x="235" y="65"/>
                </a:lnTo>
                <a:lnTo>
                  <a:pt x="233" y="68"/>
                </a:lnTo>
                <a:lnTo>
                  <a:pt x="233" y="68"/>
                </a:lnTo>
                <a:lnTo>
                  <a:pt x="259" y="61"/>
                </a:lnTo>
                <a:lnTo>
                  <a:pt x="271" y="56"/>
                </a:lnTo>
                <a:lnTo>
                  <a:pt x="284" y="50"/>
                </a:lnTo>
                <a:lnTo>
                  <a:pt x="284" y="50"/>
                </a:lnTo>
                <a:lnTo>
                  <a:pt x="270" y="51"/>
                </a:lnTo>
                <a:lnTo>
                  <a:pt x="256" y="55"/>
                </a:lnTo>
                <a:lnTo>
                  <a:pt x="242" y="58"/>
                </a:lnTo>
                <a:lnTo>
                  <a:pt x="238" y="61"/>
                </a:lnTo>
                <a:lnTo>
                  <a:pt x="233" y="65"/>
                </a:lnTo>
                <a:lnTo>
                  <a:pt x="233" y="65"/>
                </a:lnTo>
                <a:close/>
                <a:moveTo>
                  <a:pt x="535" y="51"/>
                </a:moveTo>
                <a:lnTo>
                  <a:pt x="535" y="51"/>
                </a:lnTo>
                <a:lnTo>
                  <a:pt x="538" y="51"/>
                </a:lnTo>
                <a:lnTo>
                  <a:pt x="540" y="51"/>
                </a:lnTo>
                <a:lnTo>
                  <a:pt x="540" y="50"/>
                </a:lnTo>
                <a:lnTo>
                  <a:pt x="540" y="50"/>
                </a:lnTo>
                <a:lnTo>
                  <a:pt x="537" y="50"/>
                </a:lnTo>
                <a:lnTo>
                  <a:pt x="535" y="51"/>
                </a:lnTo>
                <a:lnTo>
                  <a:pt x="535" y="51"/>
                </a:lnTo>
                <a:close/>
                <a:moveTo>
                  <a:pt x="451" y="55"/>
                </a:moveTo>
                <a:lnTo>
                  <a:pt x="451" y="55"/>
                </a:lnTo>
                <a:lnTo>
                  <a:pt x="468" y="59"/>
                </a:lnTo>
                <a:lnTo>
                  <a:pt x="488" y="62"/>
                </a:lnTo>
                <a:lnTo>
                  <a:pt x="488" y="62"/>
                </a:lnTo>
                <a:lnTo>
                  <a:pt x="489" y="58"/>
                </a:lnTo>
                <a:lnTo>
                  <a:pt x="488" y="55"/>
                </a:lnTo>
                <a:lnTo>
                  <a:pt x="486" y="53"/>
                </a:lnTo>
                <a:lnTo>
                  <a:pt x="482" y="53"/>
                </a:lnTo>
                <a:lnTo>
                  <a:pt x="471" y="53"/>
                </a:lnTo>
                <a:lnTo>
                  <a:pt x="466" y="51"/>
                </a:lnTo>
                <a:lnTo>
                  <a:pt x="463" y="50"/>
                </a:lnTo>
                <a:lnTo>
                  <a:pt x="463" y="50"/>
                </a:lnTo>
                <a:lnTo>
                  <a:pt x="460" y="53"/>
                </a:lnTo>
                <a:lnTo>
                  <a:pt x="457" y="53"/>
                </a:lnTo>
                <a:lnTo>
                  <a:pt x="454" y="53"/>
                </a:lnTo>
                <a:lnTo>
                  <a:pt x="451" y="55"/>
                </a:lnTo>
                <a:lnTo>
                  <a:pt x="451" y="55"/>
                </a:lnTo>
                <a:close/>
                <a:moveTo>
                  <a:pt x="518" y="53"/>
                </a:moveTo>
                <a:lnTo>
                  <a:pt x="518" y="53"/>
                </a:lnTo>
                <a:lnTo>
                  <a:pt x="523" y="53"/>
                </a:lnTo>
                <a:lnTo>
                  <a:pt x="524" y="53"/>
                </a:lnTo>
                <a:lnTo>
                  <a:pt x="526" y="51"/>
                </a:lnTo>
                <a:lnTo>
                  <a:pt x="526" y="51"/>
                </a:lnTo>
                <a:lnTo>
                  <a:pt x="524" y="51"/>
                </a:lnTo>
                <a:lnTo>
                  <a:pt x="521" y="51"/>
                </a:lnTo>
                <a:lnTo>
                  <a:pt x="518" y="53"/>
                </a:lnTo>
                <a:lnTo>
                  <a:pt x="518" y="53"/>
                </a:lnTo>
                <a:close/>
                <a:moveTo>
                  <a:pt x="558" y="53"/>
                </a:moveTo>
                <a:lnTo>
                  <a:pt x="558" y="53"/>
                </a:lnTo>
                <a:lnTo>
                  <a:pt x="558" y="51"/>
                </a:lnTo>
                <a:lnTo>
                  <a:pt x="556" y="51"/>
                </a:lnTo>
                <a:lnTo>
                  <a:pt x="555" y="51"/>
                </a:lnTo>
                <a:lnTo>
                  <a:pt x="556" y="50"/>
                </a:lnTo>
                <a:lnTo>
                  <a:pt x="556" y="50"/>
                </a:lnTo>
                <a:lnTo>
                  <a:pt x="549" y="51"/>
                </a:lnTo>
                <a:lnTo>
                  <a:pt x="546" y="50"/>
                </a:lnTo>
                <a:lnTo>
                  <a:pt x="541" y="51"/>
                </a:lnTo>
                <a:lnTo>
                  <a:pt x="541" y="51"/>
                </a:lnTo>
                <a:lnTo>
                  <a:pt x="549" y="51"/>
                </a:lnTo>
                <a:lnTo>
                  <a:pt x="558" y="53"/>
                </a:lnTo>
                <a:lnTo>
                  <a:pt x="558" y="53"/>
                </a:lnTo>
                <a:close/>
                <a:moveTo>
                  <a:pt x="700" y="56"/>
                </a:moveTo>
                <a:lnTo>
                  <a:pt x="700" y="56"/>
                </a:lnTo>
                <a:lnTo>
                  <a:pt x="686" y="50"/>
                </a:lnTo>
                <a:lnTo>
                  <a:pt x="686" y="50"/>
                </a:lnTo>
                <a:lnTo>
                  <a:pt x="689" y="55"/>
                </a:lnTo>
                <a:lnTo>
                  <a:pt x="692" y="58"/>
                </a:lnTo>
                <a:lnTo>
                  <a:pt x="697" y="58"/>
                </a:lnTo>
                <a:lnTo>
                  <a:pt x="698" y="58"/>
                </a:lnTo>
                <a:lnTo>
                  <a:pt x="700" y="56"/>
                </a:lnTo>
                <a:lnTo>
                  <a:pt x="700" y="56"/>
                </a:lnTo>
                <a:close/>
                <a:moveTo>
                  <a:pt x="378" y="59"/>
                </a:moveTo>
                <a:lnTo>
                  <a:pt x="378" y="59"/>
                </a:lnTo>
                <a:lnTo>
                  <a:pt x="384" y="62"/>
                </a:lnTo>
                <a:lnTo>
                  <a:pt x="390" y="62"/>
                </a:lnTo>
                <a:lnTo>
                  <a:pt x="398" y="62"/>
                </a:lnTo>
                <a:lnTo>
                  <a:pt x="404" y="61"/>
                </a:lnTo>
                <a:lnTo>
                  <a:pt x="418" y="56"/>
                </a:lnTo>
                <a:lnTo>
                  <a:pt x="431" y="53"/>
                </a:lnTo>
                <a:lnTo>
                  <a:pt x="431" y="53"/>
                </a:lnTo>
                <a:lnTo>
                  <a:pt x="425" y="51"/>
                </a:lnTo>
                <a:lnTo>
                  <a:pt x="419" y="53"/>
                </a:lnTo>
                <a:lnTo>
                  <a:pt x="406" y="55"/>
                </a:lnTo>
                <a:lnTo>
                  <a:pt x="392" y="58"/>
                </a:lnTo>
                <a:lnTo>
                  <a:pt x="378" y="59"/>
                </a:lnTo>
                <a:lnTo>
                  <a:pt x="378" y="59"/>
                </a:lnTo>
                <a:close/>
                <a:moveTo>
                  <a:pt x="718" y="56"/>
                </a:moveTo>
                <a:lnTo>
                  <a:pt x="718" y="56"/>
                </a:lnTo>
                <a:lnTo>
                  <a:pt x="720" y="56"/>
                </a:lnTo>
                <a:lnTo>
                  <a:pt x="721" y="55"/>
                </a:lnTo>
                <a:lnTo>
                  <a:pt x="721" y="53"/>
                </a:lnTo>
                <a:lnTo>
                  <a:pt x="720" y="51"/>
                </a:lnTo>
                <a:lnTo>
                  <a:pt x="720" y="51"/>
                </a:lnTo>
                <a:lnTo>
                  <a:pt x="718" y="53"/>
                </a:lnTo>
                <a:lnTo>
                  <a:pt x="718" y="56"/>
                </a:lnTo>
                <a:lnTo>
                  <a:pt x="718" y="56"/>
                </a:lnTo>
                <a:close/>
                <a:moveTo>
                  <a:pt x="187" y="56"/>
                </a:moveTo>
                <a:lnTo>
                  <a:pt x="187" y="56"/>
                </a:lnTo>
                <a:lnTo>
                  <a:pt x="192" y="55"/>
                </a:lnTo>
                <a:lnTo>
                  <a:pt x="194" y="55"/>
                </a:lnTo>
                <a:lnTo>
                  <a:pt x="195" y="53"/>
                </a:lnTo>
                <a:lnTo>
                  <a:pt x="195" y="53"/>
                </a:lnTo>
                <a:lnTo>
                  <a:pt x="191" y="53"/>
                </a:lnTo>
                <a:lnTo>
                  <a:pt x="189" y="55"/>
                </a:lnTo>
                <a:lnTo>
                  <a:pt x="187" y="56"/>
                </a:lnTo>
                <a:lnTo>
                  <a:pt x="187" y="56"/>
                </a:lnTo>
                <a:close/>
                <a:moveTo>
                  <a:pt x="291" y="53"/>
                </a:moveTo>
                <a:lnTo>
                  <a:pt x="291" y="53"/>
                </a:lnTo>
                <a:lnTo>
                  <a:pt x="276" y="59"/>
                </a:lnTo>
                <a:lnTo>
                  <a:pt x="268" y="62"/>
                </a:lnTo>
                <a:lnTo>
                  <a:pt x="259" y="64"/>
                </a:lnTo>
                <a:lnTo>
                  <a:pt x="259" y="64"/>
                </a:lnTo>
                <a:lnTo>
                  <a:pt x="255" y="67"/>
                </a:lnTo>
                <a:lnTo>
                  <a:pt x="247" y="70"/>
                </a:lnTo>
                <a:lnTo>
                  <a:pt x="235" y="73"/>
                </a:lnTo>
                <a:lnTo>
                  <a:pt x="235" y="73"/>
                </a:lnTo>
                <a:lnTo>
                  <a:pt x="235" y="74"/>
                </a:lnTo>
                <a:lnTo>
                  <a:pt x="236" y="76"/>
                </a:lnTo>
                <a:lnTo>
                  <a:pt x="238" y="76"/>
                </a:lnTo>
                <a:lnTo>
                  <a:pt x="238" y="77"/>
                </a:lnTo>
                <a:lnTo>
                  <a:pt x="238" y="77"/>
                </a:lnTo>
                <a:lnTo>
                  <a:pt x="277" y="68"/>
                </a:lnTo>
                <a:lnTo>
                  <a:pt x="296" y="62"/>
                </a:lnTo>
                <a:lnTo>
                  <a:pt x="314" y="56"/>
                </a:lnTo>
                <a:lnTo>
                  <a:pt x="314" y="56"/>
                </a:lnTo>
                <a:lnTo>
                  <a:pt x="303" y="55"/>
                </a:lnTo>
                <a:lnTo>
                  <a:pt x="291" y="53"/>
                </a:lnTo>
                <a:lnTo>
                  <a:pt x="291" y="53"/>
                </a:lnTo>
                <a:close/>
                <a:moveTo>
                  <a:pt x="494" y="64"/>
                </a:moveTo>
                <a:lnTo>
                  <a:pt x="494" y="64"/>
                </a:lnTo>
                <a:lnTo>
                  <a:pt x="502" y="64"/>
                </a:lnTo>
                <a:lnTo>
                  <a:pt x="502" y="64"/>
                </a:lnTo>
                <a:lnTo>
                  <a:pt x="503" y="59"/>
                </a:lnTo>
                <a:lnTo>
                  <a:pt x="505" y="56"/>
                </a:lnTo>
                <a:lnTo>
                  <a:pt x="505" y="56"/>
                </a:lnTo>
                <a:lnTo>
                  <a:pt x="500" y="55"/>
                </a:lnTo>
                <a:lnTo>
                  <a:pt x="495" y="53"/>
                </a:lnTo>
                <a:lnTo>
                  <a:pt x="495" y="53"/>
                </a:lnTo>
                <a:lnTo>
                  <a:pt x="495" y="56"/>
                </a:lnTo>
                <a:lnTo>
                  <a:pt x="495" y="59"/>
                </a:lnTo>
                <a:lnTo>
                  <a:pt x="494" y="64"/>
                </a:lnTo>
                <a:lnTo>
                  <a:pt x="494" y="64"/>
                </a:lnTo>
                <a:close/>
                <a:moveTo>
                  <a:pt x="364" y="58"/>
                </a:moveTo>
                <a:lnTo>
                  <a:pt x="364" y="58"/>
                </a:lnTo>
                <a:lnTo>
                  <a:pt x="372" y="58"/>
                </a:lnTo>
                <a:lnTo>
                  <a:pt x="375" y="56"/>
                </a:lnTo>
                <a:lnTo>
                  <a:pt x="377" y="55"/>
                </a:lnTo>
                <a:lnTo>
                  <a:pt x="377" y="55"/>
                </a:lnTo>
                <a:lnTo>
                  <a:pt x="370" y="55"/>
                </a:lnTo>
                <a:lnTo>
                  <a:pt x="367" y="56"/>
                </a:lnTo>
                <a:lnTo>
                  <a:pt x="364" y="58"/>
                </a:lnTo>
                <a:lnTo>
                  <a:pt x="364" y="5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83" y="58"/>
                </a:lnTo>
                <a:lnTo>
                  <a:pt x="184" y="56"/>
                </a:lnTo>
                <a:lnTo>
                  <a:pt x="186" y="55"/>
                </a:lnTo>
                <a:lnTo>
                  <a:pt x="186" y="55"/>
                </a:lnTo>
                <a:lnTo>
                  <a:pt x="181" y="56"/>
                </a:lnTo>
                <a:lnTo>
                  <a:pt x="180" y="58"/>
                </a:lnTo>
                <a:lnTo>
                  <a:pt x="178" y="59"/>
                </a:lnTo>
                <a:lnTo>
                  <a:pt x="178" y="59"/>
                </a:lnTo>
                <a:close/>
                <a:moveTo>
                  <a:pt x="444" y="56"/>
                </a:moveTo>
                <a:lnTo>
                  <a:pt x="444" y="56"/>
                </a:lnTo>
                <a:lnTo>
                  <a:pt x="422" y="61"/>
                </a:lnTo>
                <a:lnTo>
                  <a:pt x="402" y="67"/>
                </a:lnTo>
                <a:lnTo>
                  <a:pt x="402" y="67"/>
                </a:lnTo>
                <a:lnTo>
                  <a:pt x="421" y="67"/>
                </a:lnTo>
                <a:lnTo>
                  <a:pt x="438" y="67"/>
                </a:lnTo>
                <a:lnTo>
                  <a:pt x="473" y="64"/>
                </a:lnTo>
                <a:lnTo>
                  <a:pt x="473" y="64"/>
                </a:lnTo>
                <a:lnTo>
                  <a:pt x="457" y="61"/>
                </a:lnTo>
                <a:lnTo>
                  <a:pt x="450" y="59"/>
                </a:lnTo>
                <a:lnTo>
                  <a:pt x="444" y="56"/>
                </a:lnTo>
                <a:lnTo>
                  <a:pt x="444" y="56"/>
                </a:lnTo>
                <a:close/>
                <a:moveTo>
                  <a:pt x="532" y="58"/>
                </a:moveTo>
                <a:lnTo>
                  <a:pt x="532" y="58"/>
                </a:lnTo>
                <a:lnTo>
                  <a:pt x="535" y="59"/>
                </a:lnTo>
                <a:lnTo>
                  <a:pt x="538" y="59"/>
                </a:lnTo>
                <a:lnTo>
                  <a:pt x="547" y="59"/>
                </a:lnTo>
                <a:lnTo>
                  <a:pt x="563" y="58"/>
                </a:lnTo>
                <a:lnTo>
                  <a:pt x="563" y="58"/>
                </a:lnTo>
                <a:lnTo>
                  <a:pt x="547" y="56"/>
                </a:lnTo>
                <a:lnTo>
                  <a:pt x="540" y="56"/>
                </a:lnTo>
                <a:lnTo>
                  <a:pt x="532" y="58"/>
                </a:lnTo>
                <a:lnTo>
                  <a:pt x="532" y="58"/>
                </a:lnTo>
                <a:close/>
                <a:moveTo>
                  <a:pt x="335" y="61"/>
                </a:moveTo>
                <a:lnTo>
                  <a:pt x="335" y="61"/>
                </a:lnTo>
                <a:lnTo>
                  <a:pt x="341" y="62"/>
                </a:lnTo>
                <a:lnTo>
                  <a:pt x="348" y="64"/>
                </a:lnTo>
                <a:lnTo>
                  <a:pt x="348" y="64"/>
                </a:lnTo>
                <a:lnTo>
                  <a:pt x="349" y="61"/>
                </a:lnTo>
                <a:lnTo>
                  <a:pt x="351" y="58"/>
                </a:lnTo>
                <a:lnTo>
                  <a:pt x="351" y="58"/>
                </a:lnTo>
                <a:lnTo>
                  <a:pt x="341" y="59"/>
                </a:lnTo>
                <a:lnTo>
                  <a:pt x="338" y="59"/>
                </a:lnTo>
                <a:lnTo>
                  <a:pt x="335" y="61"/>
                </a:lnTo>
                <a:lnTo>
                  <a:pt x="335" y="61"/>
                </a:lnTo>
                <a:close/>
                <a:moveTo>
                  <a:pt x="649" y="59"/>
                </a:moveTo>
                <a:lnTo>
                  <a:pt x="649" y="59"/>
                </a:lnTo>
                <a:lnTo>
                  <a:pt x="653" y="61"/>
                </a:lnTo>
                <a:lnTo>
                  <a:pt x="653" y="61"/>
                </a:lnTo>
                <a:lnTo>
                  <a:pt x="654" y="61"/>
                </a:lnTo>
                <a:lnTo>
                  <a:pt x="654" y="61"/>
                </a:lnTo>
                <a:lnTo>
                  <a:pt x="654" y="58"/>
                </a:lnTo>
                <a:lnTo>
                  <a:pt x="654" y="58"/>
                </a:lnTo>
                <a:lnTo>
                  <a:pt x="653" y="58"/>
                </a:lnTo>
                <a:lnTo>
                  <a:pt x="649" y="59"/>
                </a:lnTo>
                <a:lnTo>
                  <a:pt x="649" y="59"/>
                </a:lnTo>
                <a:close/>
                <a:moveTo>
                  <a:pt x="660" y="62"/>
                </a:moveTo>
                <a:lnTo>
                  <a:pt x="660" y="62"/>
                </a:lnTo>
                <a:lnTo>
                  <a:pt x="666" y="62"/>
                </a:lnTo>
                <a:lnTo>
                  <a:pt x="669" y="62"/>
                </a:lnTo>
                <a:lnTo>
                  <a:pt x="671" y="61"/>
                </a:lnTo>
                <a:lnTo>
                  <a:pt x="671" y="61"/>
                </a:lnTo>
                <a:lnTo>
                  <a:pt x="666" y="59"/>
                </a:lnTo>
                <a:lnTo>
                  <a:pt x="660" y="58"/>
                </a:lnTo>
                <a:lnTo>
                  <a:pt x="660" y="58"/>
                </a:lnTo>
                <a:lnTo>
                  <a:pt x="660" y="62"/>
                </a:lnTo>
                <a:lnTo>
                  <a:pt x="660" y="62"/>
                </a:lnTo>
                <a:close/>
                <a:moveTo>
                  <a:pt x="354" y="62"/>
                </a:moveTo>
                <a:lnTo>
                  <a:pt x="354" y="62"/>
                </a:lnTo>
                <a:lnTo>
                  <a:pt x="357" y="61"/>
                </a:lnTo>
                <a:lnTo>
                  <a:pt x="361" y="61"/>
                </a:lnTo>
                <a:lnTo>
                  <a:pt x="361" y="61"/>
                </a:lnTo>
                <a:lnTo>
                  <a:pt x="360" y="58"/>
                </a:lnTo>
                <a:lnTo>
                  <a:pt x="360" y="58"/>
                </a:lnTo>
                <a:lnTo>
                  <a:pt x="357" y="59"/>
                </a:lnTo>
                <a:lnTo>
                  <a:pt x="354" y="62"/>
                </a:lnTo>
                <a:lnTo>
                  <a:pt x="354" y="62"/>
                </a:lnTo>
                <a:close/>
                <a:moveTo>
                  <a:pt x="605" y="59"/>
                </a:moveTo>
                <a:lnTo>
                  <a:pt x="605" y="59"/>
                </a:lnTo>
                <a:lnTo>
                  <a:pt x="610" y="61"/>
                </a:lnTo>
                <a:lnTo>
                  <a:pt x="614" y="62"/>
                </a:lnTo>
                <a:lnTo>
                  <a:pt x="614" y="62"/>
                </a:lnTo>
                <a:lnTo>
                  <a:pt x="616" y="61"/>
                </a:lnTo>
                <a:lnTo>
                  <a:pt x="616" y="61"/>
                </a:lnTo>
                <a:lnTo>
                  <a:pt x="614" y="61"/>
                </a:lnTo>
                <a:lnTo>
                  <a:pt x="614" y="59"/>
                </a:lnTo>
                <a:lnTo>
                  <a:pt x="614" y="59"/>
                </a:lnTo>
                <a:lnTo>
                  <a:pt x="616" y="59"/>
                </a:lnTo>
                <a:lnTo>
                  <a:pt x="614" y="58"/>
                </a:lnTo>
                <a:lnTo>
                  <a:pt x="614" y="58"/>
                </a:lnTo>
                <a:lnTo>
                  <a:pt x="613" y="59"/>
                </a:lnTo>
                <a:lnTo>
                  <a:pt x="610" y="59"/>
                </a:lnTo>
                <a:lnTo>
                  <a:pt x="608" y="59"/>
                </a:lnTo>
                <a:lnTo>
                  <a:pt x="605" y="59"/>
                </a:lnTo>
                <a:lnTo>
                  <a:pt x="605" y="59"/>
                </a:lnTo>
                <a:close/>
                <a:moveTo>
                  <a:pt x="520" y="61"/>
                </a:moveTo>
                <a:lnTo>
                  <a:pt x="520" y="61"/>
                </a:lnTo>
                <a:lnTo>
                  <a:pt x="524" y="61"/>
                </a:lnTo>
                <a:lnTo>
                  <a:pt x="527" y="61"/>
                </a:lnTo>
                <a:lnTo>
                  <a:pt x="529" y="61"/>
                </a:lnTo>
                <a:lnTo>
                  <a:pt x="529" y="61"/>
                </a:lnTo>
                <a:lnTo>
                  <a:pt x="523" y="59"/>
                </a:lnTo>
                <a:lnTo>
                  <a:pt x="521" y="59"/>
                </a:lnTo>
                <a:lnTo>
                  <a:pt x="520" y="61"/>
                </a:lnTo>
                <a:lnTo>
                  <a:pt x="520" y="61"/>
                </a:lnTo>
                <a:close/>
                <a:moveTo>
                  <a:pt x="114" y="79"/>
                </a:moveTo>
                <a:lnTo>
                  <a:pt x="114" y="79"/>
                </a:lnTo>
                <a:lnTo>
                  <a:pt x="120" y="79"/>
                </a:lnTo>
                <a:lnTo>
                  <a:pt x="125" y="79"/>
                </a:lnTo>
                <a:lnTo>
                  <a:pt x="130" y="76"/>
                </a:lnTo>
                <a:lnTo>
                  <a:pt x="134" y="73"/>
                </a:lnTo>
                <a:lnTo>
                  <a:pt x="142" y="67"/>
                </a:lnTo>
                <a:lnTo>
                  <a:pt x="149" y="61"/>
                </a:lnTo>
                <a:lnTo>
                  <a:pt x="149" y="61"/>
                </a:lnTo>
                <a:lnTo>
                  <a:pt x="137" y="62"/>
                </a:lnTo>
                <a:lnTo>
                  <a:pt x="126" y="65"/>
                </a:lnTo>
                <a:lnTo>
                  <a:pt x="119" y="71"/>
                </a:lnTo>
                <a:lnTo>
                  <a:pt x="116" y="74"/>
                </a:lnTo>
                <a:lnTo>
                  <a:pt x="114" y="79"/>
                </a:lnTo>
                <a:lnTo>
                  <a:pt x="114" y="79"/>
                </a:lnTo>
                <a:close/>
                <a:moveTo>
                  <a:pt x="166" y="85"/>
                </a:moveTo>
                <a:lnTo>
                  <a:pt x="166" y="85"/>
                </a:lnTo>
                <a:lnTo>
                  <a:pt x="168" y="87"/>
                </a:lnTo>
                <a:lnTo>
                  <a:pt x="169" y="88"/>
                </a:lnTo>
                <a:lnTo>
                  <a:pt x="169" y="88"/>
                </a:lnTo>
                <a:lnTo>
                  <a:pt x="184" y="85"/>
                </a:lnTo>
                <a:lnTo>
                  <a:pt x="198" y="80"/>
                </a:lnTo>
                <a:lnTo>
                  <a:pt x="226" y="71"/>
                </a:lnTo>
                <a:lnTo>
                  <a:pt x="226" y="71"/>
                </a:lnTo>
                <a:lnTo>
                  <a:pt x="229" y="65"/>
                </a:lnTo>
                <a:lnTo>
                  <a:pt x="232" y="61"/>
                </a:lnTo>
                <a:lnTo>
                  <a:pt x="232" y="61"/>
                </a:lnTo>
                <a:lnTo>
                  <a:pt x="198" y="71"/>
                </a:lnTo>
                <a:lnTo>
                  <a:pt x="166" y="85"/>
                </a:lnTo>
                <a:lnTo>
                  <a:pt x="166" y="85"/>
                </a:lnTo>
                <a:close/>
                <a:moveTo>
                  <a:pt x="558" y="64"/>
                </a:moveTo>
                <a:lnTo>
                  <a:pt x="558" y="64"/>
                </a:lnTo>
                <a:lnTo>
                  <a:pt x="561" y="65"/>
                </a:lnTo>
                <a:lnTo>
                  <a:pt x="564" y="67"/>
                </a:lnTo>
                <a:lnTo>
                  <a:pt x="573" y="68"/>
                </a:lnTo>
                <a:lnTo>
                  <a:pt x="595" y="67"/>
                </a:lnTo>
                <a:lnTo>
                  <a:pt x="595" y="67"/>
                </a:lnTo>
                <a:lnTo>
                  <a:pt x="585" y="62"/>
                </a:lnTo>
                <a:lnTo>
                  <a:pt x="576" y="61"/>
                </a:lnTo>
                <a:lnTo>
                  <a:pt x="567" y="62"/>
                </a:lnTo>
                <a:lnTo>
                  <a:pt x="558" y="64"/>
                </a:lnTo>
                <a:lnTo>
                  <a:pt x="558" y="64"/>
                </a:lnTo>
                <a:close/>
                <a:moveTo>
                  <a:pt x="723" y="62"/>
                </a:moveTo>
                <a:lnTo>
                  <a:pt x="723" y="62"/>
                </a:lnTo>
                <a:lnTo>
                  <a:pt x="726" y="65"/>
                </a:lnTo>
                <a:lnTo>
                  <a:pt x="729" y="68"/>
                </a:lnTo>
                <a:lnTo>
                  <a:pt x="729" y="68"/>
                </a:lnTo>
                <a:lnTo>
                  <a:pt x="727" y="64"/>
                </a:lnTo>
                <a:lnTo>
                  <a:pt x="724" y="61"/>
                </a:lnTo>
                <a:lnTo>
                  <a:pt x="724" y="61"/>
                </a:lnTo>
                <a:lnTo>
                  <a:pt x="724" y="61"/>
                </a:lnTo>
                <a:lnTo>
                  <a:pt x="723" y="62"/>
                </a:lnTo>
                <a:lnTo>
                  <a:pt x="723" y="62"/>
                </a:lnTo>
                <a:close/>
                <a:moveTo>
                  <a:pt x="326" y="62"/>
                </a:moveTo>
                <a:lnTo>
                  <a:pt x="326" y="62"/>
                </a:lnTo>
                <a:lnTo>
                  <a:pt x="300" y="68"/>
                </a:lnTo>
                <a:lnTo>
                  <a:pt x="287" y="71"/>
                </a:lnTo>
                <a:lnTo>
                  <a:pt x="274" y="74"/>
                </a:lnTo>
                <a:lnTo>
                  <a:pt x="274" y="74"/>
                </a:lnTo>
                <a:lnTo>
                  <a:pt x="299" y="74"/>
                </a:lnTo>
                <a:lnTo>
                  <a:pt x="325" y="76"/>
                </a:lnTo>
                <a:lnTo>
                  <a:pt x="325" y="76"/>
                </a:lnTo>
                <a:lnTo>
                  <a:pt x="328" y="73"/>
                </a:lnTo>
                <a:lnTo>
                  <a:pt x="332" y="70"/>
                </a:lnTo>
                <a:lnTo>
                  <a:pt x="337" y="68"/>
                </a:lnTo>
                <a:lnTo>
                  <a:pt x="340" y="65"/>
                </a:lnTo>
                <a:lnTo>
                  <a:pt x="340" y="65"/>
                </a:lnTo>
                <a:lnTo>
                  <a:pt x="334" y="64"/>
                </a:lnTo>
                <a:lnTo>
                  <a:pt x="331" y="64"/>
                </a:lnTo>
                <a:lnTo>
                  <a:pt x="326" y="62"/>
                </a:lnTo>
                <a:lnTo>
                  <a:pt x="326" y="62"/>
                </a:lnTo>
                <a:close/>
                <a:moveTo>
                  <a:pt x="377" y="65"/>
                </a:moveTo>
                <a:lnTo>
                  <a:pt x="377" y="65"/>
                </a:lnTo>
                <a:lnTo>
                  <a:pt x="372" y="64"/>
                </a:lnTo>
                <a:lnTo>
                  <a:pt x="367" y="64"/>
                </a:lnTo>
                <a:lnTo>
                  <a:pt x="363" y="64"/>
                </a:lnTo>
                <a:lnTo>
                  <a:pt x="360" y="65"/>
                </a:lnTo>
                <a:lnTo>
                  <a:pt x="360" y="65"/>
                </a:lnTo>
                <a:lnTo>
                  <a:pt x="367" y="67"/>
                </a:lnTo>
                <a:lnTo>
                  <a:pt x="373" y="67"/>
                </a:lnTo>
                <a:lnTo>
                  <a:pt x="377" y="65"/>
                </a:lnTo>
                <a:lnTo>
                  <a:pt x="377" y="65"/>
                </a:lnTo>
                <a:close/>
                <a:moveTo>
                  <a:pt x="630" y="65"/>
                </a:moveTo>
                <a:lnTo>
                  <a:pt x="630" y="65"/>
                </a:lnTo>
                <a:lnTo>
                  <a:pt x="633" y="65"/>
                </a:lnTo>
                <a:lnTo>
                  <a:pt x="637" y="64"/>
                </a:lnTo>
                <a:lnTo>
                  <a:pt x="637" y="64"/>
                </a:lnTo>
                <a:lnTo>
                  <a:pt x="633" y="64"/>
                </a:lnTo>
                <a:lnTo>
                  <a:pt x="630" y="62"/>
                </a:lnTo>
                <a:lnTo>
                  <a:pt x="630" y="62"/>
                </a:lnTo>
                <a:lnTo>
                  <a:pt x="630" y="65"/>
                </a:lnTo>
                <a:lnTo>
                  <a:pt x="630" y="65"/>
                </a:lnTo>
                <a:close/>
                <a:moveTo>
                  <a:pt x="540" y="65"/>
                </a:moveTo>
                <a:lnTo>
                  <a:pt x="540" y="67"/>
                </a:lnTo>
                <a:lnTo>
                  <a:pt x="540" y="67"/>
                </a:lnTo>
                <a:lnTo>
                  <a:pt x="540" y="67"/>
                </a:lnTo>
                <a:lnTo>
                  <a:pt x="541" y="67"/>
                </a:lnTo>
                <a:lnTo>
                  <a:pt x="541" y="64"/>
                </a:lnTo>
                <a:lnTo>
                  <a:pt x="541" y="64"/>
                </a:lnTo>
                <a:lnTo>
                  <a:pt x="540" y="65"/>
                </a:lnTo>
                <a:lnTo>
                  <a:pt x="540" y="65"/>
                </a:lnTo>
                <a:close/>
                <a:moveTo>
                  <a:pt x="686" y="65"/>
                </a:moveTo>
                <a:lnTo>
                  <a:pt x="686" y="65"/>
                </a:lnTo>
                <a:lnTo>
                  <a:pt x="689" y="65"/>
                </a:lnTo>
                <a:lnTo>
                  <a:pt x="691" y="65"/>
                </a:lnTo>
                <a:lnTo>
                  <a:pt x="691" y="64"/>
                </a:lnTo>
                <a:lnTo>
                  <a:pt x="691" y="64"/>
                </a:lnTo>
                <a:lnTo>
                  <a:pt x="691" y="65"/>
                </a:lnTo>
                <a:lnTo>
                  <a:pt x="689" y="65"/>
                </a:lnTo>
                <a:lnTo>
                  <a:pt x="688" y="65"/>
                </a:lnTo>
                <a:lnTo>
                  <a:pt x="686" y="65"/>
                </a:lnTo>
                <a:lnTo>
                  <a:pt x="686" y="65"/>
                </a:lnTo>
                <a:close/>
                <a:moveTo>
                  <a:pt x="489" y="70"/>
                </a:moveTo>
                <a:lnTo>
                  <a:pt x="489" y="70"/>
                </a:lnTo>
                <a:lnTo>
                  <a:pt x="492" y="70"/>
                </a:lnTo>
                <a:lnTo>
                  <a:pt x="497" y="68"/>
                </a:lnTo>
                <a:lnTo>
                  <a:pt x="497" y="68"/>
                </a:lnTo>
                <a:lnTo>
                  <a:pt x="497" y="68"/>
                </a:lnTo>
                <a:lnTo>
                  <a:pt x="497" y="67"/>
                </a:lnTo>
                <a:lnTo>
                  <a:pt x="497" y="67"/>
                </a:lnTo>
                <a:lnTo>
                  <a:pt x="495" y="68"/>
                </a:lnTo>
                <a:lnTo>
                  <a:pt x="492" y="68"/>
                </a:lnTo>
                <a:lnTo>
                  <a:pt x="491" y="68"/>
                </a:lnTo>
                <a:lnTo>
                  <a:pt x="489" y="70"/>
                </a:lnTo>
                <a:lnTo>
                  <a:pt x="489" y="70"/>
                </a:lnTo>
                <a:close/>
                <a:moveTo>
                  <a:pt x="335" y="76"/>
                </a:moveTo>
                <a:lnTo>
                  <a:pt x="335" y="76"/>
                </a:lnTo>
                <a:lnTo>
                  <a:pt x="341" y="76"/>
                </a:lnTo>
                <a:lnTo>
                  <a:pt x="348" y="74"/>
                </a:lnTo>
                <a:lnTo>
                  <a:pt x="360" y="71"/>
                </a:lnTo>
                <a:lnTo>
                  <a:pt x="360" y="71"/>
                </a:lnTo>
                <a:lnTo>
                  <a:pt x="357" y="70"/>
                </a:lnTo>
                <a:lnTo>
                  <a:pt x="354" y="68"/>
                </a:lnTo>
                <a:lnTo>
                  <a:pt x="348" y="68"/>
                </a:lnTo>
                <a:lnTo>
                  <a:pt x="340" y="71"/>
                </a:lnTo>
                <a:lnTo>
                  <a:pt x="335" y="76"/>
                </a:lnTo>
                <a:lnTo>
                  <a:pt x="335" y="76"/>
                </a:lnTo>
                <a:close/>
                <a:moveTo>
                  <a:pt x="459" y="70"/>
                </a:moveTo>
                <a:lnTo>
                  <a:pt x="459" y="70"/>
                </a:lnTo>
                <a:lnTo>
                  <a:pt x="453" y="70"/>
                </a:lnTo>
                <a:lnTo>
                  <a:pt x="453" y="70"/>
                </a:lnTo>
                <a:lnTo>
                  <a:pt x="456" y="71"/>
                </a:lnTo>
                <a:lnTo>
                  <a:pt x="459" y="71"/>
                </a:lnTo>
                <a:lnTo>
                  <a:pt x="459" y="70"/>
                </a:lnTo>
                <a:lnTo>
                  <a:pt x="459" y="70"/>
                </a:lnTo>
                <a:close/>
                <a:moveTo>
                  <a:pt x="441" y="74"/>
                </a:moveTo>
                <a:lnTo>
                  <a:pt x="441" y="74"/>
                </a:lnTo>
                <a:lnTo>
                  <a:pt x="442" y="73"/>
                </a:lnTo>
                <a:lnTo>
                  <a:pt x="444" y="70"/>
                </a:lnTo>
                <a:lnTo>
                  <a:pt x="444" y="70"/>
                </a:lnTo>
                <a:lnTo>
                  <a:pt x="441" y="70"/>
                </a:lnTo>
                <a:lnTo>
                  <a:pt x="439" y="70"/>
                </a:lnTo>
                <a:lnTo>
                  <a:pt x="439" y="71"/>
                </a:lnTo>
                <a:lnTo>
                  <a:pt x="439" y="71"/>
                </a:lnTo>
                <a:lnTo>
                  <a:pt x="441" y="71"/>
                </a:lnTo>
                <a:lnTo>
                  <a:pt x="442" y="73"/>
                </a:lnTo>
                <a:lnTo>
                  <a:pt x="442" y="73"/>
                </a:lnTo>
                <a:lnTo>
                  <a:pt x="441" y="73"/>
                </a:lnTo>
                <a:lnTo>
                  <a:pt x="441" y="74"/>
                </a:lnTo>
                <a:lnTo>
                  <a:pt x="441" y="74"/>
                </a:lnTo>
                <a:close/>
                <a:moveTo>
                  <a:pt x="713" y="76"/>
                </a:moveTo>
                <a:lnTo>
                  <a:pt x="713" y="76"/>
                </a:lnTo>
                <a:lnTo>
                  <a:pt x="712" y="73"/>
                </a:lnTo>
                <a:lnTo>
                  <a:pt x="712" y="71"/>
                </a:lnTo>
                <a:lnTo>
                  <a:pt x="710" y="71"/>
                </a:lnTo>
                <a:lnTo>
                  <a:pt x="710" y="71"/>
                </a:lnTo>
                <a:lnTo>
                  <a:pt x="710" y="76"/>
                </a:lnTo>
                <a:lnTo>
                  <a:pt x="712" y="76"/>
                </a:lnTo>
                <a:lnTo>
                  <a:pt x="713" y="76"/>
                </a:lnTo>
                <a:lnTo>
                  <a:pt x="713" y="76"/>
                </a:lnTo>
                <a:close/>
                <a:moveTo>
                  <a:pt x="735" y="83"/>
                </a:moveTo>
                <a:lnTo>
                  <a:pt x="735" y="83"/>
                </a:lnTo>
                <a:lnTo>
                  <a:pt x="741" y="93"/>
                </a:lnTo>
                <a:lnTo>
                  <a:pt x="747" y="102"/>
                </a:lnTo>
                <a:lnTo>
                  <a:pt x="758" y="119"/>
                </a:lnTo>
                <a:lnTo>
                  <a:pt x="758" y="119"/>
                </a:lnTo>
                <a:lnTo>
                  <a:pt x="753" y="106"/>
                </a:lnTo>
                <a:lnTo>
                  <a:pt x="749" y="93"/>
                </a:lnTo>
                <a:lnTo>
                  <a:pt x="742" y="82"/>
                </a:lnTo>
                <a:lnTo>
                  <a:pt x="736" y="71"/>
                </a:lnTo>
                <a:lnTo>
                  <a:pt x="736" y="71"/>
                </a:lnTo>
                <a:lnTo>
                  <a:pt x="735" y="74"/>
                </a:lnTo>
                <a:lnTo>
                  <a:pt x="735" y="77"/>
                </a:lnTo>
                <a:lnTo>
                  <a:pt x="735" y="80"/>
                </a:lnTo>
                <a:lnTo>
                  <a:pt x="735" y="83"/>
                </a:lnTo>
                <a:lnTo>
                  <a:pt x="735" y="83"/>
                </a:lnTo>
                <a:close/>
                <a:moveTo>
                  <a:pt x="537" y="71"/>
                </a:moveTo>
                <a:lnTo>
                  <a:pt x="537" y="71"/>
                </a:lnTo>
                <a:lnTo>
                  <a:pt x="531" y="71"/>
                </a:lnTo>
                <a:lnTo>
                  <a:pt x="531" y="71"/>
                </a:lnTo>
                <a:lnTo>
                  <a:pt x="531" y="73"/>
                </a:lnTo>
                <a:lnTo>
                  <a:pt x="534" y="74"/>
                </a:lnTo>
                <a:lnTo>
                  <a:pt x="535" y="74"/>
                </a:lnTo>
                <a:lnTo>
                  <a:pt x="537" y="71"/>
                </a:lnTo>
                <a:lnTo>
                  <a:pt x="537" y="71"/>
                </a:lnTo>
                <a:close/>
                <a:moveTo>
                  <a:pt x="101" y="74"/>
                </a:moveTo>
                <a:lnTo>
                  <a:pt x="101" y="74"/>
                </a:lnTo>
                <a:lnTo>
                  <a:pt x="99" y="76"/>
                </a:lnTo>
                <a:lnTo>
                  <a:pt x="96" y="79"/>
                </a:lnTo>
                <a:lnTo>
                  <a:pt x="93" y="82"/>
                </a:lnTo>
                <a:lnTo>
                  <a:pt x="90" y="85"/>
                </a:lnTo>
                <a:lnTo>
                  <a:pt x="90" y="85"/>
                </a:lnTo>
                <a:lnTo>
                  <a:pt x="88" y="83"/>
                </a:lnTo>
                <a:lnTo>
                  <a:pt x="88" y="83"/>
                </a:lnTo>
                <a:lnTo>
                  <a:pt x="88" y="85"/>
                </a:lnTo>
                <a:lnTo>
                  <a:pt x="88" y="87"/>
                </a:lnTo>
                <a:lnTo>
                  <a:pt x="88" y="87"/>
                </a:lnTo>
                <a:lnTo>
                  <a:pt x="87" y="87"/>
                </a:lnTo>
                <a:lnTo>
                  <a:pt x="85" y="88"/>
                </a:lnTo>
                <a:lnTo>
                  <a:pt x="82" y="94"/>
                </a:lnTo>
                <a:lnTo>
                  <a:pt x="82" y="94"/>
                </a:lnTo>
                <a:lnTo>
                  <a:pt x="90" y="90"/>
                </a:lnTo>
                <a:lnTo>
                  <a:pt x="96" y="85"/>
                </a:lnTo>
                <a:lnTo>
                  <a:pt x="102" y="79"/>
                </a:lnTo>
                <a:lnTo>
                  <a:pt x="107" y="73"/>
                </a:lnTo>
                <a:lnTo>
                  <a:pt x="107" y="73"/>
                </a:lnTo>
                <a:lnTo>
                  <a:pt x="104" y="74"/>
                </a:lnTo>
                <a:lnTo>
                  <a:pt x="102" y="74"/>
                </a:lnTo>
                <a:lnTo>
                  <a:pt x="101" y="74"/>
                </a:lnTo>
                <a:lnTo>
                  <a:pt x="101" y="74"/>
                </a:lnTo>
                <a:close/>
                <a:moveTo>
                  <a:pt x="506" y="74"/>
                </a:moveTo>
                <a:lnTo>
                  <a:pt x="506" y="74"/>
                </a:lnTo>
                <a:lnTo>
                  <a:pt x="514" y="74"/>
                </a:lnTo>
                <a:lnTo>
                  <a:pt x="518" y="74"/>
                </a:lnTo>
                <a:lnTo>
                  <a:pt x="521" y="73"/>
                </a:lnTo>
                <a:lnTo>
                  <a:pt x="521" y="73"/>
                </a:lnTo>
                <a:lnTo>
                  <a:pt x="514" y="73"/>
                </a:lnTo>
                <a:lnTo>
                  <a:pt x="509" y="73"/>
                </a:lnTo>
                <a:lnTo>
                  <a:pt x="506" y="74"/>
                </a:lnTo>
                <a:lnTo>
                  <a:pt x="506" y="74"/>
                </a:lnTo>
                <a:close/>
                <a:moveTo>
                  <a:pt x="685" y="80"/>
                </a:moveTo>
                <a:lnTo>
                  <a:pt x="685" y="80"/>
                </a:lnTo>
                <a:lnTo>
                  <a:pt x="683" y="79"/>
                </a:lnTo>
                <a:lnTo>
                  <a:pt x="683" y="77"/>
                </a:lnTo>
                <a:lnTo>
                  <a:pt x="683" y="77"/>
                </a:lnTo>
                <a:lnTo>
                  <a:pt x="675" y="74"/>
                </a:lnTo>
                <a:lnTo>
                  <a:pt x="672" y="73"/>
                </a:lnTo>
                <a:lnTo>
                  <a:pt x="669" y="74"/>
                </a:lnTo>
                <a:lnTo>
                  <a:pt x="669" y="74"/>
                </a:lnTo>
                <a:lnTo>
                  <a:pt x="672" y="77"/>
                </a:lnTo>
                <a:lnTo>
                  <a:pt x="675" y="79"/>
                </a:lnTo>
                <a:lnTo>
                  <a:pt x="678" y="80"/>
                </a:lnTo>
                <a:lnTo>
                  <a:pt x="685" y="80"/>
                </a:lnTo>
                <a:lnTo>
                  <a:pt x="685" y="80"/>
                </a:lnTo>
                <a:close/>
                <a:moveTo>
                  <a:pt x="155" y="82"/>
                </a:moveTo>
                <a:lnTo>
                  <a:pt x="155" y="82"/>
                </a:lnTo>
                <a:lnTo>
                  <a:pt x="160" y="82"/>
                </a:lnTo>
                <a:lnTo>
                  <a:pt x="166" y="80"/>
                </a:lnTo>
                <a:lnTo>
                  <a:pt x="174" y="76"/>
                </a:lnTo>
                <a:lnTo>
                  <a:pt x="174" y="76"/>
                </a:lnTo>
                <a:lnTo>
                  <a:pt x="163" y="77"/>
                </a:lnTo>
                <a:lnTo>
                  <a:pt x="159" y="79"/>
                </a:lnTo>
                <a:lnTo>
                  <a:pt x="155" y="82"/>
                </a:lnTo>
                <a:lnTo>
                  <a:pt x="155" y="82"/>
                </a:lnTo>
                <a:close/>
                <a:moveTo>
                  <a:pt x="221" y="79"/>
                </a:moveTo>
                <a:lnTo>
                  <a:pt x="221" y="79"/>
                </a:lnTo>
                <a:lnTo>
                  <a:pt x="226" y="79"/>
                </a:lnTo>
                <a:lnTo>
                  <a:pt x="227" y="77"/>
                </a:lnTo>
                <a:lnTo>
                  <a:pt x="229" y="77"/>
                </a:lnTo>
                <a:lnTo>
                  <a:pt x="229" y="77"/>
                </a:lnTo>
                <a:lnTo>
                  <a:pt x="229" y="76"/>
                </a:lnTo>
                <a:lnTo>
                  <a:pt x="227" y="76"/>
                </a:lnTo>
                <a:lnTo>
                  <a:pt x="227" y="76"/>
                </a:lnTo>
                <a:lnTo>
                  <a:pt x="226" y="77"/>
                </a:lnTo>
                <a:lnTo>
                  <a:pt x="224" y="77"/>
                </a:lnTo>
                <a:lnTo>
                  <a:pt x="223" y="77"/>
                </a:lnTo>
                <a:lnTo>
                  <a:pt x="221" y="79"/>
                </a:lnTo>
                <a:lnTo>
                  <a:pt x="221" y="79"/>
                </a:lnTo>
                <a:close/>
                <a:moveTo>
                  <a:pt x="378" y="76"/>
                </a:moveTo>
                <a:lnTo>
                  <a:pt x="378" y="76"/>
                </a:lnTo>
                <a:lnTo>
                  <a:pt x="380" y="77"/>
                </a:lnTo>
                <a:lnTo>
                  <a:pt x="383" y="79"/>
                </a:lnTo>
                <a:lnTo>
                  <a:pt x="389" y="77"/>
                </a:lnTo>
                <a:lnTo>
                  <a:pt x="389" y="77"/>
                </a:lnTo>
                <a:lnTo>
                  <a:pt x="387" y="76"/>
                </a:lnTo>
                <a:lnTo>
                  <a:pt x="384" y="76"/>
                </a:lnTo>
                <a:lnTo>
                  <a:pt x="378" y="76"/>
                </a:lnTo>
                <a:lnTo>
                  <a:pt x="378" y="76"/>
                </a:lnTo>
                <a:close/>
                <a:moveTo>
                  <a:pt x="665" y="79"/>
                </a:moveTo>
                <a:lnTo>
                  <a:pt x="665" y="79"/>
                </a:lnTo>
                <a:lnTo>
                  <a:pt x="663" y="76"/>
                </a:lnTo>
                <a:lnTo>
                  <a:pt x="662" y="76"/>
                </a:lnTo>
                <a:lnTo>
                  <a:pt x="662" y="76"/>
                </a:lnTo>
                <a:lnTo>
                  <a:pt x="662" y="77"/>
                </a:lnTo>
                <a:lnTo>
                  <a:pt x="665" y="79"/>
                </a:lnTo>
                <a:lnTo>
                  <a:pt x="665" y="79"/>
                </a:lnTo>
                <a:close/>
                <a:moveTo>
                  <a:pt x="579" y="77"/>
                </a:moveTo>
                <a:lnTo>
                  <a:pt x="579" y="77"/>
                </a:lnTo>
                <a:lnTo>
                  <a:pt x="578" y="79"/>
                </a:lnTo>
                <a:lnTo>
                  <a:pt x="578" y="80"/>
                </a:lnTo>
                <a:lnTo>
                  <a:pt x="576" y="79"/>
                </a:lnTo>
                <a:lnTo>
                  <a:pt x="576" y="79"/>
                </a:lnTo>
                <a:lnTo>
                  <a:pt x="579" y="87"/>
                </a:lnTo>
                <a:lnTo>
                  <a:pt x="579" y="87"/>
                </a:lnTo>
                <a:lnTo>
                  <a:pt x="585" y="88"/>
                </a:lnTo>
                <a:lnTo>
                  <a:pt x="590" y="90"/>
                </a:lnTo>
                <a:lnTo>
                  <a:pt x="590" y="90"/>
                </a:lnTo>
                <a:lnTo>
                  <a:pt x="595" y="85"/>
                </a:lnTo>
                <a:lnTo>
                  <a:pt x="599" y="80"/>
                </a:lnTo>
                <a:lnTo>
                  <a:pt x="599" y="80"/>
                </a:lnTo>
                <a:lnTo>
                  <a:pt x="598" y="80"/>
                </a:lnTo>
                <a:lnTo>
                  <a:pt x="596" y="79"/>
                </a:lnTo>
                <a:lnTo>
                  <a:pt x="593" y="77"/>
                </a:lnTo>
                <a:lnTo>
                  <a:pt x="593" y="77"/>
                </a:lnTo>
                <a:lnTo>
                  <a:pt x="590" y="77"/>
                </a:lnTo>
                <a:lnTo>
                  <a:pt x="587" y="77"/>
                </a:lnTo>
                <a:lnTo>
                  <a:pt x="584" y="77"/>
                </a:lnTo>
                <a:lnTo>
                  <a:pt x="579" y="77"/>
                </a:lnTo>
                <a:lnTo>
                  <a:pt x="579" y="77"/>
                </a:lnTo>
                <a:close/>
                <a:moveTo>
                  <a:pt x="622" y="80"/>
                </a:moveTo>
                <a:lnTo>
                  <a:pt x="622" y="80"/>
                </a:lnTo>
                <a:lnTo>
                  <a:pt x="627" y="82"/>
                </a:lnTo>
                <a:lnTo>
                  <a:pt x="627" y="82"/>
                </a:lnTo>
                <a:lnTo>
                  <a:pt x="625" y="77"/>
                </a:lnTo>
                <a:lnTo>
                  <a:pt x="622" y="77"/>
                </a:lnTo>
                <a:lnTo>
                  <a:pt x="622" y="77"/>
                </a:lnTo>
                <a:lnTo>
                  <a:pt x="622" y="80"/>
                </a:lnTo>
                <a:lnTo>
                  <a:pt x="622" y="80"/>
                </a:lnTo>
                <a:close/>
                <a:moveTo>
                  <a:pt x="265" y="80"/>
                </a:moveTo>
                <a:lnTo>
                  <a:pt x="265" y="80"/>
                </a:lnTo>
                <a:lnTo>
                  <a:pt x="282" y="80"/>
                </a:lnTo>
                <a:lnTo>
                  <a:pt x="297" y="80"/>
                </a:lnTo>
                <a:lnTo>
                  <a:pt x="297" y="80"/>
                </a:lnTo>
                <a:lnTo>
                  <a:pt x="309" y="82"/>
                </a:lnTo>
                <a:lnTo>
                  <a:pt x="314" y="80"/>
                </a:lnTo>
                <a:lnTo>
                  <a:pt x="320" y="79"/>
                </a:lnTo>
                <a:lnTo>
                  <a:pt x="320" y="79"/>
                </a:lnTo>
                <a:lnTo>
                  <a:pt x="293" y="79"/>
                </a:lnTo>
                <a:lnTo>
                  <a:pt x="277" y="79"/>
                </a:lnTo>
                <a:lnTo>
                  <a:pt x="265" y="80"/>
                </a:lnTo>
                <a:lnTo>
                  <a:pt x="265" y="80"/>
                </a:lnTo>
                <a:close/>
                <a:moveTo>
                  <a:pt x="660" y="91"/>
                </a:moveTo>
                <a:lnTo>
                  <a:pt x="660" y="91"/>
                </a:lnTo>
                <a:lnTo>
                  <a:pt x="659" y="83"/>
                </a:lnTo>
                <a:lnTo>
                  <a:pt x="659" y="83"/>
                </a:lnTo>
                <a:lnTo>
                  <a:pt x="651" y="80"/>
                </a:lnTo>
                <a:lnTo>
                  <a:pt x="642" y="79"/>
                </a:lnTo>
                <a:lnTo>
                  <a:pt x="642" y="79"/>
                </a:lnTo>
                <a:lnTo>
                  <a:pt x="645" y="82"/>
                </a:lnTo>
                <a:lnTo>
                  <a:pt x="649" y="85"/>
                </a:lnTo>
                <a:lnTo>
                  <a:pt x="656" y="88"/>
                </a:lnTo>
                <a:lnTo>
                  <a:pt x="660" y="91"/>
                </a:lnTo>
                <a:lnTo>
                  <a:pt x="660" y="91"/>
                </a:lnTo>
                <a:close/>
                <a:moveTo>
                  <a:pt x="503" y="82"/>
                </a:moveTo>
                <a:lnTo>
                  <a:pt x="503" y="82"/>
                </a:lnTo>
                <a:lnTo>
                  <a:pt x="509" y="82"/>
                </a:lnTo>
                <a:lnTo>
                  <a:pt x="515" y="83"/>
                </a:lnTo>
                <a:lnTo>
                  <a:pt x="521" y="83"/>
                </a:lnTo>
                <a:lnTo>
                  <a:pt x="526" y="83"/>
                </a:lnTo>
                <a:lnTo>
                  <a:pt x="526" y="83"/>
                </a:lnTo>
                <a:lnTo>
                  <a:pt x="524" y="82"/>
                </a:lnTo>
                <a:lnTo>
                  <a:pt x="524" y="80"/>
                </a:lnTo>
                <a:lnTo>
                  <a:pt x="524" y="80"/>
                </a:lnTo>
                <a:lnTo>
                  <a:pt x="514" y="80"/>
                </a:lnTo>
                <a:lnTo>
                  <a:pt x="509" y="80"/>
                </a:lnTo>
                <a:lnTo>
                  <a:pt x="503" y="82"/>
                </a:lnTo>
                <a:lnTo>
                  <a:pt x="503" y="82"/>
                </a:lnTo>
                <a:close/>
                <a:moveTo>
                  <a:pt x="549" y="87"/>
                </a:moveTo>
                <a:lnTo>
                  <a:pt x="549" y="87"/>
                </a:lnTo>
                <a:lnTo>
                  <a:pt x="538" y="82"/>
                </a:lnTo>
                <a:lnTo>
                  <a:pt x="538" y="82"/>
                </a:lnTo>
                <a:lnTo>
                  <a:pt x="537" y="83"/>
                </a:lnTo>
                <a:lnTo>
                  <a:pt x="535" y="85"/>
                </a:lnTo>
                <a:lnTo>
                  <a:pt x="535" y="85"/>
                </a:lnTo>
                <a:lnTo>
                  <a:pt x="549" y="87"/>
                </a:lnTo>
                <a:lnTo>
                  <a:pt x="549" y="87"/>
                </a:lnTo>
                <a:close/>
                <a:moveTo>
                  <a:pt x="107" y="87"/>
                </a:moveTo>
                <a:lnTo>
                  <a:pt x="107" y="87"/>
                </a:lnTo>
                <a:lnTo>
                  <a:pt x="113" y="87"/>
                </a:lnTo>
                <a:lnTo>
                  <a:pt x="117" y="85"/>
                </a:lnTo>
                <a:lnTo>
                  <a:pt x="117" y="85"/>
                </a:lnTo>
                <a:lnTo>
                  <a:pt x="111" y="83"/>
                </a:lnTo>
                <a:lnTo>
                  <a:pt x="110" y="82"/>
                </a:lnTo>
                <a:lnTo>
                  <a:pt x="107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5"/>
                </a:lnTo>
                <a:lnTo>
                  <a:pt x="107" y="87"/>
                </a:lnTo>
                <a:lnTo>
                  <a:pt x="107" y="87"/>
                </a:lnTo>
                <a:close/>
                <a:moveTo>
                  <a:pt x="133" y="88"/>
                </a:moveTo>
                <a:lnTo>
                  <a:pt x="133" y="88"/>
                </a:lnTo>
                <a:lnTo>
                  <a:pt x="142" y="82"/>
                </a:lnTo>
                <a:lnTo>
                  <a:pt x="142" y="82"/>
                </a:lnTo>
                <a:lnTo>
                  <a:pt x="136" y="83"/>
                </a:lnTo>
                <a:lnTo>
                  <a:pt x="133" y="88"/>
                </a:lnTo>
                <a:lnTo>
                  <a:pt x="133" y="88"/>
                </a:lnTo>
                <a:close/>
                <a:moveTo>
                  <a:pt x="226" y="87"/>
                </a:moveTo>
                <a:lnTo>
                  <a:pt x="226" y="87"/>
                </a:lnTo>
                <a:lnTo>
                  <a:pt x="229" y="90"/>
                </a:lnTo>
                <a:lnTo>
                  <a:pt x="232" y="91"/>
                </a:lnTo>
                <a:lnTo>
                  <a:pt x="239" y="90"/>
                </a:lnTo>
                <a:lnTo>
                  <a:pt x="248" y="90"/>
                </a:lnTo>
                <a:lnTo>
                  <a:pt x="252" y="91"/>
                </a:lnTo>
                <a:lnTo>
                  <a:pt x="255" y="93"/>
                </a:lnTo>
                <a:lnTo>
                  <a:pt x="255" y="93"/>
                </a:lnTo>
                <a:lnTo>
                  <a:pt x="274" y="90"/>
                </a:lnTo>
                <a:lnTo>
                  <a:pt x="284" y="88"/>
                </a:lnTo>
                <a:lnTo>
                  <a:pt x="291" y="85"/>
                </a:lnTo>
                <a:lnTo>
                  <a:pt x="291" y="85"/>
                </a:lnTo>
                <a:lnTo>
                  <a:pt x="274" y="85"/>
                </a:lnTo>
                <a:lnTo>
                  <a:pt x="258" y="83"/>
                </a:lnTo>
                <a:lnTo>
                  <a:pt x="242" y="83"/>
                </a:lnTo>
                <a:lnTo>
                  <a:pt x="235" y="85"/>
                </a:lnTo>
                <a:lnTo>
                  <a:pt x="226" y="87"/>
                </a:lnTo>
                <a:lnTo>
                  <a:pt x="226" y="87"/>
                </a:lnTo>
                <a:close/>
                <a:moveTo>
                  <a:pt x="323" y="91"/>
                </a:moveTo>
                <a:lnTo>
                  <a:pt x="323" y="91"/>
                </a:lnTo>
                <a:lnTo>
                  <a:pt x="341" y="88"/>
                </a:lnTo>
                <a:lnTo>
                  <a:pt x="351" y="87"/>
                </a:lnTo>
                <a:lnTo>
                  <a:pt x="357" y="85"/>
                </a:lnTo>
                <a:lnTo>
                  <a:pt x="357" y="85"/>
                </a:lnTo>
                <a:lnTo>
                  <a:pt x="348" y="85"/>
                </a:lnTo>
                <a:lnTo>
                  <a:pt x="340" y="85"/>
                </a:lnTo>
                <a:lnTo>
                  <a:pt x="331" y="88"/>
                </a:lnTo>
                <a:lnTo>
                  <a:pt x="323" y="91"/>
                </a:lnTo>
                <a:lnTo>
                  <a:pt x="323" y="91"/>
                </a:lnTo>
                <a:close/>
                <a:moveTo>
                  <a:pt x="402" y="100"/>
                </a:moveTo>
                <a:lnTo>
                  <a:pt x="402" y="100"/>
                </a:lnTo>
                <a:lnTo>
                  <a:pt x="410" y="100"/>
                </a:lnTo>
                <a:lnTo>
                  <a:pt x="418" y="99"/>
                </a:lnTo>
                <a:lnTo>
                  <a:pt x="418" y="99"/>
                </a:lnTo>
                <a:lnTo>
                  <a:pt x="419" y="93"/>
                </a:lnTo>
                <a:lnTo>
                  <a:pt x="421" y="85"/>
                </a:lnTo>
                <a:lnTo>
                  <a:pt x="421" y="85"/>
                </a:lnTo>
                <a:lnTo>
                  <a:pt x="416" y="85"/>
                </a:lnTo>
                <a:lnTo>
                  <a:pt x="413" y="83"/>
                </a:lnTo>
                <a:lnTo>
                  <a:pt x="413" y="83"/>
                </a:lnTo>
                <a:lnTo>
                  <a:pt x="409" y="87"/>
                </a:lnTo>
                <a:lnTo>
                  <a:pt x="406" y="90"/>
                </a:lnTo>
                <a:lnTo>
                  <a:pt x="402" y="96"/>
                </a:lnTo>
                <a:lnTo>
                  <a:pt x="402" y="100"/>
                </a:lnTo>
                <a:lnTo>
                  <a:pt x="402" y="100"/>
                </a:lnTo>
                <a:close/>
                <a:moveTo>
                  <a:pt x="450" y="85"/>
                </a:moveTo>
                <a:lnTo>
                  <a:pt x="450" y="85"/>
                </a:lnTo>
                <a:lnTo>
                  <a:pt x="447" y="85"/>
                </a:lnTo>
                <a:lnTo>
                  <a:pt x="444" y="85"/>
                </a:lnTo>
                <a:lnTo>
                  <a:pt x="444" y="85"/>
                </a:lnTo>
                <a:lnTo>
                  <a:pt x="447" y="87"/>
                </a:lnTo>
                <a:lnTo>
                  <a:pt x="448" y="87"/>
                </a:lnTo>
                <a:lnTo>
                  <a:pt x="450" y="85"/>
                </a:lnTo>
                <a:lnTo>
                  <a:pt x="450" y="85"/>
                </a:lnTo>
                <a:close/>
                <a:moveTo>
                  <a:pt x="596" y="93"/>
                </a:moveTo>
                <a:lnTo>
                  <a:pt x="596" y="93"/>
                </a:lnTo>
                <a:lnTo>
                  <a:pt x="599" y="94"/>
                </a:lnTo>
                <a:lnTo>
                  <a:pt x="604" y="94"/>
                </a:lnTo>
                <a:lnTo>
                  <a:pt x="611" y="96"/>
                </a:lnTo>
                <a:lnTo>
                  <a:pt x="611" y="96"/>
                </a:lnTo>
                <a:lnTo>
                  <a:pt x="611" y="91"/>
                </a:lnTo>
                <a:lnTo>
                  <a:pt x="611" y="90"/>
                </a:lnTo>
                <a:lnTo>
                  <a:pt x="608" y="87"/>
                </a:lnTo>
                <a:lnTo>
                  <a:pt x="607" y="87"/>
                </a:lnTo>
                <a:lnTo>
                  <a:pt x="604" y="87"/>
                </a:lnTo>
                <a:lnTo>
                  <a:pt x="601" y="88"/>
                </a:lnTo>
                <a:lnTo>
                  <a:pt x="598" y="90"/>
                </a:lnTo>
                <a:lnTo>
                  <a:pt x="596" y="93"/>
                </a:lnTo>
                <a:lnTo>
                  <a:pt x="596" y="93"/>
                </a:lnTo>
                <a:close/>
                <a:moveTo>
                  <a:pt x="680" y="87"/>
                </a:moveTo>
                <a:lnTo>
                  <a:pt x="680" y="87"/>
                </a:lnTo>
                <a:lnTo>
                  <a:pt x="685" y="91"/>
                </a:lnTo>
                <a:lnTo>
                  <a:pt x="689" y="97"/>
                </a:lnTo>
                <a:lnTo>
                  <a:pt x="689" y="97"/>
                </a:lnTo>
                <a:lnTo>
                  <a:pt x="689" y="96"/>
                </a:lnTo>
                <a:lnTo>
                  <a:pt x="688" y="93"/>
                </a:lnTo>
                <a:lnTo>
                  <a:pt x="686" y="90"/>
                </a:lnTo>
                <a:lnTo>
                  <a:pt x="686" y="88"/>
                </a:lnTo>
                <a:lnTo>
                  <a:pt x="686" y="88"/>
                </a:lnTo>
                <a:lnTo>
                  <a:pt x="683" y="85"/>
                </a:lnTo>
                <a:lnTo>
                  <a:pt x="680" y="85"/>
                </a:lnTo>
                <a:lnTo>
                  <a:pt x="680" y="87"/>
                </a:lnTo>
                <a:lnTo>
                  <a:pt x="680" y="87"/>
                </a:lnTo>
                <a:close/>
                <a:moveTo>
                  <a:pt x="302" y="90"/>
                </a:moveTo>
                <a:lnTo>
                  <a:pt x="302" y="90"/>
                </a:lnTo>
                <a:lnTo>
                  <a:pt x="305" y="91"/>
                </a:lnTo>
                <a:lnTo>
                  <a:pt x="309" y="91"/>
                </a:lnTo>
                <a:lnTo>
                  <a:pt x="316" y="87"/>
                </a:lnTo>
                <a:lnTo>
                  <a:pt x="316" y="87"/>
                </a:lnTo>
                <a:lnTo>
                  <a:pt x="308" y="88"/>
                </a:lnTo>
                <a:lnTo>
                  <a:pt x="305" y="88"/>
                </a:lnTo>
                <a:lnTo>
                  <a:pt x="302" y="90"/>
                </a:lnTo>
                <a:lnTo>
                  <a:pt x="302" y="90"/>
                </a:lnTo>
                <a:close/>
                <a:moveTo>
                  <a:pt x="462" y="88"/>
                </a:moveTo>
                <a:lnTo>
                  <a:pt x="462" y="88"/>
                </a:lnTo>
                <a:lnTo>
                  <a:pt x="466" y="90"/>
                </a:lnTo>
                <a:lnTo>
                  <a:pt x="470" y="90"/>
                </a:lnTo>
                <a:lnTo>
                  <a:pt x="471" y="88"/>
                </a:lnTo>
                <a:lnTo>
                  <a:pt x="471" y="88"/>
                </a:lnTo>
                <a:lnTo>
                  <a:pt x="470" y="87"/>
                </a:lnTo>
                <a:lnTo>
                  <a:pt x="466" y="87"/>
                </a:lnTo>
                <a:lnTo>
                  <a:pt x="463" y="87"/>
                </a:lnTo>
                <a:lnTo>
                  <a:pt x="462" y="88"/>
                </a:lnTo>
                <a:lnTo>
                  <a:pt x="462" y="88"/>
                </a:lnTo>
                <a:close/>
                <a:moveTo>
                  <a:pt x="526" y="94"/>
                </a:moveTo>
                <a:lnTo>
                  <a:pt x="526" y="94"/>
                </a:lnTo>
                <a:lnTo>
                  <a:pt x="526" y="93"/>
                </a:lnTo>
                <a:lnTo>
                  <a:pt x="526" y="88"/>
                </a:lnTo>
                <a:lnTo>
                  <a:pt x="526" y="88"/>
                </a:lnTo>
                <a:lnTo>
                  <a:pt x="514" y="88"/>
                </a:lnTo>
                <a:lnTo>
                  <a:pt x="506" y="87"/>
                </a:lnTo>
                <a:lnTo>
                  <a:pt x="500" y="88"/>
                </a:lnTo>
                <a:lnTo>
                  <a:pt x="500" y="88"/>
                </a:lnTo>
                <a:lnTo>
                  <a:pt x="512" y="91"/>
                </a:lnTo>
                <a:lnTo>
                  <a:pt x="526" y="94"/>
                </a:lnTo>
                <a:lnTo>
                  <a:pt x="526" y="94"/>
                </a:lnTo>
                <a:close/>
                <a:moveTo>
                  <a:pt x="491" y="94"/>
                </a:moveTo>
                <a:lnTo>
                  <a:pt x="491" y="94"/>
                </a:lnTo>
                <a:lnTo>
                  <a:pt x="491" y="93"/>
                </a:lnTo>
                <a:lnTo>
                  <a:pt x="491" y="90"/>
                </a:lnTo>
                <a:lnTo>
                  <a:pt x="491" y="90"/>
                </a:lnTo>
                <a:lnTo>
                  <a:pt x="479" y="88"/>
                </a:lnTo>
                <a:lnTo>
                  <a:pt x="479" y="88"/>
                </a:lnTo>
                <a:lnTo>
                  <a:pt x="483" y="91"/>
                </a:lnTo>
                <a:lnTo>
                  <a:pt x="491" y="94"/>
                </a:lnTo>
                <a:lnTo>
                  <a:pt x="491" y="94"/>
                </a:lnTo>
                <a:close/>
                <a:moveTo>
                  <a:pt x="691" y="90"/>
                </a:moveTo>
                <a:lnTo>
                  <a:pt x="691" y="90"/>
                </a:lnTo>
                <a:lnTo>
                  <a:pt x="695" y="102"/>
                </a:lnTo>
                <a:lnTo>
                  <a:pt x="695" y="102"/>
                </a:lnTo>
                <a:lnTo>
                  <a:pt x="697" y="106"/>
                </a:lnTo>
                <a:lnTo>
                  <a:pt x="700" y="109"/>
                </a:lnTo>
                <a:lnTo>
                  <a:pt x="701" y="109"/>
                </a:lnTo>
                <a:lnTo>
                  <a:pt x="701" y="109"/>
                </a:lnTo>
                <a:lnTo>
                  <a:pt x="698" y="97"/>
                </a:lnTo>
                <a:lnTo>
                  <a:pt x="695" y="91"/>
                </a:lnTo>
                <a:lnTo>
                  <a:pt x="691" y="88"/>
                </a:lnTo>
                <a:lnTo>
                  <a:pt x="691" y="88"/>
                </a:lnTo>
                <a:lnTo>
                  <a:pt x="691" y="90"/>
                </a:lnTo>
                <a:lnTo>
                  <a:pt x="691" y="90"/>
                </a:lnTo>
                <a:close/>
                <a:moveTo>
                  <a:pt x="422" y="100"/>
                </a:moveTo>
                <a:lnTo>
                  <a:pt x="422" y="100"/>
                </a:lnTo>
                <a:lnTo>
                  <a:pt x="428" y="100"/>
                </a:lnTo>
                <a:lnTo>
                  <a:pt x="433" y="99"/>
                </a:lnTo>
                <a:lnTo>
                  <a:pt x="433" y="99"/>
                </a:lnTo>
                <a:lnTo>
                  <a:pt x="433" y="96"/>
                </a:lnTo>
                <a:lnTo>
                  <a:pt x="431" y="94"/>
                </a:lnTo>
                <a:lnTo>
                  <a:pt x="430" y="91"/>
                </a:lnTo>
                <a:lnTo>
                  <a:pt x="430" y="88"/>
                </a:lnTo>
                <a:lnTo>
                  <a:pt x="430" y="88"/>
                </a:lnTo>
                <a:lnTo>
                  <a:pt x="427" y="88"/>
                </a:lnTo>
                <a:lnTo>
                  <a:pt x="425" y="90"/>
                </a:lnTo>
                <a:lnTo>
                  <a:pt x="424" y="93"/>
                </a:lnTo>
                <a:lnTo>
                  <a:pt x="424" y="97"/>
                </a:lnTo>
                <a:lnTo>
                  <a:pt x="422" y="100"/>
                </a:lnTo>
                <a:lnTo>
                  <a:pt x="422" y="100"/>
                </a:lnTo>
                <a:close/>
                <a:moveTo>
                  <a:pt x="637" y="100"/>
                </a:moveTo>
                <a:lnTo>
                  <a:pt x="637" y="100"/>
                </a:lnTo>
                <a:lnTo>
                  <a:pt x="646" y="102"/>
                </a:lnTo>
                <a:lnTo>
                  <a:pt x="646" y="102"/>
                </a:lnTo>
                <a:lnTo>
                  <a:pt x="645" y="96"/>
                </a:lnTo>
                <a:lnTo>
                  <a:pt x="642" y="90"/>
                </a:lnTo>
                <a:lnTo>
                  <a:pt x="642" y="90"/>
                </a:lnTo>
                <a:lnTo>
                  <a:pt x="637" y="90"/>
                </a:lnTo>
                <a:lnTo>
                  <a:pt x="633" y="88"/>
                </a:lnTo>
                <a:lnTo>
                  <a:pt x="633" y="88"/>
                </a:lnTo>
                <a:lnTo>
                  <a:pt x="634" y="96"/>
                </a:lnTo>
                <a:lnTo>
                  <a:pt x="637" y="100"/>
                </a:lnTo>
                <a:lnTo>
                  <a:pt x="637" y="100"/>
                </a:lnTo>
                <a:close/>
                <a:moveTo>
                  <a:pt x="136" y="94"/>
                </a:moveTo>
                <a:lnTo>
                  <a:pt x="136" y="94"/>
                </a:lnTo>
                <a:lnTo>
                  <a:pt x="139" y="94"/>
                </a:lnTo>
                <a:lnTo>
                  <a:pt x="142" y="94"/>
                </a:lnTo>
                <a:lnTo>
                  <a:pt x="146" y="91"/>
                </a:lnTo>
                <a:lnTo>
                  <a:pt x="148" y="88"/>
                </a:lnTo>
                <a:lnTo>
                  <a:pt x="148" y="88"/>
                </a:lnTo>
                <a:lnTo>
                  <a:pt x="140" y="91"/>
                </a:lnTo>
                <a:lnTo>
                  <a:pt x="136" y="94"/>
                </a:lnTo>
                <a:lnTo>
                  <a:pt x="136" y="94"/>
                </a:lnTo>
                <a:close/>
                <a:moveTo>
                  <a:pt x="155" y="93"/>
                </a:moveTo>
                <a:lnTo>
                  <a:pt x="155" y="93"/>
                </a:lnTo>
                <a:lnTo>
                  <a:pt x="159" y="91"/>
                </a:lnTo>
                <a:lnTo>
                  <a:pt x="160" y="91"/>
                </a:lnTo>
                <a:lnTo>
                  <a:pt x="162" y="90"/>
                </a:lnTo>
                <a:lnTo>
                  <a:pt x="162" y="90"/>
                </a:lnTo>
                <a:lnTo>
                  <a:pt x="160" y="90"/>
                </a:lnTo>
                <a:lnTo>
                  <a:pt x="157" y="90"/>
                </a:lnTo>
                <a:lnTo>
                  <a:pt x="155" y="91"/>
                </a:lnTo>
                <a:lnTo>
                  <a:pt x="155" y="93"/>
                </a:lnTo>
                <a:lnTo>
                  <a:pt x="155" y="93"/>
                </a:lnTo>
                <a:close/>
                <a:moveTo>
                  <a:pt x="395" y="96"/>
                </a:moveTo>
                <a:lnTo>
                  <a:pt x="395" y="96"/>
                </a:lnTo>
                <a:lnTo>
                  <a:pt x="395" y="93"/>
                </a:lnTo>
                <a:lnTo>
                  <a:pt x="393" y="88"/>
                </a:lnTo>
                <a:lnTo>
                  <a:pt x="393" y="88"/>
                </a:lnTo>
                <a:lnTo>
                  <a:pt x="390" y="88"/>
                </a:lnTo>
                <a:lnTo>
                  <a:pt x="390" y="88"/>
                </a:lnTo>
                <a:lnTo>
                  <a:pt x="392" y="94"/>
                </a:lnTo>
                <a:lnTo>
                  <a:pt x="393" y="96"/>
                </a:lnTo>
                <a:lnTo>
                  <a:pt x="395" y="96"/>
                </a:lnTo>
                <a:lnTo>
                  <a:pt x="395" y="96"/>
                </a:lnTo>
                <a:close/>
                <a:moveTo>
                  <a:pt x="445" y="90"/>
                </a:moveTo>
                <a:lnTo>
                  <a:pt x="445" y="90"/>
                </a:lnTo>
                <a:lnTo>
                  <a:pt x="445" y="94"/>
                </a:lnTo>
                <a:lnTo>
                  <a:pt x="447" y="100"/>
                </a:lnTo>
                <a:lnTo>
                  <a:pt x="447" y="100"/>
                </a:lnTo>
                <a:lnTo>
                  <a:pt x="454" y="100"/>
                </a:lnTo>
                <a:lnTo>
                  <a:pt x="457" y="99"/>
                </a:lnTo>
                <a:lnTo>
                  <a:pt x="459" y="96"/>
                </a:lnTo>
                <a:lnTo>
                  <a:pt x="459" y="96"/>
                </a:lnTo>
                <a:lnTo>
                  <a:pt x="456" y="93"/>
                </a:lnTo>
                <a:lnTo>
                  <a:pt x="453" y="91"/>
                </a:lnTo>
                <a:lnTo>
                  <a:pt x="445" y="90"/>
                </a:lnTo>
                <a:lnTo>
                  <a:pt x="445" y="90"/>
                </a:lnTo>
                <a:close/>
                <a:moveTo>
                  <a:pt x="546" y="102"/>
                </a:moveTo>
                <a:lnTo>
                  <a:pt x="546" y="102"/>
                </a:lnTo>
                <a:lnTo>
                  <a:pt x="549" y="97"/>
                </a:lnTo>
                <a:lnTo>
                  <a:pt x="549" y="94"/>
                </a:lnTo>
                <a:lnTo>
                  <a:pt x="550" y="91"/>
                </a:lnTo>
                <a:lnTo>
                  <a:pt x="550" y="91"/>
                </a:lnTo>
                <a:lnTo>
                  <a:pt x="534" y="90"/>
                </a:lnTo>
                <a:lnTo>
                  <a:pt x="534" y="90"/>
                </a:lnTo>
                <a:lnTo>
                  <a:pt x="535" y="96"/>
                </a:lnTo>
                <a:lnTo>
                  <a:pt x="537" y="99"/>
                </a:lnTo>
                <a:lnTo>
                  <a:pt x="541" y="100"/>
                </a:lnTo>
                <a:lnTo>
                  <a:pt x="546" y="102"/>
                </a:lnTo>
                <a:lnTo>
                  <a:pt x="546" y="102"/>
                </a:lnTo>
                <a:close/>
                <a:moveTo>
                  <a:pt x="710" y="108"/>
                </a:moveTo>
                <a:lnTo>
                  <a:pt x="710" y="108"/>
                </a:lnTo>
                <a:lnTo>
                  <a:pt x="712" y="108"/>
                </a:lnTo>
                <a:lnTo>
                  <a:pt x="713" y="108"/>
                </a:lnTo>
                <a:lnTo>
                  <a:pt x="713" y="108"/>
                </a:lnTo>
                <a:lnTo>
                  <a:pt x="709" y="91"/>
                </a:lnTo>
                <a:lnTo>
                  <a:pt x="709" y="91"/>
                </a:lnTo>
                <a:lnTo>
                  <a:pt x="704" y="90"/>
                </a:lnTo>
                <a:lnTo>
                  <a:pt x="703" y="90"/>
                </a:lnTo>
                <a:lnTo>
                  <a:pt x="700" y="90"/>
                </a:lnTo>
                <a:lnTo>
                  <a:pt x="700" y="90"/>
                </a:lnTo>
                <a:lnTo>
                  <a:pt x="704" y="100"/>
                </a:lnTo>
                <a:lnTo>
                  <a:pt x="710" y="108"/>
                </a:lnTo>
                <a:lnTo>
                  <a:pt x="710" y="108"/>
                </a:lnTo>
                <a:close/>
                <a:moveTo>
                  <a:pt x="91" y="103"/>
                </a:moveTo>
                <a:lnTo>
                  <a:pt x="91" y="103"/>
                </a:lnTo>
                <a:lnTo>
                  <a:pt x="105" y="100"/>
                </a:lnTo>
                <a:lnTo>
                  <a:pt x="111" y="97"/>
                </a:lnTo>
                <a:lnTo>
                  <a:pt x="113" y="94"/>
                </a:lnTo>
                <a:lnTo>
                  <a:pt x="114" y="91"/>
                </a:lnTo>
                <a:lnTo>
                  <a:pt x="114" y="91"/>
                </a:lnTo>
                <a:lnTo>
                  <a:pt x="105" y="91"/>
                </a:lnTo>
                <a:lnTo>
                  <a:pt x="99" y="93"/>
                </a:lnTo>
                <a:lnTo>
                  <a:pt x="94" y="97"/>
                </a:lnTo>
                <a:lnTo>
                  <a:pt x="91" y="103"/>
                </a:lnTo>
                <a:lnTo>
                  <a:pt x="91" y="103"/>
                </a:lnTo>
                <a:close/>
                <a:moveTo>
                  <a:pt x="369" y="105"/>
                </a:moveTo>
                <a:lnTo>
                  <a:pt x="369" y="105"/>
                </a:lnTo>
                <a:lnTo>
                  <a:pt x="373" y="103"/>
                </a:lnTo>
                <a:lnTo>
                  <a:pt x="378" y="102"/>
                </a:lnTo>
                <a:lnTo>
                  <a:pt x="390" y="102"/>
                </a:lnTo>
                <a:lnTo>
                  <a:pt x="390" y="102"/>
                </a:lnTo>
                <a:lnTo>
                  <a:pt x="387" y="96"/>
                </a:lnTo>
                <a:lnTo>
                  <a:pt x="384" y="90"/>
                </a:lnTo>
                <a:lnTo>
                  <a:pt x="384" y="90"/>
                </a:lnTo>
                <a:lnTo>
                  <a:pt x="377" y="91"/>
                </a:lnTo>
                <a:lnTo>
                  <a:pt x="369" y="93"/>
                </a:lnTo>
                <a:lnTo>
                  <a:pt x="369" y="93"/>
                </a:lnTo>
                <a:lnTo>
                  <a:pt x="367" y="99"/>
                </a:lnTo>
                <a:lnTo>
                  <a:pt x="364" y="103"/>
                </a:lnTo>
                <a:lnTo>
                  <a:pt x="364" y="103"/>
                </a:lnTo>
                <a:lnTo>
                  <a:pt x="369" y="103"/>
                </a:lnTo>
                <a:lnTo>
                  <a:pt x="370" y="103"/>
                </a:lnTo>
                <a:lnTo>
                  <a:pt x="369" y="105"/>
                </a:lnTo>
                <a:lnTo>
                  <a:pt x="369" y="105"/>
                </a:lnTo>
                <a:close/>
                <a:moveTo>
                  <a:pt x="733" y="109"/>
                </a:moveTo>
                <a:lnTo>
                  <a:pt x="733" y="109"/>
                </a:lnTo>
                <a:lnTo>
                  <a:pt x="729" y="99"/>
                </a:lnTo>
                <a:lnTo>
                  <a:pt x="726" y="94"/>
                </a:lnTo>
                <a:lnTo>
                  <a:pt x="723" y="91"/>
                </a:lnTo>
                <a:lnTo>
                  <a:pt x="723" y="91"/>
                </a:lnTo>
                <a:lnTo>
                  <a:pt x="724" y="96"/>
                </a:lnTo>
                <a:lnTo>
                  <a:pt x="727" y="102"/>
                </a:lnTo>
                <a:lnTo>
                  <a:pt x="733" y="109"/>
                </a:lnTo>
                <a:lnTo>
                  <a:pt x="733" y="109"/>
                </a:lnTo>
                <a:close/>
                <a:moveTo>
                  <a:pt x="556" y="91"/>
                </a:moveTo>
                <a:lnTo>
                  <a:pt x="556" y="91"/>
                </a:lnTo>
                <a:lnTo>
                  <a:pt x="553" y="97"/>
                </a:lnTo>
                <a:lnTo>
                  <a:pt x="552" y="105"/>
                </a:lnTo>
                <a:lnTo>
                  <a:pt x="552" y="105"/>
                </a:lnTo>
                <a:lnTo>
                  <a:pt x="556" y="106"/>
                </a:lnTo>
                <a:lnTo>
                  <a:pt x="561" y="108"/>
                </a:lnTo>
                <a:lnTo>
                  <a:pt x="573" y="109"/>
                </a:lnTo>
                <a:lnTo>
                  <a:pt x="573" y="109"/>
                </a:lnTo>
                <a:lnTo>
                  <a:pt x="572" y="102"/>
                </a:lnTo>
                <a:lnTo>
                  <a:pt x="570" y="94"/>
                </a:lnTo>
                <a:lnTo>
                  <a:pt x="570" y="94"/>
                </a:lnTo>
                <a:lnTo>
                  <a:pt x="564" y="93"/>
                </a:lnTo>
                <a:lnTo>
                  <a:pt x="556" y="91"/>
                </a:lnTo>
                <a:lnTo>
                  <a:pt x="556" y="91"/>
                </a:lnTo>
                <a:close/>
                <a:moveTo>
                  <a:pt x="627" y="99"/>
                </a:moveTo>
                <a:lnTo>
                  <a:pt x="627" y="99"/>
                </a:lnTo>
                <a:lnTo>
                  <a:pt x="628" y="99"/>
                </a:lnTo>
                <a:lnTo>
                  <a:pt x="631" y="99"/>
                </a:lnTo>
                <a:lnTo>
                  <a:pt x="631" y="99"/>
                </a:lnTo>
                <a:lnTo>
                  <a:pt x="630" y="96"/>
                </a:lnTo>
                <a:lnTo>
                  <a:pt x="628" y="91"/>
                </a:lnTo>
                <a:lnTo>
                  <a:pt x="628" y="91"/>
                </a:lnTo>
                <a:lnTo>
                  <a:pt x="627" y="96"/>
                </a:lnTo>
                <a:lnTo>
                  <a:pt x="627" y="99"/>
                </a:lnTo>
                <a:lnTo>
                  <a:pt x="627" y="99"/>
                </a:lnTo>
                <a:close/>
                <a:moveTo>
                  <a:pt x="675" y="97"/>
                </a:moveTo>
                <a:lnTo>
                  <a:pt x="675" y="97"/>
                </a:lnTo>
                <a:lnTo>
                  <a:pt x="674" y="93"/>
                </a:lnTo>
                <a:lnTo>
                  <a:pt x="672" y="91"/>
                </a:lnTo>
                <a:lnTo>
                  <a:pt x="672" y="91"/>
                </a:lnTo>
                <a:lnTo>
                  <a:pt x="672" y="94"/>
                </a:lnTo>
                <a:lnTo>
                  <a:pt x="675" y="97"/>
                </a:lnTo>
                <a:lnTo>
                  <a:pt x="675" y="97"/>
                </a:lnTo>
                <a:close/>
                <a:moveTo>
                  <a:pt x="259" y="99"/>
                </a:moveTo>
                <a:lnTo>
                  <a:pt x="259" y="99"/>
                </a:lnTo>
                <a:lnTo>
                  <a:pt x="265" y="97"/>
                </a:lnTo>
                <a:lnTo>
                  <a:pt x="270" y="97"/>
                </a:lnTo>
                <a:lnTo>
                  <a:pt x="279" y="100"/>
                </a:lnTo>
                <a:lnTo>
                  <a:pt x="279" y="100"/>
                </a:lnTo>
                <a:lnTo>
                  <a:pt x="284" y="97"/>
                </a:lnTo>
                <a:lnTo>
                  <a:pt x="287" y="93"/>
                </a:lnTo>
                <a:lnTo>
                  <a:pt x="287" y="93"/>
                </a:lnTo>
                <a:lnTo>
                  <a:pt x="271" y="94"/>
                </a:lnTo>
                <a:lnTo>
                  <a:pt x="265" y="96"/>
                </a:lnTo>
                <a:lnTo>
                  <a:pt x="259" y="99"/>
                </a:lnTo>
                <a:lnTo>
                  <a:pt x="259" y="99"/>
                </a:lnTo>
                <a:close/>
                <a:moveTo>
                  <a:pt x="497" y="96"/>
                </a:moveTo>
                <a:lnTo>
                  <a:pt x="497" y="96"/>
                </a:lnTo>
                <a:lnTo>
                  <a:pt x="511" y="99"/>
                </a:lnTo>
                <a:lnTo>
                  <a:pt x="521" y="103"/>
                </a:lnTo>
                <a:lnTo>
                  <a:pt x="521" y="103"/>
                </a:lnTo>
                <a:lnTo>
                  <a:pt x="523" y="99"/>
                </a:lnTo>
                <a:lnTo>
                  <a:pt x="523" y="99"/>
                </a:lnTo>
                <a:lnTo>
                  <a:pt x="512" y="96"/>
                </a:lnTo>
                <a:lnTo>
                  <a:pt x="499" y="93"/>
                </a:lnTo>
                <a:lnTo>
                  <a:pt x="499" y="93"/>
                </a:lnTo>
                <a:lnTo>
                  <a:pt x="499" y="94"/>
                </a:lnTo>
                <a:lnTo>
                  <a:pt x="497" y="96"/>
                </a:lnTo>
                <a:lnTo>
                  <a:pt x="497" y="96"/>
                </a:lnTo>
                <a:close/>
                <a:moveTo>
                  <a:pt x="660" y="106"/>
                </a:moveTo>
                <a:lnTo>
                  <a:pt x="660" y="106"/>
                </a:lnTo>
                <a:lnTo>
                  <a:pt x="660" y="102"/>
                </a:lnTo>
                <a:lnTo>
                  <a:pt x="660" y="97"/>
                </a:lnTo>
                <a:lnTo>
                  <a:pt x="660" y="97"/>
                </a:lnTo>
                <a:lnTo>
                  <a:pt x="656" y="94"/>
                </a:lnTo>
                <a:lnTo>
                  <a:pt x="649" y="93"/>
                </a:lnTo>
                <a:lnTo>
                  <a:pt x="649" y="93"/>
                </a:lnTo>
                <a:lnTo>
                  <a:pt x="653" y="102"/>
                </a:lnTo>
                <a:lnTo>
                  <a:pt x="656" y="105"/>
                </a:lnTo>
                <a:lnTo>
                  <a:pt x="660" y="106"/>
                </a:lnTo>
                <a:lnTo>
                  <a:pt x="660" y="106"/>
                </a:lnTo>
                <a:close/>
                <a:moveTo>
                  <a:pt x="67" y="106"/>
                </a:moveTo>
                <a:lnTo>
                  <a:pt x="67" y="106"/>
                </a:lnTo>
                <a:lnTo>
                  <a:pt x="70" y="103"/>
                </a:lnTo>
                <a:lnTo>
                  <a:pt x="73" y="100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0" y="100"/>
                </a:lnTo>
                <a:lnTo>
                  <a:pt x="69" y="103"/>
                </a:lnTo>
                <a:lnTo>
                  <a:pt x="67" y="106"/>
                </a:lnTo>
                <a:lnTo>
                  <a:pt x="67" y="106"/>
                </a:lnTo>
                <a:close/>
                <a:moveTo>
                  <a:pt x="332" y="96"/>
                </a:moveTo>
                <a:lnTo>
                  <a:pt x="332" y="96"/>
                </a:lnTo>
                <a:lnTo>
                  <a:pt x="335" y="94"/>
                </a:lnTo>
                <a:lnTo>
                  <a:pt x="338" y="94"/>
                </a:lnTo>
                <a:lnTo>
                  <a:pt x="338" y="93"/>
                </a:lnTo>
                <a:lnTo>
                  <a:pt x="338" y="93"/>
                </a:lnTo>
                <a:lnTo>
                  <a:pt x="335" y="94"/>
                </a:lnTo>
                <a:lnTo>
                  <a:pt x="332" y="94"/>
                </a:lnTo>
                <a:lnTo>
                  <a:pt x="332" y="96"/>
                </a:lnTo>
                <a:lnTo>
                  <a:pt x="332" y="96"/>
                </a:lnTo>
                <a:close/>
                <a:moveTo>
                  <a:pt x="177" y="99"/>
                </a:moveTo>
                <a:lnTo>
                  <a:pt x="177" y="99"/>
                </a:lnTo>
                <a:lnTo>
                  <a:pt x="178" y="100"/>
                </a:lnTo>
                <a:lnTo>
                  <a:pt x="180" y="102"/>
                </a:lnTo>
                <a:lnTo>
                  <a:pt x="183" y="102"/>
                </a:lnTo>
                <a:lnTo>
                  <a:pt x="189" y="102"/>
                </a:lnTo>
                <a:lnTo>
                  <a:pt x="195" y="102"/>
                </a:lnTo>
                <a:lnTo>
                  <a:pt x="195" y="102"/>
                </a:lnTo>
                <a:lnTo>
                  <a:pt x="198" y="99"/>
                </a:lnTo>
                <a:lnTo>
                  <a:pt x="203" y="94"/>
                </a:lnTo>
                <a:lnTo>
                  <a:pt x="203" y="94"/>
                </a:lnTo>
                <a:lnTo>
                  <a:pt x="191" y="96"/>
                </a:lnTo>
                <a:lnTo>
                  <a:pt x="177" y="99"/>
                </a:lnTo>
                <a:lnTo>
                  <a:pt x="177" y="99"/>
                </a:lnTo>
                <a:close/>
                <a:moveTo>
                  <a:pt x="206" y="99"/>
                </a:moveTo>
                <a:lnTo>
                  <a:pt x="206" y="99"/>
                </a:lnTo>
                <a:lnTo>
                  <a:pt x="216" y="99"/>
                </a:lnTo>
                <a:lnTo>
                  <a:pt x="223" y="97"/>
                </a:lnTo>
                <a:lnTo>
                  <a:pt x="227" y="96"/>
                </a:lnTo>
                <a:lnTo>
                  <a:pt x="227" y="96"/>
                </a:lnTo>
                <a:lnTo>
                  <a:pt x="221" y="94"/>
                </a:lnTo>
                <a:lnTo>
                  <a:pt x="215" y="94"/>
                </a:lnTo>
                <a:lnTo>
                  <a:pt x="210" y="96"/>
                </a:lnTo>
                <a:lnTo>
                  <a:pt x="206" y="99"/>
                </a:lnTo>
                <a:lnTo>
                  <a:pt x="206" y="99"/>
                </a:lnTo>
                <a:close/>
                <a:moveTo>
                  <a:pt x="354" y="102"/>
                </a:moveTo>
                <a:lnTo>
                  <a:pt x="354" y="102"/>
                </a:lnTo>
                <a:lnTo>
                  <a:pt x="357" y="102"/>
                </a:lnTo>
                <a:lnTo>
                  <a:pt x="360" y="103"/>
                </a:lnTo>
                <a:lnTo>
                  <a:pt x="360" y="103"/>
                </a:lnTo>
                <a:lnTo>
                  <a:pt x="361" y="99"/>
                </a:lnTo>
                <a:lnTo>
                  <a:pt x="363" y="96"/>
                </a:lnTo>
                <a:lnTo>
                  <a:pt x="363" y="96"/>
                </a:lnTo>
                <a:lnTo>
                  <a:pt x="358" y="94"/>
                </a:lnTo>
                <a:lnTo>
                  <a:pt x="357" y="96"/>
                </a:lnTo>
                <a:lnTo>
                  <a:pt x="354" y="99"/>
                </a:lnTo>
                <a:lnTo>
                  <a:pt x="354" y="102"/>
                </a:lnTo>
                <a:lnTo>
                  <a:pt x="354" y="102"/>
                </a:lnTo>
                <a:close/>
                <a:moveTo>
                  <a:pt x="578" y="106"/>
                </a:moveTo>
                <a:lnTo>
                  <a:pt x="578" y="106"/>
                </a:lnTo>
                <a:lnTo>
                  <a:pt x="578" y="100"/>
                </a:lnTo>
                <a:lnTo>
                  <a:pt x="575" y="96"/>
                </a:lnTo>
                <a:lnTo>
                  <a:pt x="575" y="96"/>
                </a:lnTo>
                <a:lnTo>
                  <a:pt x="576" y="100"/>
                </a:lnTo>
                <a:lnTo>
                  <a:pt x="578" y="106"/>
                </a:lnTo>
                <a:lnTo>
                  <a:pt x="578" y="106"/>
                </a:lnTo>
                <a:close/>
                <a:moveTo>
                  <a:pt x="489" y="100"/>
                </a:moveTo>
                <a:lnTo>
                  <a:pt x="489" y="100"/>
                </a:lnTo>
                <a:lnTo>
                  <a:pt x="488" y="99"/>
                </a:lnTo>
                <a:lnTo>
                  <a:pt x="483" y="97"/>
                </a:lnTo>
                <a:lnTo>
                  <a:pt x="479" y="96"/>
                </a:lnTo>
                <a:lnTo>
                  <a:pt x="474" y="97"/>
                </a:lnTo>
                <a:lnTo>
                  <a:pt x="474" y="97"/>
                </a:lnTo>
                <a:lnTo>
                  <a:pt x="482" y="99"/>
                </a:lnTo>
                <a:lnTo>
                  <a:pt x="485" y="100"/>
                </a:lnTo>
                <a:lnTo>
                  <a:pt x="489" y="100"/>
                </a:lnTo>
                <a:lnTo>
                  <a:pt x="489" y="100"/>
                </a:lnTo>
                <a:close/>
                <a:moveTo>
                  <a:pt x="79" y="105"/>
                </a:moveTo>
                <a:lnTo>
                  <a:pt x="79" y="105"/>
                </a:lnTo>
                <a:lnTo>
                  <a:pt x="84" y="105"/>
                </a:lnTo>
                <a:lnTo>
                  <a:pt x="85" y="102"/>
                </a:lnTo>
                <a:lnTo>
                  <a:pt x="88" y="97"/>
                </a:lnTo>
                <a:lnTo>
                  <a:pt x="88" y="97"/>
                </a:lnTo>
                <a:lnTo>
                  <a:pt x="85" y="99"/>
                </a:lnTo>
                <a:lnTo>
                  <a:pt x="82" y="100"/>
                </a:lnTo>
                <a:lnTo>
                  <a:pt x="79" y="102"/>
                </a:lnTo>
                <a:lnTo>
                  <a:pt x="79" y="105"/>
                </a:lnTo>
                <a:lnTo>
                  <a:pt x="79" y="105"/>
                </a:lnTo>
                <a:close/>
                <a:moveTo>
                  <a:pt x="285" y="103"/>
                </a:moveTo>
                <a:lnTo>
                  <a:pt x="285" y="103"/>
                </a:lnTo>
                <a:lnTo>
                  <a:pt x="288" y="102"/>
                </a:lnTo>
                <a:lnTo>
                  <a:pt x="291" y="100"/>
                </a:lnTo>
                <a:lnTo>
                  <a:pt x="294" y="99"/>
                </a:lnTo>
                <a:lnTo>
                  <a:pt x="296" y="97"/>
                </a:lnTo>
                <a:lnTo>
                  <a:pt x="296" y="97"/>
                </a:lnTo>
                <a:lnTo>
                  <a:pt x="290" y="99"/>
                </a:lnTo>
                <a:lnTo>
                  <a:pt x="285" y="103"/>
                </a:lnTo>
                <a:lnTo>
                  <a:pt x="285" y="103"/>
                </a:lnTo>
                <a:close/>
                <a:moveTo>
                  <a:pt x="582" y="102"/>
                </a:moveTo>
                <a:lnTo>
                  <a:pt x="582" y="102"/>
                </a:lnTo>
                <a:lnTo>
                  <a:pt x="584" y="100"/>
                </a:lnTo>
                <a:lnTo>
                  <a:pt x="585" y="97"/>
                </a:lnTo>
                <a:lnTo>
                  <a:pt x="585" y="97"/>
                </a:lnTo>
                <a:lnTo>
                  <a:pt x="582" y="97"/>
                </a:lnTo>
                <a:lnTo>
                  <a:pt x="582" y="97"/>
                </a:lnTo>
                <a:lnTo>
                  <a:pt x="582" y="102"/>
                </a:lnTo>
                <a:lnTo>
                  <a:pt x="582" y="102"/>
                </a:lnTo>
                <a:close/>
                <a:moveTo>
                  <a:pt x="341" y="99"/>
                </a:moveTo>
                <a:lnTo>
                  <a:pt x="341" y="99"/>
                </a:lnTo>
                <a:lnTo>
                  <a:pt x="343" y="100"/>
                </a:lnTo>
                <a:lnTo>
                  <a:pt x="345" y="100"/>
                </a:lnTo>
                <a:lnTo>
                  <a:pt x="348" y="99"/>
                </a:lnTo>
                <a:lnTo>
                  <a:pt x="348" y="97"/>
                </a:lnTo>
                <a:lnTo>
                  <a:pt x="348" y="97"/>
                </a:lnTo>
                <a:lnTo>
                  <a:pt x="345" y="97"/>
                </a:lnTo>
                <a:lnTo>
                  <a:pt x="341" y="99"/>
                </a:lnTo>
                <a:lnTo>
                  <a:pt x="341" y="99"/>
                </a:lnTo>
                <a:close/>
                <a:moveTo>
                  <a:pt x="584" y="112"/>
                </a:moveTo>
                <a:lnTo>
                  <a:pt x="584" y="112"/>
                </a:lnTo>
                <a:lnTo>
                  <a:pt x="598" y="114"/>
                </a:lnTo>
                <a:lnTo>
                  <a:pt x="611" y="114"/>
                </a:lnTo>
                <a:lnTo>
                  <a:pt x="611" y="114"/>
                </a:lnTo>
                <a:lnTo>
                  <a:pt x="613" y="109"/>
                </a:lnTo>
                <a:lnTo>
                  <a:pt x="613" y="105"/>
                </a:lnTo>
                <a:lnTo>
                  <a:pt x="613" y="105"/>
                </a:lnTo>
                <a:lnTo>
                  <a:pt x="602" y="102"/>
                </a:lnTo>
                <a:lnTo>
                  <a:pt x="592" y="99"/>
                </a:lnTo>
                <a:lnTo>
                  <a:pt x="592" y="99"/>
                </a:lnTo>
                <a:lnTo>
                  <a:pt x="587" y="105"/>
                </a:lnTo>
                <a:lnTo>
                  <a:pt x="585" y="109"/>
                </a:lnTo>
                <a:lnTo>
                  <a:pt x="584" y="112"/>
                </a:lnTo>
                <a:lnTo>
                  <a:pt x="584" y="112"/>
                </a:lnTo>
                <a:close/>
                <a:moveTo>
                  <a:pt x="744" y="116"/>
                </a:moveTo>
                <a:lnTo>
                  <a:pt x="744" y="116"/>
                </a:lnTo>
                <a:lnTo>
                  <a:pt x="739" y="106"/>
                </a:lnTo>
                <a:lnTo>
                  <a:pt x="735" y="99"/>
                </a:lnTo>
                <a:lnTo>
                  <a:pt x="735" y="99"/>
                </a:lnTo>
                <a:lnTo>
                  <a:pt x="739" y="108"/>
                </a:lnTo>
                <a:lnTo>
                  <a:pt x="744" y="116"/>
                </a:lnTo>
                <a:lnTo>
                  <a:pt x="744" y="116"/>
                </a:lnTo>
                <a:close/>
                <a:moveTo>
                  <a:pt x="244" y="99"/>
                </a:moveTo>
                <a:lnTo>
                  <a:pt x="244" y="99"/>
                </a:lnTo>
                <a:lnTo>
                  <a:pt x="245" y="102"/>
                </a:lnTo>
                <a:lnTo>
                  <a:pt x="247" y="102"/>
                </a:lnTo>
                <a:lnTo>
                  <a:pt x="252" y="99"/>
                </a:lnTo>
                <a:lnTo>
                  <a:pt x="252" y="99"/>
                </a:lnTo>
                <a:lnTo>
                  <a:pt x="250" y="99"/>
                </a:lnTo>
                <a:lnTo>
                  <a:pt x="248" y="99"/>
                </a:lnTo>
                <a:lnTo>
                  <a:pt x="244" y="99"/>
                </a:lnTo>
                <a:lnTo>
                  <a:pt x="244" y="99"/>
                </a:lnTo>
                <a:close/>
                <a:moveTo>
                  <a:pt x="165" y="100"/>
                </a:moveTo>
                <a:lnTo>
                  <a:pt x="165" y="100"/>
                </a:lnTo>
                <a:lnTo>
                  <a:pt x="166" y="102"/>
                </a:lnTo>
                <a:lnTo>
                  <a:pt x="166" y="105"/>
                </a:lnTo>
                <a:lnTo>
                  <a:pt x="166" y="105"/>
                </a:lnTo>
                <a:lnTo>
                  <a:pt x="171" y="105"/>
                </a:lnTo>
                <a:lnTo>
                  <a:pt x="174" y="103"/>
                </a:lnTo>
                <a:lnTo>
                  <a:pt x="174" y="103"/>
                </a:lnTo>
                <a:lnTo>
                  <a:pt x="172" y="102"/>
                </a:lnTo>
                <a:lnTo>
                  <a:pt x="172" y="99"/>
                </a:lnTo>
                <a:lnTo>
                  <a:pt x="172" y="99"/>
                </a:lnTo>
                <a:lnTo>
                  <a:pt x="165" y="100"/>
                </a:lnTo>
                <a:lnTo>
                  <a:pt x="165" y="100"/>
                </a:lnTo>
                <a:close/>
                <a:moveTo>
                  <a:pt x="319" y="102"/>
                </a:moveTo>
                <a:lnTo>
                  <a:pt x="319" y="102"/>
                </a:lnTo>
                <a:lnTo>
                  <a:pt x="320" y="105"/>
                </a:lnTo>
                <a:lnTo>
                  <a:pt x="323" y="106"/>
                </a:lnTo>
                <a:lnTo>
                  <a:pt x="331" y="108"/>
                </a:lnTo>
                <a:lnTo>
                  <a:pt x="338" y="106"/>
                </a:lnTo>
                <a:lnTo>
                  <a:pt x="341" y="106"/>
                </a:lnTo>
                <a:lnTo>
                  <a:pt x="345" y="103"/>
                </a:lnTo>
                <a:lnTo>
                  <a:pt x="345" y="103"/>
                </a:lnTo>
                <a:lnTo>
                  <a:pt x="331" y="100"/>
                </a:lnTo>
                <a:lnTo>
                  <a:pt x="325" y="100"/>
                </a:lnTo>
                <a:lnTo>
                  <a:pt x="319" y="102"/>
                </a:lnTo>
                <a:lnTo>
                  <a:pt x="319" y="102"/>
                </a:lnTo>
                <a:close/>
                <a:moveTo>
                  <a:pt x="143" y="103"/>
                </a:moveTo>
                <a:lnTo>
                  <a:pt x="143" y="103"/>
                </a:lnTo>
                <a:lnTo>
                  <a:pt x="145" y="105"/>
                </a:lnTo>
                <a:lnTo>
                  <a:pt x="146" y="106"/>
                </a:lnTo>
                <a:lnTo>
                  <a:pt x="149" y="106"/>
                </a:lnTo>
                <a:lnTo>
                  <a:pt x="154" y="105"/>
                </a:lnTo>
                <a:lnTo>
                  <a:pt x="159" y="105"/>
                </a:lnTo>
                <a:lnTo>
                  <a:pt x="159" y="105"/>
                </a:lnTo>
                <a:lnTo>
                  <a:pt x="159" y="103"/>
                </a:lnTo>
                <a:lnTo>
                  <a:pt x="157" y="102"/>
                </a:lnTo>
                <a:lnTo>
                  <a:pt x="154" y="102"/>
                </a:lnTo>
                <a:lnTo>
                  <a:pt x="143" y="103"/>
                </a:lnTo>
                <a:lnTo>
                  <a:pt x="143" y="103"/>
                </a:lnTo>
                <a:close/>
                <a:moveTo>
                  <a:pt x="527" y="102"/>
                </a:moveTo>
                <a:lnTo>
                  <a:pt x="527" y="102"/>
                </a:lnTo>
                <a:lnTo>
                  <a:pt x="527" y="105"/>
                </a:lnTo>
                <a:lnTo>
                  <a:pt x="527" y="105"/>
                </a:lnTo>
                <a:lnTo>
                  <a:pt x="532" y="105"/>
                </a:lnTo>
                <a:lnTo>
                  <a:pt x="532" y="105"/>
                </a:lnTo>
                <a:lnTo>
                  <a:pt x="532" y="102"/>
                </a:lnTo>
                <a:lnTo>
                  <a:pt x="531" y="102"/>
                </a:lnTo>
                <a:lnTo>
                  <a:pt x="527" y="102"/>
                </a:lnTo>
                <a:lnTo>
                  <a:pt x="527" y="102"/>
                </a:lnTo>
                <a:close/>
                <a:moveTo>
                  <a:pt x="421" y="108"/>
                </a:moveTo>
                <a:lnTo>
                  <a:pt x="421" y="108"/>
                </a:lnTo>
                <a:lnTo>
                  <a:pt x="427" y="108"/>
                </a:lnTo>
                <a:lnTo>
                  <a:pt x="430" y="106"/>
                </a:lnTo>
                <a:lnTo>
                  <a:pt x="431" y="105"/>
                </a:lnTo>
                <a:lnTo>
                  <a:pt x="431" y="105"/>
                </a:lnTo>
                <a:lnTo>
                  <a:pt x="422" y="103"/>
                </a:lnTo>
                <a:lnTo>
                  <a:pt x="422" y="103"/>
                </a:lnTo>
                <a:lnTo>
                  <a:pt x="421" y="106"/>
                </a:lnTo>
                <a:lnTo>
                  <a:pt x="421" y="108"/>
                </a:lnTo>
                <a:lnTo>
                  <a:pt x="421" y="108"/>
                </a:lnTo>
                <a:close/>
                <a:moveTo>
                  <a:pt x="221" y="111"/>
                </a:moveTo>
                <a:lnTo>
                  <a:pt x="221" y="111"/>
                </a:lnTo>
                <a:lnTo>
                  <a:pt x="232" y="109"/>
                </a:lnTo>
                <a:lnTo>
                  <a:pt x="242" y="109"/>
                </a:lnTo>
                <a:lnTo>
                  <a:pt x="242" y="109"/>
                </a:lnTo>
                <a:lnTo>
                  <a:pt x="242" y="108"/>
                </a:lnTo>
                <a:lnTo>
                  <a:pt x="242" y="106"/>
                </a:lnTo>
                <a:lnTo>
                  <a:pt x="242" y="106"/>
                </a:lnTo>
                <a:lnTo>
                  <a:pt x="236" y="105"/>
                </a:lnTo>
                <a:lnTo>
                  <a:pt x="229" y="105"/>
                </a:lnTo>
                <a:lnTo>
                  <a:pt x="224" y="106"/>
                </a:lnTo>
                <a:lnTo>
                  <a:pt x="223" y="109"/>
                </a:lnTo>
                <a:lnTo>
                  <a:pt x="221" y="111"/>
                </a:lnTo>
                <a:lnTo>
                  <a:pt x="221" y="111"/>
                </a:lnTo>
                <a:close/>
                <a:moveTo>
                  <a:pt x="404" y="105"/>
                </a:moveTo>
                <a:lnTo>
                  <a:pt x="404" y="105"/>
                </a:lnTo>
                <a:lnTo>
                  <a:pt x="402" y="106"/>
                </a:lnTo>
                <a:lnTo>
                  <a:pt x="402" y="106"/>
                </a:lnTo>
                <a:lnTo>
                  <a:pt x="404" y="109"/>
                </a:lnTo>
                <a:lnTo>
                  <a:pt x="404" y="109"/>
                </a:lnTo>
                <a:lnTo>
                  <a:pt x="409" y="111"/>
                </a:lnTo>
                <a:lnTo>
                  <a:pt x="415" y="109"/>
                </a:lnTo>
                <a:lnTo>
                  <a:pt x="415" y="109"/>
                </a:lnTo>
                <a:lnTo>
                  <a:pt x="416" y="105"/>
                </a:lnTo>
                <a:lnTo>
                  <a:pt x="416" y="105"/>
                </a:lnTo>
                <a:lnTo>
                  <a:pt x="404" y="105"/>
                </a:lnTo>
                <a:lnTo>
                  <a:pt x="404" y="105"/>
                </a:lnTo>
                <a:close/>
                <a:moveTo>
                  <a:pt x="448" y="106"/>
                </a:moveTo>
                <a:lnTo>
                  <a:pt x="448" y="106"/>
                </a:lnTo>
                <a:lnTo>
                  <a:pt x="450" y="111"/>
                </a:lnTo>
                <a:lnTo>
                  <a:pt x="450" y="114"/>
                </a:lnTo>
                <a:lnTo>
                  <a:pt x="450" y="114"/>
                </a:lnTo>
                <a:lnTo>
                  <a:pt x="456" y="114"/>
                </a:lnTo>
                <a:lnTo>
                  <a:pt x="462" y="114"/>
                </a:lnTo>
                <a:lnTo>
                  <a:pt x="462" y="114"/>
                </a:lnTo>
                <a:lnTo>
                  <a:pt x="462" y="109"/>
                </a:lnTo>
                <a:lnTo>
                  <a:pt x="460" y="105"/>
                </a:lnTo>
                <a:lnTo>
                  <a:pt x="460" y="105"/>
                </a:lnTo>
                <a:lnTo>
                  <a:pt x="454" y="105"/>
                </a:lnTo>
                <a:lnTo>
                  <a:pt x="448" y="106"/>
                </a:lnTo>
                <a:lnTo>
                  <a:pt x="448" y="106"/>
                </a:lnTo>
                <a:close/>
                <a:moveTo>
                  <a:pt x="470" y="116"/>
                </a:moveTo>
                <a:lnTo>
                  <a:pt x="470" y="116"/>
                </a:lnTo>
                <a:lnTo>
                  <a:pt x="477" y="116"/>
                </a:lnTo>
                <a:lnTo>
                  <a:pt x="486" y="117"/>
                </a:lnTo>
                <a:lnTo>
                  <a:pt x="486" y="117"/>
                </a:lnTo>
                <a:lnTo>
                  <a:pt x="488" y="114"/>
                </a:lnTo>
                <a:lnTo>
                  <a:pt x="489" y="111"/>
                </a:lnTo>
                <a:lnTo>
                  <a:pt x="489" y="106"/>
                </a:lnTo>
                <a:lnTo>
                  <a:pt x="489" y="106"/>
                </a:lnTo>
                <a:lnTo>
                  <a:pt x="483" y="105"/>
                </a:lnTo>
                <a:lnTo>
                  <a:pt x="476" y="105"/>
                </a:lnTo>
                <a:lnTo>
                  <a:pt x="473" y="106"/>
                </a:lnTo>
                <a:lnTo>
                  <a:pt x="471" y="108"/>
                </a:lnTo>
                <a:lnTo>
                  <a:pt x="470" y="111"/>
                </a:lnTo>
                <a:lnTo>
                  <a:pt x="470" y="116"/>
                </a:lnTo>
                <a:lnTo>
                  <a:pt x="470" y="116"/>
                </a:lnTo>
                <a:close/>
                <a:moveTo>
                  <a:pt x="634" y="109"/>
                </a:moveTo>
                <a:lnTo>
                  <a:pt x="634" y="109"/>
                </a:lnTo>
                <a:lnTo>
                  <a:pt x="634" y="108"/>
                </a:lnTo>
                <a:lnTo>
                  <a:pt x="633" y="106"/>
                </a:lnTo>
                <a:lnTo>
                  <a:pt x="628" y="105"/>
                </a:lnTo>
                <a:lnTo>
                  <a:pt x="628" y="105"/>
                </a:lnTo>
                <a:lnTo>
                  <a:pt x="630" y="106"/>
                </a:lnTo>
                <a:lnTo>
                  <a:pt x="631" y="108"/>
                </a:lnTo>
                <a:lnTo>
                  <a:pt x="634" y="109"/>
                </a:lnTo>
                <a:lnTo>
                  <a:pt x="634" y="109"/>
                </a:lnTo>
                <a:close/>
                <a:moveTo>
                  <a:pt x="194" y="114"/>
                </a:moveTo>
                <a:lnTo>
                  <a:pt x="194" y="114"/>
                </a:lnTo>
                <a:lnTo>
                  <a:pt x="207" y="112"/>
                </a:lnTo>
                <a:lnTo>
                  <a:pt x="213" y="111"/>
                </a:lnTo>
                <a:lnTo>
                  <a:pt x="215" y="109"/>
                </a:lnTo>
                <a:lnTo>
                  <a:pt x="215" y="106"/>
                </a:lnTo>
                <a:lnTo>
                  <a:pt x="215" y="106"/>
                </a:lnTo>
                <a:lnTo>
                  <a:pt x="209" y="106"/>
                </a:lnTo>
                <a:lnTo>
                  <a:pt x="203" y="106"/>
                </a:lnTo>
                <a:lnTo>
                  <a:pt x="197" y="109"/>
                </a:lnTo>
                <a:lnTo>
                  <a:pt x="195" y="111"/>
                </a:lnTo>
                <a:lnTo>
                  <a:pt x="194" y="114"/>
                </a:lnTo>
                <a:lnTo>
                  <a:pt x="194" y="114"/>
                </a:lnTo>
                <a:close/>
                <a:moveTo>
                  <a:pt x="392" y="106"/>
                </a:moveTo>
                <a:lnTo>
                  <a:pt x="392" y="106"/>
                </a:lnTo>
                <a:lnTo>
                  <a:pt x="387" y="106"/>
                </a:lnTo>
                <a:lnTo>
                  <a:pt x="386" y="106"/>
                </a:lnTo>
                <a:lnTo>
                  <a:pt x="384" y="106"/>
                </a:lnTo>
                <a:lnTo>
                  <a:pt x="384" y="106"/>
                </a:lnTo>
                <a:lnTo>
                  <a:pt x="389" y="108"/>
                </a:lnTo>
                <a:lnTo>
                  <a:pt x="392" y="108"/>
                </a:lnTo>
                <a:lnTo>
                  <a:pt x="392" y="106"/>
                </a:lnTo>
                <a:lnTo>
                  <a:pt x="392" y="106"/>
                </a:lnTo>
                <a:close/>
                <a:moveTo>
                  <a:pt x="81" y="120"/>
                </a:moveTo>
                <a:lnTo>
                  <a:pt x="81" y="120"/>
                </a:lnTo>
                <a:lnTo>
                  <a:pt x="87" y="119"/>
                </a:lnTo>
                <a:lnTo>
                  <a:pt x="91" y="116"/>
                </a:lnTo>
                <a:lnTo>
                  <a:pt x="96" y="112"/>
                </a:lnTo>
                <a:lnTo>
                  <a:pt x="98" y="111"/>
                </a:lnTo>
                <a:lnTo>
                  <a:pt x="98" y="108"/>
                </a:lnTo>
                <a:lnTo>
                  <a:pt x="98" y="108"/>
                </a:lnTo>
                <a:lnTo>
                  <a:pt x="91" y="109"/>
                </a:lnTo>
                <a:lnTo>
                  <a:pt x="85" y="111"/>
                </a:lnTo>
                <a:lnTo>
                  <a:pt x="81" y="114"/>
                </a:lnTo>
                <a:lnTo>
                  <a:pt x="81" y="117"/>
                </a:lnTo>
                <a:lnTo>
                  <a:pt x="81" y="120"/>
                </a:lnTo>
                <a:lnTo>
                  <a:pt x="81" y="120"/>
                </a:lnTo>
                <a:close/>
                <a:moveTo>
                  <a:pt x="294" y="108"/>
                </a:moveTo>
                <a:lnTo>
                  <a:pt x="294" y="108"/>
                </a:lnTo>
                <a:lnTo>
                  <a:pt x="294" y="109"/>
                </a:lnTo>
                <a:lnTo>
                  <a:pt x="296" y="111"/>
                </a:lnTo>
                <a:lnTo>
                  <a:pt x="297" y="109"/>
                </a:lnTo>
                <a:lnTo>
                  <a:pt x="299" y="108"/>
                </a:lnTo>
                <a:lnTo>
                  <a:pt x="299" y="108"/>
                </a:lnTo>
                <a:lnTo>
                  <a:pt x="296" y="108"/>
                </a:lnTo>
                <a:lnTo>
                  <a:pt x="294" y="108"/>
                </a:lnTo>
                <a:lnTo>
                  <a:pt x="294" y="108"/>
                </a:lnTo>
                <a:close/>
                <a:moveTo>
                  <a:pt x="520" y="111"/>
                </a:moveTo>
                <a:lnTo>
                  <a:pt x="520" y="111"/>
                </a:lnTo>
                <a:lnTo>
                  <a:pt x="514" y="108"/>
                </a:lnTo>
                <a:lnTo>
                  <a:pt x="509" y="108"/>
                </a:lnTo>
                <a:lnTo>
                  <a:pt x="506" y="108"/>
                </a:lnTo>
                <a:lnTo>
                  <a:pt x="506" y="108"/>
                </a:lnTo>
                <a:lnTo>
                  <a:pt x="512" y="109"/>
                </a:lnTo>
                <a:lnTo>
                  <a:pt x="520" y="111"/>
                </a:lnTo>
                <a:lnTo>
                  <a:pt x="520" y="111"/>
                </a:lnTo>
                <a:close/>
                <a:moveTo>
                  <a:pt x="639" y="108"/>
                </a:moveTo>
                <a:lnTo>
                  <a:pt x="639" y="108"/>
                </a:lnTo>
                <a:lnTo>
                  <a:pt x="640" y="111"/>
                </a:lnTo>
                <a:lnTo>
                  <a:pt x="640" y="112"/>
                </a:lnTo>
                <a:lnTo>
                  <a:pt x="640" y="112"/>
                </a:lnTo>
                <a:lnTo>
                  <a:pt x="649" y="112"/>
                </a:lnTo>
                <a:lnTo>
                  <a:pt x="649" y="112"/>
                </a:lnTo>
                <a:lnTo>
                  <a:pt x="649" y="111"/>
                </a:lnTo>
                <a:lnTo>
                  <a:pt x="649" y="109"/>
                </a:lnTo>
                <a:lnTo>
                  <a:pt x="646" y="108"/>
                </a:lnTo>
                <a:lnTo>
                  <a:pt x="639" y="108"/>
                </a:lnTo>
                <a:lnTo>
                  <a:pt x="639" y="108"/>
                </a:lnTo>
                <a:close/>
                <a:moveTo>
                  <a:pt x="364" y="108"/>
                </a:moveTo>
                <a:lnTo>
                  <a:pt x="364" y="108"/>
                </a:lnTo>
                <a:lnTo>
                  <a:pt x="361" y="117"/>
                </a:lnTo>
                <a:lnTo>
                  <a:pt x="361" y="117"/>
                </a:lnTo>
                <a:lnTo>
                  <a:pt x="373" y="117"/>
                </a:lnTo>
                <a:lnTo>
                  <a:pt x="373" y="117"/>
                </a:lnTo>
                <a:lnTo>
                  <a:pt x="383" y="116"/>
                </a:lnTo>
                <a:lnTo>
                  <a:pt x="387" y="114"/>
                </a:lnTo>
                <a:lnTo>
                  <a:pt x="390" y="112"/>
                </a:lnTo>
                <a:lnTo>
                  <a:pt x="390" y="112"/>
                </a:lnTo>
                <a:lnTo>
                  <a:pt x="377" y="109"/>
                </a:lnTo>
                <a:lnTo>
                  <a:pt x="364" y="108"/>
                </a:lnTo>
                <a:lnTo>
                  <a:pt x="364" y="108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9" y="137"/>
                </a:lnTo>
                <a:lnTo>
                  <a:pt x="67" y="129"/>
                </a:lnTo>
                <a:lnTo>
                  <a:pt x="78" y="111"/>
                </a:lnTo>
                <a:lnTo>
                  <a:pt x="78" y="111"/>
                </a:lnTo>
                <a:lnTo>
                  <a:pt x="75" y="109"/>
                </a:lnTo>
                <a:lnTo>
                  <a:pt x="75" y="109"/>
                </a:lnTo>
                <a:lnTo>
                  <a:pt x="72" y="108"/>
                </a:lnTo>
                <a:lnTo>
                  <a:pt x="72" y="108"/>
                </a:lnTo>
                <a:lnTo>
                  <a:pt x="65" y="114"/>
                </a:lnTo>
                <a:lnTo>
                  <a:pt x="59" y="122"/>
                </a:lnTo>
                <a:lnTo>
                  <a:pt x="55" y="132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102" y="120"/>
                </a:moveTo>
                <a:lnTo>
                  <a:pt x="102" y="120"/>
                </a:lnTo>
                <a:lnTo>
                  <a:pt x="105" y="123"/>
                </a:lnTo>
                <a:lnTo>
                  <a:pt x="107" y="128"/>
                </a:lnTo>
                <a:lnTo>
                  <a:pt x="107" y="128"/>
                </a:lnTo>
                <a:lnTo>
                  <a:pt x="114" y="125"/>
                </a:lnTo>
                <a:lnTo>
                  <a:pt x="120" y="122"/>
                </a:lnTo>
                <a:lnTo>
                  <a:pt x="123" y="117"/>
                </a:lnTo>
                <a:lnTo>
                  <a:pt x="126" y="109"/>
                </a:lnTo>
                <a:lnTo>
                  <a:pt x="126" y="109"/>
                </a:lnTo>
                <a:lnTo>
                  <a:pt x="119" y="109"/>
                </a:lnTo>
                <a:lnTo>
                  <a:pt x="113" y="111"/>
                </a:lnTo>
                <a:lnTo>
                  <a:pt x="107" y="116"/>
                </a:lnTo>
                <a:lnTo>
                  <a:pt x="102" y="120"/>
                </a:lnTo>
                <a:lnTo>
                  <a:pt x="102" y="120"/>
                </a:lnTo>
                <a:close/>
                <a:moveTo>
                  <a:pt x="303" y="114"/>
                </a:moveTo>
                <a:lnTo>
                  <a:pt x="303" y="114"/>
                </a:lnTo>
                <a:lnTo>
                  <a:pt x="309" y="112"/>
                </a:lnTo>
                <a:lnTo>
                  <a:pt x="314" y="111"/>
                </a:lnTo>
                <a:lnTo>
                  <a:pt x="314" y="111"/>
                </a:lnTo>
                <a:lnTo>
                  <a:pt x="311" y="109"/>
                </a:lnTo>
                <a:lnTo>
                  <a:pt x="306" y="109"/>
                </a:lnTo>
                <a:lnTo>
                  <a:pt x="303" y="111"/>
                </a:lnTo>
                <a:lnTo>
                  <a:pt x="303" y="114"/>
                </a:lnTo>
                <a:lnTo>
                  <a:pt x="303" y="114"/>
                </a:lnTo>
                <a:close/>
                <a:moveTo>
                  <a:pt x="343" y="119"/>
                </a:moveTo>
                <a:lnTo>
                  <a:pt x="343" y="119"/>
                </a:lnTo>
                <a:lnTo>
                  <a:pt x="354" y="119"/>
                </a:lnTo>
                <a:lnTo>
                  <a:pt x="354" y="119"/>
                </a:lnTo>
                <a:lnTo>
                  <a:pt x="357" y="114"/>
                </a:lnTo>
                <a:lnTo>
                  <a:pt x="357" y="108"/>
                </a:lnTo>
                <a:lnTo>
                  <a:pt x="357" y="108"/>
                </a:lnTo>
                <a:lnTo>
                  <a:pt x="351" y="109"/>
                </a:lnTo>
                <a:lnTo>
                  <a:pt x="346" y="111"/>
                </a:lnTo>
                <a:lnTo>
                  <a:pt x="345" y="114"/>
                </a:lnTo>
                <a:lnTo>
                  <a:pt x="343" y="119"/>
                </a:lnTo>
                <a:lnTo>
                  <a:pt x="343" y="119"/>
                </a:lnTo>
                <a:close/>
                <a:moveTo>
                  <a:pt x="434" y="112"/>
                </a:moveTo>
                <a:lnTo>
                  <a:pt x="434" y="112"/>
                </a:lnTo>
                <a:lnTo>
                  <a:pt x="438" y="112"/>
                </a:lnTo>
                <a:lnTo>
                  <a:pt x="439" y="112"/>
                </a:lnTo>
                <a:lnTo>
                  <a:pt x="439" y="112"/>
                </a:lnTo>
                <a:lnTo>
                  <a:pt x="439" y="111"/>
                </a:lnTo>
                <a:lnTo>
                  <a:pt x="439" y="108"/>
                </a:lnTo>
                <a:lnTo>
                  <a:pt x="439" y="108"/>
                </a:lnTo>
                <a:lnTo>
                  <a:pt x="436" y="109"/>
                </a:lnTo>
                <a:lnTo>
                  <a:pt x="434" y="112"/>
                </a:lnTo>
                <a:lnTo>
                  <a:pt x="434" y="112"/>
                </a:lnTo>
                <a:close/>
                <a:moveTo>
                  <a:pt x="497" y="117"/>
                </a:moveTo>
                <a:lnTo>
                  <a:pt x="497" y="117"/>
                </a:lnTo>
                <a:lnTo>
                  <a:pt x="514" y="117"/>
                </a:lnTo>
                <a:lnTo>
                  <a:pt x="514" y="117"/>
                </a:lnTo>
                <a:lnTo>
                  <a:pt x="506" y="112"/>
                </a:lnTo>
                <a:lnTo>
                  <a:pt x="497" y="108"/>
                </a:lnTo>
                <a:lnTo>
                  <a:pt x="497" y="108"/>
                </a:lnTo>
                <a:lnTo>
                  <a:pt x="497" y="117"/>
                </a:lnTo>
                <a:lnTo>
                  <a:pt x="497" y="117"/>
                </a:lnTo>
                <a:close/>
                <a:moveTo>
                  <a:pt x="146" y="109"/>
                </a:moveTo>
                <a:lnTo>
                  <a:pt x="146" y="109"/>
                </a:lnTo>
                <a:lnTo>
                  <a:pt x="146" y="111"/>
                </a:lnTo>
                <a:lnTo>
                  <a:pt x="148" y="112"/>
                </a:lnTo>
                <a:lnTo>
                  <a:pt x="151" y="112"/>
                </a:lnTo>
                <a:lnTo>
                  <a:pt x="155" y="111"/>
                </a:lnTo>
                <a:lnTo>
                  <a:pt x="157" y="109"/>
                </a:lnTo>
                <a:lnTo>
                  <a:pt x="157" y="109"/>
                </a:lnTo>
                <a:lnTo>
                  <a:pt x="146" y="109"/>
                </a:lnTo>
                <a:lnTo>
                  <a:pt x="146" y="109"/>
                </a:lnTo>
                <a:close/>
                <a:moveTo>
                  <a:pt x="183" y="114"/>
                </a:moveTo>
                <a:lnTo>
                  <a:pt x="183" y="114"/>
                </a:lnTo>
                <a:lnTo>
                  <a:pt x="184" y="114"/>
                </a:lnTo>
                <a:lnTo>
                  <a:pt x="186" y="112"/>
                </a:lnTo>
                <a:lnTo>
                  <a:pt x="189" y="109"/>
                </a:lnTo>
                <a:lnTo>
                  <a:pt x="189" y="109"/>
                </a:lnTo>
                <a:lnTo>
                  <a:pt x="186" y="109"/>
                </a:lnTo>
                <a:lnTo>
                  <a:pt x="183" y="109"/>
                </a:lnTo>
                <a:lnTo>
                  <a:pt x="181" y="111"/>
                </a:lnTo>
                <a:lnTo>
                  <a:pt x="183" y="114"/>
                </a:lnTo>
                <a:lnTo>
                  <a:pt x="183" y="114"/>
                </a:lnTo>
                <a:close/>
                <a:moveTo>
                  <a:pt x="274" y="119"/>
                </a:moveTo>
                <a:lnTo>
                  <a:pt x="274" y="119"/>
                </a:lnTo>
                <a:lnTo>
                  <a:pt x="280" y="119"/>
                </a:lnTo>
                <a:lnTo>
                  <a:pt x="285" y="119"/>
                </a:lnTo>
                <a:lnTo>
                  <a:pt x="285" y="119"/>
                </a:lnTo>
                <a:lnTo>
                  <a:pt x="284" y="112"/>
                </a:lnTo>
                <a:lnTo>
                  <a:pt x="279" y="109"/>
                </a:lnTo>
                <a:lnTo>
                  <a:pt x="279" y="109"/>
                </a:lnTo>
                <a:lnTo>
                  <a:pt x="277" y="114"/>
                </a:lnTo>
                <a:lnTo>
                  <a:pt x="274" y="119"/>
                </a:lnTo>
                <a:lnTo>
                  <a:pt x="274" y="119"/>
                </a:lnTo>
                <a:close/>
                <a:moveTo>
                  <a:pt x="538" y="109"/>
                </a:moveTo>
                <a:lnTo>
                  <a:pt x="538" y="109"/>
                </a:lnTo>
                <a:lnTo>
                  <a:pt x="538" y="111"/>
                </a:lnTo>
                <a:lnTo>
                  <a:pt x="540" y="112"/>
                </a:lnTo>
                <a:lnTo>
                  <a:pt x="543" y="112"/>
                </a:lnTo>
                <a:lnTo>
                  <a:pt x="543" y="112"/>
                </a:lnTo>
                <a:lnTo>
                  <a:pt x="543" y="109"/>
                </a:lnTo>
                <a:lnTo>
                  <a:pt x="543" y="109"/>
                </a:lnTo>
                <a:lnTo>
                  <a:pt x="541" y="109"/>
                </a:lnTo>
                <a:lnTo>
                  <a:pt x="538" y="109"/>
                </a:lnTo>
                <a:lnTo>
                  <a:pt x="538" y="109"/>
                </a:lnTo>
                <a:close/>
                <a:moveTo>
                  <a:pt x="130" y="119"/>
                </a:moveTo>
                <a:lnTo>
                  <a:pt x="130" y="119"/>
                </a:lnTo>
                <a:lnTo>
                  <a:pt x="140" y="116"/>
                </a:lnTo>
                <a:lnTo>
                  <a:pt x="140" y="116"/>
                </a:lnTo>
                <a:lnTo>
                  <a:pt x="137" y="112"/>
                </a:lnTo>
                <a:lnTo>
                  <a:pt x="134" y="109"/>
                </a:lnTo>
                <a:lnTo>
                  <a:pt x="134" y="109"/>
                </a:lnTo>
                <a:lnTo>
                  <a:pt x="130" y="119"/>
                </a:lnTo>
                <a:lnTo>
                  <a:pt x="130" y="119"/>
                </a:lnTo>
                <a:close/>
                <a:moveTo>
                  <a:pt x="654" y="111"/>
                </a:moveTo>
                <a:lnTo>
                  <a:pt x="654" y="111"/>
                </a:lnTo>
                <a:lnTo>
                  <a:pt x="657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11"/>
                </a:lnTo>
                <a:lnTo>
                  <a:pt x="657" y="109"/>
                </a:lnTo>
                <a:lnTo>
                  <a:pt x="656" y="109"/>
                </a:lnTo>
                <a:lnTo>
                  <a:pt x="656" y="111"/>
                </a:lnTo>
                <a:lnTo>
                  <a:pt x="654" y="111"/>
                </a:lnTo>
                <a:lnTo>
                  <a:pt x="654" y="111"/>
                </a:lnTo>
                <a:close/>
                <a:moveTo>
                  <a:pt x="267" y="112"/>
                </a:moveTo>
                <a:lnTo>
                  <a:pt x="267" y="112"/>
                </a:lnTo>
                <a:lnTo>
                  <a:pt x="267" y="116"/>
                </a:lnTo>
                <a:lnTo>
                  <a:pt x="267" y="117"/>
                </a:lnTo>
                <a:lnTo>
                  <a:pt x="268" y="117"/>
                </a:lnTo>
                <a:lnTo>
                  <a:pt x="268" y="117"/>
                </a:lnTo>
                <a:lnTo>
                  <a:pt x="270" y="114"/>
                </a:lnTo>
                <a:lnTo>
                  <a:pt x="271" y="112"/>
                </a:lnTo>
                <a:lnTo>
                  <a:pt x="270" y="111"/>
                </a:lnTo>
                <a:lnTo>
                  <a:pt x="270" y="111"/>
                </a:lnTo>
                <a:lnTo>
                  <a:pt x="268" y="112"/>
                </a:lnTo>
                <a:lnTo>
                  <a:pt x="267" y="112"/>
                </a:lnTo>
                <a:lnTo>
                  <a:pt x="267" y="112"/>
                </a:lnTo>
                <a:close/>
                <a:moveTo>
                  <a:pt x="547" y="114"/>
                </a:moveTo>
                <a:lnTo>
                  <a:pt x="547" y="114"/>
                </a:lnTo>
                <a:lnTo>
                  <a:pt x="550" y="116"/>
                </a:lnTo>
                <a:lnTo>
                  <a:pt x="553" y="116"/>
                </a:lnTo>
                <a:lnTo>
                  <a:pt x="561" y="116"/>
                </a:lnTo>
                <a:lnTo>
                  <a:pt x="561" y="116"/>
                </a:lnTo>
                <a:lnTo>
                  <a:pt x="558" y="112"/>
                </a:lnTo>
                <a:lnTo>
                  <a:pt x="555" y="111"/>
                </a:lnTo>
                <a:lnTo>
                  <a:pt x="550" y="111"/>
                </a:lnTo>
                <a:lnTo>
                  <a:pt x="549" y="112"/>
                </a:lnTo>
                <a:lnTo>
                  <a:pt x="547" y="114"/>
                </a:lnTo>
                <a:lnTo>
                  <a:pt x="547" y="114"/>
                </a:lnTo>
                <a:close/>
                <a:moveTo>
                  <a:pt x="177" y="114"/>
                </a:moveTo>
                <a:lnTo>
                  <a:pt x="177" y="114"/>
                </a:lnTo>
                <a:lnTo>
                  <a:pt x="175" y="111"/>
                </a:lnTo>
                <a:lnTo>
                  <a:pt x="175" y="111"/>
                </a:lnTo>
                <a:lnTo>
                  <a:pt x="172" y="111"/>
                </a:lnTo>
                <a:lnTo>
                  <a:pt x="172" y="111"/>
                </a:lnTo>
                <a:lnTo>
                  <a:pt x="174" y="114"/>
                </a:lnTo>
                <a:lnTo>
                  <a:pt x="174" y="114"/>
                </a:lnTo>
                <a:lnTo>
                  <a:pt x="177" y="114"/>
                </a:lnTo>
                <a:lnTo>
                  <a:pt x="177" y="114"/>
                </a:lnTo>
                <a:close/>
                <a:moveTo>
                  <a:pt x="523" y="114"/>
                </a:moveTo>
                <a:lnTo>
                  <a:pt x="523" y="114"/>
                </a:lnTo>
                <a:lnTo>
                  <a:pt x="527" y="116"/>
                </a:lnTo>
                <a:lnTo>
                  <a:pt x="532" y="116"/>
                </a:lnTo>
                <a:lnTo>
                  <a:pt x="532" y="116"/>
                </a:lnTo>
                <a:lnTo>
                  <a:pt x="531" y="114"/>
                </a:lnTo>
                <a:lnTo>
                  <a:pt x="529" y="112"/>
                </a:lnTo>
                <a:lnTo>
                  <a:pt x="526" y="112"/>
                </a:lnTo>
                <a:lnTo>
                  <a:pt x="523" y="114"/>
                </a:lnTo>
                <a:lnTo>
                  <a:pt x="523" y="114"/>
                </a:lnTo>
                <a:close/>
                <a:moveTo>
                  <a:pt x="337" y="119"/>
                </a:moveTo>
                <a:lnTo>
                  <a:pt x="337" y="119"/>
                </a:lnTo>
                <a:lnTo>
                  <a:pt x="335" y="116"/>
                </a:lnTo>
                <a:lnTo>
                  <a:pt x="334" y="114"/>
                </a:lnTo>
                <a:lnTo>
                  <a:pt x="326" y="112"/>
                </a:lnTo>
                <a:lnTo>
                  <a:pt x="326" y="112"/>
                </a:lnTo>
                <a:lnTo>
                  <a:pt x="328" y="116"/>
                </a:lnTo>
                <a:lnTo>
                  <a:pt x="331" y="119"/>
                </a:lnTo>
                <a:lnTo>
                  <a:pt x="334" y="119"/>
                </a:lnTo>
                <a:lnTo>
                  <a:pt x="337" y="119"/>
                </a:lnTo>
                <a:lnTo>
                  <a:pt x="337" y="119"/>
                </a:lnTo>
                <a:close/>
                <a:moveTo>
                  <a:pt x="216" y="117"/>
                </a:moveTo>
                <a:lnTo>
                  <a:pt x="216" y="117"/>
                </a:lnTo>
                <a:lnTo>
                  <a:pt x="223" y="117"/>
                </a:lnTo>
                <a:lnTo>
                  <a:pt x="229" y="117"/>
                </a:lnTo>
                <a:lnTo>
                  <a:pt x="233" y="117"/>
                </a:lnTo>
                <a:lnTo>
                  <a:pt x="236" y="114"/>
                </a:lnTo>
                <a:lnTo>
                  <a:pt x="236" y="114"/>
                </a:lnTo>
                <a:lnTo>
                  <a:pt x="226" y="116"/>
                </a:lnTo>
                <a:lnTo>
                  <a:pt x="221" y="116"/>
                </a:lnTo>
                <a:lnTo>
                  <a:pt x="216" y="117"/>
                </a:lnTo>
                <a:lnTo>
                  <a:pt x="216" y="117"/>
                </a:lnTo>
                <a:close/>
                <a:moveTo>
                  <a:pt x="256" y="117"/>
                </a:moveTo>
                <a:lnTo>
                  <a:pt x="256" y="117"/>
                </a:lnTo>
                <a:lnTo>
                  <a:pt x="262" y="117"/>
                </a:lnTo>
                <a:lnTo>
                  <a:pt x="262" y="117"/>
                </a:lnTo>
                <a:lnTo>
                  <a:pt x="261" y="116"/>
                </a:lnTo>
                <a:lnTo>
                  <a:pt x="259" y="116"/>
                </a:lnTo>
                <a:lnTo>
                  <a:pt x="256" y="117"/>
                </a:lnTo>
                <a:lnTo>
                  <a:pt x="256" y="117"/>
                </a:lnTo>
                <a:close/>
                <a:moveTo>
                  <a:pt x="209" y="119"/>
                </a:moveTo>
                <a:lnTo>
                  <a:pt x="209" y="119"/>
                </a:lnTo>
                <a:lnTo>
                  <a:pt x="209" y="117"/>
                </a:lnTo>
                <a:lnTo>
                  <a:pt x="209" y="116"/>
                </a:lnTo>
                <a:lnTo>
                  <a:pt x="209" y="116"/>
                </a:lnTo>
                <a:lnTo>
                  <a:pt x="209" y="117"/>
                </a:lnTo>
                <a:lnTo>
                  <a:pt x="207" y="117"/>
                </a:lnTo>
                <a:lnTo>
                  <a:pt x="207" y="116"/>
                </a:lnTo>
                <a:lnTo>
                  <a:pt x="206" y="116"/>
                </a:lnTo>
                <a:lnTo>
                  <a:pt x="206" y="117"/>
                </a:lnTo>
                <a:lnTo>
                  <a:pt x="206" y="117"/>
                </a:lnTo>
                <a:lnTo>
                  <a:pt x="206" y="119"/>
                </a:lnTo>
                <a:lnTo>
                  <a:pt x="206" y="119"/>
                </a:lnTo>
                <a:lnTo>
                  <a:pt x="207" y="117"/>
                </a:lnTo>
                <a:lnTo>
                  <a:pt x="207" y="117"/>
                </a:lnTo>
                <a:lnTo>
                  <a:pt x="209" y="119"/>
                </a:lnTo>
                <a:lnTo>
                  <a:pt x="209" y="119"/>
                </a:lnTo>
                <a:close/>
                <a:moveTo>
                  <a:pt x="194" y="119"/>
                </a:moveTo>
                <a:lnTo>
                  <a:pt x="194" y="119"/>
                </a:lnTo>
                <a:lnTo>
                  <a:pt x="198" y="119"/>
                </a:lnTo>
                <a:lnTo>
                  <a:pt x="201" y="119"/>
                </a:lnTo>
                <a:lnTo>
                  <a:pt x="203" y="117"/>
                </a:lnTo>
                <a:lnTo>
                  <a:pt x="203" y="117"/>
                </a:lnTo>
                <a:lnTo>
                  <a:pt x="198" y="117"/>
                </a:lnTo>
                <a:lnTo>
                  <a:pt x="195" y="119"/>
                </a:lnTo>
                <a:lnTo>
                  <a:pt x="194" y="119"/>
                </a:lnTo>
                <a:lnTo>
                  <a:pt x="194" y="119"/>
                </a:lnTo>
                <a:close/>
                <a:moveTo>
                  <a:pt x="730" y="122"/>
                </a:moveTo>
                <a:lnTo>
                  <a:pt x="730" y="122"/>
                </a:lnTo>
                <a:lnTo>
                  <a:pt x="729" y="119"/>
                </a:lnTo>
                <a:lnTo>
                  <a:pt x="729" y="117"/>
                </a:lnTo>
                <a:lnTo>
                  <a:pt x="727" y="117"/>
                </a:lnTo>
                <a:lnTo>
                  <a:pt x="727" y="117"/>
                </a:lnTo>
                <a:lnTo>
                  <a:pt x="727" y="120"/>
                </a:lnTo>
                <a:lnTo>
                  <a:pt x="729" y="122"/>
                </a:lnTo>
                <a:lnTo>
                  <a:pt x="730" y="122"/>
                </a:lnTo>
                <a:lnTo>
                  <a:pt x="730" y="122"/>
                </a:lnTo>
                <a:close/>
                <a:moveTo>
                  <a:pt x="151" y="126"/>
                </a:moveTo>
                <a:lnTo>
                  <a:pt x="151" y="126"/>
                </a:lnTo>
                <a:lnTo>
                  <a:pt x="157" y="125"/>
                </a:lnTo>
                <a:lnTo>
                  <a:pt x="162" y="123"/>
                </a:lnTo>
                <a:lnTo>
                  <a:pt x="171" y="119"/>
                </a:lnTo>
                <a:lnTo>
                  <a:pt x="171" y="119"/>
                </a:lnTo>
                <a:lnTo>
                  <a:pt x="160" y="119"/>
                </a:lnTo>
                <a:lnTo>
                  <a:pt x="149" y="117"/>
                </a:lnTo>
                <a:lnTo>
                  <a:pt x="149" y="117"/>
                </a:lnTo>
                <a:lnTo>
                  <a:pt x="149" y="122"/>
                </a:lnTo>
                <a:lnTo>
                  <a:pt x="151" y="126"/>
                </a:lnTo>
                <a:lnTo>
                  <a:pt x="151" y="126"/>
                </a:lnTo>
                <a:close/>
                <a:moveTo>
                  <a:pt x="404" y="119"/>
                </a:moveTo>
                <a:lnTo>
                  <a:pt x="404" y="119"/>
                </a:lnTo>
                <a:lnTo>
                  <a:pt x="409" y="120"/>
                </a:lnTo>
                <a:lnTo>
                  <a:pt x="412" y="119"/>
                </a:lnTo>
                <a:lnTo>
                  <a:pt x="413" y="119"/>
                </a:lnTo>
                <a:lnTo>
                  <a:pt x="413" y="119"/>
                </a:lnTo>
                <a:lnTo>
                  <a:pt x="409" y="117"/>
                </a:lnTo>
                <a:lnTo>
                  <a:pt x="407" y="117"/>
                </a:lnTo>
                <a:lnTo>
                  <a:pt x="404" y="119"/>
                </a:lnTo>
                <a:lnTo>
                  <a:pt x="404" y="119"/>
                </a:lnTo>
                <a:close/>
                <a:moveTo>
                  <a:pt x="741" y="125"/>
                </a:moveTo>
                <a:lnTo>
                  <a:pt x="741" y="125"/>
                </a:lnTo>
                <a:lnTo>
                  <a:pt x="739" y="120"/>
                </a:lnTo>
                <a:lnTo>
                  <a:pt x="738" y="119"/>
                </a:lnTo>
                <a:lnTo>
                  <a:pt x="738" y="119"/>
                </a:lnTo>
                <a:lnTo>
                  <a:pt x="738" y="119"/>
                </a:lnTo>
                <a:lnTo>
                  <a:pt x="739" y="122"/>
                </a:lnTo>
                <a:lnTo>
                  <a:pt x="741" y="125"/>
                </a:lnTo>
                <a:lnTo>
                  <a:pt x="741" y="125"/>
                </a:lnTo>
                <a:close/>
                <a:moveTo>
                  <a:pt x="300" y="119"/>
                </a:moveTo>
                <a:lnTo>
                  <a:pt x="300" y="119"/>
                </a:lnTo>
                <a:lnTo>
                  <a:pt x="299" y="120"/>
                </a:lnTo>
                <a:lnTo>
                  <a:pt x="297" y="123"/>
                </a:lnTo>
                <a:lnTo>
                  <a:pt x="297" y="123"/>
                </a:lnTo>
                <a:lnTo>
                  <a:pt x="299" y="125"/>
                </a:lnTo>
                <a:lnTo>
                  <a:pt x="302" y="126"/>
                </a:lnTo>
                <a:lnTo>
                  <a:pt x="308" y="126"/>
                </a:lnTo>
                <a:lnTo>
                  <a:pt x="323" y="125"/>
                </a:lnTo>
                <a:lnTo>
                  <a:pt x="323" y="125"/>
                </a:lnTo>
                <a:lnTo>
                  <a:pt x="320" y="122"/>
                </a:lnTo>
                <a:lnTo>
                  <a:pt x="319" y="120"/>
                </a:lnTo>
                <a:lnTo>
                  <a:pt x="312" y="119"/>
                </a:lnTo>
                <a:lnTo>
                  <a:pt x="306" y="119"/>
                </a:lnTo>
                <a:lnTo>
                  <a:pt x="300" y="119"/>
                </a:lnTo>
                <a:lnTo>
                  <a:pt x="300" y="119"/>
                </a:lnTo>
                <a:close/>
                <a:moveTo>
                  <a:pt x="126" y="125"/>
                </a:moveTo>
                <a:lnTo>
                  <a:pt x="126" y="125"/>
                </a:lnTo>
                <a:lnTo>
                  <a:pt x="125" y="128"/>
                </a:lnTo>
                <a:lnTo>
                  <a:pt x="123" y="131"/>
                </a:lnTo>
                <a:lnTo>
                  <a:pt x="125" y="132"/>
                </a:lnTo>
                <a:lnTo>
                  <a:pt x="125" y="132"/>
                </a:lnTo>
                <a:lnTo>
                  <a:pt x="128" y="128"/>
                </a:lnTo>
                <a:lnTo>
                  <a:pt x="133" y="126"/>
                </a:lnTo>
                <a:lnTo>
                  <a:pt x="139" y="126"/>
                </a:lnTo>
                <a:lnTo>
                  <a:pt x="146" y="128"/>
                </a:lnTo>
                <a:lnTo>
                  <a:pt x="146" y="128"/>
                </a:lnTo>
                <a:lnTo>
                  <a:pt x="145" y="123"/>
                </a:lnTo>
                <a:lnTo>
                  <a:pt x="145" y="119"/>
                </a:lnTo>
                <a:lnTo>
                  <a:pt x="145" y="119"/>
                </a:lnTo>
                <a:lnTo>
                  <a:pt x="136" y="122"/>
                </a:lnTo>
                <a:lnTo>
                  <a:pt x="126" y="125"/>
                </a:lnTo>
                <a:lnTo>
                  <a:pt x="126" y="125"/>
                </a:lnTo>
                <a:close/>
                <a:moveTo>
                  <a:pt x="549" y="122"/>
                </a:moveTo>
                <a:lnTo>
                  <a:pt x="549" y="122"/>
                </a:lnTo>
                <a:lnTo>
                  <a:pt x="552" y="122"/>
                </a:lnTo>
                <a:lnTo>
                  <a:pt x="555" y="122"/>
                </a:lnTo>
                <a:lnTo>
                  <a:pt x="556" y="122"/>
                </a:lnTo>
                <a:lnTo>
                  <a:pt x="556" y="122"/>
                </a:lnTo>
                <a:lnTo>
                  <a:pt x="552" y="120"/>
                </a:lnTo>
                <a:lnTo>
                  <a:pt x="550" y="120"/>
                </a:lnTo>
                <a:lnTo>
                  <a:pt x="549" y="122"/>
                </a:lnTo>
                <a:lnTo>
                  <a:pt x="549" y="122"/>
                </a:lnTo>
                <a:close/>
                <a:moveTo>
                  <a:pt x="213" y="122"/>
                </a:moveTo>
                <a:lnTo>
                  <a:pt x="213" y="122"/>
                </a:lnTo>
                <a:lnTo>
                  <a:pt x="209" y="132"/>
                </a:lnTo>
                <a:lnTo>
                  <a:pt x="209" y="132"/>
                </a:lnTo>
                <a:lnTo>
                  <a:pt x="218" y="132"/>
                </a:lnTo>
                <a:lnTo>
                  <a:pt x="224" y="131"/>
                </a:lnTo>
                <a:lnTo>
                  <a:pt x="229" y="126"/>
                </a:lnTo>
                <a:lnTo>
                  <a:pt x="232" y="122"/>
                </a:lnTo>
                <a:lnTo>
                  <a:pt x="232" y="122"/>
                </a:lnTo>
                <a:lnTo>
                  <a:pt x="221" y="122"/>
                </a:lnTo>
                <a:lnTo>
                  <a:pt x="213" y="122"/>
                </a:lnTo>
                <a:lnTo>
                  <a:pt x="213" y="122"/>
                </a:lnTo>
                <a:close/>
                <a:moveTo>
                  <a:pt x="521" y="122"/>
                </a:moveTo>
                <a:lnTo>
                  <a:pt x="521" y="122"/>
                </a:lnTo>
                <a:lnTo>
                  <a:pt x="523" y="123"/>
                </a:lnTo>
                <a:lnTo>
                  <a:pt x="527" y="123"/>
                </a:lnTo>
                <a:lnTo>
                  <a:pt x="535" y="123"/>
                </a:lnTo>
                <a:lnTo>
                  <a:pt x="535" y="123"/>
                </a:lnTo>
                <a:lnTo>
                  <a:pt x="532" y="122"/>
                </a:lnTo>
                <a:lnTo>
                  <a:pt x="527" y="120"/>
                </a:lnTo>
                <a:lnTo>
                  <a:pt x="523" y="122"/>
                </a:lnTo>
                <a:lnTo>
                  <a:pt x="521" y="122"/>
                </a:lnTo>
                <a:lnTo>
                  <a:pt x="521" y="122"/>
                </a:lnTo>
                <a:close/>
                <a:moveTo>
                  <a:pt x="233" y="132"/>
                </a:moveTo>
                <a:lnTo>
                  <a:pt x="233" y="132"/>
                </a:lnTo>
                <a:lnTo>
                  <a:pt x="239" y="132"/>
                </a:lnTo>
                <a:lnTo>
                  <a:pt x="245" y="131"/>
                </a:lnTo>
                <a:lnTo>
                  <a:pt x="250" y="129"/>
                </a:lnTo>
                <a:lnTo>
                  <a:pt x="255" y="128"/>
                </a:lnTo>
                <a:lnTo>
                  <a:pt x="255" y="128"/>
                </a:lnTo>
                <a:lnTo>
                  <a:pt x="253" y="125"/>
                </a:lnTo>
                <a:lnTo>
                  <a:pt x="252" y="122"/>
                </a:lnTo>
                <a:lnTo>
                  <a:pt x="252" y="122"/>
                </a:lnTo>
                <a:lnTo>
                  <a:pt x="245" y="122"/>
                </a:lnTo>
                <a:lnTo>
                  <a:pt x="239" y="125"/>
                </a:lnTo>
                <a:lnTo>
                  <a:pt x="236" y="128"/>
                </a:lnTo>
                <a:lnTo>
                  <a:pt x="233" y="132"/>
                </a:lnTo>
                <a:lnTo>
                  <a:pt x="233" y="132"/>
                </a:lnTo>
                <a:close/>
                <a:moveTo>
                  <a:pt x="259" y="126"/>
                </a:moveTo>
                <a:lnTo>
                  <a:pt x="259" y="126"/>
                </a:lnTo>
                <a:lnTo>
                  <a:pt x="261" y="125"/>
                </a:lnTo>
                <a:lnTo>
                  <a:pt x="264" y="125"/>
                </a:lnTo>
                <a:lnTo>
                  <a:pt x="264" y="125"/>
                </a:lnTo>
                <a:lnTo>
                  <a:pt x="262" y="123"/>
                </a:lnTo>
                <a:lnTo>
                  <a:pt x="262" y="122"/>
                </a:lnTo>
                <a:lnTo>
                  <a:pt x="258" y="122"/>
                </a:lnTo>
                <a:lnTo>
                  <a:pt x="258" y="122"/>
                </a:lnTo>
                <a:lnTo>
                  <a:pt x="258" y="123"/>
                </a:lnTo>
                <a:lnTo>
                  <a:pt x="259" y="126"/>
                </a:lnTo>
                <a:lnTo>
                  <a:pt x="259" y="126"/>
                </a:lnTo>
                <a:close/>
                <a:moveTo>
                  <a:pt x="334" y="122"/>
                </a:moveTo>
                <a:lnTo>
                  <a:pt x="334" y="122"/>
                </a:lnTo>
                <a:lnTo>
                  <a:pt x="331" y="122"/>
                </a:lnTo>
                <a:lnTo>
                  <a:pt x="331" y="122"/>
                </a:lnTo>
                <a:lnTo>
                  <a:pt x="331" y="123"/>
                </a:lnTo>
                <a:lnTo>
                  <a:pt x="332" y="123"/>
                </a:lnTo>
                <a:lnTo>
                  <a:pt x="334" y="122"/>
                </a:lnTo>
                <a:lnTo>
                  <a:pt x="334" y="122"/>
                </a:lnTo>
                <a:close/>
                <a:moveTo>
                  <a:pt x="206" y="122"/>
                </a:moveTo>
                <a:lnTo>
                  <a:pt x="206" y="122"/>
                </a:lnTo>
                <a:lnTo>
                  <a:pt x="201" y="123"/>
                </a:lnTo>
                <a:lnTo>
                  <a:pt x="195" y="123"/>
                </a:lnTo>
                <a:lnTo>
                  <a:pt x="191" y="123"/>
                </a:lnTo>
                <a:lnTo>
                  <a:pt x="186" y="126"/>
                </a:lnTo>
                <a:lnTo>
                  <a:pt x="186" y="126"/>
                </a:lnTo>
                <a:lnTo>
                  <a:pt x="192" y="131"/>
                </a:lnTo>
                <a:lnTo>
                  <a:pt x="197" y="135"/>
                </a:lnTo>
                <a:lnTo>
                  <a:pt x="197" y="135"/>
                </a:lnTo>
                <a:lnTo>
                  <a:pt x="197" y="135"/>
                </a:lnTo>
                <a:lnTo>
                  <a:pt x="198" y="135"/>
                </a:lnTo>
                <a:lnTo>
                  <a:pt x="200" y="134"/>
                </a:lnTo>
                <a:lnTo>
                  <a:pt x="201" y="134"/>
                </a:lnTo>
                <a:lnTo>
                  <a:pt x="201" y="134"/>
                </a:lnTo>
                <a:lnTo>
                  <a:pt x="203" y="131"/>
                </a:lnTo>
                <a:lnTo>
                  <a:pt x="204" y="128"/>
                </a:lnTo>
                <a:lnTo>
                  <a:pt x="206" y="125"/>
                </a:lnTo>
                <a:lnTo>
                  <a:pt x="206" y="122"/>
                </a:lnTo>
                <a:lnTo>
                  <a:pt x="206" y="122"/>
                </a:lnTo>
                <a:close/>
                <a:moveTo>
                  <a:pt x="646" y="126"/>
                </a:moveTo>
                <a:lnTo>
                  <a:pt x="646" y="126"/>
                </a:lnTo>
                <a:lnTo>
                  <a:pt x="649" y="128"/>
                </a:lnTo>
                <a:lnTo>
                  <a:pt x="653" y="128"/>
                </a:lnTo>
                <a:lnTo>
                  <a:pt x="654" y="128"/>
                </a:lnTo>
                <a:lnTo>
                  <a:pt x="654" y="128"/>
                </a:lnTo>
                <a:lnTo>
                  <a:pt x="653" y="125"/>
                </a:lnTo>
                <a:lnTo>
                  <a:pt x="649" y="123"/>
                </a:lnTo>
                <a:lnTo>
                  <a:pt x="649" y="123"/>
                </a:lnTo>
                <a:lnTo>
                  <a:pt x="648" y="125"/>
                </a:lnTo>
                <a:lnTo>
                  <a:pt x="648" y="125"/>
                </a:lnTo>
                <a:lnTo>
                  <a:pt x="646" y="126"/>
                </a:lnTo>
                <a:lnTo>
                  <a:pt x="646" y="126"/>
                </a:lnTo>
                <a:close/>
                <a:moveTo>
                  <a:pt x="688" y="131"/>
                </a:moveTo>
                <a:lnTo>
                  <a:pt x="688" y="131"/>
                </a:lnTo>
                <a:lnTo>
                  <a:pt x="689" y="128"/>
                </a:lnTo>
                <a:lnTo>
                  <a:pt x="691" y="125"/>
                </a:lnTo>
                <a:lnTo>
                  <a:pt x="691" y="125"/>
                </a:lnTo>
                <a:lnTo>
                  <a:pt x="686" y="123"/>
                </a:lnTo>
                <a:lnTo>
                  <a:pt x="686" y="123"/>
                </a:lnTo>
                <a:lnTo>
                  <a:pt x="685" y="125"/>
                </a:lnTo>
                <a:lnTo>
                  <a:pt x="685" y="128"/>
                </a:lnTo>
                <a:lnTo>
                  <a:pt x="688" y="131"/>
                </a:lnTo>
                <a:lnTo>
                  <a:pt x="688" y="131"/>
                </a:lnTo>
                <a:close/>
                <a:moveTo>
                  <a:pt x="268" y="128"/>
                </a:moveTo>
                <a:lnTo>
                  <a:pt x="268" y="128"/>
                </a:lnTo>
                <a:lnTo>
                  <a:pt x="268" y="134"/>
                </a:lnTo>
                <a:lnTo>
                  <a:pt x="268" y="134"/>
                </a:lnTo>
                <a:lnTo>
                  <a:pt x="279" y="132"/>
                </a:lnTo>
                <a:lnTo>
                  <a:pt x="288" y="129"/>
                </a:lnTo>
                <a:lnTo>
                  <a:pt x="288" y="129"/>
                </a:lnTo>
                <a:lnTo>
                  <a:pt x="288" y="128"/>
                </a:lnTo>
                <a:lnTo>
                  <a:pt x="290" y="126"/>
                </a:lnTo>
                <a:lnTo>
                  <a:pt x="290" y="126"/>
                </a:lnTo>
                <a:lnTo>
                  <a:pt x="285" y="125"/>
                </a:lnTo>
                <a:lnTo>
                  <a:pt x="279" y="125"/>
                </a:lnTo>
                <a:lnTo>
                  <a:pt x="268" y="128"/>
                </a:lnTo>
                <a:lnTo>
                  <a:pt x="268" y="128"/>
                </a:lnTo>
                <a:close/>
                <a:moveTo>
                  <a:pt x="358" y="125"/>
                </a:moveTo>
                <a:lnTo>
                  <a:pt x="358" y="125"/>
                </a:lnTo>
                <a:lnTo>
                  <a:pt x="357" y="131"/>
                </a:lnTo>
                <a:lnTo>
                  <a:pt x="357" y="137"/>
                </a:lnTo>
                <a:lnTo>
                  <a:pt x="357" y="137"/>
                </a:lnTo>
                <a:lnTo>
                  <a:pt x="383" y="137"/>
                </a:lnTo>
                <a:lnTo>
                  <a:pt x="383" y="137"/>
                </a:lnTo>
                <a:lnTo>
                  <a:pt x="384" y="126"/>
                </a:lnTo>
                <a:lnTo>
                  <a:pt x="384" y="126"/>
                </a:lnTo>
                <a:lnTo>
                  <a:pt x="372" y="125"/>
                </a:lnTo>
                <a:lnTo>
                  <a:pt x="358" y="125"/>
                </a:lnTo>
                <a:lnTo>
                  <a:pt x="358" y="125"/>
                </a:lnTo>
                <a:close/>
                <a:moveTo>
                  <a:pt x="663" y="125"/>
                </a:moveTo>
                <a:lnTo>
                  <a:pt x="663" y="125"/>
                </a:lnTo>
                <a:lnTo>
                  <a:pt x="669" y="129"/>
                </a:lnTo>
                <a:lnTo>
                  <a:pt x="675" y="134"/>
                </a:lnTo>
                <a:lnTo>
                  <a:pt x="675" y="134"/>
                </a:lnTo>
                <a:lnTo>
                  <a:pt x="671" y="125"/>
                </a:lnTo>
                <a:lnTo>
                  <a:pt x="671" y="125"/>
                </a:lnTo>
                <a:lnTo>
                  <a:pt x="668" y="125"/>
                </a:lnTo>
                <a:lnTo>
                  <a:pt x="663" y="125"/>
                </a:lnTo>
                <a:lnTo>
                  <a:pt x="663" y="125"/>
                </a:lnTo>
                <a:close/>
                <a:moveTo>
                  <a:pt x="680" y="129"/>
                </a:moveTo>
                <a:lnTo>
                  <a:pt x="680" y="129"/>
                </a:lnTo>
                <a:lnTo>
                  <a:pt x="678" y="126"/>
                </a:lnTo>
                <a:lnTo>
                  <a:pt x="678" y="125"/>
                </a:lnTo>
                <a:lnTo>
                  <a:pt x="677" y="125"/>
                </a:lnTo>
                <a:lnTo>
                  <a:pt x="677" y="125"/>
                </a:lnTo>
                <a:lnTo>
                  <a:pt x="678" y="128"/>
                </a:lnTo>
                <a:lnTo>
                  <a:pt x="678" y="129"/>
                </a:lnTo>
                <a:lnTo>
                  <a:pt x="680" y="129"/>
                </a:lnTo>
                <a:lnTo>
                  <a:pt x="680" y="129"/>
                </a:lnTo>
                <a:close/>
                <a:moveTo>
                  <a:pt x="746" y="134"/>
                </a:moveTo>
                <a:lnTo>
                  <a:pt x="746" y="134"/>
                </a:lnTo>
                <a:lnTo>
                  <a:pt x="744" y="129"/>
                </a:lnTo>
                <a:lnTo>
                  <a:pt x="742" y="126"/>
                </a:lnTo>
                <a:lnTo>
                  <a:pt x="741" y="125"/>
                </a:lnTo>
                <a:lnTo>
                  <a:pt x="741" y="125"/>
                </a:lnTo>
                <a:lnTo>
                  <a:pt x="742" y="129"/>
                </a:lnTo>
                <a:lnTo>
                  <a:pt x="744" y="132"/>
                </a:lnTo>
                <a:lnTo>
                  <a:pt x="746" y="134"/>
                </a:lnTo>
                <a:lnTo>
                  <a:pt x="746" y="134"/>
                </a:lnTo>
                <a:close/>
                <a:moveTo>
                  <a:pt x="337" y="128"/>
                </a:moveTo>
                <a:lnTo>
                  <a:pt x="337" y="128"/>
                </a:lnTo>
                <a:lnTo>
                  <a:pt x="335" y="132"/>
                </a:lnTo>
                <a:lnTo>
                  <a:pt x="335" y="134"/>
                </a:lnTo>
                <a:lnTo>
                  <a:pt x="335" y="137"/>
                </a:lnTo>
                <a:lnTo>
                  <a:pt x="335" y="137"/>
                </a:lnTo>
                <a:lnTo>
                  <a:pt x="343" y="137"/>
                </a:lnTo>
                <a:lnTo>
                  <a:pt x="351" y="137"/>
                </a:lnTo>
                <a:lnTo>
                  <a:pt x="351" y="137"/>
                </a:lnTo>
                <a:lnTo>
                  <a:pt x="354" y="126"/>
                </a:lnTo>
                <a:lnTo>
                  <a:pt x="354" y="126"/>
                </a:lnTo>
                <a:lnTo>
                  <a:pt x="345" y="126"/>
                </a:lnTo>
                <a:lnTo>
                  <a:pt x="337" y="128"/>
                </a:lnTo>
                <a:lnTo>
                  <a:pt x="337" y="128"/>
                </a:lnTo>
                <a:close/>
                <a:moveTo>
                  <a:pt x="735" y="146"/>
                </a:moveTo>
                <a:lnTo>
                  <a:pt x="735" y="146"/>
                </a:lnTo>
                <a:lnTo>
                  <a:pt x="724" y="126"/>
                </a:lnTo>
                <a:lnTo>
                  <a:pt x="724" y="126"/>
                </a:lnTo>
                <a:lnTo>
                  <a:pt x="724" y="131"/>
                </a:lnTo>
                <a:lnTo>
                  <a:pt x="727" y="135"/>
                </a:lnTo>
                <a:lnTo>
                  <a:pt x="735" y="146"/>
                </a:lnTo>
                <a:lnTo>
                  <a:pt x="735" y="146"/>
                </a:lnTo>
                <a:close/>
                <a:moveTo>
                  <a:pt x="157" y="141"/>
                </a:moveTo>
                <a:lnTo>
                  <a:pt x="157" y="141"/>
                </a:lnTo>
                <a:lnTo>
                  <a:pt x="174" y="138"/>
                </a:lnTo>
                <a:lnTo>
                  <a:pt x="174" y="138"/>
                </a:lnTo>
                <a:lnTo>
                  <a:pt x="175" y="132"/>
                </a:lnTo>
                <a:lnTo>
                  <a:pt x="175" y="129"/>
                </a:lnTo>
                <a:lnTo>
                  <a:pt x="172" y="128"/>
                </a:lnTo>
                <a:lnTo>
                  <a:pt x="168" y="128"/>
                </a:lnTo>
                <a:lnTo>
                  <a:pt x="165" y="129"/>
                </a:lnTo>
                <a:lnTo>
                  <a:pt x="160" y="134"/>
                </a:lnTo>
                <a:lnTo>
                  <a:pt x="157" y="137"/>
                </a:lnTo>
                <a:lnTo>
                  <a:pt x="157" y="141"/>
                </a:lnTo>
                <a:lnTo>
                  <a:pt x="157" y="141"/>
                </a:lnTo>
                <a:close/>
                <a:moveTo>
                  <a:pt x="387" y="137"/>
                </a:moveTo>
                <a:lnTo>
                  <a:pt x="387" y="137"/>
                </a:lnTo>
                <a:lnTo>
                  <a:pt x="392" y="137"/>
                </a:lnTo>
                <a:lnTo>
                  <a:pt x="398" y="137"/>
                </a:lnTo>
                <a:lnTo>
                  <a:pt x="398" y="137"/>
                </a:lnTo>
                <a:lnTo>
                  <a:pt x="398" y="131"/>
                </a:lnTo>
                <a:lnTo>
                  <a:pt x="396" y="126"/>
                </a:lnTo>
                <a:lnTo>
                  <a:pt x="396" y="126"/>
                </a:lnTo>
                <a:lnTo>
                  <a:pt x="392" y="126"/>
                </a:lnTo>
                <a:lnTo>
                  <a:pt x="390" y="129"/>
                </a:lnTo>
                <a:lnTo>
                  <a:pt x="387" y="137"/>
                </a:lnTo>
                <a:lnTo>
                  <a:pt x="387" y="137"/>
                </a:lnTo>
                <a:close/>
                <a:moveTo>
                  <a:pt x="98" y="131"/>
                </a:moveTo>
                <a:lnTo>
                  <a:pt x="98" y="131"/>
                </a:lnTo>
                <a:lnTo>
                  <a:pt x="101" y="129"/>
                </a:lnTo>
                <a:lnTo>
                  <a:pt x="101" y="129"/>
                </a:lnTo>
                <a:lnTo>
                  <a:pt x="101" y="128"/>
                </a:lnTo>
                <a:lnTo>
                  <a:pt x="98" y="128"/>
                </a:lnTo>
                <a:lnTo>
                  <a:pt x="98" y="128"/>
                </a:lnTo>
                <a:lnTo>
                  <a:pt x="98" y="131"/>
                </a:lnTo>
                <a:lnTo>
                  <a:pt x="98" y="131"/>
                </a:lnTo>
                <a:close/>
                <a:moveTo>
                  <a:pt x="410" y="138"/>
                </a:moveTo>
                <a:lnTo>
                  <a:pt x="410" y="138"/>
                </a:lnTo>
                <a:lnTo>
                  <a:pt x="412" y="128"/>
                </a:lnTo>
                <a:lnTo>
                  <a:pt x="412" y="128"/>
                </a:lnTo>
                <a:lnTo>
                  <a:pt x="406" y="128"/>
                </a:lnTo>
                <a:lnTo>
                  <a:pt x="406" y="128"/>
                </a:lnTo>
                <a:lnTo>
                  <a:pt x="406" y="131"/>
                </a:lnTo>
                <a:lnTo>
                  <a:pt x="406" y="135"/>
                </a:lnTo>
                <a:lnTo>
                  <a:pt x="407" y="138"/>
                </a:lnTo>
                <a:lnTo>
                  <a:pt x="409" y="138"/>
                </a:lnTo>
                <a:lnTo>
                  <a:pt x="410" y="138"/>
                </a:lnTo>
                <a:lnTo>
                  <a:pt x="410" y="138"/>
                </a:lnTo>
                <a:close/>
                <a:moveTo>
                  <a:pt x="113" y="129"/>
                </a:moveTo>
                <a:lnTo>
                  <a:pt x="113" y="129"/>
                </a:lnTo>
                <a:lnTo>
                  <a:pt x="114" y="132"/>
                </a:lnTo>
                <a:lnTo>
                  <a:pt x="116" y="135"/>
                </a:lnTo>
                <a:lnTo>
                  <a:pt x="116" y="135"/>
                </a:lnTo>
                <a:lnTo>
                  <a:pt x="117" y="134"/>
                </a:lnTo>
                <a:lnTo>
                  <a:pt x="117" y="132"/>
                </a:lnTo>
                <a:lnTo>
                  <a:pt x="119" y="128"/>
                </a:lnTo>
                <a:lnTo>
                  <a:pt x="119" y="128"/>
                </a:lnTo>
                <a:lnTo>
                  <a:pt x="116" y="128"/>
                </a:lnTo>
                <a:lnTo>
                  <a:pt x="113" y="129"/>
                </a:lnTo>
                <a:lnTo>
                  <a:pt x="113" y="129"/>
                </a:lnTo>
                <a:close/>
                <a:moveTo>
                  <a:pt x="416" y="128"/>
                </a:moveTo>
                <a:lnTo>
                  <a:pt x="416" y="128"/>
                </a:lnTo>
                <a:lnTo>
                  <a:pt x="416" y="134"/>
                </a:lnTo>
                <a:lnTo>
                  <a:pt x="416" y="138"/>
                </a:lnTo>
                <a:lnTo>
                  <a:pt x="416" y="138"/>
                </a:lnTo>
                <a:lnTo>
                  <a:pt x="419" y="138"/>
                </a:lnTo>
                <a:lnTo>
                  <a:pt x="424" y="138"/>
                </a:lnTo>
                <a:lnTo>
                  <a:pt x="424" y="138"/>
                </a:lnTo>
                <a:lnTo>
                  <a:pt x="425" y="134"/>
                </a:lnTo>
                <a:lnTo>
                  <a:pt x="425" y="128"/>
                </a:lnTo>
                <a:lnTo>
                  <a:pt x="425" y="128"/>
                </a:lnTo>
                <a:lnTo>
                  <a:pt x="416" y="128"/>
                </a:lnTo>
                <a:lnTo>
                  <a:pt x="416" y="128"/>
                </a:lnTo>
                <a:close/>
                <a:moveTo>
                  <a:pt x="431" y="129"/>
                </a:moveTo>
                <a:lnTo>
                  <a:pt x="431" y="129"/>
                </a:lnTo>
                <a:lnTo>
                  <a:pt x="430" y="134"/>
                </a:lnTo>
                <a:lnTo>
                  <a:pt x="430" y="138"/>
                </a:lnTo>
                <a:lnTo>
                  <a:pt x="430" y="138"/>
                </a:lnTo>
                <a:lnTo>
                  <a:pt x="438" y="137"/>
                </a:lnTo>
                <a:lnTo>
                  <a:pt x="445" y="137"/>
                </a:lnTo>
                <a:lnTo>
                  <a:pt x="445" y="137"/>
                </a:lnTo>
                <a:lnTo>
                  <a:pt x="445" y="134"/>
                </a:lnTo>
                <a:lnTo>
                  <a:pt x="444" y="129"/>
                </a:lnTo>
                <a:lnTo>
                  <a:pt x="444" y="129"/>
                </a:lnTo>
                <a:lnTo>
                  <a:pt x="438" y="129"/>
                </a:lnTo>
                <a:lnTo>
                  <a:pt x="431" y="129"/>
                </a:lnTo>
                <a:lnTo>
                  <a:pt x="431" y="129"/>
                </a:lnTo>
                <a:close/>
                <a:moveTo>
                  <a:pt x="502" y="128"/>
                </a:moveTo>
                <a:lnTo>
                  <a:pt x="502" y="128"/>
                </a:lnTo>
                <a:lnTo>
                  <a:pt x="505" y="129"/>
                </a:lnTo>
                <a:lnTo>
                  <a:pt x="508" y="131"/>
                </a:lnTo>
                <a:lnTo>
                  <a:pt x="511" y="131"/>
                </a:lnTo>
                <a:lnTo>
                  <a:pt x="512" y="131"/>
                </a:lnTo>
                <a:lnTo>
                  <a:pt x="512" y="128"/>
                </a:lnTo>
                <a:lnTo>
                  <a:pt x="512" y="128"/>
                </a:lnTo>
                <a:lnTo>
                  <a:pt x="502" y="128"/>
                </a:lnTo>
                <a:lnTo>
                  <a:pt x="502" y="128"/>
                </a:lnTo>
                <a:close/>
                <a:moveTo>
                  <a:pt x="518" y="129"/>
                </a:moveTo>
                <a:lnTo>
                  <a:pt x="518" y="129"/>
                </a:lnTo>
                <a:lnTo>
                  <a:pt x="524" y="129"/>
                </a:lnTo>
                <a:lnTo>
                  <a:pt x="527" y="129"/>
                </a:lnTo>
                <a:lnTo>
                  <a:pt x="529" y="128"/>
                </a:lnTo>
                <a:lnTo>
                  <a:pt x="529" y="128"/>
                </a:lnTo>
                <a:lnTo>
                  <a:pt x="523" y="128"/>
                </a:lnTo>
                <a:lnTo>
                  <a:pt x="520" y="128"/>
                </a:lnTo>
                <a:lnTo>
                  <a:pt x="518" y="129"/>
                </a:lnTo>
                <a:lnTo>
                  <a:pt x="518" y="129"/>
                </a:lnTo>
                <a:close/>
                <a:moveTo>
                  <a:pt x="633" y="131"/>
                </a:moveTo>
                <a:lnTo>
                  <a:pt x="633" y="131"/>
                </a:lnTo>
                <a:lnTo>
                  <a:pt x="631" y="129"/>
                </a:lnTo>
                <a:lnTo>
                  <a:pt x="631" y="128"/>
                </a:lnTo>
                <a:lnTo>
                  <a:pt x="630" y="128"/>
                </a:lnTo>
                <a:lnTo>
                  <a:pt x="630" y="128"/>
                </a:lnTo>
                <a:lnTo>
                  <a:pt x="630" y="129"/>
                </a:lnTo>
                <a:lnTo>
                  <a:pt x="630" y="131"/>
                </a:lnTo>
                <a:lnTo>
                  <a:pt x="631" y="132"/>
                </a:lnTo>
                <a:lnTo>
                  <a:pt x="633" y="131"/>
                </a:lnTo>
                <a:lnTo>
                  <a:pt x="633" y="131"/>
                </a:lnTo>
                <a:close/>
                <a:moveTo>
                  <a:pt x="303" y="131"/>
                </a:moveTo>
                <a:lnTo>
                  <a:pt x="303" y="131"/>
                </a:lnTo>
                <a:lnTo>
                  <a:pt x="303" y="134"/>
                </a:lnTo>
                <a:lnTo>
                  <a:pt x="302" y="138"/>
                </a:lnTo>
                <a:lnTo>
                  <a:pt x="302" y="138"/>
                </a:lnTo>
                <a:lnTo>
                  <a:pt x="314" y="134"/>
                </a:lnTo>
                <a:lnTo>
                  <a:pt x="325" y="129"/>
                </a:lnTo>
                <a:lnTo>
                  <a:pt x="325" y="129"/>
                </a:lnTo>
                <a:lnTo>
                  <a:pt x="320" y="129"/>
                </a:lnTo>
                <a:lnTo>
                  <a:pt x="316" y="129"/>
                </a:lnTo>
                <a:lnTo>
                  <a:pt x="303" y="131"/>
                </a:lnTo>
                <a:lnTo>
                  <a:pt x="303" y="131"/>
                </a:lnTo>
                <a:close/>
                <a:moveTo>
                  <a:pt x="454" y="131"/>
                </a:moveTo>
                <a:lnTo>
                  <a:pt x="454" y="131"/>
                </a:lnTo>
                <a:lnTo>
                  <a:pt x="457" y="131"/>
                </a:lnTo>
                <a:lnTo>
                  <a:pt x="459" y="132"/>
                </a:lnTo>
                <a:lnTo>
                  <a:pt x="459" y="132"/>
                </a:lnTo>
                <a:lnTo>
                  <a:pt x="460" y="131"/>
                </a:lnTo>
                <a:lnTo>
                  <a:pt x="460" y="128"/>
                </a:lnTo>
                <a:lnTo>
                  <a:pt x="460" y="128"/>
                </a:lnTo>
                <a:lnTo>
                  <a:pt x="457" y="129"/>
                </a:lnTo>
                <a:lnTo>
                  <a:pt x="454" y="129"/>
                </a:lnTo>
                <a:lnTo>
                  <a:pt x="454" y="131"/>
                </a:lnTo>
                <a:lnTo>
                  <a:pt x="454" y="131"/>
                </a:lnTo>
                <a:close/>
                <a:moveTo>
                  <a:pt x="471" y="135"/>
                </a:moveTo>
                <a:lnTo>
                  <a:pt x="471" y="135"/>
                </a:lnTo>
                <a:lnTo>
                  <a:pt x="477" y="134"/>
                </a:lnTo>
                <a:lnTo>
                  <a:pt x="483" y="134"/>
                </a:lnTo>
                <a:lnTo>
                  <a:pt x="483" y="134"/>
                </a:lnTo>
                <a:lnTo>
                  <a:pt x="485" y="131"/>
                </a:lnTo>
                <a:lnTo>
                  <a:pt x="485" y="129"/>
                </a:lnTo>
                <a:lnTo>
                  <a:pt x="485" y="129"/>
                </a:lnTo>
                <a:lnTo>
                  <a:pt x="470" y="129"/>
                </a:lnTo>
                <a:lnTo>
                  <a:pt x="470" y="129"/>
                </a:lnTo>
                <a:lnTo>
                  <a:pt x="470" y="132"/>
                </a:lnTo>
                <a:lnTo>
                  <a:pt x="470" y="134"/>
                </a:lnTo>
                <a:lnTo>
                  <a:pt x="471" y="135"/>
                </a:lnTo>
                <a:lnTo>
                  <a:pt x="471" y="135"/>
                </a:lnTo>
                <a:close/>
                <a:moveTo>
                  <a:pt x="593" y="129"/>
                </a:moveTo>
                <a:lnTo>
                  <a:pt x="593" y="129"/>
                </a:lnTo>
                <a:lnTo>
                  <a:pt x="590" y="129"/>
                </a:lnTo>
                <a:lnTo>
                  <a:pt x="588" y="129"/>
                </a:lnTo>
                <a:lnTo>
                  <a:pt x="588" y="129"/>
                </a:lnTo>
                <a:lnTo>
                  <a:pt x="588" y="131"/>
                </a:lnTo>
                <a:lnTo>
                  <a:pt x="590" y="131"/>
                </a:lnTo>
                <a:lnTo>
                  <a:pt x="592" y="131"/>
                </a:lnTo>
                <a:lnTo>
                  <a:pt x="593" y="129"/>
                </a:lnTo>
                <a:lnTo>
                  <a:pt x="593" y="129"/>
                </a:lnTo>
                <a:close/>
                <a:moveTo>
                  <a:pt x="720" y="148"/>
                </a:moveTo>
                <a:lnTo>
                  <a:pt x="720" y="148"/>
                </a:lnTo>
                <a:lnTo>
                  <a:pt x="718" y="138"/>
                </a:lnTo>
                <a:lnTo>
                  <a:pt x="715" y="132"/>
                </a:lnTo>
                <a:lnTo>
                  <a:pt x="712" y="129"/>
                </a:lnTo>
                <a:lnTo>
                  <a:pt x="712" y="129"/>
                </a:lnTo>
                <a:lnTo>
                  <a:pt x="713" y="135"/>
                </a:lnTo>
                <a:lnTo>
                  <a:pt x="715" y="141"/>
                </a:lnTo>
                <a:lnTo>
                  <a:pt x="718" y="146"/>
                </a:lnTo>
                <a:lnTo>
                  <a:pt x="720" y="148"/>
                </a:lnTo>
                <a:lnTo>
                  <a:pt x="720" y="148"/>
                </a:lnTo>
                <a:close/>
                <a:moveTo>
                  <a:pt x="489" y="132"/>
                </a:moveTo>
                <a:lnTo>
                  <a:pt x="489" y="132"/>
                </a:lnTo>
                <a:lnTo>
                  <a:pt x="494" y="132"/>
                </a:lnTo>
                <a:lnTo>
                  <a:pt x="494" y="132"/>
                </a:lnTo>
                <a:lnTo>
                  <a:pt x="494" y="131"/>
                </a:lnTo>
                <a:lnTo>
                  <a:pt x="492" y="131"/>
                </a:lnTo>
                <a:lnTo>
                  <a:pt x="491" y="131"/>
                </a:lnTo>
                <a:lnTo>
                  <a:pt x="489" y="132"/>
                </a:lnTo>
                <a:lnTo>
                  <a:pt x="489" y="132"/>
                </a:lnTo>
                <a:close/>
                <a:moveTo>
                  <a:pt x="643" y="132"/>
                </a:moveTo>
                <a:lnTo>
                  <a:pt x="643" y="132"/>
                </a:lnTo>
                <a:lnTo>
                  <a:pt x="643" y="131"/>
                </a:lnTo>
                <a:lnTo>
                  <a:pt x="643" y="129"/>
                </a:lnTo>
                <a:lnTo>
                  <a:pt x="643" y="129"/>
                </a:lnTo>
                <a:lnTo>
                  <a:pt x="642" y="129"/>
                </a:lnTo>
                <a:lnTo>
                  <a:pt x="640" y="131"/>
                </a:lnTo>
                <a:lnTo>
                  <a:pt x="640" y="131"/>
                </a:lnTo>
                <a:lnTo>
                  <a:pt x="642" y="131"/>
                </a:lnTo>
                <a:lnTo>
                  <a:pt x="642" y="132"/>
                </a:lnTo>
                <a:lnTo>
                  <a:pt x="643" y="132"/>
                </a:lnTo>
                <a:lnTo>
                  <a:pt x="643" y="132"/>
                </a:lnTo>
                <a:lnTo>
                  <a:pt x="643" y="132"/>
                </a:lnTo>
                <a:close/>
                <a:moveTo>
                  <a:pt x="547" y="132"/>
                </a:moveTo>
                <a:lnTo>
                  <a:pt x="547" y="132"/>
                </a:lnTo>
                <a:lnTo>
                  <a:pt x="547" y="137"/>
                </a:lnTo>
                <a:lnTo>
                  <a:pt x="546" y="138"/>
                </a:lnTo>
                <a:lnTo>
                  <a:pt x="543" y="140"/>
                </a:lnTo>
                <a:lnTo>
                  <a:pt x="541" y="143"/>
                </a:lnTo>
                <a:lnTo>
                  <a:pt x="541" y="143"/>
                </a:lnTo>
                <a:lnTo>
                  <a:pt x="546" y="146"/>
                </a:lnTo>
                <a:lnTo>
                  <a:pt x="550" y="148"/>
                </a:lnTo>
                <a:lnTo>
                  <a:pt x="564" y="148"/>
                </a:lnTo>
                <a:lnTo>
                  <a:pt x="564" y="148"/>
                </a:lnTo>
                <a:lnTo>
                  <a:pt x="567" y="140"/>
                </a:lnTo>
                <a:lnTo>
                  <a:pt x="570" y="132"/>
                </a:lnTo>
                <a:lnTo>
                  <a:pt x="570" y="132"/>
                </a:lnTo>
                <a:lnTo>
                  <a:pt x="558" y="132"/>
                </a:lnTo>
                <a:lnTo>
                  <a:pt x="547" y="132"/>
                </a:lnTo>
                <a:lnTo>
                  <a:pt x="547" y="132"/>
                </a:lnTo>
                <a:close/>
                <a:moveTo>
                  <a:pt x="653" y="135"/>
                </a:moveTo>
                <a:lnTo>
                  <a:pt x="653" y="135"/>
                </a:lnTo>
                <a:lnTo>
                  <a:pt x="653" y="134"/>
                </a:lnTo>
                <a:lnTo>
                  <a:pt x="651" y="132"/>
                </a:lnTo>
                <a:lnTo>
                  <a:pt x="648" y="131"/>
                </a:lnTo>
                <a:lnTo>
                  <a:pt x="648" y="131"/>
                </a:lnTo>
                <a:lnTo>
                  <a:pt x="648" y="134"/>
                </a:lnTo>
                <a:lnTo>
                  <a:pt x="649" y="135"/>
                </a:lnTo>
                <a:lnTo>
                  <a:pt x="651" y="135"/>
                </a:lnTo>
                <a:lnTo>
                  <a:pt x="653" y="135"/>
                </a:lnTo>
                <a:lnTo>
                  <a:pt x="653" y="135"/>
                </a:lnTo>
                <a:close/>
                <a:moveTo>
                  <a:pt x="186" y="137"/>
                </a:moveTo>
                <a:lnTo>
                  <a:pt x="186" y="137"/>
                </a:lnTo>
                <a:lnTo>
                  <a:pt x="187" y="135"/>
                </a:lnTo>
                <a:lnTo>
                  <a:pt x="187" y="135"/>
                </a:lnTo>
                <a:lnTo>
                  <a:pt x="187" y="135"/>
                </a:lnTo>
                <a:lnTo>
                  <a:pt x="187" y="134"/>
                </a:lnTo>
                <a:lnTo>
                  <a:pt x="186" y="132"/>
                </a:lnTo>
                <a:lnTo>
                  <a:pt x="186" y="132"/>
                </a:lnTo>
                <a:lnTo>
                  <a:pt x="186" y="135"/>
                </a:lnTo>
                <a:lnTo>
                  <a:pt x="186" y="135"/>
                </a:lnTo>
                <a:lnTo>
                  <a:pt x="186" y="137"/>
                </a:lnTo>
                <a:lnTo>
                  <a:pt x="186" y="137"/>
                </a:lnTo>
                <a:close/>
                <a:moveTo>
                  <a:pt x="128" y="135"/>
                </a:moveTo>
                <a:lnTo>
                  <a:pt x="128" y="135"/>
                </a:lnTo>
                <a:lnTo>
                  <a:pt x="122" y="144"/>
                </a:lnTo>
                <a:lnTo>
                  <a:pt x="120" y="149"/>
                </a:lnTo>
                <a:lnTo>
                  <a:pt x="117" y="154"/>
                </a:lnTo>
                <a:lnTo>
                  <a:pt x="117" y="154"/>
                </a:lnTo>
                <a:lnTo>
                  <a:pt x="126" y="152"/>
                </a:lnTo>
                <a:lnTo>
                  <a:pt x="133" y="148"/>
                </a:lnTo>
                <a:lnTo>
                  <a:pt x="139" y="143"/>
                </a:lnTo>
                <a:lnTo>
                  <a:pt x="143" y="137"/>
                </a:lnTo>
                <a:lnTo>
                  <a:pt x="143" y="137"/>
                </a:lnTo>
                <a:lnTo>
                  <a:pt x="140" y="134"/>
                </a:lnTo>
                <a:lnTo>
                  <a:pt x="137" y="134"/>
                </a:lnTo>
                <a:lnTo>
                  <a:pt x="128" y="135"/>
                </a:lnTo>
                <a:lnTo>
                  <a:pt x="128" y="135"/>
                </a:lnTo>
                <a:close/>
                <a:moveTo>
                  <a:pt x="99" y="135"/>
                </a:moveTo>
                <a:lnTo>
                  <a:pt x="99" y="135"/>
                </a:lnTo>
                <a:lnTo>
                  <a:pt x="101" y="138"/>
                </a:lnTo>
                <a:lnTo>
                  <a:pt x="101" y="141"/>
                </a:lnTo>
                <a:lnTo>
                  <a:pt x="101" y="141"/>
                </a:lnTo>
                <a:lnTo>
                  <a:pt x="104" y="140"/>
                </a:lnTo>
                <a:lnTo>
                  <a:pt x="107" y="137"/>
                </a:lnTo>
                <a:lnTo>
                  <a:pt x="107" y="137"/>
                </a:lnTo>
                <a:lnTo>
                  <a:pt x="105" y="135"/>
                </a:lnTo>
                <a:lnTo>
                  <a:pt x="104" y="134"/>
                </a:lnTo>
                <a:lnTo>
                  <a:pt x="104" y="134"/>
                </a:lnTo>
                <a:lnTo>
                  <a:pt x="102" y="135"/>
                </a:lnTo>
                <a:lnTo>
                  <a:pt x="99" y="135"/>
                </a:lnTo>
                <a:lnTo>
                  <a:pt x="99" y="135"/>
                </a:lnTo>
                <a:close/>
                <a:moveTo>
                  <a:pt x="459" y="135"/>
                </a:moveTo>
                <a:lnTo>
                  <a:pt x="459" y="135"/>
                </a:lnTo>
                <a:lnTo>
                  <a:pt x="453" y="134"/>
                </a:lnTo>
                <a:lnTo>
                  <a:pt x="453" y="134"/>
                </a:lnTo>
                <a:lnTo>
                  <a:pt x="453" y="135"/>
                </a:lnTo>
                <a:lnTo>
                  <a:pt x="454" y="135"/>
                </a:lnTo>
                <a:lnTo>
                  <a:pt x="459" y="135"/>
                </a:lnTo>
                <a:lnTo>
                  <a:pt x="459" y="135"/>
                </a:lnTo>
                <a:close/>
                <a:moveTo>
                  <a:pt x="73" y="146"/>
                </a:moveTo>
                <a:lnTo>
                  <a:pt x="73" y="146"/>
                </a:lnTo>
                <a:lnTo>
                  <a:pt x="76" y="144"/>
                </a:lnTo>
                <a:lnTo>
                  <a:pt x="79" y="141"/>
                </a:lnTo>
                <a:lnTo>
                  <a:pt x="81" y="135"/>
                </a:lnTo>
                <a:lnTo>
                  <a:pt x="81" y="135"/>
                </a:lnTo>
                <a:lnTo>
                  <a:pt x="76" y="140"/>
                </a:lnTo>
                <a:lnTo>
                  <a:pt x="75" y="143"/>
                </a:lnTo>
                <a:lnTo>
                  <a:pt x="73" y="146"/>
                </a:lnTo>
                <a:lnTo>
                  <a:pt x="73" y="146"/>
                </a:lnTo>
                <a:close/>
                <a:moveTo>
                  <a:pt x="319" y="138"/>
                </a:moveTo>
                <a:lnTo>
                  <a:pt x="319" y="138"/>
                </a:lnTo>
                <a:lnTo>
                  <a:pt x="323" y="138"/>
                </a:lnTo>
                <a:lnTo>
                  <a:pt x="326" y="138"/>
                </a:lnTo>
                <a:lnTo>
                  <a:pt x="326" y="137"/>
                </a:lnTo>
                <a:lnTo>
                  <a:pt x="326" y="137"/>
                </a:lnTo>
                <a:lnTo>
                  <a:pt x="325" y="135"/>
                </a:lnTo>
                <a:lnTo>
                  <a:pt x="323" y="135"/>
                </a:lnTo>
                <a:lnTo>
                  <a:pt x="319" y="138"/>
                </a:lnTo>
                <a:lnTo>
                  <a:pt x="319" y="138"/>
                </a:lnTo>
                <a:close/>
                <a:moveTo>
                  <a:pt x="526" y="135"/>
                </a:moveTo>
                <a:lnTo>
                  <a:pt x="526" y="135"/>
                </a:lnTo>
                <a:lnTo>
                  <a:pt x="521" y="135"/>
                </a:lnTo>
                <a:lnTo>
                  <a:pt x="521" y="135"/>
                </a:lnTo>
                <a:lnTo>
                  <a:pt x="523" y="137"/>
                </a:lnTo>
                <a:lnTo>
                  <a:pt x="524" y="137"/>
                </a:lnTo>
                <a:lnTo>
                  <a:pt x="526" y="137"/>
                </a:lnTo>
                <a:lnTo>
                  <a:pt x="526" y="135"/>
                </a:lnTo>
                <a:lnTo>
                  <a:pt x="526" y="135"/>
                </a:lnTo>
                <a:close/>
                <a:moveTo>
                  <a:pt x="570" y="148"/>
                </a:moveTo>
                <a:lnTo>
                  <a:pt x="570" y="148"/>
                </a:lnTo>
                <a:lnTo>
                  <a:pt x="573" y="146"/>
                </a:lnTo>
                <a:lnTo>
                  <a:pt x="575" y="146"/>
                </a:lnTo>
                <a:lnTo>
                  <a:pt x="575" y="146"/>
                </a:lnTo>
                <a:lnTo>
                  <a:pt x="575" y="140"/>
                </a:lnTo>
                <a:lnTo>
                  <a:pt x="575" y="137"/>
                </a:lnTo>
                <a:lnTo>
                  <a:pt x="575" y="135"/>
                </a:lnTo>
                <a:lnTo>
                  <a:pt x="575" y="135"/>
                </a:lnTo>
                <a:lnTo>
                  <a:pt x="572" y="140"/>
                </a:lnTo>
                <a:lnTo>
                  <a:pt x="570" y="148"/>
                </a:lnTo>
                <a:lnTo>
                  <a:pt x="570" y="148"/>
                </a:lnTo>
                <a:close/>
                <a:moveTo>
                  <a:pt x="581" y="146"/>
                </a:moveTo>
                <a:lnTo>
                  <a:pt x="581" y="146"/>
                </a:lnTo>
                <a:lnTo>
                  <a:pt x="582" y="140"/>
                </a:lnTo>
                <a:lnTo>
                  <a:pt x="582" y="137"/>
                </a:lnTo>
                <a:lnTo>
                  <a:pt x="581" y="135"/>
                </a:lnTo>
                <a:lnTo>
                  <a:pt x="581" y="135"/>
                </a:lnTo>
                <a:lnTo>
                  <a:pt x="579" y="141"/>
                </a:lnTo>
                <a:lnTo>
                  <a:pt x="579" y="144"/>
                </a:lnTo>
                <a:lnTo>
                  <a:pt x="581" y="146"/>
                </a:lnTo>
                <a:lnTo>
                  <a:pt x="581" y="146"/>
                </a:lnTo>
                <a:close/>
                <a:moveTo>
                  <a:pt x="668" y="138"/>
                </a:moveTo>
                <a:lnTo>
                  <a:pt x="668" y="138"/>
                </a:lnTo>
                <a:lnTo>
                  <a:pt x="663" y="135"/>
                </a:lnTo>
                <a:lnTo>
                  <a:pt x="662" y="135"/>
                </a:lnTo>
                <a:lnTo>
                  <a:pt x="660" y="137"/>
                </a:lnTo>
                <a:lnTo>
                  <a:pt x="660" y="137"/>
                </a:lnTo>
                <a:lnTo>
                  <a:pt x="665" y="138"/>
                </a:lnTo>
                <a:lnTo>
                  <a:pt x="668" y="138"/>
                </a:lnTo>
                <a:lnTo>
                  <a:pt x="668" y="138"/>
                </a:lnTo>
                <a:close/>
                <a:moveTo>
                  <a:pt x="294" y="138"/>
                </a:moveTo>
                <a:lnTo>
                  <a:pt x="294" y="138"/>
                </a:lnTo>
                <a:lnTo>
                  <a:pt x="294" y="137"/>
                </a:lnTo>
                <a:lnTo>
                  <a:pt x="293" y="135"/>
                </a:lnTo>
                <a:lnTo>
                  <a:pt x="293" y="135"/>
                </a:lnTo>
                <a:lnTo>
                  <a:pt x="293" y="135"/>
                </a:lnTo>
                <a:lnTo>
                  <a:pt x="291" y="138"/>
                </a:lnTo>
                <a:lnTo>
                  <a:pt x="291" y="140"/>
                </a:lnTo>
                <a:lnTo>
                  <a:pt x="294" y="138"/>
                </a:lnTo>
                <a:lnTo>
                  <a:pt x="294" y="138"/>
                </a:lnTo>
                <a:close/>
                <a:moveTo>
                  <a:pt x="631" y="138"/>
                </a:moveTo>
                <a:lnTo>
                  <a:pt x="631" y="138"/>
                </a:lnTo>
                <a:lnTo>
                  <a:pt x="634" y="138"/>
                </a:lnTo>
                <a:lnTo>
                  <a:pt x="637" y="140"/>
                </a:lnTo>
                <a:lnTo>
                  <a:pt x="637" y="140"/>
                </a:lnTo>
                <a:lnTo>
                  <a:pt x="636" y="138"/>
                </a:lnTo>
                <a:lnTo>
                  <a:pt x="634" y="137"/>
                </a:lnTo>
                <a:lnTo>
                  <a:pt x="633" y="137"/>
                </a:lnTo>
                <a:lnTo>
                  <a:pt x="631" y="135"/>
                </a:lnTo>
                <a:lnTo>
                  <a:pt x="631" y="135"/>
                </a:lnTo>
                <a:lnTo>
                  <a:pt x="630" y="137"/>
                </a:lnTo>
                <a:lnTo>
                  <a:pt x="630" y="138"/>
                </a:lnTo>
                <a:lnTo>
                  <a:pt x="631" y="138"/>
                </a:lnTo>
                <a:lnTo>
                  <a:pt x="631" y="138"/>
                </a:lnTo>
                <a:close/>
                <a:moveTo>
                  <a:pt x="226" y="141"/>
                </a:moveTo>
                <a:lnTo>
                  <a:pt x="226" y="141"/>
                </a:lnTo>
                <a:lnTo>
                  <a:pt x="232" y="137"/>
                </a:lnTo>
                <a:lnTo>
                  <a:pt x="232" y="137"/>
                </a:lnTo>
                <a:lnTo>
                  <a:pt x="230" y="137"/>
                </a:lnTo>
                <a:lnTo>
                  <a:pt x="229" y="137"/>
                </a:lnTo>
                <a:lnTo>
                  <a:pt x="226" y="141"/>
                </a:lnTo>
                <a:lnTo>
                  <a:pt x="226" y="141"/>
                </a:lnTo>
                <a:close/>
                <a:moveTo>
                  <a:pt x="235" y="143"/>
                </a:moveTo>
                <a:lnTo>
                  <a:pt x="235" y="143"/>
                </a:lnTo>
                <a:lnTo>
                  <a:pt x="239" y="143"/>
                </a:lnTo>
                <a:lnTo>
                  <a:pt x="245" y="141"/>
                </a:lnTo>
                <a:lnTo>
                  <a:pt x="256" y="137"/>
                </a:lnTo>
                <a:lnTo>
                  <a:pt x="256" y="137"/>
                </a:lnTo>
                <a:lnTo>
                  <a:pt x="248" y="137"/>
                </a:lnTo>
                <a:lnTo>
                  <a:pt x="242" y="137"/>
                </a:lnTo>
                <a:lnTo>
                  <a:pt x="238" y="140"/>
                </a:lnTo>
                <a:lnTo>
                  <a:pt x="235" y="143"/>
                </a:lnTo>
                <a:lnTo>
                  <a:pt x="235" y="143"/>
                </a:lnTo>
                <a:close/>
                <a:moveTo>
                  <a:pt x="499" y="138"/>
                </a:moveTo>
                <a:lnTo>
                  <a:pt x="499" y="138"/>
                </a:lnTo>
                <a:lnTo>
                  <a:pt x="499" y="141"/>
                </a:lnTo>
                <a:lnTo>
                  <a:pt x="499" y="141"/>
                </a:lnTo>
                <a:lnTo>
                  <a:pt x="503" y="143"/>
                </a:lnTo>
                <a:lnTo>
                  <a:pt x="508" y="143"/>
                </a:lnTo>
                <a:lnTo>
                  <a:pt x="508" y="143"/>
                </a:lnTo>
                <a:lnTo>
                  <a:pt x="509" y="140"/>
                </a:lnTo>
                <a:lnTo>
                  <a:pt x="511" y="137"/>
                </a:lnTo>
                <a:lnTo>
                  <a:pt x="511" y="137"/>
                </a:lnTo>
                <a:lnTo>
                  <a:pt x="505" y="137"/>
                </a:lnTo>
                <a:lnTo>
                  <a:pt x="499" y="138"/>
                </a:lnTo>
                <a:lnTo>
                  <a:pt x="499" y="138"/>
                </a:lnTo>
                <a:close/>
                <a:moveTo>
                  <a:pt x="531" y="138"/>
                </a:moveTo>
                <a:lnTo>
                  <a:pt x="531" y="138"/>
                </a:lnTo>
                <a:lnTo>
                  <a:pt x="534" y="138"/>
                </a:lnTo>
                <a:lnTo>
                  <a:pt x="535" y="138"/>
                </a:lnTo>
                <a:lnTo>
                  <a:pt x="535" y="137"/>
                </a:lnTo>
                <a:lnTo>
                  <a:pt x="535" y="137"/>
                </a:lnTo>
                <a:lnTo>
                  <a:pt x="534" y="137"/>
                </a:lnTo>
                <a:lnTo>
                  <a:pt x="532" y="137"/>
                </a:lnTo>
                <a:lnTo>
                  <a:pt x="531" y="138"/>
                </a:lnTo>
                <a:lnTo>
                  <a:pt x="531" y="138"/>
                </a:lnTo>
                <a:close/>
                <a:moveTo>
                  <a:pt x="58" y="148"/>
                </a:moveTo>
                <a:lnTo>
                  <a:pt x="58" y="148"/>
                </a:lnTo>
                <a:lnTo>
                  <a:pt x="61" y="146"/>
                </a:lnTo>
                <a:lnTo>
                  <a:pt x="64" y="143"/>
                </a:lnTo>
                <a:lnTo>
                  <a:pt x="65" y="138"/>
                </a:lnTo>
                <a:lnTo>
                  <a:pt x="65" y="138"/>
                </a:lnTo>
                <a:lnTo>
                  <a:pt x="61" y="143"/>
                </a:lnTo>
                <a:lnTo>
                  <a:pt x="59" y="144"/>
                </a:lnTo>
                <a:lnTo>
                  <a:pt x="58" y="148"/>
                </a:lnTo>
                <a:lnTo>
                  <a:pt x="58" y="148"/>
                </a:lnTo>
                <a:close/>
                <a:moveTo>
                  <a:pt x="206" y="138"/>
                </a:moveTo>
                <a:lnTo>
                  <a:pt x="206" y="138"/>
                </a:lnTo>
                <a:lnTo>
                  <a:pt x="206" y="140"/>
                </a:lnTo>
                <a:lnTo>
                  <a:pt x="204" y="143"/>
                </a:lnTo>
                <a:lnTo>
                  <a:pt x="206" y="148"/>
                </a:lnTo>
                <a:lnTo>
                  <a:pt x="209" y="151"/>
                </a:lnTo>
                <a:lnTo>
                  <a:pt x="210" y="157"/>
                </a:lnTo>
                <a:lnTo>
                  <a:pt x="210" y="157"/>
                </a:lnTo>
                <a:lnTo>
                  <a:pt x="212" y="154"/>
                </a:lnTo>
                <a:lnTo>
                  <a:pt x="213" y="152"/>
                </a:lnTo>
                <a:lnTo>
                  <a:pt x="215" y="149"/>
                </a:lnTo>
                <a:lnTo>
                  <a:pt x="216" y="146"/>
                </a:lnTo>
                <a:lnTo>
                  <a:pt x="216" y="146"/>
                </a:lnTo>
                <a:lnTo>
                  <a:pt x="215" y="144"/>
                </a:lnTo>
                <a:lnTo>
                  <a:pt x="215" y="141"/>
                </a:lnTo>
                <a:lnTo>
                  <a:pt x="216" y="137"/>
                </a:lnTo>
                <a:lnTo>
                  <a:pt x="216" y="137"/>
                </a:lnTo>
                <a:lnTo>
                  <a:pt x="212" y="137"/>
                </a:lnTo>
                <a:lnTo>
                  <a:pt x="206" y="138"/>
                </a:lnTo>
                <a:lnTo>
                  <a:pt x="206" y="138"/>
                </a:lnTo>
                <a:close/>
                <a:moveTo>
                  <a:pt x="587" y="138"/>
                </a:moveTo>
                <a:lnTo>
                  <a:pt x="587" y="138"/>
                </a:lnTo>
                <a:lnTo>
                  <a:pt x="587" y="141"/>
                </a:lnTo>
                <a:lnTo>
                  <a:pt x="587" y="146"/>
                </a:lnTo>
                <a:lnTo>
                  <a:pt x="587" y="146"/>
                </a:lnTo>
                <a:lnTo>
                  <a:pt x="598" y="144"/>
                </a:lnTo>
                <a:lnTo>
                  <a:pt x="607" y="144"/>
                </a:lnTo>
                <a:lnTo>
                  <a:pt x="607" y="144"/>
                </a:lnTo>
                <a:lnTo>
                  <a:pt x="602" y="141"/>
                </a:lnTo>
                <a:lnTo>
                  <a:pt x="598" y="140"/>
                </a:lnTo>
                <a:lnTo>
                  <a:pt x="587" y="138"/>
                </a:lnTo>
                <a:lnTo>
                  <a:pt x="587" y="138"/>
                </a:lnTo>
                <a:close/>
                <a:moveTo>
                  <a:pt x="90" y="148"/>
                </a:moveTo>
                <a:lnTo>
                  <a:pt x="90" y="148"/>
                </a:lnTo>
                <a:lnTo>
                  <a:pt x="93" y="146"/>
                </a:lnTo>
                <a:lnTo>
                  <a:pt x="96" y="143"/>
                </a:lnTo>
                <a:lnTo>
                  <a:pt x="96" y="143"/>
                </a:lnTo>
                <a:lnTo>
                  <a:pt x="94" y="140"/>
                </a:lnTo>
                <a:lnTo>
                  <a:pt x="94" y="138"/>
                </a:lnTo>
                <a:lnTo>
                  <a:pt x="93" y="138"/>
                </a:lnTo>
                <a:lnTo>
                  <a:pt x="93" y="138"/>
                </a:lnTo>
                <a:lnTo>
                  <a:pt x="90" y="148"/>
                </a:lnTo>
                <a:lnTo>
                  <a:pt x="90" y="148"/>
                </a:lnTo>
                <a:close/>
                <a:moveTo>
                  <a:pt x="482" y="140"/>
                </a:moveTo>
                <a:lnTo>
                  <a:pt x="482" y="140"/>
                </a:lnTo>
                <a:lnTo>
                  <a:pt x="482" y="138"/>
                </a:lnTo>
                <a:lnTo>
                  <a:pt x="480" y="138"/>
                </a:lnTo>
                <a:lnTo>
                  <a:pt x="480" y="138"/>
                </a:lnTo>
                <a:lnTo>
                  <a:pt x="479" y="138"/>
                </a:lnTo>
                <a:lnTo>
                  <a:pt x="479" y="138"/>
                </a:lnTo>
                <a:lnTo>
                  <a:pt x="479" y="140"/>
                </a:lnTo>
                <a:lnTo>
                  <a:pt x="479" y="140"/>
                </a:lnTo>
                <a:lnTo>
                  <a:pt x="482" y="140"/>
                </a:lnTo>
                <a:lnTo>
                  <a:pt x="482" y="140"/>
                </a:lnTo>
                <a:close/>
                <a:moveTo>
                  <a:pt x="488" y="141"/>
                </a:moveTo>
                <a:lnTo>
                  <a:pt x="488" y="141"/>
                </a:lnTo>
                <a:lnTo>
                  <a:pt x="491" y="141"/>
                </a:lnTo>
                <a:lnTo>
                  <a:pt x="494" y="141"/>
                </a:lnTo>
                <a:lnTo>
                  <a:pt x="494" y="141"/>
                </a:lnTo>
                <a:lnTo>
                  <a:pt x="494" y="140"/>
                </a:lnTo>
                <a:lnTo>
                  <a:pt x="494" y="138"/>
                </a:lnTo>
                <a:lnTo>
                  <a:pt x="494" y="138"/>
                </a:lnTo>
                <a:lnTo>
                  <a:pt x="491" y="137"/>
                </a:lnTo>
                <a:lnTo>
                  <a:pt x="489" y="138"/>
                </a:lnTo>
                <a:lnTo>
                  <a:pt x="488" y="140"/>
                </a:lnTo>
                <a:lnTo>
                  <a:pt x="488" y="141"/>
                </a:lnTo>
                <a:lnTo>
                  <a:pt x="488" y="141"/>
                </a:lnTo>
                <a:close/>
                <a:moveTo>
                  <a:pt x="691" y="141"/>
                </a:moveTo>
                <a:lnTo>
                  <a:pt x="691" y="141"/>
                </a:lnTo>
                <a:lnTo>
                  <a:pt x="692" y="141"/>
                </a:lnTo>
                <a:lnTo>
                  <a:pt x="694" y="140"/>
                </a:lnTo>
                <a:lnTo>
                  <a:pt x="695" y="138"/>
                </a:lnTo>
                <a:lnTo>
                  <a:pt x="695" y="138"/>
                </a:lnTo>
                <a:lnTo>
                  <a:pt x="695" y="138"/>
                </a:lnTo>
                <a:lnTo>
                  <a:pt x="692" y="140"/>
                </a:lnTo>
                <a:lnTo>
                  <a:pt x="691" y="141"/>
                </a:lnTo>
                <a:lnTo>
                  <a:pt x="691" y="141"/>
                </a:lnTo>
                <a:close/>
                <a:moveTo>
                  <a:pt x="268" y="143"/>
                </a:moveTo>
                <a:lnTo>
                  <a:pt x="268" y="143"/>
                </a:lnTo>
                <a:lnTo>
                  <a:pt x="276" y="144"/>
                </a:lnTo>
                <a:lnTo>
                  <a:pt x="284" y="143"/>
                </a:lnTo>
                <a:lnTo>
                  <a:pt x="284" y="143"/>
                </a:lnTo>
                <a:lnTo>
                  <a:pt x="280" y="141"/>
                </a:lnTo>
                <a:lnTo>
                  <a:pt x="277" y="140"/>
                </a:lnTo>
                <a:lnTo>
                  <a:pt x="270" y="138"/>
                </a:lnTo>
                <a:lnTo>
                  <a:pt x="270" y="138"/>
                </a:lnTo>
                <a:lnTo>
                  <a:pt x="268" y="140"/>
                </a:lnTo>
                <a:lnTo>
                  <a:pt x="268" y="143"/>
                </a:lnTo>
                <a:lnTo>
                  <a:pt x="268" y="143"/>
                </a:lnTo>
                <a:close/>
                <a:moveTo>
                  <a:pt x="357" y="138"/>
                </a:moveTo>
                <a:lnTo>
                  <a:pt x="357" y="138"/>
                </a:lnTo>
                <a:lnTo>
                  <a:pt x="357" y="140"/>
                </a:lnTo>
                <a:lnTo>
                  <a:pt x="355" y="141"/>
                </a:lnTo>
                <a:lnTo>
                  <a:pt x="355" y="141"/>
                </a:lnTo>
                <a:lnTo>
                  <a:pt x="363" y="141"/>
                </a:lnTo>
                <a:lnTo>
                  <a:pt x="370" y="141"/>
                </a:lnTo>
                <a:lnTo>
                  <a:pt x="377" y="141"/>
                </a:lnTo>
                <a:lnTo>
                  <a:pt x="380" y="140"/>
                </a:lnTo>
                <a:lnTo>
                  <a:pt x="381" y="138"/>
                </a:lnTo>
                <a:lnTo>
                  <a:pt x="381" y="138"/>
                </a:lnTo>
                <a:lnTo>
                  <a:pt x="375" y="140"/>
                </a:lnTo>
                <a:lnTo>
                  <a:pt x="370" y="138"/>
                </a:lnTo>
                <a:lnTo>
                  <a:pt x="357" y="138"/>
                </a:lnTo>
                <a:lnTo>
                  <a:pt x="357" y="138"/>
                </a:lnTo>
                <a:close/>
                <a:moveTo>
                  <a:pt x="337" y="141"/>
                </a:moveTo>
                <a:lnTo>
                  <a:pt x="337" y="141"/>
                </a:lnTo>
                <a:lnTo>
                  <a:pt x="351" y="141"/>
                </a:lnTo>
                <a:lnTo>
                  <a:pt x="351" y="141"/>
                </a:lnTo>
                <a:lnTo>
                  <a:pt x="348" y="140"/>
                </a:lnTo>
                <a:lnTo>
                  <a:pt x="343" y="140"/>
                </a:lnTo>
                <a:lnTo>
                  <a:pt x="337" y="141"/>
                </a:lnTo>
                <a:lnTo>
                  <a:pt x="337" y="141"/>
                </a:lnTo>
                <a:close/>
                <a:moveTo>
                  <a:pt x="186" y="141"/>
                </a:moveTo>
                <a:lnTo>
                  <a:pt x="186" y="141"/>
                </a:lnTo>
                <a:lnTo>
                  <a:pt x="186" y="164"/>
                </a:lnTo>
                <a:lnTo>
                  <a:pt x="186" y="164"/>
                </a:lnTo>
                <a:lnTo>
                  <a:pt x="189" y="163"/>
                </a:lnTo>
                <a:lnTo>
                  <a:pt x="192" y="163"/>
                </a:lnTo>
                <a:lnTo>
                  <a:pt x="192" y="163"/>
                </a:lnTo>
                <a:lnTo>
                  <a:pt x="195" y="151"/>
                </a:lnTo>
                <a:lnTo>
                  <a:pt x="195" y="144"/>
                </a:lnTo>
                <a:lnTo>
                  <a:pt x="194" y="141"/>
                </a:lnTo>
                <a:lnTo>
                  <a:pt x="192" y="140"/>
                </a:lnTo>
                <a:lnTo>
                  <a:pt x="192" y="140"/>
                </a:lnTo>
                <a:lnTo>
                  <a:pt x="187" y="140"/>
                </a:lnTo>
                <a:lnTo>
                  <a:pt x="186" y="140"/>
                </a:lnTo>
                <a:lnTo>
                  <a:pt x="186" y="141"/>
                </a:lnTo>
                <a:lnTo>
                  <a:pt x="186" y="141"/>
                </a:lnTo>
                <a:close/>
                <a:moveTo>
                  <a:pt x="171" y="166"/>
                </a:moveTo>
                <a:lnTo>
                  <a:pt x="171" y="166"/>
                </a:lnTo>
                <a:lnTo>
                  <a:pt x="181" y="164"/>
                </a:lnTo>
                <a:lnTo>
                  <a:pt x="181" y="164"/>
                </a:lnTo>
                <a:lnTo>
                  <a:pt x="181" y="154"/>
                </a:lnTo>
                <a:lnTo>
                  <a:pt x="178" y="143"/>
                </a:lnTo>
                <a:lnTo>
                  <a:pt x="178" y="143"/>
                </a:lnTo>
                <a:lnTo>
                  <a:pt x="174" y="154"/>
                </a:lnTo>
                <a:lnTo>
                  <a:pt x="171" y="166"/>
                </a:lnTo>
                <a:lnTo>
                  <a:pt x="171" y="166"/>
                </a:lnTo>
                <a:close/>
                <a:moveTo>
                  <a:pt x="428" y="143"/>
                </a:moveTo>
                <a:lnTo>
                  <a:pt x="428" y="143"/>
                </a:lnTo>
                <a:lnTo>
                  <a:pt x="428" y="146"/>
                </a:lnTo>
                <a:lnTo>
                  <a:pt x="428" y="151"/>
                </a:lnTo>
                <a:lnTo>
                  <a:pt x="428" y="151"/>
                </a:lnTo>
                <a:lnTo>
                  <a:pt x="439" y="151"/>
                </a:lnTo>
                <a:lnTo>
                  <a:pt x="444" y="149"/>
                </a:lnTo>
                <a:lnTo>
                  <a:pt x="445" y="148"/>
                </a:lnTo>
                <a:lnTo>
                  <a:pt x="447" y="146"/>
                </a:lnTo>
                <a:lnTo>
                  <a:pt x="447" y="146"/>
                </a:lnTo>
                <a:lnTo>
                  <a:pt x="444" y="146"/>
                </a:lnTo>
                <a:lnTo>
                  <a:pt x="442" y="146"/>
                </a:lnTo>
                <a:lnTo>
                  <a:pt x="442" y="146"/>
                </a:lnTo>
                <a:lnTo>
                  <a:pt x="442" y="146"/>
                </a:lnTo>
                <a:lnTo>
                  <a:pt x="444" y="146"/>
                </a:lnTo>
                <a:lnTo>
                  <a:pt x="444" y="144"/>
                </a:lnTo>
                <a:lnTo>
                  <a:pt x="444" y="144"/>
                </a:lnTo>
                <a:lnTo>
                  <a:pt x="441" y="144"/>
                </a:lnTo>
                <a:lnTo>
                  <a:pt x="439" y="143"/>
                </a:lnTo>
                <a:lnTo>
                  <a:pt x="438" y="143"/>
                </a:lnTo>
                <a:lnTo>
                  <a:pt x="438" y="143"/>
                </a:lnTo>
                <a:lnTo>
                  <a:pt x="436" y="144"/>
                </a:lnTo>
                <a:lnTo>
                  <a:pt x="433" y="144"/>
                </a:lnTo>
                <a:lnTo>
                  <a:pt x="433" y="144"/>
                </a:lnTo>
                <a:lnTo>
                  <a:pt x="431" y="143"/>
                </a:lnTo>
                <a:lnTo>
                  <a:pt x="428" y="143"/>
                </a:lnTo>
                <a:lnTo>
                  <a:pt x="428" y="143"/>
                </a:lnTo>
                <a:close/>
                <a:moveTo>
                  <a:pt x="154" y="148"/>
                </a:moveTo>
                <a:lnTo>
                  <a:pt x="154" y="148"/>
                </a:lnTo>
                <a:lnTo>
                  <a:pt x="154" y="169"/>
                </a:lnTo>
                <a:lnTo>
                  <a:pt x="154" y="169"/>
                </a:lnTo>
                <a:lnTo>
                  <a:pt x="157" y="169"/>
                </a:lnTo>
                <a:lnTo>
                  <a:pt x="159" y="169"/>
                </a:lnTo>
                <a:lnTo>
                  <a:pt x="162" y="167"/>
                </a:lnTo>
                <a:lnTo>
                  <a:pt x="165" y="167"/>
                </a:lnTo>
                <a:lnTo>
                  <a:pt x="165" y="167"/>
                </a:lnTo>
                <a:lnTo>
                  <a:pt x="171" y="143"/>
                </a:lnTo>
                <a:lnTo>
                  <a:pt x="171" y="143"/>
                </a:lnTo>
                <a:lnTo>
                  <a:pt x="154" y="148"/>
                </a:lnTo>
                <a:lnTo>
                  <a:pt x="154" y="148"/>
                </a:lnTo>
                <a:close/>
                <a:moveTo>
                  <a:pt x="409" y="152"/>
                </a:moveTo>
                <a:lnTo>
                  <a:pt x="409" y="152"/>
                </a:lnTo>
                <a:lnTo>
                  <a:pt x="409" y="149"/>
                </a:lnTo>
                <a:lnTo>
                  <a:pt x="410" y="146"/>
                </a:lnTo>
                <a:lnTo>
                  <a:pt x="410" y="144"/>
                </a:lnTo>
                <a:lnTo>
                  <a:pt x="409" y="143"/>
                </a:lnTo>
                <a:lnTo>
                  <a:pt x="409" y="143"/>
                </a:lnTo>
                <a:lnTo>
                  <a:pt x="407" y="144"/>
                </a:lnTo>
                <a:lnTo>
                  <a:pt x="407" y="148"/>
                </a:lnTo>
                <a:lnTo>
                  <a:pt x="407" y="151"/>
                </a:lnTo>
                <a:lnTo>
                  <a:pt x="409" y="152"/>
                </a:lnTo>
                <a:lnTo>
                  <a:pt x="409" y="152"/>
                </a:lnTo>
                <a:close/>
                <a:moveTo>
                  <a:pt x="415" y="152"/>
                </a:moveTo>
                <a:lnTo>
                  <a:pt x="415" y="152"/>
                </a:lnTo>
                <a:lnTo>
                  <a:pt x="422" y="151"/>
                </a:lnTo>
                <a:lnTo>
                  <a:pt x="422" y="151"/>
                </a:lnTo>
                <a:lnTo>
                  <a:pt x="422" y="148"/>
                </a:lnTo>
                <a:lnTo>
                  <a:pt x="422" y="144"/>
                </a:lnTo>
                <a:lnTo>
                  <a:pt x="422" y="144"/>
                </a:lnTo>
                <a:lnTo>
                  <a:pt x="419" y="143"/>
                </a:lnTo>
                <a:lnTo>
                  <a:pt x="416" y="144"/>
                </a:lnTo>
                <a:lnTo>
                  <a:pt x="415" y="148"/>
                </a:lnTo>
                <a:lnTo>
                  <a:pt x="415" y="152"/>
                </a:lnTo>
                <a:lnTo>
                  <a:pt x="415" y="152"/>
                </a:lnTo>
                <a:close/>
                <a:moveTo>
                  <a:pt x="386" y="148"/>
                </a:moveTo>
                <a:lnTo>
                  <a:pt x="386" y="148"/>
                </a:lnTo>
                <a:lnTo>
                  <a:pt x="389" y="151"/>
                </a:lnTo>
                <a:lnTo>
                  <a:pt x="392" y="152"/>
                </a:lnTo>
                <a:lnTo>
                  <a:pt x="395" y="152"/>
                </a:lnTo>
                <a:lnTo>
                  <a:pt x="401" y="152"/>
                </a:lnTo>
                <a:lnTo>
                  <a:pt x="401" y="152"/>
                </a:lnTo>
                <a:lnTo>
                  <a:pt x="399" y="149"/>
                </a:lnTo>
                <a:lnTo>
                  <a:pt x="399" y="146"/>
                </a:lnTo>
                <a:lnTo>
                  <a:pt x="399" y="146"/>
                </a:lnTo>
                <a:lnTo>
                  <a:pt x="396" y="144"/>
                </a:lnTo>
                <a:lnTo>
                  <a:pt x="393" y="144"/>
                </a:lnTo>
                <a:lnTo>
                  <a:pt x="389" y="146"/>
                </a:lnTo>
                <a:lnTo>
                  <a:pt x="386" y="148"/>
                </a:lnTo>
                <a:lnTo>
                  <a:pt x="386" y="148"/>
                </a:lnTo>
                <a:close/>
                <a:moveTo>
                  <a:pt x="660" y="146"/>
                </a:moveTo>
                <a:lnTo>
                  <a:pt x="660" y="146"/>
                </a:lnTo>
                <a:lnTo>
                  <a:pt x="665" y="148"/>
                </a:lnTo>
                <a:lnTo>
                  <a:pt x="669" y="149"/>
                </a:lnTo>
                <a:lnTo>
                  <a:pt x="675" y="148"/>
                </a:lnTo>
                <a:lnTo>
                  <a:pt x="678" y="144"/>
                </a:lnTo>
                <a:lnTo>
                  <a:pt x="678" y="144"/>
                </a:lnTo>
                <a:lnTo>
                  <a:pt x="669" y="144"/>
                </a:lnTo>
                <a:lnTo>
                  <a:pt x="660" y="146"/>
                </a:lnTo>
                <a:lnTo>
                  <a:pt x="660" y="146"/>
                </a:lnTo>
                <a:close/>
                <a:moveTo>
                  <a:pt x="355" y="146"/>
                </a:moveTo>
                <a:lnTo>
                  <a:pt x="355" y="146"/>
                </a:lnTo>
                <a:lnTo>
                  <a:pt x="355" y="149"/>
                </a:lnTo>
                <a:lnTo>
                  <a:pt x="354" y="154"/>
                </a:lnTo>
                <a:lnTo>
                  <a:pt x="354" y="154"/>
                </a:lnTo>
                <a:lnTo>
                  <a:pt x="366" y="154"/>
                </a:lnTo>
                <a:lnTo>
                  <a:pt x="378" y="152"/>
                </a:lnTo>
                <a:lnTo>
                  <a:pt x="378" y="152"/>
                </a:lnTo>
                <a:lnTo>
                  <a:pt x="380" y="146"/>
                </a:lnTo>
                <a:lnTo>
                  <a:pt x="380" y="146"/>
                </a:lnTo>
                <a:lnTo>
                  <a:pt x="372" y="144"/>
                </a:lnTo>
                <a:lnTo>
                  <a:pt x="367" y="146"/>
                </a:lnTo>
                <a:lnTo>
                  <a:pt x="361" y="146"/>
                </a:lnTo>
                <a:lnTo>
                  <a:pt x="355" y="146"/>
                </a:lnTo>
                <a:lnTo>
                  <a:pt x="355" y="146"/>
                </a:lnTo>
                <a:close/>
                <a:moveTo>
                  <a:pt x="471" y="146"/>
                </a:moveTo>
                <a:lnTo>
                  <a:pt x="471" y="146"/>
                </a:lnTo>
                <a:lnTo>
                  <a:pt x="476" y="148"/>
                </a:lnTo>
                <a:lnTo>
                  <a:pt x="480" y="146"/>
                </a:lnTo>
                <a:lnTo>
                  <a:pt x="480" y="146"/>
                </a:lnTo>
                <a:lnTo>
                  <a:pt x="476" y="144"/>
                </a:lnTo>
                <a:lnTo>
                  <a:pt x="473" y="144"/>
                </a:lnTo>
                <a:lnTo>
                  <a:pt x="471" y="146"/>
                </a:lnTo>
                <a:lnTo>
                  <a:pt x="471" y="146"/>
                </a:lnTo>
                <a:close/>
                <a:moveTo>
                  <a:pt x="338" y="148"/>
                </a:moveTo>
                <a:lnTo>
                  <a:pt x="338" y="148"/>
                </a:lnTo>
                <a:lnTo>
                  <a:pt x="338" y="151"/>
                </a:lnTo>
                <a:lnTo>
                  <a:pt x="340" y="154"/>
                </a:lnTo>
                <a:lnTo>
                  <a:pt x="340" y="154"/>
                </a:lnTo>
                <a:lnTo>
                  <a:pt x="349" y="154"/>
                </a:lnTo>
                <a:lnTo>
                  <a:pt x="349" y="154"/>
                </a:lnTo>
                <a:lnTo>
                  <a:pt x="349" y="149"/>
                </a:lnTo>
                <a:lnTo>
                  <a:pt x="349" y="148"/>
                </a:lnTo>
                <a:lnTo>
                  <a:pt x="349" y="146"/>
                </a:lnTo>
                <a:lnTo>
                  <a:pt x="349" y="146"/>
                </a:lnTo>
                <a:lnTo>
                  <a:pt x="346" y="146"/>
                </a:lnTo>
                <a:lnTo>
                  <a:pt x="345" y="146"/>
                </a:lnTo>
                <a:lnTo>
                  <a:pt x="341" y="146"/>
                </a:lnTo>
                <a:lnTo>
                  <a:pt x="338" y="148"/>
                </a:lnTo>
                <a:lnTo>
                  <a:pt x="338" y="148"/>
                </a:lnTo>
                <a:close/>
                <a:moveTo>
                  <a:pt x="84" y="167"/>
                </a:moveTo>
                <a:lnTo>
                  <a:pt x="84" y="167"/>
                </a:lnTo>
                <a:lnTo>
                  <a:pt x="88" y="167"/>
                </a:lnTo>
                <a:lnTo>
                  <a:pt x="91" y="167"/>
                </a:lnTo>
                <a:lnTo>
                  <a:pt x="96" y="166"/>
                </a:lnTo>
                <a:lnTo>
                  <a:pt x="99" y="164"/>
                </a:lnTo>
                <a:lnTo>
                  <a:pt x="99" y="164"/>
                </a:lnTo>
                <a:lnTo>
                  <a:pt x="99" y="155"/>
                </a:lnTo>
                <a:lnTo>
                  <a:pt x="98" y="151"/>
                </a:lnTo>
                <a:lnTo>
                  <a:pt x="98" y="148"/>
                </a:lnTo>
                <a:lnTo>
                  <a:pt x="98" y="148"/>
                </a:lnTo>
                <a:lnTo>
                  <a:pt x="91" y="151"/>
                </a:lnTo>
                <a:lnTo>
                  <a:pt x="88" y="155"/>
                </a:lnTo>
                <a:lnTo>
                  <a:pt x="85" y="161"/>
                </a:lnTo>
                <a:lnTo>
                  <a:pt x="84" y="167"/>
                </a:lnTo>
                <a:lnTo>
                  <a:pt x="84" y="167"/>
                </a:lnTo>
                <a:close/>
                <a:moveTo>
                  <a:pt x="229" y="154"/>
                </a:moveTo>
                <a:lnTo>
                  <a:pt x="229" y="154"/>
                </a:lnTo>
                <a:lnTo>
                  <a:pt x="236" y="157"/>
                </a:lnTo>
                <a:lnTo>
                  <a:pt x="242" y="157"/>
                </a:lnTo>
                <a:lnTo>
                  <a:pt x="248" y="154"/>
                </a:lnTo>
                <a:lnTo>
                  <a:pt x="252" y="152"/>
                </a:lnTo>
                <a:lnTo>
                  <a:pt x="253" y="148"/>
                </a:lnTo>
                <a:lnTo>
                  <a:pt x="253" y="148"/>
                </a:lnTo>
                <a:lnTo>
                  <a:pt x="245" y="148"/>
                </a:lnTo>
                <a:lnTo>
                  <a:pt x="239" y="149"/>
                </a:lnTo>
                <a:lnTo>
                  <a:pt x="235" y="151"/>
                </a:lnTo>
                <a:lnTo>
                  <a:pt x="229" y="154"/>
                </a:lnTo>
                <a:lnTo>
                  <a:pt x="229" y="154"/>
                </a:lnTo>
                <a:close/>
                <a:moveTo>
                  <a:pt x="326" y="152"/>
                </a:moveTo>
                <a:lnTo>
                  <a:pt x="326" y="152"/>
                </a:lnTo>
                <a:lnTo>
                  <a:pt x="329" y="154"/>
                </a:lnTo>
                <a:lnTo>
                  <a:pt x="332" y="154"/>
                </a:lnTo>
                <a:lnTo>
                  <a:pt x="332" y="154"/>
                </a:lnTo>
                <a:lnTo>
                  <a:pt x="331" y="149"/>
                </a:lnTo>
                <a:lnTo>
                  <a:pt x="329" y="148"/>
                </a:lnTo>
                <a:lnTo>
                  <a:pt x="328" y="149"/>
                </a:lnTo>
                <a:lnTo>
                  <a:pt x="326" y="152"/>
                </a:lnTo>
                <a:lnTo>
                  <a:pt x="326" y="152"/>
                </a:lnTo>
                <a:close/>
                <a:moveTo>
                  <a:pt x="512" y="148"/>
                </a:moveTo>
                <a:lnTo>
                  <a:pt x="512" y="148"/>
                </a:lnTo>
                <a:lnTo>
                  <a:pt x="512" y="151"/>
                </a:lnTo>
                <a:lnTo>
                  <a:pt x="512" y="151"/>
                </a:lnTo>
                <a:lnTo>
                  <a:pt x="520" y="151"/>
                </a:lnTo>
                <a:lnTo>
                  <a:pt x="523" y="151"/>
                </a:lnTo>
                <a:lnTo>
                  <a:pt x="526" y="148"/>
                </a:lnTo>
                <a:lnTo>
                  <a:pt x="526" y="148"/>
                </a:lnTo>
                <a:lnTo>
                  <a:pt x="518" y="148"/>
                </a:lnTo>
                <a:lnTo>
                  <a:pt x="515" y="148"/>
                </a:lnTo>
                <a:lnTo>
                  <a:pt x="512" y="148"/>
                </a:lnTo>
                <a:lnTo>
                  <a:pt x="512" y="148"/>
                </a:lnTo>
                <a:close/>
                <a:moveTo>
                  <a:pt x="604" y="148"/>
                </a:moveTo>
                <a:lnTo>
                  <a:pt x="604" y="148"/>
                </a:lnTo>
                <a:lnTo>
                  <a:pt x="601" y="149"/>
                </a:lnTo>
                <a:lnTo>
                  <a:pt x="598" y="149"/>
                </a:lnTo>
                <a:lnTo>
                  <a:pt x="587" y="151"/>
                </a:lnTo>
                <a:lnTo>
                  <a:pt x="587" y="151"/>
                </a:lnTo>
                <a:lnTo>
                  <a:pt x="588" y="152"/>
                </a:lnTo>
                <a:lnTo>
                  <a:pt x="590" y="152"/>
                </a:lnTo>
                <a:lnTo>
                  <a:pt x="592" y="152"/>
                </a:lnTo>
                <a:lnTo>
                  <a:pt x="595" y="152"/>
                </a:lnTo>
                <a:lnTo>
                  <a:pt x="595" y="152"/>
                </a:lnTo>
                <a:lnTo>
                  <a:pt x="599" y="154"/>
                </a:lnTo>
                <a:lnTo>
                  <a:pt x="605" y="154"/>
                </a:lnTo>
                <a:lnTo>
                  <a:pt x="605" y="154"/>
                </a:lnTo>
                <a:lnTo>
                  <a:pt x="607" y="151"/>
                </a:lnTo>
                <a:lnTo>
                  <a:pt x="605" y="149"/>
                </a:lnTo>
                <a:lnTo>
                  <a:pt x="604" y="148"/>
                </a:lnTo>
                <a:lnTo>
                  <a:pt x="604" y="148"/>
                </a:lnTo>
                <a:close/>
                <a:moveTo>
                  <a:pt x="619" y="152"/>
                </a:moveTo>
                <a:lnTo>
                  <a:pt x="619" y="152"/>
                </a:lnTo>
                <a:lnTo>
                  <a:pt x="622" y="152"/>
                </a:lnTo>
                <a:lnTo>
                  <a:pt x="624" y="152"/>
                </a:lnTo>
                <a:lnTo>
                  <a:pt x="624" y="152"/>
                </a:lnTo>
                <a:lnTo>
                  <a:pt x="624" y="152"/>
                </a:lnTo>
                <a:lnTo>
                  <a:pt x="622" y="149"/>
                </a:lnTo>
                <a:lnTo>
                  <a:pt x="620" y="149"/>
                </a:lnTo>
                <a:lnTo>
                  <a:pt x="619" y="149"/>
                </a:lnTo>
                <a:lnTo>
                  <a:pt x="619" y="149"/>
                </a:lnTo>
                <a:lnTo>
                  <a:pt x="619" y="149"/>
                </a:lnTo>
                <a:lnTo>
                  <a:pt x="619" y="151"/>
                </a:lnTo>
                <a:lnTo>
                  <a:pt x="619" y="151"/>
                </a:lnTo>
                <a:lnTo>
                  <a:pt x="619" y="152"/>
                </a:lnTo>
                <a:lnTo>
                  <a:pt x="619" y="152"/>
                </a:lnTo>
                <a:close/>
                <a:moveTo>
                  <a:pt x="126" y="175"/>
                </a:moveTo>
                <a:lnTo>
                  <a:pt x="126" y="175"/>
                </a:lnTo>
                <a:lnTo>
                  <a:pt x="134" y="173"/>
                </a:lnTo>
                <a:lnTo>
                  <a:pt x="140" y="172"/>
                </a:lnTo>
                <a:lnTo>
                  <a:pt x="140" y="172"/>
                </a:lnTo>
                <a:lnTo>
                  <a:pt x="143" y="160"/>
                </a:lnTo>
                <a:lnTo>
                  <a:pt x="145" y="154"/>
                </a:lnTo>
                <a:lnTo>
                  <a:pt x="145" y="149"/>
                </a:lnTo>
                <a:lnTo>
                  <a:pt x="145" y="149"/>
                </a:lnTo>
                <a:lnTo>
                  <a:pt x="142" y="151"/>
                </a:lnTo>
                <a:lnTo>
                  <a:pt x="137" y="154"/>
                </a:lnTo>
                <a:lnTo>
                  <a:pt x="133" y="160"/>
                </a:lnTo>
                <a:lnTo>
                  <a:pt x="130" y="167"/>
                </a:lnTo>
                <a:lnTo>
                  <a:pt x="126" y="175"/>
                </a:lnTo>
                <a:lnTo>
                  <a:pt x="126" y="175"/>
                </a:lnTo>
                <a:close/>
                <a:moveTo>
                  <a:pt x="738" y="158"/>
                </a:moveTo>
                <a:lnTo>
                  <a:pt x="738" y="158"/>
                </a:lnTo>
                <a:lnTo>
                  <a:pt x="738" y="155"/>
                </a:lnTo>
                <a:lnTo>
                  <a:pt x="736" y="152"/>
                </a:lnTo>
                <a:lnTo>
                  <a:pt x="732" y="149"/>
                </a:lnTo>
                <a:lnTo>
                  <a:pt x="732" y="149"/>
                </a:lnTo>
                <a:lnTo>
                  <a:pt x="735" y="154"/>
                </a:lnTo>
                <a:lnTo>
                  <a:pt x="738" y="158"/>
                </a:lnTo>
                <a:lnTo>
                  <a:pt x="738" y="158"/>
                </a:lnTo>
                <a:close/>
                <a:moveTo>
                  <a:pt x="38" y="166"/>
                </a:moveTo>
                <a:lnTo>
                  <a:pt x="38" y="166"/>
                </a:lnTo>
                <a:lnTo>
                  <a:pt x="41" y="172"/>
                </a:lnTo>
                <a:lnTo>
                  <a:pt x="41" y="172"/>
                </a:lnTo>
                <a:lnTo>
                  <a:pt x="46" y="164"/>
                </a:lnTo>
                <a:lnTo>
                  <a:pt x="50" y="158"/>
                </a:lnTo>
                <a:lnTo>
                  <a:pt x="50" y="158"/>
                </a:lnTo>
                <a:lnTo>
                  <a:pt x="53" y="154"/>
                </a:lnTo>
                <a:lnTo>
                  <a:pt x="53" y="152"/>
                </a:lnTo>
                <a:lnTo>
                  <a:pt x="53" y="151"/>
                </a:lnTo>
                <a:lnTo>
                  <a:pt x="53" y="151"/>
                </a:lnTo>
                <a:lnTo>
                  <a:pt x="50" y="154"/>
                </a:lnTo>
                <a:lnTo>
                  <a:pt x="47" y="158"/>
                </a:lnTo>
                <a:lnTo>
                  <a:pt x="43" y="163"/>
                </a:lnTo>
                <a:lnTo>
                  <a:pt x="38" y="166"/>
                </a:lnTo>
                <a:lnTo>
                  <a:pt x="38" y="166"/>
                </a:lnTo>
                <a:close/>
                <a:moveTo>
                  <a:pt x="311" y="152"/>
                </a:moveTo>
                <a:lnTo>
                  <a:pt x="311" y="152"/>
                </a:lnTo>
                <a:lnTo>
                  <a:pt x="316" y="152"/>
                </a:lnTo>
                <a:lnTo>
                  <a:pt x="319" y="152"/>
                </a:lnTo>
                <a:lnTo>
                  <a:pt x="320" y="151"/>
                </a:lnTo>
                <a:lnTo>
                  <a:pt x="320" y="151"/>
                </a:lnTo>
                <a:lnTo>
                  <a:pt x="316" y="151"/>
                </a:lnTo>
                <a:lnTo>
                  <a:pt x="311" y="152"/>
                </a:lnTo>
                <a:lnTo>
                  <a:pt x="311" y="152"/>
                </a:lnTo>
                <a:close/>
                <a:moveTo>
                  <a:pt x="471" y="151"/>
                </a:moveTo>
                <a:lnTo>
                  <a:pt x="471" y="151"/>
                </a:lnTo>
                <a:lnTo>
                  <a:pt x="471" y="154"/>
                </a:lnTo>
                <a:lnTo>
                  <a:pt x="471" y="154"/>
                </a:lnTo>
                <a:lnTo>
                  <a:pt x="476" y="152"/>
                </a:lnTo>
                <a:lnTo>
                  <a:pt x="479" y="152"/>
                </a:lnTo>
                <a:lnTo>
                  <a:pt x="479" y="152"/>
                </a:lnTo>
                <a:lnTo>
                  <a:pt x="476" y="152"/>
                </a:lnTo>
                <a:lnTo>
                  <a:pt x="474" y="151"/>
                </a:lnTo>
                <a:lnTo>
                  <a:pt x="473" y="151"/>
                </a:lnTo>
                <a:lnTo>
                  <a:pt x="471" y="151"/>
                </a:lnTo>
                <a:lnTo>
                  <a:pt x="471" y="151"/>
                </a:lnTo>
                <a:close/>
                <a:moveTo>
                  <a:pt x="460" y="154"/>
                </a:moveTo>
                <a:lnTo>
                  <a:pt x="460" y="154"/>
                </a:lnTo>
                <a:lnTo>
                  <a:pt x="463" y="154"/>
                </a:lnTo>
                <a:lnTo>
                  <a:pt x="465" y="154"/>
                </a:lnTo>
                <a:lnTo>
                  <a:pt x="466" y="152"/>
                </a:lnTo>
                <a:lnTo>
                  <a:pt x="466" y="152"/>
                </a:lnTo>
                <a:lnTo>
                  <a:pt x="465" y="151"/>
                </a:lnTo>
                <a:lnTo>
                  <a:pt x="463" y="151"/>
                </a:lnTo>
                <a:lnTo>
                  <a:pt x="460" y="152"/>
                </a:lnTo>
                <a:lnTo>
                  <a:pt x="460" y="154"/>
                </a:lnTo>
                <a:lnTo>
                  <a:pt x="460" y="154"/>
                </a:lnTo>
                <a:close/>
                <a:moveTo>
                  <a:pt x="677" y="154"/>
                </a:moveTo>
                <a:lnTo>
                  <a:pt x="677" y="154"/>
                </a:lnTo>
                <a:lnTo>
                  <a:pt x="680" y="154"/>
                </a:lnTo>
                <a:lnTo>
                  <a:pt x="680" y="154"/>
                </a:lnTo>
                <a:lnTo>
                  <a:pt x="680" y="151"/>
                </a:lnTo>
                <a:lnTo>
                  <a:pt x="680" y="151"/>
                </a:lnTo>
                <a:lnTo>
                  <a:pt x="677" y="154"/>
                </a:lnTo>
                <a:lnTo>
                  <a:pt x="677" y="154"/>
                </a:lnTo>
                <a:close/>
                <a:moveTo>
                  <a:pt x="219" y="157"/>
                </a:moveTo>
                <a:lnTo>
                  <a:pt x="219" y="157"/>
                </a:lnTo>
                <a:lnTo>
                  <a:pt x="221" y="154"/>
                </a:lnTo>
                <a:lnTo>
                  <a:pt x="221" y="154"/>
                </a:lnTo>
                <a:lnTo>
                  <a:pt x="219" y="152"/>
                </a:lnTo>
                <a:lnTo>
                  <a:pt x="219" y="152"/>
                </a:lnTo>
                <a:lnTo>
                  <a:pt x="218" y="155"/>
                </a:lnTo>
                <a:lnTo>
                  <a:pt x="218" y="155"/>
                </a:lnTo>
                <a:lnTo>
                  <a:pt x="219" y="157"/>
                </a:lnTo>
                <a:lnTo>
                  <a:pt x="219" y="157"/>
                </a:lnTo>
                <a:close/>
                <a:moveTo>
                  <a:pt x="427" y="155"/>
                </a:moveTo>
                <a:lnTo>
                  <a:pt x="427" y="155"/>
                </a:lnTo>
                <a:lnTo>
                  <a:pt x="436" y="155"/>
                </a:lnTo>
                <a:lnTo>
                  <a:pt x="448" y="154"/>
                </a:lnTo>
                <a:lnTo>
                  <a:pt x="448" y="154"/>
                </a:lnTo>
                <a:lnTo>
                  <a:pt x="438" y="154"/>
                </a:lnTo>
                <a:lnTo>
                  <a:pt x="431" y="154"/>
                </a:lnTo>
                <a:lnTo>
                  <a:pt x="427" y="155"/>
                </a:lnTo>
                <a:lnTo>
                  <a:pt x="427" y="155"/>
                </a:lnTo>
                <a:close/>
                <a:moveTo>
                  <a:pt x="569" y="155"/>
                </a:moveTo>
                <a:lnTo>
                  <a:pt x="569" y="155"/>
                </a:lnTo>
                <a:lnTo>
                  <a:pt x="572" y="155"/>
                </a:lnTo>
                <a:lnTo>
                  <a:pt x="572" y="155"/>
                </a:lnTo>
                <a:lnTo>
                  <a:pt x="572" y="154"/>
                </a:lnTo>
                <a:lnTo>
                  <a:pt x="570" y="154"/>
                </a:lnTo>
                <a:lnTo>
                  <a:pt x="569" y="152"/>
                </a:lnTo>
                <a:lnTo>
                  <a:pt x="569" y="152"/>
                </a:lnTo>
                <a:lnTo>
                  <a:pt x="569" y="155"/>
                </a:lnTo>
                <a:lnTo>
                  <a:pt x="569" y="155"/>
                </a:lnTo>
                <a:close/>
                <a:moveTo>
                  <a:pt x="107" y="158"/>
                </a:moveTo>
                <a:lnTo>
                  <a:pt x="107" y="158"/>
                </a:lnTo>
                <a:lnTo>
                  <a:pt x="108" y="158"/>
                </a:lnTo>
                <a:lnTo>
                  <a:pt x="108" y="157"/>
                </a:lnTo>
                <a:lnTo>
                  <a:pt x="108" y="154"/>
                </a:lnTo>
                <a:lnTo>
                  <a:pt x="107" y="154"/>
                </a:lnTo>
                <a:lnTo>
                  <a:pt x="107" y="154"/>
                </a:lnTo>
                <a:lnTo>
                  <a:pt x="107" y="158"/>
                </a:lnTo>
                <a:lnTo>
                  <a:pt x="107" y="158"/>
                </a:lnTo>
                <a:close/>
                <a:moveTo>
                  <a:pt x="541" y="154"/>
                </a:moveTo>
                <a:lnTo>
                  <a:pt x="541" y="154"/>
                </a:lnTo>
                <a:lnTo>
                  <a:pt x="541" y="157"/>
                </a:lnTo>
                <a:lnTo>
                  <a:pt x="541" y="157"/>
                </a:lnTo>
                <a:lnTo>
                  <a:pt x="550" y="157"/>
                </a:lnTo>
                <a:lnTo>
                  <a:pt x="559" y="157"/>
                </a:lnTo>
                <a:lnTo>
                  <a:pt x="559" y="157"/>
                </a:lnTo>
                <a:lnTo>
                  <a:pt x="555" y="154"/>
                </a:lnTo>
                <a:lnTo>
                  <a:pt x="552" y="154"/>
                </a:lnTo>
                <a:lnTo>
                  <a:pt x="546" y="154"/>
                </a:lnTo>
                <a:lnTo>
                  <a:pt x="541" y="154"/>
                </a:lnTo>
                <a:lnTo>
                  <a:pt x="541" y="154"/>
                </a:lnTo>
                <a:close/>
                <a:moveTo>
                  <a:pt x="198" y="161"/>
                </a:moveTo>
                <a:lnTo>
                  <a:pt x="198" y="161"/>
                </a:lnTo>
                <a:lnTo>
                  <a:pt x="201" y="161"/>
                </a:lnTo>
                <a:lnTo>
                  <a:pt x="203" y="161"/>
                </a:lnTo>
                <a:lnTo>
                  <a:pt x="203" y="161"/>
                </a:lnTo>
                <a:lnTo>
                  <a:pt x="203" y="158"/>
                </a:lnTo>
                <a:lnTo>
                  <a:pt x="200" y="155"/>
                </a:lnTo>
                <a:lnTo>
                  <a:pt x="200" y="155"/>
                </a:lnTo>
                <a:lnTo>
                  <a:pt x="198" y="161"/>
                </a:lnTo>
                <a:lnTo>
                  <a:pt x="198" y="161"/>
                </a:lnTo>
                <a:close/>
                <a:moveTo>
                  <a:pt x="721" y="175"/>
                </a:moveTo>
                <a:lnTo>
                  <a:pt x="721" y="175"/>
                </a:lnTo>
                <a:lnTo>
                  <a:pt x="723" y="186"/>
                </a:lnTo>
                <a:lnTo>
                  <a:pt x="724" y="192"/>
                </a:lnTo>
                <a:lnTo>
                  <a:pt x="727" y="196"/>
                </a:lnTo>
                <a:lnTo>
                  <a:pt x="727" y="196"/>
                </a:lnTo>
                <a:lnTo>
                  <a:pt x="729" y="190"/>
                </a:lnTo>
                <a:lnTo>
                  <a:pt x="729" y="186"/>
                </a:lnTo>
                <a:lnTo>
                  <a:pt x="729" y="180"/>
                </a:lnTo>
                <a:lnTo>
                  <a:pt x="727" y="175"/>
                </a:lnTo>
                <a:lnTo>
                  <a:pt x="721" y="164"/>
                </a:lnTo>
                <a:lnTo>
                  <a:pt x="717" y="155"/>
                </a:lnTo>
                <a:lnTo>
                  <a:pt x="717" y="155"/>
                </a:lnTo>
                <a:lnTo>
                  <a:pt x="717" y="161"/>
                </a:lnTo>
                <a:lnTo>
                  <a:pt x="718" y="166"/>
                </a:lnTo>
                <a:lnTo>
                  <a:pt x="721" y="175"/>
                </a:lnTo>
                <a:lnTo>
                  <a:pt x="721" y="175"/>
                </a:lnTo>
                <a:close/>
                <a:moveTo>
                  <a:pt x="117" y="158"/>
                </a:moveTo>
                <a:lnTo>
                  <a:pt x="117" y="158"/>
                </a:lnTo>
                <a:lnTo>
                  <a:pt x="117" y="167"/>
                </a:lnTo>
                <a:lnTo>
                  <a:pt x="119" y="172"/>
                </a:lnTo>
                <a:lnTo>
                  <a:pt x="119" y="175"/>
                </a:lnTo>
                <a:lnTo>
                  <a:pt x="119" y="175"/>
                </a:lnTo>
                <a:lnTo>
                  <a:pt x="123" y="164"/>
                </a:lnTo>
                <a:lnTo>
                  <a:pt x="128" y="157"/>
                </a:lnTo>
                <a:lnTo>
                  <a:pt x="128" y="157"/>
                </a:lnTo>
                <a:lnTo>
                  <a:pt x="123" y="157"/>
                </a:lnTo>
                <a:lnTo>
                  <a:pt x="117" y="158"/>
                </a:lnTo>
                <a:lnTo>
                  <a:pt x="117" y="158"/>
                </a:lnTo>
                <a:close/>
                <a:moveTo>
                  <a:pt x="317" y="157"/>
                </a:moveTo>
                <a:lnTo>
                  <a:pt x="317" y="157"/>
                </a:lnTo>
                <a:lnTo>
                  <a:pt x="312" y="157"/>
                </a:lnTo>
                <a:lnTo>
                  <a:pt x="311" y="157"/>
                </a:lnTo>
                <a:lnTo>
                  <a:pt x="309" y="157"/>
                </a:lnTo>
                <a:lnTo>
                  <a:pt x="309" y="157"/>
                </a:lnTo>
                <a:lnTo>
                  <a:pt x="314" y="158"/>
                </a:lnTo>
                <a:lnTo>
                  <a:pt x="317" y="158"/>
                </a:lnTo>
                <a:lnTo>
                  <a:pt x="317" y="157"/>
                </a:lnTo>
                <a:lnTo>
                  <a:pt x="317" y="157"/>
                </a:lnTo>
                <a:close/>
                <a:moveTo>
                  <a:pt x="485" y="161"/>
                </a:moveTo>
                <a:lnTo>
                  <a:pt x="485" y="161"/>
                </a:lnTo>
                <a:lnTo>
                  <a:pt x="489" y="161"/>
                </a:lnTo>
                <a:lnTo>
                  <a:pt x="494" y="161"/>
                </a:lnTo>
                <a:lnTo>
                  <a:pt x="494" y="161"/>
                </a:lnTo>
                <a:lnTo>
                  <a:pt x="494" y="160"/>
                </a:lnTo>
                <a:lnTo>
                  <a:pt x="494" y="157"/>
                </a:lnTo>
                <a:lnTo>
                  <a:pt x="494" y="157"/>
                </a:lnTo>
                <a:lnTo>
                  <a:pt x="491" y="157"/>
                </a:lnTo>
                <a:lnTo>
                  <a:pt x="489" y="157"/>
                </a:lnTo>
                <a:lnTo>
                  <a:pt x="488" y="157"/>
                </a:lnTo>
                <a:lnTo>
                  <a:pt x="488" y="157"/>
                </a:lnTo>
                <a:lnTo>
                  <a:pt x="485" y="161"/>
                </a:lnTo>
                <a:lnTo>
                  <a:pt x="485" y="161"/>
                </a:lnTo>
                <a:close/>
                <a:moveTo>
                  <a:pt x="637" y="158"/>
                </a:moveTo>
                <a:lnTo>
                  <a:pt x="637" y="158"/>
                </a:lnTo>
                <a:lnTo>
                  <a:pt x="639" y="160"/>
                </a:lnTo>
                <a:lnTo>
                  <a:pt x="642" y="161"/>
                </a:lnTo>
                <a:lnTo>
                  <a:pt x="645" y="161"/>
                </a:lnTo>
                <a:lnTo>
                  <a:pt x="648" y="161"/>
                </a:lnTo>
                <a:lnTo>
                  <a:pt x="648" y="161"/>
                </a:lnTo>
                <a:lnTo>
                  <a:pt x="646" y="160"/>
                </a:lnTo>
                <a:lnTo>
                  <a:pt x="645" y="157"/>
                </a:lnTo>
                <a:lnTo>
                  <a:pt x="645" y="157"/>
                </a:lnTo>
                <a:lnTo>
                  <a:pt x="640" y="157"/>
                </a:lnTo>
                <a:lnTo>
                  <a:pt x="639" y="157"/>
                </a:lnTo>
                <a:lnTo>
                  <a:pt x="637" y="158"/>
                </a:lnTo>
                <a:lnTo>
                  <a:pt x="637" y="158"/>
                </a:lnTo>
                <a:close/>
                <a:moveTo>
                  <a:pt x="759" y="163"/>
                </a:moveTo>
                <a:lnTo>
                  <a:pt x="759" y="163"/>
                </a:lnTo>
                <a:lnTo>
                  <a:pt x="759" y="160"/>
                </a:lnTo>
                <a:lnTo>
                  <a:pt x="758" y="157"/>
                </a:lnTo>
                <a:lnTo>
                  <a:pt x="758" y="157"/>
                </a:lnTo>
                <a:lnTo>
                  <a:pt x="758" y="160"/>
                </a:lnTo>
                <a:lnTo>
                  <a:pt x="759" y="163"/>
                </a:lnTo>
                <a:lnTo>
                  <a:pt x="759" y="163"/>
                </a:lnTo>
                <a:close/>
                <a:moveTo>
                  <a:pt x="323" y="158"/>
                </a:moveTo>
                <a:lnTo>
                  <a:pt x="323" y="158"/>
                </a:lnTo>
                <a:lnTo>
                  <a:pt x="328" y="158"/>
                </a:lnTo>
                <a:lnTo>
                  <a:pt x="334" y="158"/>
                </a:lnTo>
                <a:lnTo>
                  <a:pt x="334" y="158"/>
                </a:lnTo>
                <a:lnTo>
                  <a:pt x="328" y="157"/>
                </a:lnTo>
                <a:lnTo>
                  <a:pt x="325" y="157"/>
                </a:lnTo>
                <a:lnTo>
                  <a:pt x="323" y="158"/>
                </a:lnTo>
                <a:lnTo>
                  <a:pt x="323" y="158"/>
                </a:lnTo>
                <a:close/>
                <a:moveTo>
                  <a:pt x="343" y="158"/>
                </a:moveTo>
                <a:lnTo>
                  <a:pt x="343" y="158"/>
                </a:lnTo>
                <a:lnTo>
                  <a:pt x="346" y="158"/>
                </a:lnTo>
                <a:lnTo>
                  <a:pt x="348" y="158"/>
                </a:lnTo>
                <a:lnTo>
                  <a:pt x="348" y="158"/>
                </a:lnTo>
                <a:lnTo>
                  <a:pt x="348" y="158"/>
                </a:lnTo>
                <a:lnTo>
                  <a:pt x="345" y="157"/>
                </a:lnTo>
                <a:lnTo>
                  <a:pt x="343" y="157"/>
                </a:lnTo>
                <a:lnTo>
                  <a:pt x="343" y="158"/>
                </a:lnTo>
                <a:lnTo>
                  <a:pt x="343" y="158"/>
                </a:lnTo>
                <a:close/>
                <a:moveTo>
                  <a:pt x="473" y="160"/>
                </a:moveTo>
                <a:lnTo>
                  <a:pt x="473" y="160"/>
                </a:lnTo>
                <a:lnTo>
                  <a:pt x="476" y="161"/>
                </a:lnTo>
                <a:lnTo>
                  <a:pt x="480" y="161"/>
                </a:lnTo>
                <a:lnTo>
                  <a:pt x="480" y="161"/>
                </a:lnTo>
                <a:lnTo>
                  <a:pt x="480" y="158"/>
                </a:lnTo>
                <a:lnTo>
                  <a:pt x="480" y="157"/>
                </a:lnTo>
                <a:lnTo>
                  <a:pt x="480" y="157"/>
                </a:lnTo>
                <a:lnTo>
                  <a:pt x="480" y="157"/>
                </a:lnTo>
                <a:lnTo>
                  <a:pt x="476" y="158"/>
                </a:lnTo>
                <a:lnTo>
                  <a:pt x="473" y="158"/>
                </a:lnTo>
                <a:lnTo>
                  <a:pt x="473" y="160"/>
                </a:lnTo>
                <a:lnTo>
                  <a:pt x="473" y="160"/>
                </a:lnTo>
                <a:close/>
                <a:moveTo>
                  <a:pt x="669" y="166"/>
                </a:moveTo>
                <a:lnTo>
                  <a:pt x="669" y="166"/>
                </a:lnTo>
                <a:lnTo>
                  <a:pt x="675" y="164"/>
                </a:lnTo>
                <a:lnTo>
                  <a:pt x="675" y="164"/>
                </a:lnTo>
                <a:lnTo>
                  <a:pt x="675" y="161"/>
                </a:lnTo>
                <a:lnTo>
                  <a:pt x="675" y="158"/>
                </a:lnTo>
                <a:lnTo>
                  <a:pt x="675" y="158"/>
                </a:lnTo>
                <a:lnTo>
                  <a:pt x="669" y="157"/>
                </a:lnTo>
                <a:lnTo>
                  <a:pt x="662" y="157"/>
                </a:lnTo>
                <a:lnTo>
                  <a:pt x="662" y="157"/>
                </a:lnTo>
                <a:lnTo>
                  <a:pt x="663" y="160"/>
                </a:lnTo>
                <a:lnTo>
                  <a:pt x="666" y="161"/>
                </a:lnTo>
                <a:lnTo>
                  <a:pt x="668" y="163"/>
                </a:lnTo>
                <a:lnTo>
                  <a:pt x="669" y="166"/>
                </a:lnTo>
                <a:lnTo>
                  <a:pt x="669" y="166"/>
                </a:lnTo>
                <a:close/>
                <a:moveTo>
                  <a:pt x="224" y="158"/>
                </a:moveTo>
                <a:lnTo>
                  <a:pt x="224" y="158"/>
                </a:lnTo>
                <a:lnTo>
                  <a:pt x="224" y="160"/>
                </a:lnTo>
                <a:lnTo>
                  <a:pt x="226" y="160"/>
                </a:lnTo>
                <a:lnTo>
                  <a:pt x="227" y="158"/>
                </a:lnTo>
                <a:lnTo>
                  <a:pt x="227" y="158"/>
                </a:lnTo>
                <a:lnTo>
                  <a:pt x="226" y="158"/>
                </a:lnTo>
                <a:lnTo>
                  <a:pt x="224" y="158"/>
                </a:lnTo>
                <a:lnTo>
                  <a:pt x="224" y="158"/>
                </a:lnTo>
                <a:close/>
                <a:moveTo>
                  <a:pt x="500" y="160"/>
                </a:moveTo>
                <a:lnTo>
                  <a:pt x="500" y="160"/>
                </a:lnTo>
                <a:lnTo>
                  <a:pt x="503" y="160"/>
                </a:lnTo>
                <a:lnTo>
                  <a:pt x="503" y="160"/>
                </a:lnTo>
                <a:lnTo>
                  <a:pt x="503" y="158"/>
                </a:lnTo>
                <a:lnTo>
                  <a:pt x="503" y="158"/>
                </a:lnTo>
                <a:lnTo>
                  <a:pt x="502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60"/>
                </a:lnTo>
                <a:lnTo>
                  <a:pt x="500" y="160"/>
                </a:lnTo>
                <a:close/>
                <a:moveTo>
                  <a:pt x="592" y="160"/>
                </a:moveTo>
                <a:lnTo>
                  <a:pt x="592" y="160"/>
                </a:lnTo>
                <a:lnTo>
                  <a:pt x="595" y="163"/>
                </a:lnTo>
                <a:lnTo>
                  <a:pt x="596" y="166"/>
                </a:lnTo>
                <a:lnTo>
                  <a:pt x="599" y="169"/>
                </a:lnTo>
                <a:lnTo>
                  <a:pt x="602" y="170"/>
                </a:lnTo>
                <a:lnTo>
                  <a:pt x="602" y="170"/>
                </a:lnTo>
                <a:lnTo>
                  <a:pt x="604" y="164"/>
                </a:lnTo>
                <a:lnTo>
                  <a:pt x="604" y="161"/>
                </a:lnTo>
                <a:lnTo>
                  <a:pt x="604" y="158"/>
                </a:lnTo>
                <a:lnTo>
                  <a:pt x="604" y="158"/>
                </a:lnTo>
                <a:lnTo>
                  <a:pt x="601" y="160"/>
                </a:lnTo>
                <a:lnTo>
                  <a:pt x="598" y="160"/>
                </a:lnTo>
                <a:lnTo>
                  <a:pt x="595" y="158"/>
                </a:lnTo>
                <a:lnTo>
                  <a:pt x="592" y="160"/>
                </a:lnTo>
                <a:lnTo>
                  <a:pt x="592" y="160"/>
                </a:lnTo>
                <a:close/>
                <a:moveTo>
                  <a:pt x="78" y="164"/>
                </a:moveTo>
                <a:lnTo>
                  <a:pt x="78" y="164"/>
                </a:lnTo>
                <a:lnTo>
                  <a:pt x="79" y="164"/>
                </a:lnTo>
                <a:lnTo>
                  <a:pt x="79" y="163"/>
                </a:lnTo>
                <a:lnTo>
                  <a:pt x="79" y="158"/>
                </a:lnTo>
                <a:lnTo>
                  <a:pt x="79" y="158"/>
                </a:lnTo>
                <a:lnTo>
                  <a:pt x="78" y="161"/>
                </a:lnTo>
                <a:lnTo>
                  <a:pt x="78" y="163"/>
                </a:lnTo>
                <a:lnTo>
                  <a:pt x="78" y="164"/>
                </a:lnTo>
                <a:lnTo>
                  <a:pt x="78" y="164"/>
                </a:lnTo>
                <a:close/>
                <a:moveTo>
                  <a:pt x="614" y="169"/>
                </a:moveTo>
                <a:lnTo>
                  <a:pt x="614" y="169"/>
                </a:lnTo>
                <a:lnTo>
                  <a:pt x="614" y="163"/>
                </a:lnTo>
                <a:lnTo>
                  <a:pt x="614" y="161"/>
                </a:lnTo>
                <a:lnTo>
                  <a:pt x="611" y="160"/>
                </a:lnTo>
                <a:lnTo>
                  <a:pt x="611" y="160"/>
                </a:lnTo>
                <a:lnTo>
                  <a:pt x="613" y="166"/>
                </a:lnTo>
                <a:lnTo>
                  <a:pt x="613" y="167"/>
                </a:lnTo>
                <a:lnTo>
                  <a:pt x="614" y="169"/>
                </a:lnTo>
                <a:lnTo>
                  <a:pt x="614" y="169"/>
                </a:lnTo>
                <a:close/>
                <a:moveTo>
                  <a:pt x="744" y="166"/>
                </a:moveTo>
                <a:lnTo>
                  <a:pt x="744" y="166"/>
                </a:lnTo>
                <a:lnTo>
                  <a:pt x="747" y="167"/>
                </a:lnTo>
                <a:lnTo>
                  <a:pt x="749" y="167"/>
                </a:lnTo>
                <a:lnTo>
                  <a:pt x="749" y="167"/>
                </a:lnTo>
                <a:lnTo>
                  <a:pt x="749" y="167"/>
                </a:lnTo>
                <a:lnTo>
                  <a:pt x="744" y="160"/>
                </a:lnTo>
                <a:lnTo>
                  <a:pt x="744" y="160"/>
                </a:lnTo>
                <a:lnTo>
                  <a:pt x="744" y="166"/>
                </a:lnTo>
                <a:lnTo>
                  <a:pt x="744" y="166"/>
                </a:lnTo>
                <a:close/>
                <a:moveTo>
                  <a:pt x="64" y="166"/>
                </a:moveTo>
                <a:lnTo>
                  <a:pt x="64" y="166"/>
                </a:lnTo>
                <a:lnTo>
                  <a:pt x="67" y="164"/>
                </a:lnTo>
                <a:lnTo>
                  <a:pt x="69" y="161"/>
                </a:lnTo>
                <a:lnTo>
                  <a:pt x="69" y="161"/>
                </a:lnTo>
                <a:lnTo>
                  <a:pt x="67" y="161"/>
                </a:lnTo>
                <a:lnTo>
                  <a:pt x="67" y="160"/>
                </a:lnTo>
                <a:lnTo>
                  <a:pt x="67" y="160"/>
                </a:lnTo>
                <a:lnTo>
                  <a:pt x="64" y="166"/>
                </a:lnTo>
                <a:lnTo>
                  <a:pt x="64" y="166"/>
                </a:lnTo>
                <a:close/>
                <a:moveTo>
                  <a:pt x="559" y="166"/>
                </a:moveTo>
                <a:lnTo>
                  <a:pt x="559" y="166"/>
                </a:lnTo>
                <a:lnTo>
                  <a:pt x="559" y="161"/>
                </a:lnTo>
                <a:lnTo>
                  <a:pt x="559" y="161"/>
                </a:lnTo>
                <a:lnTo>
                  <a:pt x="555" y="161"/>
                </a:lnTo>
                <a:lnTo>
                  <a:pt x="550" y="163"/>
                </a:lnTo>
                <a:lnTo>
                  <a:pt x="550" y="163"/>
                </a:lnTo>
                <a:lnTo>
                  <a:pt x="555" y="164"/>
                </a:lnTo>
                <a:lnTo>
                  <a:pt x="559" y="166"/>
                </a:lnTo>
                <a:lnTo>
                  <a:pt x="559" y="166"/>
                </a:lnTo>
                <a:close/>
                <a:moveTo>
                  <a:pt x="563" y="167"/>
                </a:moveTo>
                <a:lnTo>
                  <a:pt x="563" y="167"/>
                </a:lnTo>
                <a:lnTo>
                  <a:pt x="572" y="167"/>
                </a:lnTo>
                <a:lnTo>
                  <a:pt x="572" y="167"/>
                </a:lnTo>
                <a:lnTo>
                  <a:pt x="570" y="164"/>
                </a:lnTo>
                <a:lnTo>
                  <a:pt x="570" y="161"/>
                </a:lnTo>
                <a:lnTo>
                  <a:pt x="570" y="161"/>
                </a:lnTo>
                <a:lnTo>
                  <a:pt x="566" y="161"/>
                </a:lnTo>
                <a:lnTo>
                  <a:pt x="566" y="161"/>
                </a:lnTo>
                <a:lnTo>
                  <a:pt x="564" y="164"/>
                </a:lnTo>
                <a:lnTo>
                  <a:pt x="563" y="167"/>
                </a:lnTo>
                <a:lnTo>
                  <a:pt x="563" y="167"/>
                </a:lnTo>
                <a:close/>
                <a:moveTo>
                  <a:pt x="619" y="169"/>
                </a:moveTo>
                <a:lnTo>
                  <a:pt x="619" y="169"/>
                </a:lnTo>
                <a:lnTo>
                  <a:pt x="622" y="169"/>
                </a:lnTo>
                <a:lnTo>
                  <a:pt x="627" y="169"/>
                </a:lnTo>
                <a:lnTo>
                  <a:pt x="627" y="169"/>
                </a:lnTo>
                <a:lnTo>
                  <a:pt x="627" y="166"/>
                </a:lnTo>
                <a:lnTo>
                  <a:pt x="627" y="163"/>
                </a:lnTo>
                <a:lnTo>
                  <a:pt x="627" y="163"/>
                </a:lnTo>
                <a:lnTo>
                  <a:pt x="619" y="161"/>
                </a:lnTo>
                <a:lnTo>
                  <a:pt x="619" y="161"/>
                </a:lnTo>
                <a:lnTo>
                  <a:pt x="619" y="164"/>
                </a:lnTo>
                <a:lnTo>
                  <a:pt x="619" y="169"/>
                </a:lnTo>
                <a:lnTo>
                  <a:pt x="619" y="169"/>
                </a:lnTo>
                <a:close/>
                <a:moveTo>
                  <a:pt x="303" y="166"/>
                </a:moveTo>
                <a:lnTo>
                  <a:pt x="303" y="166"/>
                </a:lnTo>
                <a:lnTo>
                  <a:pt x="303" y="167"/>
                </a:lnTo>
                <a:lnTo>
                  <a:pt x="305" y="169"/>
                </a:lnTo>
                <a:lnTo>
                  <a:pt x="305" y="169"/>
                </a:lnTo>
                <a:lnTo>
                  <a:pt x="309" y="169"/>
                </a:lnTo>
                <a:lnTo>
                  <a:pt x="314" y="169"/>
                </a:lnTo>
                <a:lnTo>
                  <a:pt x="314" y="169"/>
                </a:lnTo>
                <a:lnTo>
                  <a:pt x="314" y="166"/>
                </a:lnTo>
                <a:lnTo>
                  <a:pt x="311" y="164"/>
                </a:lnTo>
                <a:lnTo>
                  <a:pt x="309" y="164"/>
                </a:lnTo>
                <a:lnTo>
                  <a:pt x="306" y="163"/>
                </a:lnTo>
                <a:lnTo>
                  <a:pt x="306" y="163"/>
                </a:lnTo>
                <a:lnTo>
                  <a:pt x="306" y="164"/>
                </a:lnTo>
                <a:lnTo>
                  <a:pt x="306" y="164"/>
                </a:lnTo>
                <a:lnTo>
                  <a:pt x="305" y="164"/>
                </a:lnTo>
                <a:lnTo>
                  <a:pt x="303" y="166"/>
                </a:lnTo>
                <a:lnTo>
                  <a:pt x="303" y="166"/>
                </a:lnTo>
                <a:close/>
                <a:moveTo>
                  <a:pt x="320" y="169"/>
                </a:moveTo>
                <a:lnTo>
                  <a:pt x="320" y="169"/>
                </a:lnTo>
                <a:lnTo>
                  <a:pt x="326" y="167"/>
                </a:lnTo>
                <a:lnTo>
                  <a:pt x="334" y="166"/>
                </a:lnTo>
                <a:lnTo>
                  <a:pt x="334" y="166"/>
                </a:lnTo>
                <a:lnTo>
                  <a:pt x="329" y="164"/>
                </a:lnTo>
                <a:lnTo>
                  <a:pt x="325" y="163"/>
                </a:lnTo>
                <a:lnTo>
                  <a:pt x="322" y="164"/>
                </a:lnTo>
                <a:lnTo>
                  <a:pt x="320" y="166"/>
                </a:lnTo>
                <a:lnTo>
                  <a:pt x="320" y="169"/>
                </a:lnTo>
                <a:lnTo>
                  <a:pt x="320" y="169"/>
                </a:lnTo>
                <a:close/>
                <a:moveTo>
                  <a:pt x="524" y="166"/>
                </a:moveTo>
                <a:lnTo>
                  <a:pt x="524" y="166"/>
                </a:lnTo>
                <a:lnTo>
                  <a:pt x="527" y="166"/>
                </a:lnTo>
                <a:lnTo>
                  <a:pt x="531" y="166"/>
                </a:lnTo>
                <a:lnTo>
                  <a:pt x="531" y="166"/>
                </a:lnTo>
                <a:lnTo>
                  <a:pt x="527" y="164"/>
                </a:lnTo>
                <a:lnTo>
                  <a:pt x="526" y="164"/>
                </a:lnTo>
                <a:lnTo>
                  <a:pt x="524" y="166"/>
                </a:lnTo>
                <a:lnTo>
                  <a:pt x="524" y="166"/>
                </a:lnTo>
                <a:close/>
                <a:moveTo>
                  <a:pt x="631" y="167"/>
                </a:moveTo>
                <a:lnTo>
                  <a:pt x="631" y="167"/>
                </a:lnTo>
                <a:lnTo>
                  <a:pt x="636" y="167"/>
                </a:lnTo>
                <a:lnTo>
                  <a:pt x="636" y="167"/>
                </a:lnTo>
                <a:lnTo>
                  <a:pt x="634" y="166"/>
                </a:lnTo>
                <a:lnTo>
                  <a:pt x="633" y="164"/>
                </a:lnTo>
                <a:lnTo>
                  <a:pt x="631" y="164"/>
                </a:lnTo>
                <a:lnTo>
                  <a:pt x="631" y="164"/>
                </a:lnTo>
                <a:lnTo>
                  <a:pt x="631" y="166"/>
                </a:lnTo>
                <a:lnTo>
                  <a:pt x="631" y="167"/>
                </a:lnTo>
                <a:lnTo>
                  <a:pt x="631" y="167"/>
                </a:lnTo>
                <a:close/>
                <a:moveTo>
                  <a:pt x="146" y="170"/>
                </a:moveTo>
                <a:lnTo>
                  <a:pt x="146" y="170"/>
                </a:lnTo>
                <a:lnTo>
                  <a:pt x="149" y="169"/>
                </a:lnTo>
                <a:lnTo>
                  <a:pt x="149" y="167"/>
                </a:lnTo>
                <a:lnTo>
                  <a:pt x="149" y="166"/>
                </a:lnTo>
                <a:lnTo>
                  <a:pt x="148" y="164"/>
                </a:lnTo>
                <a:lnTo>
                  <a:pt x="148" y="164"/>
                </a:lnTo>
                <a:lnTo>
                  <a:pt x="148" y="167"/>
                </a:lnTo>
                <a:lnTo>
                  <a:pt x="146" y="170"/>
                </a:lnTo>
                <a:lnTo>
                  <a:pt x="146" y="170"/>
                </a:lnTo>
                <a:close/>
                <a:moveTo>
                  <a:pt x="250" y="170"/>
                </a:moveTo>
                <a:lnTo>
                  <a:pt x="250" y="170"/>
                </a:lnTo>
                <a:lnTo>
                  <a:pt x="261" y="172"/>
                </a:lnTo>
                <a:lnTo>
                  <a:pt x="261" y="172"/>
                </a:lnTo>
                <a:lnTo>
                  <a:pt x="262" y="170"/>
                </a:lnTo>
                <a:lnTo>
                  <a:pt x="262" y="167"/>
                </a:lnTo>
                <a:lnTo>
                  <a:pt x="262" y="167"/>
                </a:lnTo>
                <a:lnTo>
                  <a:pt x="258" y="166"/>
                </a:lnTo>
                <a:lnTo>
                  <a:pt x="255" y="166"/>
                </a:lnTo>
                <a:lnTo>
                  <a:pt x="252" y="167"/>
                </a:lnTo>
                <a:lnTo>
                  <a:pt x="250" y="170"/>
                </a:lnTo>
                <a:lnTo>
                  <a:pt x="250" y="170"/>
                </a:lnTo>
                <a:close/>
                <a:moveTo>
                  <a:pt x="393" y="166"/>
                </a:moveTo>
                <a:lnTo>
                  <a:pt x="393" y="166"/>
                </a:lnTo>
                <a:lnTo>
                  <a:pt x="398" y="166"/>
                </a:lnTo>
                <a:lnTo>
                  <a:pt x="399" y="166"/>
                </a:lnTo>
                <a:lnTo>
                  <a:pt x="401" y="166"/>
                </a:lnTo>
                <a:lnTo>
                  <a:pt x="401" y="166"/>
                </a:lnTo>
                <a:lnTo>
                  <a:pt x="396" y="164"/>
                </a:lnTo>
                <a:lnTo>
                  <a:pt x="395" y="164"/>
                </a:lnTo>
                <a:lnTo>
                  <a:pt x="393" y="166"/>
                </a:lnTo>
                <a:lnTo>
                  <a:pt x="393" y="166"/>
                </a:lnTo>
                <a:close/>
                <a:moveTo>
                  <a:pt x="707" y="170"/>
                </a:moveTo>
                <a:lnTo>
                  <a:pt x="707" y="170"/>
                </a:lnTo>
                <a:lnTo>
                  <a:pt x="707" y="169"/>
                </a:lnTo>
                <a:lnTo>
                  <a:pt x="706" y="167"/>
                </a:lnTo>
                <a:lnTo>
                  <a:pt x="706" y="166"/>
                </a:lnTo>
                <a:lnTo>
                  <a:pt x="704" y="164"/>
                </a:lnTo>
                <a:lnTo>
                  <a:pt x="704" y="164"/>
                </a:lnTo>
                <a:lnTo>
                  <a:pt x="704" y="167"/>
                </a:lnTo>
                <a:lnTo>
                  <a:pt x="704" y="170"/>
                </a:lnTo>
                <a:lnTo>
                  <a:pt x="706" y="170"/>
                </a:lnTo>
                <a:lnTo>
                  <a:pt x="707" y="170"/>
                </a:lnTo>
                <a:lnTo>
                  <a:pt x="707" y="170"/>
                </a:lnTo>
                <a:close/>
                <a:moveTo>
                  <a:pt x="197" y="167"/>
                </a:moveTo>
                <a:lnTo>
                  <a:pt x="197" y="167"/>
                </a:lnTo>
                <a:lnTo>
                  <a:pt x="201" y="167"/>
                </a:lnTo>
                <a:lnTo>
                  <a:pt x="204" y="166"/>
                </a:lnTo>
                <a:lnTo>
                  <a:pt x="204" y="166"/>
                </a:lnTo>
                <a:lnTo>
                  <a:pt x="200" y="166"/>
                </a:lnTo>
                <a:lnTo>
                  <a:pt x="198" y="166"/>
                </a:lnTo>
                <a:lnTo>
                  <a:pt x="197" y="167"/>
                </a:lnTo>
                <a:lnTo>
                  <a:pt x="197" y="167"/>
                </a:lnTo>
                <a:close/>
                <a:moveTo>
                  <a:pt x="282" y="170"/>
                </a:moveTo>
                <a:lnTo>
                  <a:pt x="282" y="170"/>
                </a:lnTo>
                <a:lnTo>
                  <a:pt x="290" y="170"/>
                </a:lnTo>
                <a:lnTo>
                  <a:pt x="299" y="169"/>
                </a:lnTo>
                <a:lnTo>
                  <a:pt x="299" y="169"/>
                </a:lnTo>
                <a:lnTo>
                  <a:pt x="299" y="166"/>
                </a:lnTo>
                <a:lnTo>
                  <a:pt x="299" y="166"/>
                </a:lnTo>
                <a:lnTo>
                  <a:pt x="288" y="166"/>
                </a:lnTo>
                <a:lnTo>
                  <a:pt x="285" y="167"/>
                </a:lnTo>
                <a:lnTo>
                  <a:pt x="282" y="170"/>
                </a:lnTo>
                <a:lnTo>
                  <a:pt x="282" y="170"/>
                </a:lnTo>
                <a:close/>
                <a:moveTo>
                  <a:pt x="579" y="170"/>
                </a:moveTo>
                <a:lnTo>
                  <a:pt x="579" y="170"/>
                </a:lnTo>
                <a:lnTo>
                  <a:pt x="582" y="170"/>
                </a:lnTo>
                <a:lnTo>
                  <a:pt x="582" y="170"/>
                </a:lnTo>
                <a:lnTo>
                  <a:pt x="582" y="169"/>
                </a:lnTo>
                <a:lnTo>
                  <a:pt x="582" y="167"/>
                </a:lnTo>
                <a:lnTo>
                  <a:pt x="579" y="166"/>
                </a:lnTo>
                <a:lnTo>
                  <a:pt x="579" y="166"/>
                </a:lnTo>
                <a:lnTo>
                  <a:pt x="579" y="169"/>
                </a:lnTo>
                <a:lnTo>
                  <a:pt x="579" y="170"/>
                </a:lnTo>
                <a:lnTo>
                  <a:pt x="579" y="170"/>
                </a:lnTo>
                <a:close/>
                <a:moveTo>
                  <a:pt x="267" y="167"/>
                </a:moveTo>
                <a:lnTo>
                  <a:pt x="267" y="167"/>
                </a:lnTo>
                <a:lnTo>
                  <a:pt x="268" y="169"/>
                </a:lnTo>
                <a:lnTo>
                  <a:pt x="270" y="169"/>
                </a:lnTo>
                <a:lnTo>
                  <a:pt x="271" y="167"/>
                </a:lnTo>
                <a:lnTo>
                  <a:pt x="273" y="166"/>
                </a:lnTo>
                <a:lnTo>
                  <a:pt x="273" y="166"/>
                </a:lnTo>
                <a:lnTo>
                  <a:pt x="267" y="167"/>
                </a:lnTo>
                <a:lnTo>
                  <a:pt x="267" y="167"/>
                </a:lnTo>
                <a:close/>
                <a:moveTo>
                  <a:pt x="473" y="167"/>
                </a:moveTo>
                <a:lnTo>
                  <a:pt x="473" y="167"/>
                </a:lnTo>
                <a:lnTo>
                  <a:pt x="473" y="178"/>
                </a:lnTo>
                <a:lnTo>
                  <a:pt x="473" y="178"/>
                </a:lnTo>
                <a:lnTo>
                  <a:pt x="476" y="180"/>
                </a:lnTo>
                <a:lnTo>
                  <a:pt x="480" y="180"/>
                </a:lnTo>
                <a:lnTo>
                  <a:pt x="480" y="180"/>
                </a:lnTo>
                <a:lnTo>
                  <a:pt x="480" y="167"/>
                </a:lnTo>
                <a:lnTo>
                  <a:pt x="480" y="167"/>
                </a:lnTo>
                <a:lnTo>
                  <a:pt x="476" y="166"/>
                </a:lnTo>
                <a:lnTo>
                  <a:pt x="473" y="167"/>
                </a:lnTo>
                <a:lnTo>
                  <a:pt x="473" y="167"/>
                </a:lnTo>
                <a:close/>
                <a:moveTo>
                  <a:pt x="486" y="180"/>
                </a:moveTo>
                <a:lnTo>
                  <a:pt x="486" y="180"/>
                </a:lnTo>
                <a:lnTo>
                  <a:pt x="488" y="178"/>
                </a:lnTo>
                <a:lnTo>
                  <a:pt x="491" y="178"/>
                </a:lnTo>
                <a:lnTo>
                  <a:pt x="495" y="178"/>
                </a:lnTo>
                <a:lnTo>
                  <a:pt x="495" y="178"/>
                </a:lnTo>
                <a:lnTo>
                  <a:pt x="495" y="167"/>
                </a:lnTo>
                <a:lnTo>
                  <a:pt x="495" y="167"/>
                </a:lnTo>
                <a:lnTo>
                  <a:pt x="491" y="166"/>
                </a:lnTo>
                <a:lnTo>
                  <a:pt x="485" y="166"/>
                </a:lnTo>
                <a:lnTo>
                  <a:pt x="485" y="166"/>
                </a:lnTo>
                <a:lnTo>
                  <a:pt x="485" y="173"/>
                </a:lnTo>
                <a:lnTo>
                  <a:pt x="485" y="176"/>
                </a:lnTo>
                <a:lnTo>
                  <a:pt x="486" y="180"/>
                </a:lnTo>
                <a:lnTo>
                  <a:pt x="486" y="180"/>
                </a:lnTo>
                <a:close/>
                <a:moveTo>
                  <a:pt x="459" y="167"/>
                </a:moveTo>
                <a:lnTo>
                  <a:pt x="459" y="167"/>
                </a:lnTo>
                <a:lnTo>
                  <a:pt x="459" y="175"/>
                </a:lnTo>
                <a:lnTo>
                  <a:pt x="459" y="175"/>
                </a:lnTo>
                <a:lnTo>
                  <a:pt x="463" y="176"/>
                </a:lnTo>
                <a:lnTo>
                  <a:pt x="468" y="178"/>
                </a:lnTo>
                <a:lnTo>
                  <a:pt x="468" y="178"/>
                </a:lnTo>
                <a:lnTo>
                  <a:pt x="468" y="172"/>
                </a:lnTo>
                <a:lnTo>
                  <a:pt x="468" y="169"/>
                </a:lnTo>
                <a:lnTo>
                  <a:pt x="466" y="167"/>
                </a:lnTo>
                <a:lnTo>
                  <a:pt x="466" y="167"/>
                </a:lnTo>
                <a:lnTo>
                  <a:pt x="463" y="167"/>
                </a:lnTo>
                <a:lnTo>
                  <a:pt x="459" y="167"/>
                </a:lnTo>
                <a:lnTo>
                  <a:pt x="459" y="167"/>
                </a:lnTo>
                <a:close/>
                <a:moveTo>
                  <a:pt x="500" y="176"/>
                </a:moveTo>
                <a:lnTo>
                  <a:pt x="500" y="176"/>
                </a:lnTo>
                <a:lnTo>
                  <a:pt x="502" y="175"/>
                </a:lnTo>
                <a:lnTo>
                  <a:pt x="502" y="172"/>
                </a:lnTo>
                <a:lnTo>
                  <a:pt x="502" y="167"/>
                </a:lnTo>
                <a:lnTo>
                  <a:pt x="502" y="167"/>
                </a:lnTo>
                <a:lnTo>
                  <a:pt x="500" y="167"/>
                </a:lnTo>
                <a:lnTo>
                  <a:pt x="500" y="167"/>
                </a:lnTo>
                <a:lnTo>
                  <a:pt x="500" y="172"/>
                </a:lnTo>
                <a:lnTo>
                  <a:pt x="500" y="176"/>
                </a:lnTo>
                <a:lnTo>
                  <a:pt x="500" y="176"/>
                </a:lnTo>
                <a:close/>
                <a:moveTo>
                  <a:pt x="187" y="169"/>
                </a:moveTo>
                <a:lnTo>
                  <a:pt x="187" y="169"/>
                </a:lnTo>
                <a:lnTo>
                  <a:pt x="189" y="169"/>
                </a:lnTo>
                <a:lnTo>
                  <a:pt x="191" y="169"/>
                </a:lnTo>
                <a:lnTo>
                  <a:pt x="191" y="167"/>
                </a:lnTo>
                <a:lnTo>
                  <a:pt x="191" y="167"/>
                </a:lnTo>
                <a:lnTo>
                  <a:pt x="189" y="167"/>
                </a:lnTo>
                <a:lnTo>
                  <a:pt x="187" y="169"/>
                </a:lnTo>
                <a:lnTo>
                  <a:pt x="187" y="169"/>
                </a:lnTo>
                <a:close/>
                <a:moveTo>
                  <a:pt x="681" y="173"/>
                </a:moveTo>
                <a:lnTo>
                  <a:pt x="681" y="173"/>
                </a:lnTo>
                <a:lnTo>
                  <a:pt x="683" y="173"/>
                </a:lnTo>
                <a:lnTo>
                  <a:pt x="685" y="175"/>
                </a:lnTo>
                <a:lnTo>
                  <a:pt x="685" y="175"/>
                </a:lnTo>
                <a:lnTo>
                  <a:pt x="685" y="170"/>
                </a:lnTo>
                <a:lnTo>
                  <a:pt x="683" y="169"/>
                </a:lnTo>
                <a:lnTo>
                  <a:pt x="681" y="167"/>
                </a:lnTo>
                <a:lnTo>
                  <a:pt x="681" y="167"/>
                </a:lnTo>
                <a:lnTo>
                  <a:pt x="681" y="170"/>
                </a:lnTo>
                <a:lnTo>
                  <a:pt x="681" y="173"/>
                </a:lnTo>
                <a:lnTo>
                  <a:pt x="681" y="173"/>
                </a:lnTo>
                <a:close/>
                <a:moveTo>
                  <a:pt x="441" y="169"/>
                </a:moveTo>
                <a:lnTo>
                  <a:pt x="441" y="169"/>
                </a:lnTo>
                <a:lnTo>
                  <a:pt x="445" y="170"/>
                </a:lnTo>
                <a:lnTo>
                  <a:pt x="450" y="172"/>
                </a:lnTo>
                <a:lnTo>
                  <a:pt x="450" y="172"/>
                </a:lnTo>
                <a:lnTo>
                  <a:pt x="448" y="169"/>
                </a:lnTo>
                <a:lnTo>
                  <a:pt x="445" y="169"/>
                </a:lnTo>
                <a:lnTo>
                  <a:pt x="441" y="169"/>
                </a:lnTo>
                <a:lnTo>
                  <a:pt x="441" y="169"/>
                </a:lnTo>
                <a:close/>
                <a:moveTo>
                  <a:pt x="506" y="173"/>
                </a:moveTo>
                <a:lnTo>
                  <a:pt x="506" y="173"/>
                </a:lnTo>
                <a:lnTo>
                  <a:pt x="512" y="172"/>
                </a:lnTo>
                <a:lnTo>
                  <a:pt x="514" y="170"/>
                </a:lnTo>
                <a:lnTo>
                  <a:pt x="515" y="169"/>
                </a:lnTo>
                <a:lnTo>
                  <a:pt x="515" y="169"/>
                </a:lnTo>
                <a:lnTo>
                  <a:pt x="512" y="167"/>
                </a:lnTo>
                <a:lnTo>
                  <a:pt x="509" y="169"/>
                </a:lnTo>
                <a:lnTo>
                  <a:pt x="506" y="170"/>
                </a:lnTo>
                <a:lnTo>
                  <a:pt x="506" y="173"/>
                </a:lnTo>
                <a:lnTo>
                  <a:pt x="506" y="173"/>
                </a:lnTo>
                <a:close/>
                <a:moveTo>
                  <a:pt x="168" y="172"/>
                </a:moveTo>
                <a:lnTo>
                  <a:pt x="168" y="172"/>
                </a:lnTo>
                <a:lnTo>
                  <a:pt x="175" y="172"/>
                </a:lnTo>
                <a:lnTo>
                  <a:pt x="178" y="170"/>
                </a:lnTo>
                <a:lnTo>
                  <a:pt x="181" y="169"/>
                </a:lnTo>
                <a:lnTo>
                  <a:pt x="181" y="169"/>
                </a:lnTo>
                <a:lnTo>
                  <a:pt x="174" y="170"/>
                </a:lnTo>
                <a:lnTo>
                  <a:pt x="171" y="170"/>
                </a:lnTo>
                <a:lnTo>
                  <a:pt x="168" y="172"/>
                </a:lnTo>
                <a:lnTo>
                  <a:pt x="168" y="172"/>
                </a:lnTo>
                <a:close/>
                <a:moveTo>
                  <a:pt x="413" y="172"/>
                </a:moveTo>
                <a:lnTo>
                  <a:pt x="413" y="172"/>
                </a:lnTo>
                <a:lnTo>
                  <a:pt x="415" y="170"/>
                </a:lnTo>
                <a:lnTo>
                  <a:pt x="416" y="170"/>
                </a:lnTo>
                <a:lnTo>
                  <a:pt x="419" y="170"/>
                </a:lnTo>
                <a:lnTo>
                  <a:pt x="419" y="169"/>
                </a:lnTo>
                <a:lnTo>
                  <a:pt x="419" y="169"/>
                </a:lnTo>
                <a:lnTo>
                  <a:pt x="418" y="170"/>
                </a:lnTo>
                <a:lnTo>
                  <a:pt x="416" y="170"/>
                </a:lnTo>
                <a:lnTo>
                  <a:pt x="415" y="170"/>
                </a:lnTo>
                <a:lnTo>
                  <a:pt x="413" y="172"/>
                </a:lnTo>
                <a:lnTo>
                  <a:pt x="413" y="172"/>
                </a:lnTo>
                <a:close/>
                <a:moveTo>
                  <a:pt x="24" y="187"/>
                </a:moveTo>
                <a:lnTo>
                  <a:pt x="24" y="187"/>
                </a:lnTo>
                <a:lnTo>
                  <a:pt x="26" y="189"/>
                </a:lnTo>
                <a:lnTo>
                  <a:pt x="27" y="192"/>
                </a:lnTo>
                <a:lnTo>
                  <a:pt x="27" y="192"/>
                </a:lnTo>
                <a:lnTo>
                  <a:pt x="30" y="187"/>
                </a:lnTo>
                <a:lnTo>
                  <a:pt x="35" y="181"/>
                </a:lnTo>
                <a:lnTo>
                  <a:pt x="37" y="178"/>
                </a:lnTo>
                <a:lnTo>
                  <a:pt x="37" y="175"/>
                </a:lnTo>
                <a:lnTo>
                  <a:pt x="35" y="173"/>
                </a:lnTo>
                <a:lnTo>
                  <a:pt x="32" y="170"/>
                </a:lnTo>
                <a:lnTo>
                  <a:pt x="32" y="170"/>
                </a:lnTo>
                <a:lnTo>
                  <a:pt x="27" y="178"/>
                </a:lnTo>
                <a:lnTo>
                  <a:pt x="24" y="187"/>
                </a:lnTo>
                <a:lnTo>
                  <a:pt x="24" y="187"/>
                </a:lnTo>
                <a:close/>
                <a:moveTo>
                  <a:pt x="427" y="175"/>
                </a:moveTo>
                <a:lnTo>
                  <a:pt x="427" y="175"/>
                </a:lnTo>
                <a:lnTo>
                  <a:pt x="433" y="175"/>
                </a:lnTo>
                <a:lnTo>
                  <a:pt x="434" y="175"/>
                </a:lnTo>
                <a:lnTo>
                  <a:pt x="436" y="172"/>
                </a:lnTo>
                <a:lnTo>
                  <a:pt x="436" y="172"/>
                </a:lnTo>
                <a:lnTo>
                  <a:pt x="431" y="170"/>
                </a:lnTo>
                <a:lnTo>
                  <a:pt x="428" y="170"/>
                </a:lnTo>
                <a:lnTo>
                  <a:pt x="428" y="170"/>
                </a:lnTo>
                <a:lnTo>
                  <a:pt x="427" y="172"/>
                </a:lnTo>
                <a:lnTo>
                  <a:pt x="427" y="175"/>
                </a:lnTo>
                <a:lnTo>
                  <a:pt x="427" y="175"/>
                </a:lnTo>
                <a:close/>
                <a:moveTo>
                  <a:pt x="527" y="176"/>
                </a:moveTo>
                <a:lnTo>
                  <a:pt x="527" y="176"/>
                </a:lnTo>
                <a:lnTo>
                  <a:pt x="529" y="175"/>
                </a:lnTo>
                <a:lnTo>
                  <a:pt x="529" y="170"/>
                </a:lnTo>
                <a:lnTo>
                  <a:pt x="529" y="170"/>
                </a:lnTo>
                <a:lnTo>
                  <a:pt x="527" y="170"/>
                </a:lnTo>
                <a:lnTo>
                  <a:pt x="526" y="170"/>
                </a:lnTo>
                <a:lnTo>
                  <a:pt x="526" y="170"/>
                </a:lnTo>
                <a:lnTo>
                  <a:pt x="526" y="173"/>
                </a:lnTo>
                <a:lnTo>
                  <a:pt x="526" y="175"/>
                </a:lnTo>
                <a:lnTo>
                  <a:pt x="527" y="176"/>
                </a:lnTo>
                <a:lnTo>
                  <a:pt x="527" y="176"/>
                </a:lnTo>
                <a:close/>
                <a:moveTo>
                  <a:pt x="569" y="173"/>
                </a:moveTo>
                <a:lnTo>
                  <a:pt x="569" y="173"/>
                </a:lnTo>
                <a:lnTo>
                  <a:pt x="567" y="172"/>
                </a:lnTo>
                <a:lnTo>
                  <a:pt x="566" y="170"/>
                </a:lnTo>
                <a:lnTo>
                  <a:pt x="564" y="170"/>
                </a:lnTo>
                <a:lnTo>
                  <a:pt x="563" y="170"/>
                </a:lnTo>
                <a:lnTo>
                  <a:pt x="563" y="170"/>
                </a:lnTo>
                <a:lnTo>
                  <a:pt x="563" y="172"/>
                </a:lnTo>
                <a:lnTo>
                  <a:pt x="564" y="173"/>
                </a:lnTo>
                <a:lnTo>
                  <a:pt x="569" y="173"/>
                </a:lnTo>
                <a:lnTo>
                  <a:pt x="569" y="173"/>
                </a:lnTo>
                <a:close/>
                <a:moveTo>
                  <a:pt x="72" y="178"/>
                </a:moveTo>
                <a:lnTo>
                  <a:pt x="72" y="178"/>
                </a:lnTo>
                <a:lnTo>
                  <a:pt x="73" y="178"/>
                </a:lnTo>
                <a:lnTo>
                  <a:pt x="75" y="176"/>
                </a:lnTo>
                <a:lnTo>
                  <a:pt x="75" y="176"/>
                </a:lnTo>
                <a:lnTo>
                  <a:pt x="75" y="172"/>
                </a:lnTo>
                <a:lnTo>
                  <a:pt x="73" y="172"/>
                </a:lnTo>
                <a:lnTo>
                  <a:pt x="73" y="172"/>
                </a:lnTo>
                <a:lnTo>
                  <a:pt x="73" y="172"/>
                </a:lnTo>
                <a:lnTo>
                  <a:pt x="73" y="175"/>
                </a:lnTo>
                <a:lnTo>
                  <a:pt x="72" y="178"/>
                </a:lnTo>
                <a:lnTo>
                  <a:pt x="72" y="178"/>
                </a:lnTo>
                <a:close/>
                <a:moveTo>
                  <a:pt x="154" y="175"/>
                </a:moveTo>
                <a:lnTo>
                  <a:pt x="154" y="175"/>
                </a:lnTo>
                <a:lnTo>
                  <a:pt x="159" y="173"/>
                </a:lnTo>
                <a:lnTo>
                  <a:pt x="160" y="173"/>
                </a:lnTo>
                <a:lnTo>
                  <a:pt x="163" y="172"/>
                </a:lnTo>
                <a:lnTo>
                  <a:pt x="163" y="172"/>
                </a:lnTo>
                <a:lnTo>
                  <a:pt x="159" y="172"/>
                </a:lnTo>
                <a:lnTo>
                  <a:pt x="155" y="173"/>
                </a:lnTo>
                <a:lnTo>
                  <a:pt x="154" y="175"/>
                </a:lnTo>
                <a:lnTo>
                  <a:pt x="154" y="175"/>
                </a:lnTo>
                <a:close/>
                <a:moveTo>
                  <a:pt x="534" y="175"/>
                </a:moveTo>
                <a:lnTo>
                  <a:pt x="534" y="175"/>
                </a:lnTo>
                <a:lnTo>
                  <a:pt x="537" y="175"/>
                </a:lnTo>
                <a:lnTo>
                  <a:pt x="538" y="172"/>
                </a:lnTo>
                <a:lnTo>
                  <a:pt x="538" y="172"/>
                </a:lnTo>
                <a:lnTo>
                  <a:pt x="534" y="172"/>
                </a:lnTo>
                <a:lnTo>
                  <a:pt x="534" y="172"/>
                </a:lnTo>
                <a:lnTo>
                  <a:pt x="534" y="175"/>
                </a:lnTo>
                <a:lnTo>
                  <a:pt x="534" y="175"/>
                </a:lnTo>
                <a:close/>
                <a:moveTo>
                  <a:pt x="219" y="173"/>
                </a:moveTo>
                <a:lnTo>
                  <a:pt x="219" y="173"/>
                </a:lnTo>
                <a:lnTo>
                  <a:pt x="221" y="175"/>
                </a:lnTo>
                <a:lnTo>
                  <a:pt x="221" y="178"/>
                </a:lnTo>
                <a:lnTo>
                  <a:pt x="221" y="178"/>
                </a:lnTo>
                <a:lnTo>
                  <a:pt x="226" y="176"/>
                </a:lnTo>
                <a:lnTo>
                  <a:pt x="229" y="175"/>
                </a:lnTo>
                <a:lnTo>
                  <a:pt x="229" y="173"/>
                </a:lnTo>
                <a:lnTo>
                  <a:pt x="229" y="173"/>
                </a:lnTo>
                <a:lnTo>
                  <a:pt x="224" y="173"/>
                </a:lnTo>
                <a:lnTo>
                  <a:pt x="223" y="172"/>
                </a:lnTo>
                <a:lnTo>
                  <a:pt x="219" y="173"/>
                </a:lnTo>
                <a:lnTo>
                  <a:pt x="219" y="173"/>
                </a:lnTo>
                <a:close/>
                <a:moveTo>
                  <a:pt x="764" y="178"/>
                </a:moveTo>
                <a:lnTo>
                  <a:pt x="764" y="178"/>
                </a:lnTo>
                <a:lnTo>
                  <a:pt x="762" y="175"/>
                </a:lnTo>
                <a:lnTo>
                  <a:pt x="761" y="172"/>
                </a:lnTo>
                <a:lnTo>
                  <a:pt x="761" y="172"/>
                </a:lnTo>
                <a:lnTo>
                  <a:pt x="762" y="175"/>
                </a:lnTo>
                <a:lnTo>
                  <a:pt x="764" y="178"/>
                </a:lnTo>
                <a:lnTo>
                  <a:pt x="764" y="178"/>
                </a:lnTo>
                <a:close/>
                <a:moveTo>
                  <a:pt x="514" y="176"/>
                </a:moveTo>
                <a:lnTo>
                  <a:pt x="514" y="176"/>
                </a:lnTo>
                <a:lnTo>
                  <a:pt x="520" y="176"/>
                </a:lnTo>
                <a:lnTo>
                  <a:pt x="520" y="176"/>
                </a:lnTo>
                <a:lnTo>
                  <a:pt x="520" y="173"/>
                </a:lnTo>
                <a:lnTo>
                  <a:pt x="520" y="173"/>
                </a:lnTo>
                <a:lnTo>
                  <a:pt x="518" y="173"/>
                </a:lnTo>
                <a:lnTo>
                  <a:pt x="518" y="173"/>
                </a:lnTo>
                <a:lnTo>
                  <a:pt x="517" y="175"/>
                </a:lnTo>
                <a:lnTo>
                  <a:pt x="514" y="176"/>
                </a:lnTo>
                <a:lnTo>
                  <a:pt x="514" y="176"/>
                </a:lnTo>
                <a:close/>
                <a:moveTo>
                  <a:pt x="631" y="173"/>
                </a:moveTo>
                <a:lnTo>
                  <a:pt x="631" y="173"/>
                </a:lnTo>
                <a:lnTo>
                  <a:pt x="631" y="178"/>
                </a:lnTo>
                <a:lnTo>
                  <a:pt x="631" y="183"/>
                </a:lnTo>
                <a:lnTo>
                  <a:pt x="631" y="183"/>
                </a:lnTo>
                <a:lnTo>
                  <a:pt x="637" y="184"/>
                </a:lnTo>
                <a:lnTo>
                  <a:pt x="645" y="186"/>
                </a:lnTo>
                <a:lnTo>
                  <a:pt x="645" y="186"/>
                </a:lnTo>
                <a:lnTo>
                  <a:pt x="639" y="173"/>
                </a:lnTo>
                <a:lnTo>
                  <a:pt x="639" y="173"/>
                </a:lnTo>
                <a:lnTo>
                  <a:pt x="631" y="173"/>
                </a:lnTo>
                <a:lnTo>
                  <a:pt x="631" y="173"/>
                </a:lnTo>
                <a:close/>
                <a:moveTo>
                  <a:pt x="648" y="178"/>
                </a:moveTo>
                <a:lnTo>
                  <a:pt x="648" y="178"/>
                </a:lnTo>
                <a:lnTo>
                  <a:pt x="648" y="175"/>
                </a:lnTo>
                <a:lnTo>
                  <a:pt x="648" y="173"/>
                </a:lnTo>
                <a:lnTo>
                  <a:pt x="648" y="173"/>
                </a:lnTo>
                <a:lnTo>
                  <a:pt x="645" y="173"/>
                </a:lnTo>
                <a:lnTo>
                  <a:pt x="645" y="173"/>
                </a:lnTo>
                <a:lnTo>
                  <a:pt x="645" y="176"/>
                </a:lnTo>
                <a:lnTo>
                  <a:pt x="646" y="176"/>
                </a:lnTo>
                <a:lnTo>
                  <a:pt x="648" y="178"/>
                </a:lnTo>
                <a:lnTo>
                  <a:pt x="648" y="178"/>
                </a:lnTo>
                <a:close/>
                <a:moveTo>
                  <a:pt x="660" y="180"/>
                </a:moveTo>
                <a:lnTo>
                  <a:pt x="660" y="180"/>
                </a:lnTo>
                <a:lnTo>
                  <a:pt x="660" y="175"/>
                </a:lnTo>
                <a:lnTo>
                  <a:pt x="659" y="173"/>
                </a:lnTo>
                <a:lnTo>
                  <a:pt x="659" y="173"/>
                </a:lnTo>
                <a:lnTo>
                  <a:pt x="659" y="173"/>
                </a:lnTo>
                <a:lnTo>
                  <a:pt x="659" y="178"/>
                </a:lnTo>
                <a:lnTo>
                  <a:pt x="659" y="180"/>
                </a:lnTo>
                <a:lnTo>
                  <a:pt x="660" y="180"/>
                </a:lnTo>
                <a:lnTo>
                  <a:pt x="660" y="180"/>
                </a:lnTo>
                <a:close/>
                <a:moveTo>
                  <a:pt x="47" y="224"/>
                </a:moveTo>
                <a:lnTo>
                  <a:pt x="47" y="224"/>
                </a:lnTo>
                <a:lnTo>
                  <a:pt x="47" y="215"/>
                </a:lnTo>
                <a:lnTo>
                  <a:pt x="49" y="205"/>
                </a:lnTo>
                <a:lnTo>
                  <a:pt x="52" y="196"/>
                </a:lnTo>
                <a:lnTo>
                  <a:pt x="56" y="190"/>
                </a:lnTo>
                <a:lnTo>
                  <a:pt x="56" y="190"/>
                </a:lnTo>
                <a:lnTo>
                  <a:pt x="56" y="181"/>
                </a:lnTo>
                <a:lnTo>
                  <a:pt x="56" y="176"/>
                </a:lnTo>
                <a:lnTo>
                  <a:pt x="55" y="173"/>
                </a:lnTo>
                <a:lnTo>
                  <a:pt x="55" y="173"/>
                </a:lnTo>
                <a:lnTo>
                  <a:pt x="50" y="186"/>
                </a:lnTo>
                <a:lnTo>
                  <a:pt x="47" y="198"/>
                </a:lnTo>
                <a:lnTo>
                  <a:pt x="46" y="210"/>
                </a:lnTo>
                <a:lnTo>
                  <a:pt x="46" y="218"/>
                </a:lnTo>
                <a:lnTo>
                  <a:pt x="47" y="224"/>
                </a:lnTo>
                <a:lnTo>
                  <a:pt x="47" y="224"/>
                </a:lnTo>
                <a:close/>
                <a:moveTo>
                  <a:pt x="64" y="184"/>
                </a:moveTo>
                <a:lnTo>
                  <a:pt x="64" y="184"/>
                </a:lnTo>
                <a:lnTo>
                  <a:pt x="65" y="178"/>
                </a:lnTo>
                <a:lnTo>
                  <a:pt x="65" y="175"/>
                </a:lnTo>
                <a:lnTo>
                  <a:pt x="65" y="173"/>
                </a:lnTo>
                <a:lnTo>
                  <a:pt x="65" y="173"/>
                </a:lnTo>
                <a:lnTo>
                  <a:pt x="62" y="180"/>
                </a:lnTo>
                <a:lnTo>
                  <a:pt x="62" y="181"/>
                </a:lnTo>
                <a:lnTo>
                  <a:pt x="64" y="184"/>
                </a:lnTo>
                <a:lnTo>
                  <a:pt x="64" y="184"/>
                </a:lnTo>
                <a:close/>
                <a:moveTo>
                  <a:pt x="82" y="190"/>
                </a:moveTo>
                <a:lnTo>
                  <a:pt x="82" y="190"/>
                </a:lnTo>
                <a:lnTo>
                  <a:pt x="85" y="192"/>
                </a:lnTo>
                <a:lnTo>
                  <a:pt x="88" y="190"/>
                </a:lnTo>
                <a:lnTo>
                  <a:pt x="94" y="187"/>
                </a:lnTo>
                <a:lnTo>
                  <a:pt x="94" y="187"/>
                </a:lnTo>
                <a:lnTo>
                  <a:pt x="96" y="181"/>
                </a:lnTo>
                <a:lnTo>
                  <a:pt x="96" y="175"/>
                </a:lnTo>
                <a:lnTo>
                  <a:pt x="96" y="175"/>
                </a:lnTo>
                <a:lnTo>
                  <a:pt x="91" y="173"/>
                </a:lnTo>
                <a:lnTo>
                  <a:pt x="88" y="173"/>
                </a:lnTo>
                <a:lnTo>
                  <a:pt x="85" y="175"/>
                </a:lnTo>
                <a:lnTo>
                  <a:pt x="84" y="178"/>
                </a:lnTo>
                <a:lnTo>
                  <a:pt x="82" y="184"/>
                </a:lnTo>
                <a:lnTo>
                  <a:pt x="82" y="190"/>
                </a:lnTo>
                <a:lnTo>
                  <a:pt x="82" y="190"/>
                </a:lnTo>
                <a:close/>
                <a:moveTo>
                  <a:pt x="627" y="181"/>
                </a:moveTo>
                <a:lnTo>
                  <a:pt x="627" y="181"/>
                </a:lnTo>
                <a:lnTo>
                  <a:pt x="627" y="173"/>
                </a:lnTo>
                <a:lnTo>
                  <a:pt x="627" y="173"/>
                </a:lnTo>
                <a:lnTo>
                  <a:pt x="624" y="173"/>
                </a:lnTo>
                <a:lnTo>
                  <a:pt x="620" y="173"/>
                </a:lnTo>
                <a:lnTo>
                  <a:pt x="620" y="175"/>
                </a:lnTo>
                <a:lnTo>
                  <a:pt x="619" y="176"/>
                </a:lnTo>
                <a:lnTo>
                  <a:pt x="622" y="180"/>
                </a:lnTo>
                <a:lnTo>
                  <a:pt x="624" y="181"/>
                </a:lnTo>
                <a:lnTo>
                  <a:pt x="627" y="181"/>
                </a:lnTo>
                <a:lnTo>
                  <a:pt x="627" y="181"/>
                </a:lnTo>
                <a:close/>
                <a:moveTo>
                  <a:pt x="710" y="212"/>
                </a:moveTo>
                <a:lnTo>
                  <a:pt x="710" y="212"/>
                </a:lnTo>
                <a:lnTo>
                  <a:pt x="710" y="190"/>
                </a:lnTo>
                <a:lnTo>
                  <a:pt x="709" y="180"/>
                </a:lnTo>
                <a:lnTo>
                  <a:pt x="706" y="176"/>
                </a:lnTo>
                <a:lnTo>
                  <a:pt x="703" y="175"/>
                </a:lnTo>
                <a:lnTo>
                  <a:pt x="703" y="175"/>
                </a:lnTo>
                <a:lnTo>
                  <a:pt x="704" y="184"/>
                </a:lnTo>
                <a:lnTo>
                  <a:pt x="706" y="193"/>
                </a:lnTo>
                <a:lnTo>
                  <a:pt x="707" y="202"/>
                </a:lnTo>
                <a:lnTo>
                  <a:pt x="710" y="212"/>
                </a:lnTo>
                <a:lnTo>
                  <a:pt x="710" y="212"/>
                </a:lnTo>
                <a:close/>
                <a:moveTo>
                  <a:pt x="741" y="178"/>
                </a:moveTo>
                <a:lnTo>
                  <a:pt x="741" y="178"/>
                </a:lnTo>
                <a:lnTo>
                  <a:pt x="746" y="190"/>
                </a:lnTo>
                <a:lnTo>
                  <a:pt x="752" y="201"/>
                </a:lnTo>
                <a:lnTo>
                  <a:pt x="752" y="201"/>
                </a:lnTo>
                <a:lnTo>
                  <a:pt x="752" y="178"/>
                </a:lnTo>
                <a:lnTo>
                  <a:pt x="752" y="178"/>
                </a:lnTo>
                <a:lnTo>
                  <a:pt x="746" y="175"/>
                </a:lnTo>
                <a:lnTo>
                  <a:pt x="742" y="175"/>
                </a:lnTo>
                <a:lnTo>
                  <a:pt x="741" y="178"/>
                </a:lnTo>
                <a:lnTo>
                  <a:pt x="741" y="178"/>
                </a:lnTo>
                <a:close/>
                <a:moveTo>
                  <a:pt x="354" y="178"/>
                </a:moveTo>
                <a:lnTo>
                  <a:pt x="354" y="178"/>
                </a:lnTo>
                <a:lnTo>
                  <a:pt x="355" y="178"/>
                </a:lnTo>
                <a:lnTo>
                  <a:pt x="355" y="176"/>
                </a:lnTo>
                <a:lnTo>
                  <a:pt x="355" y="175"/>
                </a:lnTo>
                <a:lnTo>
                  <a:pt x="354" y="175"/>
                </a:lnTo>
                <a:lnTo>
                  <a:pt x="354" y="175"/>
                </a:lnTo>
                <a:lnTo>
                  <a:pt x="354" y="178"/>
                </a:lnTo>
                <a:lnTo>
                  <a:pt x="354" y="178"/>
                </a:lnTo>
                <a:close/>
                <a:moveTo>
                  <a:pt x="665" y="190"/>
                </a:moveTo>
                <a:lnTo>
                  <a:pt x="665" y="190"/>
                </a:lnTo>
                <a:lnTo>
                  <a:pt x="669" y="190"/>
                </a:lnTo>
                <a:lnTo>
                  <a:pt x="672" y="189"/>
                </a:lnTo>
                <a:lnTo>
                  <a:pt x="674" y="187"/>
                </a:lnTo>
                <a:lnTo>
                  <a:pt x="674" y="187"/>
                </a:lnTo>
                <a:lnTo>
                  <a:pt x="669" y="180"/>
                </a:lnTo>
                <a:lnTo>
                  <a:pt x="668" y="178"/>
                </a:lnTo>
                <a:lnTo>
                  <a:pt x="663" y="175"/>
                </a:lnTo>
                <a:lnTo>
                  <a:pt x="663" y="175"/>
                </a:lnTo>
                <a:lnTo>
                  <a:pt x="665" y="190"/>
                </a:lnTo>
                <a:lnTo>
                  <a:pt x="665" y="190"/>
                </a:lnTo>
                <a:close/>
                <a:moveTo>
                  <a:pt x="44" y="183"/>
                </a:moveTo>
                <a:lnTo>
                  <a:pt x="44" y="183"/>
                </a:lnTo>
                <a:lnTo>
                  <a:pt x="43" y="184"/>
                </a:lnTo>
                <a:lnTo>
                  <a:pt x="43" y="184"/>
                </a:lnTo>
                <a:lnTo>
                  <a:pt x="44" y="183"/>
                </a:lnTo>
                <a:lnTo>
                  <a:pt x="46" y="181"/>
                </a:lnTo>
                <a:lnTo>
                  <a:pt x="46" y="176"/>
                </a:lnTo>
                <a:lnTo>
                  <a:pt x="46" y="176"/>
                </a:lnTo>
                <a:lnTo>
                  <a:pt x="43" y="180"/>
                </a:lnTo>
                <a:lnTo>
                  <a:pt x="43" y="181"/>
                </a:lnTo>
                <a:lnTo>
                  <a:pt x="44" y="183"/>
                </a:lnTo>
                <a:lnTo>
                  <a:pt x="44" y="183"/>
                </a:lnTo>
                <a:close/>
                <a:moveTo>
                  <a:pt x="166" y="178"/>
                </a:moveTo>
                <a:lnTo>
                  <a:pt x="166" y="178"/>
                </a:lnTo>
                <a:lnTo>
                  <a:pt x="166" y="181"/>
                </a:lnTo>
                <a:lnTo>
                  <a:pt x="166" y="181"/>
                </a:lnTo>
                <a:lnTo>
                  <a:pt x="175" y="180"/>
                </a:lnTo>
                <a:lnTo>
                  <a:pt x="178" y="178"/>
                </a:lnTo>
                <a:lnTo>
                  <a:pt x="181" y="176"/>
                </a:lnTo>
                <a:lnTo>
                  <a:pt x="181" y="176"/>
                </a:lnTo>
                <a:lnTo>
                  <a:pt x="174" y="176"/>
                </a:lnTo>
                <a:lnTo>
                  <a:pt x="166" y="178"/>
                </a:lnTo>
                <a:lnTo>
                  <a:pt x="166" y="178"/>
                </a:lnTo>
                <a:close/>
                <a:moveTo>
                  <a:pt x="373" y="176"/>
                </a:moveTo>
                <a:lnTo>
                  <a:pt x="373" y="176"/>
                </a:lnTo>
                <a:lnTo>
                  <a:pt x="369" y="176"/>
                </a:lnTo>
                <a:lnTo>
                  <a:pt x="366" y="176"/>
                </a:lnTo>
                <a:lnTo>
                  <a:pt x="364" y="176"/>
                </a:lnTo>
                <a:lnTo>
                  <a:pt x="364" y="176"/>
                </a:lnTo>
                <a:lnTo>
                  <a:pt x="369" y="178"/>
                </a:lnTo>
                <a:lnTo>
                  <a:pt x="372" y="176"/>
                </a:lnTo>
                <a:lnTo>
                  <a:pt x="373" y="176"/>
                </a:lnTo>
                <a:lnTo>
                  <a:pt x="373" y="176"/>
                </a:lnTo>
                <a:close/>
                <a:moveTo>
                  <a:pt x="396" y="176"/>
                </a:moveTo>
                <a:lnTo>
                  <a:pt x="396" y="176"/>
                </a:lnTo>
                <a:lnTo>
                  <a:pt x="387" y="176"/>
                </a:lnTo>
                <a:lnTo>
                  <a:pt x="380" y="176"/>
                </a:lnTo>
                <a:lnTo>
                  <a:pt x="380" y="176"/>
                </a:lnTo>
                <a:lnTo>
                  <a:pt x="383" y="178"/>
                </a:lnTo>
                <a:lnTo>
                  <a:pt x="387" y="178"/>
                </a:lnTo>
                <a:lnTo>
                  <a:pt x="393" y="178"/>
                </a:lnTo>
                <a:lnTo>
                  <a:pt x="396" y="176"/>
                </a:lnTo>
                <a:lnTo>
                  <a:pt x="396" y="176"/>
                </a:lnTo>
                <a:close/>
                <a:moveTo>
                  <a:pt x="317" y="178"/>
                </a:moveTo>
                <a:lnTo>
                  <a:pt x="317" y="178"/>
                </a:lnTo>
                <a:lnTo>
                  <a:pt x="322" y="178"/>
                </a:lnTo>
                <a:lnTo>
                  <a:pt x="328" y="178"/>
                </a:lnTo>
                <a:lnTo>
                  <a:pt x="328" y="178"/>
                </a:lnTo>
                <a:lnTo>
                  <a:pt x="326" y="176"/>
                </a:lnTo>
                <a:lnTo>
                  <a:pt x="322" y="176"/>
                </a:lnTo>
                <a:lnTo>
                  <a:pt x="319" y="176"/>
                </a:lnTo>
                <a:lnTo>
                  <a:pt x="317" y="178"/>
                </a:lnTo>
                <a:lnTo>
                  <a:pt x="317" y="178"/>
                </a:lnTo>
                <a:close/>
                <a:moveTo>
                  <a:pt x="587" y="178"/>
                </a:moveTo>
                <a:lnTo>
                  <a:pt x="587" y="178"/>
                </a:lnTo>
                <a:lnTo>
                  <a:pt x="587" y="180"/>
                </a:lnTo>
                <a:lnTo>
                  <a:pt x="587" y="180"/>
                </a:lnTo>
                <a:lnTo>
                  <a:pt x="595" y="183"/>
                </a:lnTo>
                <a:lnTo>
                  <a:pt x="598" y="184"/>
                </a:lnTo>
                <a:lnTo>
                  <a:pt x="601" y="184"/>
                </a:lnTo>
                <a:lnTo>
                  <a:pt x="601" y="184"/>
                </a:lnTo>
                <a:lnTo>
                  <a:pt x="599" y="181"/>
                </a:lnTo>
                <a:lnTo>
                  <a:pt x="599" y="178"/>
                </a:lnTo>
                <a:lnTo>
                  <a:pt x="599" y="178"/>
                </a:lnTo>
                <a:lnTo>
                  <a:pt x="595" y="178"/>
                </a:lnTo>
                <a:lnTo>
                  <a:pt x="592" y="176"/>
                </a:lnTo>
                <a:lnTo>
                  <a:pt x="592" y="176"/>
                </a:lnTo>
                <a:lnTo>
                  <a:pt x="587" y="178"/>
                </a:lnTo>
                <a:lnTo>
                  <a:pt x="587" y="178"/>
                </a:lnTo>
                <a:close/>
                <a:moveTo>
                  <a:pt x="107" y="181"/>
                </a:moveTo>
                <a:lnTo>
                  <a:pt x="107" y="181"/>
                </a:lnTo>
                <a:lnTo>
                  <a:pt x="110" y="181"/>
                </a:lnTo>
                <a:lnTo>
                  <a:pt x="111" y="178"/>
                </a:lnTo>
                <a:lnTo>
                  <a:pt x="111" y="178"/>
                </a:lnTo>
                <a:lnTo>
                  <a:pt x="110" y="178"/>
                </a:lnTo>
                <a:lnTo>
                  <a:pt x="108" y="178"/>
                </a:lnTo>
                <a:lnTo>
                  <a:pt x="108" y="178"/>
                </a:lnTo>
                <a:lnTo>
                  <a:pt x="108" y="180"/>
                </a:lnTo>
                <a:lnTo>
                  <a:pt x="107" y="181"/>
                </a:lnTo>
                <a:lnTo>
                  <a:pt x="107" y="181"/>
                </a:lnTo>
                <a:close/>
                <a:moveTo>
                  <a:pt x="195" y="183"/>
                </a:moveTo>
                <a:lnTo>
                  <a:pt x="195" y="183"/>
                </a:lnTo>
                <a:lnTo>
                  <a:pt x="198" y="183"/>
                </a:lnTo>
                <a:lnTo>
                  <a:pt x="203" y="181"/>
                </a:lnTo>
                <a:lnTo>
                  <a:pt x="203" y="181"/>
                </a:lnTo>
                <a:lnTo>
                  <a:pt x="203" y="178"/>
                </a:lnTo>
                <a:lnTo>
                  <a:pt x="203" y="178"/>
                </a:lnTo>
                <a:lnTo>
                  <a:pt x="197" y="178"/>
                </a:lnTo>
                <a:lnTo>
                  <a:pt x="195" y="180"/>
                </a:lnTo>
                <a:lnTo>
                  <a:pt x="195" y="183"/>
                </a:lnTo>
                <a:lnTo>
                  <a:pt x="195" y="183"/>
                </a:lnTo>
                <a:close/>
                <a:moveTo>
                  <a:pt x="413" y="181"/>
                </a:moveTo>
                <a:lnTo>
                  <a:pt x="413" y="181"/>
                </a:lnTo>
                <a:lnTo>
                  <a:pt x="418" y="183"/>
                </a:lnTo>
                <a:lnTo>
                  <a:pt x="421" y="183"/>
                </a:lnTo>
                <a:lnTo>
                  <a:pt x="422" y="181"/>
                </a:lnTo>
                <a:lnTo>
                  <a:pt x="422" y="181"/>
                </a:lnTo>
                <a:lnTo>
                  <a:pt x="422" y="181"/>
                </a:lnTo>
                <a:lnTo>
                  <a:pt x="422" y="180"/>
                </a:lnTo>
                <a:lnTo>
                  <a:pt x="422" y="180"/>
                </a:lnTo>
                <a:lnTo>
                  <a:pt x="418" y="178"/>
                </a:lnTo>
                <a:lnTo>
                  <a:pt x="413" y="178"/>
                </a:lnTo>
                <a:lnTo>
                  <a:pt x="413" y="178"/>
                </a:lnTo>
                <a:lnTo>
                  <a:pt x="413" y="181"/>
                </a:lnTo>
                <a:lnTo>
                  <a:pt x="413" y="181"/>
                </a:lnTo>
                <a:close/>
                <a:moveTo>
                  <a:pt x="233" y="181"/>
                </a:moveTo>
                <a:lnTo>
                  <a:pt x="233" y="181"/>
                </a:lnTo>
                <a:lnTo>
                  <a:pt x="238" y="178"/>
                </a:lnTo>
                <a:lnTo>
                  <a:pt x="238" y="178"/>
                </a:lnTo>
                <a:lnTo>
                  <a:pt x="236" y="178"/>
                </a:lnTo>
                <a:lnTo>
                  <a:pt x="235" y="178"/>
                </a:lnTo>
                <a:lnTo>
                  <a:pt x="235" y="178"/>
                </a:lnTo>
                <a:lnTo>
                  <a:pt x="233" y="181"/>
                </a:lnTo>
                <a:lnTo>
                  <a:pt x="233" y="181"/>
                </a:lnTo>
                <a:close/>
                <a:moveTo>
                  <a:pt x="427" y="183"/>
                </a:moveTo>
                <a:lnTo>
                  <a:pt x="427" y="183"/>
                </a:lnTo>
                <a:lnTo>
                  <a:pt x="431" y="183"/>
                </a:lnTo>
                <a:lnTo>
                  <a:pt x="433" y="183"/>
                </a:lnTo>
                <a:lnTo>
                  <a:pt x="434" y="181"/>
                </a:lnTo>
                <a:lnTo>
                  <a:pt x="434" y="181"/>
                </a:lnTo>
                <a:lnTo>
                  <a:pt x="431" y="180"/>
                </a:lnTo>
                <a:lnTo>
                  <a:pt x="428" y="178"/>
                </a:lnTo>
                <a:lnTo>
                  <a:pt x="428" y="178"/>
                </a:lnTo>
                <a:lnTo>
                  <a:pt x="428" y="180"/>
                </a:lnTo>
                <a:lnTo>
                  <a:pt x="427" y="181"/>
                </a:lnTo>
                <a:lnTo>
                  <a:pt x="427" y="183"/>
                </a:lnTo>
                <a:lnTo>
                  <a:pt x="427" y="183"/>
                </a:lnTo>
                <a:close/>
                <a:moveTo>
                  <a:pt x="561" y="178"/>
                </a:moveTo>
                <a:lnTo>
                  <a:pt x="561" y="178"/>
                </a:lnTo>
                <a:lnTo>
                  <a:pt x="558" y="187"/>
                </a:lnTo>
                <a:lnTo>
                  <a:pt x="558" y="187"/>
                </a:lnTo>
                <a:lnTo>
                  <a:pt x="566" y="186"/>
                </a:lnTo>
                <a:lnTo>
                  <a:pt x="569" y="186"/>
                </a:lnTo>
                <a:lnTo>
                  <a:pt x="572" y="186"/>
                </a:lnTo>
                <a:lnTo>
                  <a:pt x="572" y="186"/>
                </a:lnTo>
                <a:lnTo>
                  <a:pt x="572" y="180"/>
                </a:lnTo>
                <a:lnTo>
                  <a:pt x="572" y="180"/>
                </a:lnTo>
                <a:lnTo>
                  <a:pt x="567" y="178"/>
                </a:lnTo>
                <a:lnTo>
                  <a:pt x="564" y="178"/>
                </a:lnTo>
                <a:lnTo>
                  <a:pt x="561" y="178"/>
                </a:lnTo>
                <a:lnTo>
                  <a:pt x="561" y="178"/>
                </a:lnTo>
                <a:close/>
                <a:moveTo>
                  <a:pt x="653" y="187"/>
                </a:moveTo>
                <a:lnTo>
                  <a:pt x="653" y="187"/>
                </a:lnTo>
                <a:lnTo>
                  <a:pt x="653" y="183"/>
                </a:lnTo>
                <a:lnTo>
                  <a:pt x="653" y="180"/>
                </a:lnTo>
                <a:lnTo>
                  <a:pt x="651" y="178"/>
                </a:lnTo>
                <a:lnTo>
                  <a:pt x="651" y="178"/>
                </a:lnTo>
                <a:lnTo>
                  <a:pt x="653" y="181"/>
                </a:lnTo>
                <a:lnTo>
                  <a:pt x="651" y="184"/>
                </a:lnTo>
                <a:lnTo>
                  <a:pt x="651" y="186"/>
                </a:lnTo>
                <a:lnTo>
                  <a:pt x="653" y="187"/>
                </a:lnTo>
                <a:lnTo>
                  <a:pt x="653" y="187"/>
                </a:lnTo>
                <a:close/>
                <a:moveTo>
                  <a:pt x="154" y="186"/>
                </a:moveTo>
                <a:lnTo>
                  <a:pt x="154" y="186"/>
                </a:lnTo>
                <a:lnTo>
                  <a:pt x="157" y="184"/>
                </a:lnTo>
                <a:lnTo>
                  <a:pt x="159" y="184"/>
                </a:lnTo>
                <a:lnTo>
                  <a:pt x="162" y="183"/>
                </a:lnTo>
                <a:lnTo>
                  <a:pt x="162" y="178"/>
                </a:lnTo>
                <a:lnTo>
                  <a:pt x="162" y="178"/>
                </a:lnTo>
                <a:lnTo>
                  <a:pt x="155" y="178"/>
                </a:lnTo>
                <a:lnTo>
                  <a:pt x="155" y="178"/>
                </a:lnTo>
                <a:lnTo>
                  <a:pt x="154" y="186"/>
                </a:lnTo>
                <a:lnTo>
                  <a:pt x="154" y="186"/>
                </a:lnTo>
                <a:close/>
                <a:moveTo>
                  <a:pt x="277" y="186"/>
                </a:moveTo>
                <a:lnTo>
                  <a:pt x="277" y="186"/>
                </a:lnTo>
                <a:lnTo>
                  <a:pt x="280" y="186"/>
                </a:lnTo>
                <a:lnTo>
                  <a:pt x="285" y="184"/>
                </a:lnTo>
                <a:lnTo>
                  <a:pt x="293" y="181"/>
                </a:lnTo>
                <a:lnTo>
                  <a:pt x="293" y="181"/>
                </a:lnTo>
                <a:lnTo>
                  <a:pt x="297" y="181"/>
                </a:lnTo>
                <a:lnTo>
                  <a:pt x="299" y="180"/>
                </a:lnTo>
                <a:lnTo>
                  <a:pt x="297" y="178"/>
                </a:lnTo>
                <a:lnTo>
                  <a:pt x="297" y="178"/>
                </a:lnTo>
                <a:lnTo>
                  <a:pt x="293" y="180"/>
                </a:lnTo>
                <a:lnTo>
                  <a:pt x="287" y="181"/>
                </a:lnTo>
                <a:lnTo>
                  <a:pt x="280" y="181"/>
                </a:lnTo>
                <a:lnTo>
                  <a:pt x="279" y="183"/>
                </a:lnTo>
                <a:lnTo>
                  <a:pt x="277" y="186"/>
                </a:lnTo>
                <a:lnTo>
                  <a:pt x="277" y="186"/>
                </a:lnTo>
                <a:close/>
                <a:moveTo>
                  <a:pt x="541" y="180"/>
                </a:moveTo>
                <a:lnTo>
                  <a:pt x="541" y="180"/>
                </a:lnTo>
                <a:lnTo>
                  <a:pt x="541" y="190"/>
                </a:lnTo>
                <a:lnTo>
                  <a:pt x="541" y="190"/>
                </a:lnTo>
                <a:lnTo>
                  <a:pt x="546" y="192"/>
                </a:lnTo>
                <a:lnTo>
                  <a:pt x="552" y="193"/>
                </a:lnTo>
                <a:lnTo>
                  <a:pt x="552" y="193"/>
                </a:lnTo>
                <a:lnTo>
                  <a:pt x="552" y="189"/>
                </a:lnTo>
                <a:lnTo>
                  <a:pt x="549" y="184"/>
                </a:lnTo>
                <a:lnTo>
                  <a:pt x="546" y="180"/>
                </a:lnTo>
                <a:lnTo>
                  <a:pt x="541" y="180"/>
                </a:lnTo>
                <a:lnTo>
                  <a:pt x="541" y="180"/>
                </a:lnTo>
                <a:close/>
                <a:moveTo>
                  <a:pt x="123" y="181"/>
                </a:moveTo>
                <a:lnTo>
                  <a:pt x="123" y="181"/>
                </a:lnTo>
                <a:lnTo>
                  <a:pt x="122" y="186"/>
                </a:lnTo>
                <a:lnTo>
                  <a:pt x="120" y="190"/>
                </a:lnTo>
                <a:lnTo>
                  <a:pt x="120" y="190"/>
                </a:lnTo>
                <a:lnTo>
                  <a:pt x="130" y="190"/>
                </a:lnTo>
                <a:lnTo>
                  <a:pt x="137" y="189"/>
                </a:lnTo>
                <a:lnTo>
                  <a:pt x="137" y="189"/>
                </a:lnTo>
                <a:lnTo>
                  <a:pt x="139" y="184"/>
                </a:lnTo>
                <a:lnTo>
                  <a:pt x="140" y="180"/>
                </a:lnTo>
                <a:lnTo>
                  <a:pt x="140" y="180"/>
                </a:lnTo>
                <a:lnTo>
                  <a:pt x="134" y="180"/>
                </a:lnTo>
                <a:lnTo>
                  <a:pt x="130" y="180"/>
                </a:lnTo>
                <a:lnTo>
                  <a:pt x="123" y="181"/>
                </a:lnTo>
                <a:lnTo>
                  <a:pt x="123" y="181"/>
                </a:lnTo>
                <a:close/>
                <a:moveTo>
                  <a:pt x="145" y="187"/>
                </a:moveTo>
                <a:lnTo>
                  <a:pt x="145" y="187"/>
                </a:lnTo>
                <a:lnTo>
                  <a:pt x="146" y="187"/>
                </a:lnTo>
                <a:lnTo>
                  <a:pt x="148" y="187"/>
                </a:lnTo>
                <a:lnTo>
                  <a:pt x="148" y="187"/>
                </a:lnTo>
                <a:lnTo>
                  <a:pt x="148" y="180"/>
                </a:lnTo>
                <a:lnTo>
                  <a:pt x="148" y="180"/>
                </a:lnTo>
                <a:lnTo>
                  <a:pt x="146" y="180"/>
                </a:lnTo>
                <a:lnTo>
                  <a:pt x="146" y="180"/>
                </a:lnTo>
                <a:lnTo>
                  <a:pt x="145" y="184"/>
                </a:lnTo>
                <a:lnTo>
                  <a:pt x="145" y="186"/>
                </a:lnTo>
                <a:lnTo>
                  <a:pt x="145" y="187"/>
                </a:lnTo>
                <a:lnTo>
                  <a:pt x="145" y="187"/>
                </a:lnTo>
                <a:close/>
                <a:moveTo>
                  <a:pt x="345" y="187"/>
                </a:moveTo>
                <a:lnTo>
                  <a:pt x="345" y="187"/>
                </a:lnTo>
                <a:lnTo>
                  <a:pt x="346" y="187"/>
                </a:lnTo>
                <a:lnTo>
                  <a:pt x="348" y="187"/>
                </a:lnTo>
                <a:lnTo>
                  <a:pt x="348" y="187"/>
                </a:lnTo>
                <a:lnTo>
                  <a:pt x="348" y="183"/>
                </a:lnTo>
                <a:lnTo>
                  <a:pt x="346" y="180"/>
                </a:lnTo>
                <a:lnTo>
                  <a:pt x="346" y="180"/>
                </a:lnTo>
                <a:lnTo>
                  <a:pt x="346" y="180"/>
                </a:lnTo>
                <a:lnTo>
                  <a:pt x="346" y="180"/>
                </a:lnTo>
                <a:lnTo>
                  <a:pt x="345" y="180"/>
                </a:lnTo>
                <a:lnTo>
                  <a:pt x="345" y="180"/>
                </a:lnTo>
                <a:lnTo>
                  <a:pt x="343" y="184"/>
                </a:lnTo>
                <a:lnTo>
                  <a:pt x="345" y="187"/>
                </a:lnTo>
                <a:lnTo>
                  <a:pt x="345" y="187"/>
                </a:lnTo>
                <a:close/>
                <a:moveTo>
                  <a:pt x="378" y="181"/>
                </a:moveTo>
                <a:lnTo>
                  <a:pt x="378" y="181"/>
                </a:lnTo>
                <a:lnTo>
                  <a:pt x="381" y="181"/>
                </a:lnTo>
                <a:lnTo>
                  <a:pt x="383" y="181"/>
                </a:lnTo>
                <a:lnTo>
                  <a:pt x="383" y="180"/>
                </a:lnTo>
                <a:lnTo>
                  <a:pt x="383" y="180"/>
                </a:lnTo>
                <a:lnTo>
                  <a:pt x="381" y="180"/>
                </a:lnTo>
                <a:lnTo>
                  <a:pt x="378" y="180"/>
                </a:lnTo>
                <a:lnTo>
                  <a:pt x="378" y="180"/>
                </a:lnTo>
                <a:lnTo>
                  <a:pt x="378" y="181"/>
                </a:lnTo>
                <a:lnTo>
                  <a:pt x="378" y="181"/>
                </a:lnTo>
                <a:close/>
                <a:moveTo>
                  <a:pt x="759" y="192"/>
                </a:moveTo>
                <a:lnTo>
                  <a:pt x="759" y="192"/>
                </a:lnTo>
                <a:lnTo>
                  <a:pt x="761" y="190"/>
                </a:lnTo>
                <a:lnTo>
                  <a:pt x="762" y="189"/>
                </a:lnTo>
                <a:lnTo>
                  <a:pt x="762" y="189"/>
                </a:lnTo>
                <a:lnTo>
                  <a:pt x="759" y="183"/>
                </a:lnTo>
                <a:lnTo>
                  <a:pt x="759" y="181"/>
                </a:lnTo>
                <a:lnTo>
                  <a:pt x="756" y="180"/>
                </a:lnTo>
                <a:lnTo>
                  <a:pt x="756" y="180"/>
                </a:lnTo>
                <a:lnTo>
                  <a:pt x="759" y="192"/>
                </a:lnTo>
                <a:lnTo>
                  <a:pt x="759" y="192"/>
                </a:lnTo>
                <a:close/>
                <a:moveTo>
                  <a:pt x="316" y="183"/>
                </a:moveTo>
                <a:lnTo>
                  <a:pt x="316" y="183"/>
                </a:lnTo>
                <a:lnTo>
                  <a:pt x="316" y="186"/>
                </a:lnTo>
                <a:lnTo>
                  <a:pt x="314" y="187"/>
                </a:lnTo>
                <a:lnTo>
                  <a:pt x="314" y="187"/>
                </a:lnTo>
                <a:lnTo>
                  <a:pt x="325" y="189"/>
                </a:lnTo>
                <a:lnTo>
                  <a:pt x="335" y="189"/>
                </a:lnTo>
                <a:lnTo>
                  <a:pt x="335" y="189"/>
                </a:lnTo>
                <a:lnTo>
                  <a:pt x="335" y="186"/>
                </a:lnTo>
                <a:lnTo>
                  <a:pt x="335" y="180"/>
                </a:lnTo>
                <a:lnTo>
                  <a:pt x="335" y="180"/>
                </a:lnTo>
                <a:lnTo>
                  <a:pt x="316" y="183"/>
                </a:lnTo>
                <a:lnTo>
                  <a:pt x="316" y="183"/>
                </a:lnTo>
                <a:close/>
                <a:moveTo>
                  <a:pt x="354" y="187"/>
                </a:moveTo>
                <a:lnTo>
                  <a:pt x="354" y="187"/>
                </a:lnTo>
                <a:lnTo>
                  <a:pt x="354" y="183"/>
                </a:lnTo>
                <a:lnTo>
                  <a:pt x="354" y="180"/>
                </a:lnTo>
                <a:lnTo>
                  <a:pt x="354" y="180"/>
                </a:lnTo>
                <a:lnTo>
                  <a:pt x="352" y="184"/>
                </a:lnTo>
                <a:lnTo>
                  <a:pt x="354" y="187"/>
                </a:lnTo>
                <a:lnTo>
                  <a:pt x="354" y="187"/>
                </a:lnTo>
                <a:lnTo>
                  <a:pt x="354" y="187"/>
                </a:lnTo>
                <a:close/>
                <a:moveTo>
                  <a:pt x="532" y="181"/>
                </a:moveTo>
                <a:lnTo>
                  <a:pt x="532" y="181"/>
                </a:lnTo>
                <a:lnTo>
                  <a:pt x="532" y="186"/>
                </a:lnTo>
                <a:lnTo>
                  <a:pt x="532" y="189"/>
                </a:lnTo>
                <a:lnTo>
                  <a:pt x="532" y="189"/>
                </a:lnTo>
                <a:lnTo>
                  <a:pt x="534" y="190"/>
                </a:lnTo>
                <a:lnTo>
                  <a:pt x="537" y="190"/>
                </a:lnTo>
                <a:lnTo>
                  <a:pt x="537" y="190"/>
                </a:lnTo>
                <a:lnTo>
                  <a:pt x="537" y="187"/>
                </a:lnTo>
                <a:lnTo>
                  <a:pt x="537" y="186"/>
                </a:lnTo>
                <a:lnTo>
                  <a:pt x="537" y="183"/>
                </a:lnTo>
                <a:lnTo>
                  <a:pt x="538" y="180"/>
                </a:lnTo>
                <a:lnTo>
                  <a:pt x="538" y="180"/>
                </a:lnTo>
                <a:lnTo>
                  <a:pt x="535" y="181"/>
                </a:lnTo>
                <a:lnTo>
                  <a:pt x="532" y="181"/>
                </a:lnTo>
                <a:lnTo>
                  <a:pt x="532" y="181"/>
                </a:lnTo>
                <a:close/>
                <a:moveTo>
                  <a:pt x="76" y="181"/>
                </a:moveTo>
                <a:lnTo>
                  <a:pt x="76" y="181"/>
                </a:lnTo>
                <a:lnTo>
                  <a:pt x="72" y="183"/>
                </a:lnTo>
                <a:lnTo>
                  <a:pt x="70" y="184"/>
                </a:lnTo>
                <a:lnTo>
                  <a:pt x="69" y="187"/>
                </a:lnTo>
                <a:lnTo>
                  <a:pt x="69" y="187"/>
                </a:lnTo>
                <a:lnTo>
                  <a:pt x="72" y="189"/>
                </a:lnTo>
                <a:lnTo>
                  <a:pt x="76" y="190"/>
                </a:lnTo>
                <a:lnTo>
                  <a:pt x="76" y="190"/>
                </a:lnTo>
                <a:lnTo>
                  <a:pt x="76" y="187"/>
                </a:lnTo>
                <a:lnTo>
                  <a:pt x="76" y="184"/>
                </a:lnTo>
                <a:lnTo>
                  <a:pt x="76" y="183"/>
                </a:lnTo>
                <a:lnTo>
                  <a:pt x="76" y="181"/>
                </a:lnTo>
                <a:lnTo>
                  <a:pt x="76" y="181"/>
                </a:lnTo>
                <a:close/>
                <a:moveTo>
                  <a:pt x="505" y="183"/>
                </a:moveTo>
                <a:lnTo>
                  <a:pt x="505" y="183"/>
                </a:lnTo>
                <a:lnTo>
                  <a:pt x="505" y="187"/>
                </a:lnTo>
                <a:lnTo>
                  <a:pt x="505" y="187"/>
                </a:lnTo>
                <a:lnTo>
                  <a:pt x="509" y="186"/>
                </a:lnTo>
                <a:lnTo>
                  <a:pt x="514" y="186"/>
                </a:lnTo>
                <a:lnTo>
                  <a:pt x="521" y="187"/>
                </a:lnTo>
                <a:lnTo>
                  <a:pt x="521" y="187"/>
                </a:lnTo>
                <a:lnTo>
                  <a:pt x="521" y="181"/>
                </a:lnTo>
                <a:lnTo>
                  <a:pt x="521" y="181"/>
                </a:lnTo>
                <a:lnTo>
                  <a:pt x="514" y="181"/>
                </a:lnTo>
                <a:lnTo>
                  <a:pt x="505" y="183"/>
                </a:lnTo>
                <a:lnTo>
                  <a:pt x="505" y="183"/>
                </a:lnTo>
                <a:close/>
                <a:moveTo>
                  <a:pt x="360" y="187"/>
                </a:moveTo>
                <a:lnTo>
                  <a:pt x="360" y="187"/>
                </a:lnTo>
                <a:lnTo>
                  <a:pt x="361" y="187"/>
                </a:lnTo>
                <a:lnTo>
                  <a:pt x="364" y="187"/>
                </a:lnTo>
                <a:lnTo>
                  <a:pt x="367" y="186"/>
                </a:lnTo>
                <a:lnTo>
                  <a:pt x="367" y="186"/>
                </a:lnTo>
                <a:lnTo>
                  <a:pt x="367" y="184"/>
                </a:lnTo>
                <a:lnTo>
                  <a:pt x="364" y="183"/>
                </a:lnTo>
                <a:lnTo>
                  <a:pt x="360" y="181"/>
                </a:lnTo>
                <a:lnTo>
                  <a:pt x="360" y="181"/>
                </a:lnTo>
                <a:lnTo>
                  <a:pt x="360" y="184"/>
                </a:lnTo>
                <a:lnTo>
                  <a:pt x="360" y="187"/>
                </a:lnTo>
                <a:lnTo>
                  <a:pt x="360" y="187"/>
                </a:lnTo>
                <a:close/>
                <a:moveTo>
                  <a:pt x="582" y="193"/>
                </a:moveTo>
                <a:lnTo>
                  <a:pt x="582" y="193"/>
                </a:lnTo>
                <a:lnTo>
                  <a:pt x="582" y="184"/>
                </a:lnTo>
                <a:lnTo>
                  <a:pt x="582" y="184"/>
                </a:lnTo>
                <a:lnTo>
                  <a:pt x="579" y="183"/>
                </a:lnTo>
                <a:lnTo>
                  <a:pt x="578" y="181"/>
                </a:lnTo>
                <a:lnTo>
                  <a:pt x="578" y="181"/>
                </a:lnTo>
                <a:lnTo>
                  <a:pt x="578" y="186"/>
                </a:lnTo>
                <a:lnTo>
                  <a:pt x="578" y="189"/>
                </a:lnTo>
                <a:lnTo>
                  <a:pt x="579" y="192"/>
                </a:lnTo>
                <a:lnTo>
                  <a:pt x="582" y="193"/>
                </a:lnTo>
                <a:lnTo>
                  <a:pt x="582" y="193"/>
                </a:lnTo>
                <a:close/>
                <a:moveTo>
                  <a:pt x="387" y="186"/>
                </a:moveTo>
                <a:lnTo>
                  <a:pt x="387" y="186"/>
                </a:lnTo>
                <a:lnTo>
                  <a:pt x="392" y="184"/>
                </a:lnTo>
                <a:lnTo>
                  <a:pt x="393" y="183"/>
                </a:lnTo>
                <a:lnTo>
                  <a:pt x="393" y="183"/>
                </a:lnTo>
                <a:lnTo>
                  <a:pt x="390" y="183"/>
                </a:lnTo>
                <a:lnTo>
                  <a:pt x="387" y="186"/>
                </a:lnTo>
                <a:lnTo>
                  <a:pt x="387" y="186"/>
                </a:lnTo>
                <a:close/>
                <a:moveTo>
                  <a:pt x="611" y="189"/>
                </a:moveTo>
                <a:lnTo>
                  <a:pt x="611" y="189"/>
                </a:lnTo>
                <a:lnTo>
                  <a:pt x="610" y="186"/>
                </a:lnTo>
                <a:lnTo>
                  <a:pt x="610" y="183"/>
                </a:lnTo>
                <a:lnTo>
                  <a:pt x="608" y="183"/>
                </a:lnTo>
                <a:lnTo>
                  <a:pt x="608" y="183"/>
                </a:lnTo>
                <a:lnTo>
                  <a:pt x="607" y="187"/>
                </a:lnTo>
                <a:lnTo>
                  <a:pt x="608" y="189"/>
                </a:lnTo>
                <a:lnTo>
                  <a:pt x="611" y="189"/>
                </a:lnTo>
                <a:lnTo>
                  <a:pt x="611" y="189"/>
                </a:lnTo>
                <a:close/>
                <a:moveTo>
                  <a:pt x="265" y="184"/>
                </a:moveTo>
                <a:lnTo>
                  <a:pt x="265" y="184"/>
                </a:lnTo>
                <a:lnTo>
                  <a:pt x="265" y="187"/>
                </a:lnTo>
                <a:lnTo>
                  <a:pt x="267" y="190"/>
                </a:lnTo>
                <a:lnTo>
                  <a:pt x="267" y="190"/>
                </a:lnTo>
                <a:lnTo>
                  <a:pt x="271" y="190"/>
                </a:lnTo>
                <a:lnTo>
                  <a:pt x="271" y="190"/>
                </a:lnTo>
                <a:lnTo>
                  <a:pt x="273" y="187"/>
                </a:lnTo>
                <a:lnTo>
                  <a:pt x="273" y="183"/>
                </a:lnTo>
                <a:lnTo>
                  <a:pt x="273" y="183"/>
                </a:lnTo>
                <a:lnTo>
                  <a:pt x="270" y="183"/>
                </a:lnTo>
                <a:lnTo>
                  <a:pt x="265" y="184"/>
                </a:lnTo>
                <a:lnTo>
                  <a:pt x="265" y="184"/>
                </a:lnTo>
                <a:close/>
                <a:moveTo>
                  <a:pt x="165" y="189"/>
                </a:moveTo>
                <a:lnTo>
                  <a:pt x="165" y="189"/>
                </a:lnTo>
                <a:lnTo>
                  <a:pt x="165" y="192"/>
                </a:lnTo>
                <a:lnTo>
                  <a:pt x="165" y="193"/>
                </a:lnTo>
                <a:lnTo>
                  <a:pt x="166" y="193"/>
                </a:lnTo>
                <a:lnTo>
                  <a:pt x="166" y="193"/>
                </a:lnTo>
                <a:lnTo>
                  <a:pt x="181" y="187"/>
                </a:lnTo>
                <a:lnTo>
                  <a:pt x="181" y="187"/>
                </a:lnTo>
                <a:lnTo>
                  <a:pt x="180" y="186"/>
                </a:lnTo>
                <a:lnTo>
                  <a:pt x="180" y="184"/>
                </a:lnTo>
                <a:lnTo>
                  <a:pt x="180" y="184"/>
                </a:lnTo>
                <a:lnTo>
                  <a:pt x="172" y="186"/>
                </a:lnTo>
                <a:lnTo>
                  <a:pt x="165" y="189"/>
                </a:lnTo>
                <a:lnTo>
                  <a:pt x="165" y="189"/>
                </a:lnTo>
                <a:close/>
                <a:moveTo>
                  <a:pt x="207" y="187"/>
                </a:moveTo>
                <a:lnTo>
                  <a:pt x="207" y="187"/>
                </a:lnTo>
                <a:lnTo>
                  <a:pt x="210" y="187"/>
                </a:lnTo>
                <a:lnTo>
                  <a:pt x="212" y="184"/>
                </a:lnTo>
                <a:lnTo>
                  <a:pt x="212" y="184"/>
                </a:lnTo>
                <a:lnTo>
                  <a:pt x="207" y="184"/>
                </a:lnTo>
                <a:lnTo>
                  <a:pt x="207" y="186"/>
                </a:lnTo>
                <a:lnTo>
                  <a:pt x="207" y="187"/>
                </a:lnTo>
                <a:lnTo>
                  <a:pt x="207" y="187"/>
                </a:lnTo>
                <a:close/>
                <a:moveTo>
                  <a:pt x="305" y="187"/>
                </a:moveTo>
                <a:lnTo>
                  <a:pt x="305" y="187"/>
                </a:lnTo>
                <a:lnTo>
                  <a:pt x="309" y="187"/>
                </a:lnTo>
                <a:lnTo>
                  <a:pt x="309" y="187"/>
                </a:lnTo>
                <a:lnTo>
                  <a:pt x="309" y="186"/>
                </a:lnTo>
                <a:lnTo>
                  <a:pt x="309" y="184"/>
                </a:lnTo>
                <a:lnTo>
                  <a:pt x="309" y="184"/>
                </a:lnTo>
                <a:lnTo>
                  <a:pt x="306" y="184"/>
                </a:lnTo>
                <a:lnTo>
                  <a:pt x="305" y="186"/>
                </a:lnTo>
                <a:lnTo>
                  <a:pt x="305" y="187"/>
                </a:lnTo>
                <a:lnTo>
                  <a:pt x="305" y="187"/>
                </a:lnTo>
                <a:close/>
                <a:moveTo>
                  <a:pt x="8" y="263"/>
                </a:moveTo>
                <a:lnTo>
                  <a:pt x="8" y="263"/>
                </a:lnTo>
                <a:lnTo>
                  <a:pt x="11" y="268"/>
                </a:lnTo>
                <a:lnTo>
                  <a:pt x="11" y="276"/>
                </a:lnTo>
                <a:lnTo>
                  <a:pt x="9" y="282"/>
                </a:lnTo>
                <a:lnTo>
                  <a:pt x="11" y="289"/>
                </a:lnTo>
                <a:lnTo>
                  <a:pt x="11" y="289"/>
                </a:lnTo>
                <a:lnTo>
                  <a:pt x="14" y="274"/>
                </a:lnTo>
                <a:lnTo>
                  <a:pt x="17" y="259"/>
                </a:lnTo>
                <a:lnTo>
                  <a:pt x="20" y="244"/>
                </a:lnTo>
                <a:lnTo>
                  <a:pt x="24" y="230"/>
                </a:lnTo>
                <a:lnTo>
                  <a:pt x="24" y="230"/>
                </a:lnTo>
                <a:lnTo>
                  <a:pt x="27" y="224"/>
                </a:lnTo>
                <a:lnTo>
                  <a:pt x="27" y="224"/>
                </a:lnTo>
                <a:lnTo>
                  <a:pt x="35" y="204"/>
                </a:lnTo>
                <a:lnTo>
                  <a:pt x="40" y="184"/>
                </a:lnTo>
                <a:lnTo>
                  <a:pt x="40" y="184"/>
                </a:lnTo>
                <a:lnTo>
                  <a:pt x="27" y="201"/>
                </a:lnTo>
                <a:lnTo>
                  <a:pt x="20" y="221"/>
                </a:lnTo>
                <a:lnTo>
                  <a:pt x="14" y="241"/>
                </a:lnTo>
                <a:lnTo>
                  <a:pt x="8" y="263"/>
                </a:lnTo>
                <a:lnTo>
                  <a:pt x="8" y="263"/>
                </a:lnTo>
                <a:close/>
                <a:moveTo>
                  <a:pt x="235" y="186"/>
                </a:moveTo>
                <a:lnTo>
                  <a:pt x="235" y="186"/>
                </a:lnTo>
                <a:lnTo>
                  <a:pt x="235" y="187"/>
                </a:lnTo>
                <a:lnTo>
                  <a:pt x="236" y="187"/>
                </a:lnTo>
                <a:lnTo>
                  <a:pt x="238" y="187"/>
                </a:lnTo>
                <a:lnTo>
                  <a:pt x="238" y="187"/>
                </a:lnTo>
                <a:lnTo>
                  <a:pt x="238" y="187"/>
                </a:lnTo>
                <a:lnTo>
                  <a:pt x="239" y="184"/>
                </a:lnTo>
                <a:lnTo>
                  <a:pt x="239" y="184"/>
                </a:lnTo>
                <a:lnTo>
                  <a:pt x="238" y="184"/>
                </a:lnTo>
                <a:lnTo>
                  <a:pt x="235" y="186"/>
                </a:lnTo>
                <a:lnTo>
                  <a:pt x="235" y="186"/>
                </a:lnTo>
                <a:close/>
                <a:moveTo>
                  <a:pt x="683" y="190"/>
                </a:moveTo>
                <a:lnTo>
                  <a:pt x="683" y="190"/>
                </a:lnTo>
                <a:lnTo>
                  <a:pt x="681" y="187"/>
                </a:lnTo>
                <a:lnTo>
                  <a:pt x="678" y="184"/>
                </a:lnTo>
                <a:lnTo>
                  <a:pt x="678" y="184"/>
                </a:lnTo>
                <a:lnTo>
                  <a:pt x="680" y="189"/>
                </a:lnTo>
                <a:lnTo>
                  <a:pt x="681" y="190"/>
                </a:lnTo>
                <a:lnTo>
                  <a:pt x="683" y="190"/>
                </a:lnTo>
                <a:lnTo>
                  <a:pt x="683" y="190"/>
                </a:lnTo>
                <a:close/>
                <a:moveTo>
                  <a:pt x="250" y="189"/>
                </a:moveTo>
                <a:lnTo>
                  <a:pt x="250" y="189"/>
                </a:lnTo>
                <a:lnTo>
                  <a:pt x="259" y="189"/>
                </a:lnTo>
                <a:lnTo>
                  <a:pt x="259" y="189"/>
                </a:lnTo>
                <a:lnTo>
                  <a:pt x="259" y="187"/>
                </a:lnTo>
                <a:lnTo>
                  <a:pt x="259" y="187"/>
                </a:lnTo>
                <a:lnTo>
                  <a:pt x="255" y="187"/>
                </a:lnTo>
                <a:lnTo>
                  <a:pt x="252" y="187"/>
                </a:lnTo>
                <a:lnTo>
                  <a:pt x="250" y="189"/>
                </a:lnTo>
                <a:lnTo>
                  <a:pt x="250" y="189"/>
                </a:lnTo>
                <a:close/>
                <a:moveTo>
                  <a:pt x="447" y="187"/>
                </a:moveTo>
                <a:lnTo>
                  <a:pt x="447" y="187"/>
                </a:lnTo>
                <a:lnTo>
                  <a:pt x="448" y="189"/>
                </a:lnTo>
                <a:lnTo>
                  <a:pt x="450" y="189"/>
                </a:lnTo>
                <a:lnTo>
                  <a:pt x="450" y="189"/>
                </a:lnTo>
                <a:lnTo>
                  <a:pt x="450" y="187"/>
                </a:lnTo>
                <a:lnTo>
                  <a:pt x="448" y="186"/>
                </a:lnTo>
                <a:lnTo>
                  <a:pt x="448" y="186"/>
                </a:lnTo>
                <a:lnTo>
                  <a:pt x="447" y="187"/>
                </a:lnTo>
                <a:lnTo>
                  <a:pt x="447" y="187"/>
                </a:lnTo>
                <a:lnTo>
                  <a:pt x="447" y="187"/>
                </a:lnTo>
                <a:close/>
                <a:moveTo>
                  <a:pt x="468" y="189"/>
                </a:moveTo>
                <a:lnTo>
                  <a:pt x="468" y="189"/>
                </a:lnTo>
                <a:lnTo>
                  <a:pt x="468" y="187"/>
                </a:lnTo>
                <a:lnTo>
                  <a:pt x="468" y="187"/>
                </a:lnTo>
                <a:lnTo>
                  <a:pt x="465" y="186"/>
                </a:lnTo>
                <a:lnTo>
                  <a:pt x="465" y="186"/>
                </a:lnTo>
                <a:lnTo>
                  <a:pt x="466" y="189"/>
                </a:lnTo>
                <a:lnTo>
                  <a:pt x="468" y="189"/>
                </a:lnTo>
                <a:lnTo>
                  <a:pt x="468" y="189"/>
                </a:lnTo>
                <a:close/>
                <a:moveTo>
                  <a:pt x="620" y="192"/>
                </a:moveTo>
                <a:lnTo>
                  <a:pt x="620" y="192"/>
                </a:lnTo>
                <a:lnTo>
                  <a:pt x="624" y="192"/>
                </a:lnTo>
                <a:lnTo>
                  <a:pt x="627" y="192"/>
                </a:lnTo>
                <a:lnTo>
                  <a:pt x="627" y="189"/>
                </a:lnTo>
                <a:lnTo>
                  <a:pt x="627" y="189"/>
                </a:lnTo>
                <a:lnTo>
                  <a:pt x="622" y="187"/>
                </a:lnTo>
                <a:lnTo>
                  <a:pt x="620" y="186"/>
                </a:lnTo>
                <a:lnTo>
                  <a:pt x="620" y="186"/>
                </a:lnTo>
                <a:lnTo>
                  <a:pt x="619" y="189"/>
                </a:lnTo>
                <a:lnTo>
                  <a:pt x="620" y="192"/>
                </a:lnTo>
                <a:lnTo>
                  <a:pt x="620" y="192"/>
                </a:lnTo>
                <a:close/>
                <a:moveTo>
                  <a:pt x="194" y="187"/>
                </a:moveTo>
                <a:lnTo>
                  <a:pt x="194" y="187"/>
                </a:lnTo>
                <a:lnTo>
                  <a:pt x="194" y="190"/>
                </a:lnTo>
                <a:lnTo>
                  <a:pt x="194" y="192"/>
                </a:lnTo>
                <a:lnTo>
                  <a:pt x="194" y="192"/>
                </a:lnTo>
                <a:lnTo>
                  <a:pt x="195" y="192"/>
                </a:lnTo>
                <a:lnTo>
                  <a:pt x="197" y="192"/>
                </a:lnTo>
                <a:lnTo>
                  <a:pt x="201" y="190"/>
                </a:lnTo>
                <a:lnTo>
                  <a:pt x="201" y="190"/>
                </a:lnTo>
                <a:lnTo>
                  <a:pt x="201" y="187"/>
                </a:lnTo>
                <a:lnTo>
                  <a:pt x="201" y="187"/>
                </a:lnTo>
                <a:lnTo>
                  <a:pt x="194" y="187"/>
                </a:lnTo>
                <a:lnTo>
                  <a:pt x="194" y="187"/>
                </a:lnTo>
                <a:close/>
                <a:moveTo>
                  <a:pt x="428" y="187"/>
                </a:moveTo>
                <a:lnTo>
                  <a:pt x="428" y="187"/>
                </a:lnTo>
                <a:lnTo>
                  <a:pt x="428" y="195"/>
                </a:lnTo>
                <a:lnTo>
                  <a:pt x="430" y="204"/>
                </a:lnTo>
                <a:lnTo>
                  <a:pt x="430" y="204"/>
                </a:lnTo>
                <a:lnTo>
                  <a:pt x="434" y="204"/>
                </a:lnTo>
                <a:lnTo>
                  <a:pt x="441" y="204"/>
                </a:lnTo>
                <a:lnTo>
                  <a:pt x="441" y="204"/>
                </a:lnTo>
                <a:lnTo>
                  <a:pt x="438" y="195"/>
                </a:lnTo>
                <a:lnTo>
                  <a:pt x="436" y="187"/>
                </a:lnTo>
                <a:lnTo>
                  <a:pt x="436" y="187"/>
                </a:lnTo>
                <a:lnTo>
                  <a:pt x="431" y="187"/>
                </a:lnTo>
                <a:lnTo>
                  <a:pt x="428" y="187"/>
                </a:lnTo>
                <a:lnTo>
                  <a:pt x="428" y="187"/>
                </a:lnTo>
                <a:close/>
                <a:moveTo>
                  <a:pt x="473" y="193"/>
                </a:moveTo>
                <a:lnTo>
                  <a:pt x="473" y="193"/>
                </a:lnTo>
                <a:lnTo>
                  <a:pt x="476" y="195"/>
                </a:lnTo>
                <a:lnTo>
                  <a:pt x="482" y="196"/>
                </a:lnTo>
                <a:lnTo>
                  <a:pt x="482" y="196"/>
                </a:lnTo>
                <a:lnTo>
                  <a:pt x="480" y="190"/>
                </a:lnTo>
                <a:lnTo>
                  <a:pt x="480" y="187"/>
                </a:lnTo>
                <a:lnTo>
                  <a:pt x="480" y="187"/>
                </a:lnTo>
                <a:lnTo>
                  <a:pt x="476" y="187"/>
                </a:lnTo>
                <a:lnTo>
                  <a:pt x="473" y="187"/>
                </a:lnTo>
                <a:lnTo>
                  <a:pt x="473" y="187"/>
                </a:lnTo>
                <a:lnTo>
                  <a:pt x="473" y="190"/>
                </a:lnTo>
                <a:lnTo>
                  <a:pt x="473" y="193"/>
                </a:lnTo>
                <a:lnTo>
                  <a:pt x="473" y="193"/>
                </a:lnTo>
                <a:close/>
                <a:moveTo>
                  <a:pt x="587" y="193"/>
                </a:moveTo>
                <a:lnTo>
                  <a:pt x="587" y="193"/>
                </a:lnTo>
                <a:lnTo>
                  <a:pt x="595" y="193"/>
                </a:lnTo>
                <a:lnTo>
                  <a:pt x="598" y="193"/>
                </a:lnTo>
                <a:lnTo>
                  <a:pt x="601" y="192"/>
                </a:lnTo>
                <a:lnTo>
                  <a:pt x="601" y="192"/>
                </a:lnTo>
                <a:lnTo>
                  <a:pt x="593" y="189"/>
                </a:lnTo>
                <a:lnTo>
                  <a:pt x="587" y="187"/>
                </a:lnTo>
                <a:lnTo>
                  <a:pt x="587" y="187"/>
                </a:lnTo>
                <a:lnTo>
                  <a:pt x="587" y="193"/>
                </a:lnTo>
                <a:lnTo>
                  <a:pt x="587" y="193"/>
                </a:lnTo>
                <a:close/>
                <a:moveTo>
                  <a:pt x="107" y="192"/>
                </a:moveTo>
                <a:lnTo>
                  <a:pt x="107" y="192"/>
                </a:lnTo>
                <a:lnTo>
                  <a:pt x="108" y="189"/>
                </a:lnTo>
                <a:lnTo>
                  <a:pt x="108" y="187"/>
                </a:lnTo>
                <a:lnTo>
                  <a:pt x="107" y="187"/>
                </a:lnTo>
                <a:lnTo>
                  <a:pt x="107" y="187"/>
                </a:lnTo>
                <a:lnTo>
                  <a:pt x="107" y="190"/>
                </a:lnTo>
                <a:lnTo>
                  <a:pt x="107" y="192"/>
                </a:lnTo>
                <a:lnTo>
                  <a:pt x="107" y="192"/>
                </a:lnTo>
                <a:lnTo>
                  <a:pt x="107" y="192"/>
                </a:lnTo>
                <a:close/>
                <a:moveTo>
                  <a:pt x="422" y="187"/>
                </a:moveTo>
                <a:lnTo>
                  <a:pt x="422" y="187"/>
                </a:lnTo>
                <a:lnTo>
                  <a:pt x="418" y="187"/>
                </a:lnTo>
                <a:lnTo>
                  <a:pt x="413" y="189"/>
                </a:lnTo>
                <a:lnTo>
                  <a:pt x="413" y="189"/>
                </a:lnTo>
                <a:lnTo>
                  <a:pt x="415" y="196"/>
                </a:lnTo>
                <a:lnTo>
                  <a:pt x="415" y="204"/>
                </a:lnTo>
                <a:lnTo>
                  <a:pt x="415" y="204"/>
                </a:lnTo>
                <a:lnTo>
                  <a:pt x="421" y="204"/>
                </a:lnTo>
                <a:lnTo>
                  <a:pt x="422" y="205"/>
                </a:lnTo>
                <a:lnTo>
                  <a:pt x="425" y="204"/>
                </a:lnTo>
                <a:lnTo>
                  <a:pt x="425" y="204"/>
                </a:lnTo>
                <a:lnTo>
                  <a:pt x="422" y="187"/>
                </a:lnTo>
                <a:lnTo>
                  <a:pt x="422" y="187"/>
                </a:lnTo>
                <a:close/>
                <a:moveTo>
                  <a:pt x="486" y="189"/>
                </a:moveTo>
                <a:lnTo>
                  <a:pt x="486" y="189"/>
                </a:lnTo>
                <a:lnTo>
                  <a:pt x="486" y="193"/>
                </a:lnTo>
                <a:lnTo>
                  <a:pt x="486" y="198"/>
                </a:lnTo>
                <a:lnTo>
                  <a:pt x="486" y="198"/>
                </a:lnTo>
                <a:lnTo>
                  <a:pt x="491" y="199"/>
                </a:lnTo>
                <a:lnTo>
                  <a:pt x="495" y="199"/>
                </a:lnTo>
                <a:lnTo>
                  <a:pt x="495" y="199"/>
                </a:lnTo>
                <a:lnTo>
                  <a:pt x="495" y="192"/>
                </a:lnTo>
                <a:lnTo>
                  <a:pt x="495" y="192"/>
                </a:lnTo>
                <a:lnTo>
                  <a:pt x="491" y="189"/>
                </a:lnTo>
                <a:lnTo>
                  <a:pt x="488" y="189"/>
                </a:lnTo>
                <a:lnTo>
                  <a:pt x="486" y="189"/>
                </a:lnTo>
                <a:lnTo>
                  <a:pt x="486" y="189"/>
                </a:lnTo>
                <a:close/>
                <a:moveTo>
                  <a:pt x="410" y="202"/>
                </a:moveTo>
                <a:lnTo>
                  <a:pt x="410" y="202"/>
                </a:lnTo>
                <a:lnTo>
                  <a:pt x="410" y="196"/>
                </a:lnTo>
                <a:lnTo>
                  <a:pt x="409" y="192"/>
                </a:lnTo>
                <a:lnTo>
                  <a:pt x="407" y="189"/>
                </a:lnTo>
                <a:lnTo>
                  <a:pt x="407" y="189"/>
                </a:lnTo>
                <a:lnTo>
                  <a:pt x="409" y="192"/>
                </a:lnTo>
                <a:lnTo>
                  <a:pt x="409" y="196"/>
                </a:lnTo>
                <a:lnTo>
                  <a:pt x="409" y="199"/>
                </a:lnTo>
                <a:lnTo>
                  <a:pt x="410" y="202"/>
                </a:lnTo>
                <a:lnTo>
                  <a:pt x="410" y="202"/>
                </a:lnTo>
                <a:close/>
                <a:moveTo>
                  <a:pt x="451" y="202"/>
                </a:moveTo>
                <a:lnTo>
                  <a:pt x="451" y="202"/>
                </a:lnTo>
                <a:lnTo>
                  <a:pt x="450" y="199"/>
                </a:lnTo>
                <a:lnTo>
                  <a:pt x="450" y="195"/>
                </a:lnTo>
                <a:lnTo>
                  <a:pt x="451" y="192"/>
                </a:lnTo>
                <a:lnTo>
                  <a:pt x="451" y="189"/>
                </a:lnTo>
                <a:lnTo>
                  <a:pt x="451" y="189"/>
                </a:lnTo>
                <a:lnTo>
                  <a:pt x="448" y="190"/>
                </a:lnTo>
                <a:lnTo>
                  <a:pt x="447" y="190"/>
                </a:lnTo>
                <a:lnTo>
                  <a:pt x="442" y="189"/>
                </a:lnTo>
                <a:lnTo>
                  <a:pt x="442" y="189"/>
                </a:lnTo>
                <a:lnTo>
                  <a:pt x="444" y="199"/>
                </a:lnTo>
                <a:lnTo>
                  <a:pt x="447" y="202"/>
                </a:lnTo>
                <a:lnTo>
                  <a:pt x="448" y="202"/>
                </a:lnTo>
                <a:lnTo>
                  <a:pt x="451" y="202"/>
                </a:lnTo>
                <a:lnTo>
                  <a:pt x="451" y="202"/>
                </a:lnTo>
                <a:close/>
                <a:moveTo>
                  <a:pt x="642" y="192"/>
                </a:moveTo>
                <a:lnTo>
                  <a:pt x="642" y="192"/>
                </a:lnTo>
                <a:lnTo>
                  <a:pt x="642" y="189"/>
                </a:lnTo>
                <a:lnTo>
                  <a:pt x="642" y="189"/>
                </a:lnTo>
                <a:lnTo>
                  <a:pt x="639" y="189"/>
                </a:lnTo>
                <a:lnTo>
                  <a:pt x="639" y="189"/>
                </a:lnTo>
                <a:lnTo>
                  <a:pt x="640" y="190"/>
                </a:lnTo>
                <a:lnTo>
                  <a:pt x="642" y="192"/>
                </a:lnTo>
                <a:lnTo>
                  <a:pt x="642" y="192"/>
                </a:lnTo>
                <a:close/>
                <a:moveTo>
                  <a:pt x="386" y="190"/>
                </a:moveTo>
                <a:lnTo>
                  <a:pt x="386" y="190"/>
                </a:lnTo>
                <a:lnTo>
                  <a:pt x="392" y="198"/>
                </a:lnTo>
                <a:lnTo>
                  <a:pt x="396" y="199"/>
                </a:lnTo>
                <a:lnTo>
                  <a:pt x="401" y="202"/>
                </a:lnTo>
                <a:lnTo>
                  <a:pt x="401" y="202"/>
                </a:lnTo>
                <a:lnTo>
                  <a:pt x="401" y="196"/>
                </a:lnTo>
                <a:lnTo>
                  <a:pt x="401" y="189"/>
                </a:lnTo>
                <a:lnTo>
                  <a:pt x="401" y="189"/>
                </a:lnTo>
                <a:lnTo>
                  <a:pt x="393" y="190"/>
                </a:lnTo>
                <a:lnTo>
                  <a:pt x="386" y="190"/>
                </a:lnTo>
                <a:lnTo>
                  <a:pt x="386" y="190"/>
                </a:lnTo>
                <a:close/>
                <a:moveTo>
                  <a:pt x="154" y="192"/>
                </a:moveTo>
                <a:lnTo>
                  <a:pt x="154" y="192"/>
                </a:lnTo>
                <a:lnTo>
                  <a:pt x="152" y="195"/>
                </a:lnTo>
                <a:lnTo>
                  <a:pt x="152" y="198"/>
                </a:lnTo>
                <a:lnTo>
                  <a:pt x="152" y="198"/>
                </a:lnTo>
                <a:lnTo>
                  <a:pt x="155" y="198"/>
                </a:lnTo>
                <a:lnTo>
                  <a:pt x="159" y="196"/>
                </a:lnTo>
                <a:lnTo>
                  <a:pt x="159" y="196"/>
                </a:lnTo>
                <a:lnTo>
                  <a:pt x="159" y="190"/>
                </a:lnTo>
                <a:lnTo>
                  <a:pt x="159" y="190"/>
                </a:lnTo>
                <a:lnTo>
                  <a:pt x="157" y="190"/>
                </a:lnTo>
                <a:lnTo>
                  <a:pt x="154" y="192"/>
                </a:lnTo>
                <a:lnTo>
                  <a:pt x="154" y="192"/>
                </a:lnTo>
                <a:close/>
                <a:moveTo>
                  <a:pt x="561" y="193"/>
                </a:moveTo>
                <a:lnTo>
                  <a:pt x="561" y="193"/>
                </a:lnTo>
                <a:lnTo>
                  <a:pt x="567" y="195"/>
                </a:lnTo>
                <a:lnTo>
                  <a:pt x="570" y="195"/>
                </a:lnTo>
                <a:lnTo>
                  <a:pt x="573" y="193"/>
                </a:lnTo>
                <a:lnTo>
                  <a:pt x="573" y="193"/>
                </a:lnTo>
                <a:lnTo>
                  <a:pt x="570" y="190"/>
                </a:lnTo>
                <a:lnTo>
                  <a:pt x="567" y="190"/>
                </a:lnTo>
                <a:lnTo>
                  <a:pt x="563" y="190"/>
                </a:lnTo>
                <a:lnTo>
                  <a:pt x="561" y="193"/>
                </a:lnTo>
                <a:lnTo>
                  <a:pt x="561" y="193"/>
                </a:lnTo>
                <a:close/>
                <a:moveTo>
                  <a:pt x="21" y="201"/>
                </a:moveTo>
                <a:lnTo>
                  <a:pt x="21" y="201"/>
                </a:lnTo>
                <a:lnTo>
                  <a:pt x="24" y="196"/>
                </a:lnTo>
                <a:lnTo>
                  <a:pt x="27" y="193"/>
                </a:lnTo>
                <a:lnTo>
                  <a:pt x="27" y="193"/>
                </a:lnTo>
                <a:lnTo>
                  <a:pt x="24" y="193"/>
                </a:lnTo>
                <a:lnTo>
                  <a:pt x="24" y="192"/>
                </a:lnTo>
                <a:lnTo>
                  <a:pt x="24" y="192"/>
                </a:lnTo>
                <a:lnTo>
                  <a:pt x="23" y="190"/>
                </a:lnTo>
                <a:lnTo>
                  <a:pt x="23" y="190"/>
                </a:lnTo>
                <a:lnTo>
                  <a:pt x="23" y="193"/>
                </a:lnTo>
                <a:lnTo>
                  <a:pt x="23" y="196"/>
                </a:lnTo>
                <a:lnTo>
                  <a:pt x="21" y="199"/>
                </a:lnTo>
                <a:lnTo>
                  <a:pt x="21" y="201"/>
                </a:lnTo>
                <a:lnTo>
                  <a:pt x="21" y="201"/>
                </a:lnTo>
                <a:close/>
                <a:moveTo>
                  <a:pt x="692" y="193"/>
                </a:moveTo>
                <a:lnTo>
                  <a:pt x="692" y="193"/>
                </a:lnTo>
                <a:lnTo>
                  <a:pt x="695" y="199"/>
                </a:lnTo>
                <a:lnTo>
                  <a:pt x="697" y="202"/>
                </a:lnTo>
                <a:lnTo>
                  <a:pt x="700" y="204"/>
                </a:lnTo>
                <a:lnTo>
                  <a:pt x="700" y="204"/>
                </a:lnTo>
                <a:lnTo>
                  <a:pt x="700" y="198"/>
                </a:lnTo>
                <a:lnTo>
                  <a:pt x="698" y="190"/>
                </a:lnTo>
                <a:lnTo>
                  <a:pt x="698" y="190"/>
                </a:lnTo>
                <a:lnTo>
                  <a:pt x="695" y="192"/>
                </a:lnTo>
                <a:lnTo>
                  <a:pt x="692" y="193"/>
                </a:lnTo>
                <a:lnTo>
                  <a:pt x="692" y="193"/>
                </a:lnTo>
                <a:close/>
                <a:moveTo>
                  <a:pt x="69" y="199"/>
                </a:moveTo>
                <a:lnTo>
                  <a:pt x="69" y="199"/>
                </a:lnTo>
                <a:lnTo>
                  <a:pt x="73" y="198"/>
                </a:lnTo>
                <a:lnTo>
                  <a:pt x="75" y="196"/>
                </a:lnTo>
                <a:lnTo>
                  <a:pt x="76" y="195"/>
                </a:lnTo>
                <a:lnTo>
                  <a:pt x="76" y="195"/>
                </a:lnTo>
                <a:lnTo>
                  <a:pt x="72" y="193"/>
                </a:lnTo>
                <a:lnTo>
                  <a:pt x="67" y="192"/>
                </a:lnTo>
                <a:lnTo>
                  <a:pt x="67" y="192"/>
                </a:lnTo>
                <a:lnTo>
                  <a:pt x="67" y="196"/>
                </a:lnTo>
                <a:lnTo>
                  <a:pt x="69" y="199"/>
                </a:lnTo>
                <a:lnTo>
                  <a:pt x="69" y="199"/>
                </a:lnTo>
                <a:close/>
                <a:moveTo>
                  <a:pt x="354" y="195"/>
                </a:moveTo>
                <a:lnTo>
                  <a:pt x="354" y="195"/>
                </a:lnTo>
                <a:lnTo>
                  <a:pt x="355" y="195"/>
                </a:lnTo>
                <a:lnTo>
                  <a:pt x="357" y="193"/>
                </a:lnTo>
                <a:lnTo>
                  <a:pt x="357" y="193"/>
                </a:lnTo>
                <a:lnTo>
                  <a:pt x="355" y="192"/>
                </a:lnTo>
                <a:lnTo>
                  <a:pt x="354" y="193"/>
                </a:lnTo>
                <a:lnTo>
                  <a:pt x="354" y="195"/>
                </a:lnTo>
                <a:lnTo>
                  <a:pt x="354" y="195"/>
                </a:lnTo>
                <a:close/>
                <a:moveTo>
                  <a:pt x="364" y="198"/>
                </a:moveTo>
                <a:lnTo>
                  <a:pt x="364" y="198"/>
                </a:lnTo>
                <a:lnTo>
                  <a:pt x="367" y="199"/>
                </a:lnTo>
                <a:lnTo>
                  <a:pt x="373" y="199"/>
                </a:lnTo>
                <a:lnTo>
                  <a:pt x="373" y="199"/>
                </a:lnTo>
                <a:lnTo>
                  <a:pt x="372" y="195"/>
                </a:lnTo>
                <a:lnTo>
                  <a:pt x="370" y="192"/>
                </a:lnTo>
                <a:lnTo>
                  <a:pt x="370" y="192"/>
                </a:lnTo>
                <a:lnTo>
                  <a:pt x="370" y="195"/>
                </a:lnTo>
                <a:lnTo>
                  <a:pt x="367" y="196"/>
                </a:lnTo>
                <a:lnTo>
                  <a:pt x="366" y="196"/>
                </a:lnTo>
                <a:lnTo>
                  <a:pt x="364" y="198"/>
                </a:lnTo>
                <a:lnTo>
                  <a:pt x="364" y="198"/>
                </a:lnTo>
                <a:close/>
                <a:moveTo>
                  <a:pt x="378" y="199"/>
                </a:moveTo>
                <a:lnTo>
                  <a:pt x="378" y="199"/>
                </a:lnTo>
                <a:lnTo>
                  <a:pt x="383" y="201"/>
                </a:lnTo>
                <a:lnTo>
                  <a:pt x="387" y="201"/>
                </a:lnTo>
                <a:lnTo>
                  <a:pt x="387" y="201"/>
                </a:lnTo>
                <a:lnTo>
                  <a:pt x="384" y="195"/>
                </a:lnTo>
                <a:lnTo>
                  <a:pt x="378" y="192"/>
                </a:lnTo>
                <a:lnTo>
                  <a:pt x="378" y="192"/>
                </a:lnTo>
                <a:lnTo>
                  <a:pt x="378" y="199"/>
                </a:lnTo>
                <a:lnTo>
                  <a:pt x="378" y="199"/>
                </a:lnTo>
                <a:close/>
                <a:moveTo>
                  <a:pt x="457" y="193"/>
                </a:moveTo>
                <a:lnTo>
                  <a:pt x="457" y="193"/>
                </a:lnTo>
                <a:lnTo>
                  <a:pt x="457" y="198"/>
                </a:lnTo>
                <a:lnTo>
                  <a:pt x="459" y="202"/>
                </a:lnTo>
                <a:lnTo>
                  <a:pt x="459" y="202"/>
                </a:lnTo>
                <a:lnTo>
                  <a:pt x="463" y="202"/>
                </a:lnTo>
                <a:lnTo>
                  <a:pt x="468" y="202"/>
                </a:lnTo>
                <a:lnTo>
                  <a:pt x="468" y="202"/>
                </a:lnTo>
                <a:lnTo>
                  <a:pt x="468" y="198"/>
                </a:lnTo>
                <a:lnTo>
                  <a:pt x="465" y="195"/>
                </a:lnTo>
                <a:lnTo>
                  <a:pt x="462" y="193"/>
                </a:lnTo>
                <a:lnTo>
                  <a:pt x="457" y="193"/>
                </a:lnTo>
                <a:lnTo>
                  <a:pt x="457" y="193"/>
                </a:lnTo>
                <a:close/>
                <a:moveTo>
                  <a:pt x="119" y="196"/>
                </a:moveTo>
                <a:lnTo>
                  <a:pt x="119" y="196"/>
                </a:lnTo>
                <a:lnTo>
                  <a:pt x="119" y="201"/>
                </a:lnTo>
                <a:lnTo>
                  <a:pt x="117" y="204"/>
                </a:lnTo>
                <a:lnTo>
                  <a:pt x="117" y="204"/>
                </a:lnTo>
                <a:lnTo>
                  <a:pt x="128" y="199"/>
                </a:lnTo>
                <a:lnTo>
                  <a:pt x="133" y="196"/>
                </a:lnTo>
                <a:lnTo>
                  <a:pt x="137" y="195"/>
                </a:lnTo>
                <a:lnTo>
                  <a:pt x="137" y="195"/>
                </a:lnTo>
                <a:lnTo>
                  <a:pt x="137" y="193"/>
                </a:lnTo>
                <a:lnTo>
                  <a:pt x="137" y="193"/>
                </a:lnTo>
                <a:lnTo>
                  <a:pt x="137" y="193"/>
                </a:lnTo>
                <a:lnTo>
                  <a:pt x="128" y="195"/>
                </a:lnTo>
                <a:lnTo>
                  <a:pt x="119" y="196"/>
                </a:lnTo>
                <a:lnTo>
                  <a:pt x="119" y="196"/>
                </a:lnTo>
                <a:close/>
                <a:moveTo>
                  <a:pt x="163" y="199"/>
                </a:moveTo>
                <a:lnTo>
                  <a:pt x="163" y="199"/>
                </a:lnTo>
                <a:lnTo>
                  <a:pt x="168" y="198"/>
                </a:lnTo>
                <a:lnTo>
                  <a:pt x="174" y="198"/>
                </a:lnTo>
                <a:lnTo>
                  <a:pt x="177" y="196"/>
                </a:lnTo>
                <a:lnTo>
                  <a:pt x="180" y="193"/>
                </a:lnTo>
                <a:lnTo>
                  <a:pt x="180" y="193"/>
                </a:lnTo>
                <a:lnTo>
                  <a:pt x="171" y="196"/>
                </a:lnTo>
                <a:lnTo>
                  <a:pt x="163" y="199"/>
                </a:lnTo>
                <a:lnTo>
                  <a:pt x="163" y="199"/>
                </a:lnTo>
                <a:close/>
                <a:moveTo>
                  <a:pt x="242" y="198"/>
                </a:moveTo>
                <a:lnTo>
                  <a:pt x="242" y="198"/>
                </a:lnTo>
                <a:lnTo>
                  <a:pt x="250" y="198"/>
                </a:lnTo>
                <a:lnTo>
                  <a:pt x="253" y="196"/>
                </a:lnTo>
                <a:lnTo>
                  <a:pt x="255" y="193"/>
                </a:lnTo>
                <a:lnTo>
                  <a:pt x="255" y="193"/>
                </a:lnTo>
                <a:lnTo>
                  <a:pt x="248" y="193"/>
                </a:lnTo>
                <a:lnTo>
                  <a:pt x="244" y="193"/>
                </a:lnTo>
                <a:lnTo>
                  <a:pt x="244" y="193"/>
                </a:lnTo>
                <a:lnTo>
                  <a:pt x="242" y="196"/>
                </a:lnTo>
                <a:lnTo>
                  <a:pt x="242" y="198"/>
                </a:lnTo>
                <a:lnTo>
                  <a:pt x="242" y="198"/>
                </a:lnTo>
                <a:close/>
                <a:moveTo>
                  <a:pt x="312" y="195"/>
                </a:moveTo>
                <a:lnTo>
                  <a:pt x="312" y="195"/>
                </a:lnTo>
                <a:lnTo>
                  <a:pt x="312" y="198"/>
                </a:lnTo>
                <a:lnTo>
                  <a:pt x="312" y="199"/>
                </a:lnTo>
                <a:lnTo>
                  <a:pt x="312" y="199"/>
                </a:lnTo>
                <a:lnTo>
                  <a:pt x="325" y="198"/>
                </a:lnTo>
                <a:lnTo>
                  <a:pt x="335" y="193"/>
                </a:lnTo>
                <a:lnTo>
                  <a:pt x="335" y="193"/>
                </a:lnTo>
                <a:lnTo>
                  <a:pt x="323" y="193"/>
                </a:lnTo>
                <a:lnTo>
                  <a:pt x="312" y="195"/>
                </a:lnTo>
                <a:lnTo>
                  <a:pt x="312" y="195"/>
                </a:lnTo>
                <a:close/>
                <a:moveTo>
                  <a:pt x="532" y="193"/>
                </a:moveTo>
                <a:lnTo>
                  <a:pt x="532" y="193"/>
                </a:lnTo>
                <a:lnTo>
                  <a:pt x="532" y="195"/>
                </a:lnTo>
                <a:lnTo>
                  <a:pt x="534" y="195"/>
                </a:lnTo>
                <a:lnTo>
                  <a:pt x="537" y="196"/>
                </a:lnTo>
                <a:lnTo>
                  <a:pt x="537" y="196"/>
                </a:lnTo>
                <a:lnTo>
                  <a:pt x="535" y="195"/>
                </a:lnTo>
                <a:lnTo>
                  <a:pt x="535" y="193"/>
                </a:lnTo>
                <a:lnTo>
                  <a:pt x="532" y="193"/>
                </a:lnTo>
                <a:lnTo>
                  <a:pt x="532" y="193"/>
                </a:lnTo>
                <a:close/>
                <a:moveTo>
                  <a:pt x="732" y="209"/>
                </a:moveTo>
                <a:lnTo>
                  <a:pt x="732" y="209"/>
                </a:lnTo>
                <a:lnTo>
                  <a:pt x="733" y="201"/>
                </a:lnTo>
                <a:lnTo>
                  <a:pt x="732" y="193"/>
                </a:lnTo>
                <a:lnTo>
                  <a:pt x="732" y="193"/>
                </a:lnTo>
                <a:lnTo>
                  <a:pt x="730" y="201"/>
                </a:lnTo>
                <a:lnTo>
                  <a:pt x="729" y="205"/>
                </a:lnTo>
                <a:lnTo>
                  <a:pt x="732" y="209"/>
                </a:lnTo>
                <a:lnTo>
                  <a:pt x="732" y="209"/>
                </a:lnTo>
                <a:close/>
                <a:moveTo>
                  <a:pt x="750" y="227"/>
                </a:moveTo>
                <a:lnTo>
                  <a:pt x="750" y="227"/>
                </a:lnTo>
                <a:lnTo>
                  <a:pt x="752" y="221"/>
                </a:lnTo>
                <a:lnTo>
                  <a:pt x="752" y="216"/>
                </a:lnTo>
                <a:lnTo>
                  <a:pt x="749" y="207"/>
                </a:lnTo>
                <a:lnTo>
                  <a:pt x="739" y="193"/>
                </a:lnTo>
                <a:lnTo>
                  <a:pt x="739" y="193"/>
                </a:lnTo>
                <a:lnTo>
                  <a:pt x="741" y="202"/>
                </a:lnTo>
                <a:lnTo>
                  <a:pt x="742" y="212"/>
                </a:lnTo>
                <a:lnTo>
                  <a:pt x="746" y="221"/>
                </a:lnTo>
                <a:lnTo>
                  <a:pt x="747" y="224"/>
                </a:lnTo>
                <a:lnTo>
                  <a:pt x="750" y="227"/>
                </a:lnTo>
                <a:lnTo>
                  <a:pt x="750" y="227"/>
                </a:lnTo>
                <a:close/>
                <a:moveTo>
                  <a:pt x="53" y="215"/>
                </a:moveTo>
                <a:lnTo>
                  <a:pt x="53" y="215"/>
                </a:lnTo>
                <a:lnTo>
                  <a:pt x="55" y="213"/>
                </a:lnTo>
                <a:lnTo>
                  <a:pt x="58" y="210"/>
                </a:lnTo>
                <a:lnTo>
                  <a:pt x="61" y="204"/>
                </a:lnTo>
                <a:lnTo>
                  <a:pt x="61" y="198"/>
                </a:lnTo>
                <a:lnTo>
                  <a:pt x="59" y="196"/>
                </a:lnTo>
                <a:lnTo>
                  <a:pt x="58" y="195"/>
                </a:lnTo>
                <a:lnTo>
                  <a:pt x="58" y="195"/>
                </a:lnTo>
                <a:lnTo>
                  <a:pt x="55" y="202"/>
                </a:lnTo>
                <a:lnTo>
                  <a:pt x="53" y="215"/>
                </a:lnTo>
                <a:lnTo>
                  <a:pt x="53" y="215"/>
                </a:lnTo>
                <a:close/>
                <a:moveTo>
                  <a:pt x="277" y="195"/>
                </a:moveTo>
                <a:lnTo>
                  <a:pt x="277" y="195"/>
                </a:lnTo>
                <a:lnTo>
                  <a:pt x="276" y="202"/>
                </a:lnTo>
                <a:lnTo>
                  <a:pt x="274" y="207"/>
                </a:lnTo>
                <a:lnTo>
                  <a:pt x="276" y="210"/>
                </a:lnTo>
                <a:lnTo>
                  <a:pt x="276" y="210"/>
                </a:lnTo>
                <a:lnTo>
                  <a:pt x="288" y="207"/>
                </a:lnTo>
                <a:lnTo>
                  <a:pt x="294" y="205"/>
                </a:lnTo>
                <a:lnTo>
                  <a:pt x="300" y="202"/>
                </a:lnTo>
                <a:lnTo>
                  <a:pt x="300" y="202"/>
                </a:lnTo>
                <a:lnTo>
                  <a:pt x="300" y="198"/>
                </a:lnTo>
                <a:lnTo>
                  <a:pt x="299" y="195"/>
                </a:lnTo>
                <a:lnTo>
                  <a:pt x="299" y="195"/>
                </a:lnTo>
                <a:lnTo>
                  <a:pt x="287" y="195"/>
                </a:lnTo>
                <a:lnTo>
                  <a:pt x="277" y="195"/>
                </a:lnTo>
                <a:lnTo>
                  <a:pt x="277" y="195"/>
                </a:lnTo>
                <a:close/>
                <a:moveTo>
                  <a:pt x="305" y="202"/>
                </a:moveTo>
                <a:lnTo>
                  <a:pt x="305" y="202"/>
                </a:lnTo>
                <a:lnTo>
                  <a:pt x="306" y="201"/>
                </a:lnTo>
                <a:lnTo>
                  <a:pt x="306" y="199"/>
                </a:lnTo>
                <a:lnTo>
                  <a:pt x="306" y="195"/>
                </a:lnTo>
                <a:lnTo>
                  <a:pt x="306" y="195"/>
                </a:lnTo>
                <a:lnTo>
                  <a:pt x="305" y="195"/>
                </a:lnTo>
                <a:lnTo>
                  <a:pt x="305" y="195"/>
                </a:lnTo>
                <a:lnTo>
                  <a:pt x="303" y="198"/>
                </a:lnTo>
                <a:lnTo>
                  <a:pt x="305" y="202"/>
                </a:lnTo>
                <a:lnTo>
                  <a:pt x="305" y="202"/>
                </a:lnTo>
                <a:close/>
                <a:moveTo>
                  <a:pt x="345" y="198"/>
                </a:moveTo>
                <a:lnTo>
                  <a:pt x="345" y="198"/>
                </a:lnTo>
                <a:lnTo>
                  <a:pt x="348" y="196"/>
                </a:lnTo>
                <a:lnTo>
                  <a:pt x="348" y="196"/>
                </a:lnTo>
                <a:lnTo>
                  <a:pt x="348" y="195"/>
                </a:lnTo>
                <a:lnTo>
                  <a:pt x="348" y="195"/>
                </a:lnTo>
                <a:lnTo>
                  <a:pt x="345" y="195"/>
                </a:lnTo>
                <a:lnTo>
                  <a:pt x="345" y="196"/>
                </a:lnTo>
                <a:lnTo>
                  <a:pt x="345" y="198"/>
                </a:lnTo>
                <a:lnTo>
                  <a:pt x="345" y="198"/>
                </a:lnTo>
                <a:close/>
                <a:moveTo>
                  <a:pt x="503" y="198"/>
                </a:moveTo>
                <a:lnTo>
                  <a:pt x="503" y="198"/>
                </a:lnTo>
                <a:lnTo>
                  <a:pt x="511" y="198"/>
                </a:lnTo>
                <a:lnTo>
                  <a:pt x="511" y="198"/>
                </a:lnTo>
                <a:lnTo>
                  <a:pt x="508" y="196"/>
                </a:lnTo>
                <a:lnTo>
                  <a:pt x="503" y="195"/>
                </a:lnTo>
                <a:lnTo>
                  <a:pt x="503" y="195"/>
                </a:lnTo>
                <a:lnTo>
                  <a:pt x="503" y="198"/>
                </a:lnTo>
                <a:lnTo>
                  <a:pt x="503" y="198"/>
                </a:lnTo>
                <a:close/>
                <a:moveTo>
                  <a:pt x="517" y="198"/>
                </a:moveTo>
                <a:lnTo>
                  <a:pt x="517" y="198"/>
                </a:lnTo>
                <a:lnTo>
                  <a:pt x="520" y="198"/>
                </a:lnTo>
                <a:lnTo>
                  <a:pt x="521" y="198"/>
                </a:lnTo>
                <a:lnTo>
                  <a:pt x="523" y="198"/>
                </a:lnTo>
                <a:lnTo>
                  <a:pt x="523" y="198"/>
                </a:lnTo>
                <a:lnTo>
                  <a:pt x="520" y="195"/>
                </a:lnTo>
                <a:lnTo>
                  <a:pt x="517" y="195"/>
                </a:lnTo>
                <a:lnTo>
                  <a:pt x="517" y="195"/>
                </a:lnTo>
                <a:lnTo>
                  <a:pt x="517" y="196"/>
                </a:lnTo>
                <a:lnTo>
                  <a:pt x="517" y="198"/>
                </a:lnTo>
                <a:lnTo>
                  <a:pt x="517" y="198"/>
                </a:lnTo>
                <a:close/>
                <a:moveTo>
                  <a:pt x="204" y="199"/>
                </a:moveTo>
                <a:lnTo>
                  <a:pt x="204" y="199"/>
                </a:lnTo>
                <a:lnTo>
                  <a:pt x="206" y="199"/>
                </a:lnTo>
                <a:lnTo>
                  <a:pt x="207" y="198"/>
                </a:lnTo>
                <a:lnTo>
                  <a:pt x="207" y="195"/>
                </a:lnTo>
                <a:lnTo>
                  <a:pt x="207" y="195"/>
                </a:lnTo>
                <a:lnTo>
                  <a:pt x="206" y="195"/>
                </a:lnTo>
                <a:lnTo>
                  <a:pt x="206" y="195"/>
                </a:lnTo>
                <a:lnTo>
                  <a:pt x="206" y="198"/>
                </a:lnTo>
                <a:lnTo>
                  <a:pt x="204" y="199"/>
                </a:lnTo>
                <a:lnTo>
                  <a:pt x="204" y="199"/>
                </a:lnTo>
                <a:close/>
                <a:moveTo>
                  <a:pt x="230" y="202"/>
                </a:moveTo>
                <a:lnTo>
                  <a:pt x="230" y="202"/>
                </a:lnTo>
                <a:lnTo>
                  <a:pt x="233" y="202"/>
                </a:lnTo>
                <a:lnTo>
                  <a:pt x="235" y="202"/>
                </a:lnTo>
                <a:lnTo>
                  <a:pt x="235" y="202"/>
                </a:lnTo>
                <a:lnTo>
                  <a:pt x="235" y="199"/>
                </a:lnTo>
                <a:lnTo>
                  <a:pt x="232" y="196"/>
                </a:lnTo>
                <a:lnTo>
                  <a:pt x="230" y="196"/>
                </a:lnTo>
                <a:lnTo>
                  <a:pt x="227" y="196"/>
                </a:lnTo>
                <a:lnTo>
                  <a:pt x="227" y="196"/>
                </a:lnTo>
                <a:lnTo>
                  <a:pt x="229" y="199"/>
                </a:lnTo>
                <a:lnTo>
                  <a:pt x="230" y="202"/>
                </a:lnTo>
                <a:lnTo>
                  <a:pt x="230" y="202"/>
                </a:lnTo>
                <a:close/>
                <a:moveTo>
                  <a:pt x="265" y="198"/>
                </a:moveTo>
                <a:lnTo>
                  <a:pt x="265" y="198"/>
                </a:lnTo>
                <a:lnTo>
                  <a:pt x="265" y="199"/>
                </a:lnTo>
                <a:lnTo>
                  <a:pt x="265" y="201"/>
                </a:lnTo>
                <a:lnTo>
                  <a:pt x="265" y="201"/>
                </a:lnTo>
                <a:lnTo>
                  <a:pt x="267" y="202"/>
                </a:lnTo>
                <a:lnTo>
                  <a:pt x="267" y="202"/>
                </a:lnTo>
                <a:lnTo>
                  <a:pt x="268" y="204"/>
                </a:lnTo>
                <a:lnTo>
                  <a:pt x="270" y="205"/>
                </a:lnTo>
                <a:lnTo>
                  <a:pt x="270" y="205"/>
                </a:lnTo>
                <a:lnTo>
                  <a:pt x="271" y="199"/>
                </a:lnTo>
                <a:lnTo>
                  <a:pt x="271" y="198"/>
                </a:lnTo>
                <a:lnTo>
                  <a:pt x="270" y="195"/>
                </a:lnTo>
                <a:lnTo>
                  <a:pt x="270" y="195"/>
                </a:lnTo>
                <a:lnTo>
                  <a:pt x="267" y="196"/>
                </a:lnTo>
                <a:lnTo>
                  <a:pt x="265" y="198"/>
                </a:lnTo>
                <a:lnTo>
                  <a:pt x="265" y="198"/>
                </a:lnTo>
                <a:close/>
                <a:moveTo>
                  <a:pt x="721" y="218"/>
                </a:moveTo>
                <a:lnTo>
                  <a:pt x="721" y="218"/>
                </a:lnTo>
                <a:lnTo>
                  <a:pt x="721" y="212"/>
                </a:lnTo>
                <a:lnTo>
                  <a:pt x="720" y="205"/>
                </a:lnTo>
                <a:lnTo>
                  <a:pt x="715" y="195"/>
                </a:lnTo>
                <a:lnTo>
                  <a:pt x="715" y="195"/>
                </a:lnTo>
                <a:lnTo>
                  <a:pt x="717" y="209"/>
                </a:lnTo>
                <a:lnTo>
                  <a:pt x="718" y="215"/>
                </a:lnTo>
                <a:lnTo>
                  <a:pt x="721" y="218"/>
                </a:lnTo>
                <a:lnTo>
                  <a:pt x="721" y="218"/>
                </a:lnTo>
                <a:close/>
                <a:moveTo>
                  <a:pt x="143" y="202"/>
                </a:moveTo>
                <a:lnTo>
                  <a:pt x="143" y="202"/>
                </a:lnTo>
                <a:lnTo>
                  <a:pt x="145" y="202"/>
                </a:lnTo>
                <a:lnTo>
                  <a:pt x="146" y="201"/>
                </a:lnTo>
                <a:lnTo>
                  <a:pt x="146" y="196"/>
                </a:lnTo>
                <a:lnTo>
                  <a:pt x="146" y="196"/>
                </a:lnTo>
                <a:lnTo>
                  <a:pt x="145" y="196"/>
                </a:lnTo>
                <a:lnTo>
                  <a:pt x="145" y="196"/>
                </a:lnTo>
                <a:lnTo>
                  <a:pt x="143" y="196"/>
                </a:lnTo>
                <a:lnTo>
                  <a:pt x="143" y="199"/>
                </a:lnTo>
                <a:lnTo>
                  <a:pt x="143" y="202"/>
                </a:lnTo>
                <a:lnTo>
                  <a:pt x="143" y="202"/>
                </a:lnTo>
                <a:close/>
                <a:moveTo>
                  <a:pt x="671" y="205"/>
                </a:moveTo>
                <a:lnTo>
                  <a:pt x="671" y="205"/>
                </a:lnTo>
                <a:lnTo>
                  <a:pt x="672" y="201"/>
                </a:lnTo>
                <a:lnTo>
                  <a:pt x="672" y="199"/>
                </a:lnTo>
                <a:lnTo>
                  <a:pt x="672" y="196"/>
                </a:lnTo>
                <a:lnTo>
                  <a:pt x="672" y="196"/>
                </a:lnTo>
                <a:lnTo>
                  <a:pt x="669" y="196"/>
                </a:lnTo>
                <a:lnTo>
                  <a:pt x="665" y="196"/>
                </a:lnTo>
                <a:lnTo>
                  <a:pt x="665" y="196"/>
                </a:lnTo>
                <a:lnTo>
                  <a:pt x="665" y="199"/>
                </a:lnTo>
                <a:lnTo>
                  <a:pt x="665" y="202"/>
                </a:lnTo>
                <a:lnTo>
                  <a:pt x="668" y="204"/>
                </a:lnTo>
                <a:lnTo>
                  <a:pt x="671" y="205"/>
                </a:lnTo>
                <a:lnTo>
                  <a:pt x="671" y="205"/>
                </a:lnTo>
                <a:close/>
                <a:moveTo>
                  <a:pt x="82" y="204"/>
                </a:moveTo>
                <a:lnTo>
                  <a:pt x="82" y="204"/>
                </a:lnTo>
                <a:lnTo>
                  <a:pt x="87" y="204"/>
                </a:lnTo>
                <a:lnTo>
                  <a:pt x="91" y="205"/>
                </a:lnTo>
                <a:lnTo>
                  <a:pt x="91" y="205"/>
                </a:lnTo>
                <a:lnTo>
                  <a:pt x="93" y="201"/>
                </a:lnTo>
                <a:lnTo>
                  <a:pt x="93" y="196"/>
                </a:lnTo>
                <a:lnTo>
                  <a:pt x="93" y="196"/>
                </a:lnTo>
                <a:lnTo>
                  <a:pt x="88" y="196"/>
                </a:lnTo>
                <a:lnTo>
                  <a:pt x="84" y="196"/>
                </a:lnTo>
                <a:lnTo>
                  <a:pt x="82" y="199"/>
                </a:lnTo>
                <a:lnTo>
                  <a:pt x="82" y="204"/>
                </a:lnTo>
                <a:lnTo>
                  <a:pt x="82" y="204"/>
                </a:lnTo>
                <a:close/>
                <a:moveTo>
                  <a:pt x="107" y="205"/>
                </a:moveTo>
                <a:lnTo>
                  <a:pt x="107" y="205"/>
                </a:lnTo>
                <a:lnTo>
                  <a:pt x="108" y="201"/>
                </a:lnTo>
                <a:lnTo>
                  <a:pt x="108" y="196"/>
                </a:lnTo>
                <a:lnTo>
                  <a:pt x="108" y="196"/>
                </a:lnTo>
                <a:lnTo>
                  <a:pt x="107" y="196"/>
                </a:lnTo>
                <a:lnTo>
                  <a:pt x="107" y="196"/>
                </a:lnTo>
                <a:lnTo>
                  <a:pt x="105" y="201"/>
                </a:lnTo>
                <a:lnTo>
                  <a:pt x="105" y="204"/>
                </a:lnTo>
                <a:lnTo>
                  <a:pt x="107" y="205"/>
                </a:lnTo>
                <a:lnTo>
                  <a:pt x="107" y="205"/>
                </a:lnTo>
                <a:close/>
                <a:moveTo>
                  <a:pt x="630" y="198"/>
                </a:moveTo>
                <a:lnTo>
                  <a:pt x="630" y="198"/>
                </a:lnTo>
                <a:lnTo>
                  <a:pt x="631" y="201"/>
                </a:lnTo>
                <a:lnTo>
                  <a:pt x="636" y="204"/>
                </a:lnTo>
                <a:lnTo>
                  <a:pt x="645" y="207"/>
                </a:lnTo>
                <a:lnTo>
                  <a:pt x="645" y="207"/>
                </a:lnTo>
                <a:lnTo>
                  <a:pt x="645" y="202"/>
                </a:lnTo>
                <a:lnTo>
                  <a:pt x="645" y="198"/>
                </a:lnTo>
                <a:lnTo>
                  <a:pt x="645" y="198"/>
                </a:lnTo>
                <a:lnTo>
                  <a:pt x="642" y="196"/>
                </a:lnTo>
                <a:lnTo>
                  <a:pt x="637" y="196"/>
                </a:lnTo>
                <a:lnTo>
                  <a:pt x="630" y="198"/>
                </a:lnTo>
                <a:lnTo>
                  <a:pt x="630" y="198"/>
                </a:lnTo>
                <a:close/>
                <a:moveTo>
                  <a:pt x="192" y="199"/>
                </a:moveTo>
                <a:lnTo>
                  <a:pt x="192" y="199"/>
                </a:lnTo>
                <a:lnTo>
                  <a:pt x="192" y="202"/>
                </a:lnTo>
                <a:lnTo>
                  <a:pt x="192" y="207"/>
                </a:lnTo>
                <a:lnTo>
                  <a:pt x="192" y="207"/>
                </a:lnTo>
                <a:lnTo>
                  <a:pt x="195" y="205"/>
                </a:lnTo>
                <a:lnTo>
                  <a:pt x="197" y="204"/>
                </a:lnTo>
                <a:lnTo>
                  <a:pt x="200" y="201"/>
                </a:lnTo>
                <a:lnTo>
                  <a:pt x="200" y="198"/>
                </a:lnTo>
                <a:lnTo>
                  <a:pt x="200" y="198"/>
                </a:lnTo>
                <a:lnTo>
                  <a:pt x="195" y="198"/>
                </a:lnTo>
                <a:lnTo>
                  <a:pt x="192" y="199"/>
                </a:lnTo>
                <a:lnTo>
                  <a:pt x="192" y="199"/>
                </a:lnTo>
                <a:close/>
                <a:moveTo>
                  <a:pt x="219" y="205"/>
                </a:moveTo>
                <a:lnTo>
                  <a:pt x="219" y="205"/>
                </a:lnTo>
                <a:lnTo>
                  <a:pt x="223" y="205"/>
                </a:lnTo>
                <a:lnTo>
                  <a:pt x="226" y="204"/>
                </a:lnTo>
                <a:lnTo>
                  <a:pt x="226" y="204"/>
                </a:lnTo>
                <a:lnTo>
                  <a:pt x="224" y="202"/>
                </a:lnTo>
                <a:lnTo>
                  <a:pt x="224" y="201"/>
                </a:lnTo>
                <a:lnTo>
                  <a:pt x="224" y="199"/>
                </a:lnTo>
                <a:lnTo>
                  <a:pt x="224" y="198"/>
                </a:lnTo>
                <a:lnTo>
                  <a:pt x="224" y="198"/>
                </a:lnTo>
                <a:lnTo>
                  <a:pt x="221" y="198"/>
                </a:lnTo>
                <a:lnTo>
                  <a:pt x="221" y="198"/>
                </a:lnTo>
                <a:lnTo>
                  <a:pt x="219" y="201"/>
                </a:lnTo>
                <a:lnTo>
                  <a:pt x="219" y="205"/>
                </a:lnTo>
                <a:lnTo>
                  <a:pt x="219" y="205"/>
                </a:lnTo>
                <a:close/>
                <a:moveTo>
                  <a:pt x="482" y="199"/>
                </a:moveTo>
                <a:lnTo>
                  <a:pt x="482" y="199"/>
                </a:lnTo>
                <a:lnTo>
                  <a:pt x="480" y="198"/>
                </a:lnTo>
                <a:lnTo>
                  <a:pt x="479" y="198"/>
                </a:lnTo>
                <a:lnTo>
                  <a:pt x="476" y="198"/>
                </a:lnTo>
                <a:lnTo>
                  <a:pt x="476" y="198"/>
                </a:lnTo>
                <a:lnTo>
                  <a:pt x="476" y="199"/>
                </a:lnTo>
                <a:lnTo>
                  <a:pt x="477" y="199"/>
                </a:lnTo>
                <a:lnTo>
                  <a:pt x="479" y="201"/>
                </a:lnTo>
                <a:lnTo>
                  <a:pt x="482" y="199"/>
                </a:lnTo>
                <a:lnTo>
                  <a:pt x="482" y="199"/>
                </a:lnTo>
                <a:close/>
                <a:moveTo>
                  <a:pt x="674" y="207"/>
                </a:moveTo>
                <a:lnTo>
                  <a:pt x="674" y="207"/>
                </a:lnTo>
                <a:lnTo>
                  <a:pt x="677" y="205"/>
                </a:lnTo>
                <a:lnTo>
                  <a:pt x="680" y="204"/>
                </a:lnTo>
                <a:lnTo>
                  <a:pt x="681" y="202"/>
                </a:lnTo>
                <a:lnTo>
                  <a:pt x="681" y="199"/>
                </a:lnTo>
                <a:lnTo>
                  <a:pt x="681" y="199"/>
                </a:lnTo>
                <a:lnTo>
                  <a:pt x="680" y="198"/>
                </a:lnTo>
                <a:lnTo>
                  <a:pt x="680" y="198"/>
                </a:lnTo>
                <a:lnTo>
                  <a:pt x="680" y="198"/>
                </a:lnTo>
                <a:lnTo>
                  <a:pt x="675" y="198"/>
                </a:lnTo>
                <a:lnTo>
                  <a:pt x="675" y="198"/>
                </a:lnTo>
                <a:lnTo>
                  <a:pt x="674" y="207"/>
                </a:lnTo>
                <a:lnTo>
                  <a:pt x="674" y="207"/>
                </a:lnTo>
                <a:close/>
                <a:moveTo>
                  <a:pt x="326" y="202"/>
                </a:moveTo>
                <a:lnTo>
                  <a:pt x="326" y="202"/>
                </a:lnTo>
                <a:lnTo>
                  <a:pt x="329" y="202"/>
                </a:lnTo>
                <a:lnTo>
                  <a:pt x="331" y="201"/>
                </a:lnTo>
                <a:lnTo>
                  <a:pt x="334" y="201"/>
                </a:lnTo>
                <a:lnTo>
                  <a:pt x="335" y="201"/>
                </a:lnTo>
                <a:lnTo>
                  <a:pt x="335" y="201"/>
                </a:lnTo>
                <a:lnTo>
                  <a:pt x="335" y="198"/>
                </a:lnTo>
                <a:lnTo>
                  <a:pt x="335" y="198"/>
                </a:lnTo>
                <a:lnTo>
                  <a:pt x="331" y="199"/>
                </a:lnTo>
                <a:lnTo>
                  <a:pt x="326" y="202"/>
                </a:lnTo>
                <a:lnTo>
                  <a:pt x="326" y="202"/>
                </a:lnTo>
                <a:close/>
                <a:moveTo>
                  <a:pt x="588" y="198"/>
                </a:moveTo>
                <a:lnTo>
                  <a:pt x="588" y="198"/>
                </a:lnTo>
                <a:lnTo>
                  <a:pt x="590" y="201"/>
                </a:lnTo>
                <a:lnTo>
                  <a:pt x="592" y="202"/>
                </a:lnTo>
                <a:lnTo>
                  <a:pt x="592" y="202"/>
                </a:lnTo>
                <a:lnTo>
                  <a:pt x="593" y="201"/>
                </a:lnTo>
                <a:lnTo>
                  <a:pt x="595" y="198"/>
                </a:lnTo>
                <a:lnTo>
                  <a:pt x="595" y="198"/>
                </a:lnTo>
                <a:lnTo>
                  <a:pt x="592" y="198"/>
                </a:lnTo>
                <a:lnTo>
                  <a:pt x="588" y="198"/>
                </a:lnTo>
                <a:lnTo>
                  <a:pt x="588" y="198"/>
                </a:lnTo>
                <a:close/>
                <a:moveTo>
                  <a:pt x="610" y="205"/>
                </a:moveTo>
                <a:lnTo>
                  <a:pt x="610" y="205"/>
                </a:lnTo>
                <a:lnTo>
                  <a:pt x="608" y="202"/>
                </a:lnTo>
                <a:lnTo>
                  <a:pt x="608" y="199"/>
                </a:lnTo>
                <a:lnTo>
                  <a:pt x="608" y="198"/>
                </a:lnTo>
                <a:lnTo>
                  <a:pt x="608" y="198"/>
                </a:lnTo>
                <a:lnTo>
                  <a:pt x="607" y="199"/>
                </a:lnTo>
                <a:lnTo>
                  <a:pt x="607" y="201"/>
                </a:lnTo>
                <a:lnTo>
                  <a:pt x="608" y="204"/>
                </a:lnTo>
                <a:lnTo>
                  <a:pt x="610" y="205"/>
                </a:lnTo>
                <a:lnTo>
                  <a:pt x="610" y="205"/>
                </a:lnTo>
                <a:close/>
                <a:moveTo>
                  <a:pt x="128" y="204"/>
                </a:moveTo>
                <a:lnTo>
                  <a:pt x="128" y="204"/>
                </a:lnTo>
                <a:lnTo>
                  <a:pt x="134" y="204"/>
                </a:lnTo>
                <a:lnTo>
                  <a:pt x="139" y="204"/>
                </a:lnTo>
                <a:lnTo>
                  <a:pt x="139" y="204"/>
                </a:lnTo>
                <a:lnTo>
                  <a:pt x="139" y="199"/>
                </a:lnTo>
                <a:lnTo>
                  <a:pt x="139" y="199"/>
                </a:lnTo>
                <a:lnTo>
                  <a:pt x="133" y="201"/>
                </a:lnTo>
                <a:lnTo>
                  <a:pt x="128" y="204"/>
                </a:lnTo>
                <a:lnTo>
                  <a:pt x="128" y="204"/>
                </a:lnTo>
                <a:close/>
                <a:moveTo>
                  <a:pt x="244" y="205"/>
                </a:moveTo>
                <a:lnTo>
                  <a:pt x="244" y="205"/>
                </a:lnTo>
                <a:lnTo>
                  <a:pt x="248" y="210"/>
                </a:lnTo>
                <a:lnTo>
                  <a:pt x="250" y="213"/>
                </a:lnTo>
                <a:lnTo>
                  <a:pt x="253" y="216"/>
                </a:lnTo>
                <a:lnTo>
                  <a:pt x="253" y="216"/>
                </a:lnTo>
                <a:lnTo>
                  <a:pt x="255" y="209"/>
                </a:lnTo>
                <a:lnTo>
                  <a:pt x="256" y="199"/>
                </a:lnTo>
                <a:lnTo>
                  <a:pt x="256" y="199"/>
                </a:lnTo>
                <a:lnTo>
                  <a:pt x="250" y="202"/>
                </a:lnTo>
                <a:lnTo>
                  <a:pt x="247" y="202"/>
                </a:lnTo>
                <a:lnTo>
                  <a:pt x="244" y="205"/>
                </a:lnTo>
                <a:lnTo>
                  <a:pt x="244" y="205"/>
                </a:lnTo>
                <a:close/>
                <a:moveTo>
                  <a:pt x="213" y="207"/>
                </a:moveTo>
                <a:lnTo>
                  <a:pt x="213" y="207"/>
                </a:lnTo>
                <a:lnTo>
                  <a:pt x="215" y="207"/>
                </a:lnTo>
                <a:lnTo>
                  <a:pt x="215" y="204"/>
                </a:lnTo>
                <a:lnTo>
                  <a:pt x="215" y="202"/>
                </a:lnTo>
                <a:lnTo>
                  <a:pt x="213" y="201"/>
                </a:lnTo>
                <a:lnTo>
                  <a:pt x="213" y="201"/>
                </a:lnTo>
                <a:lnTo>
                  <a:pt x="212" y="204"/>
                </a:lnTo>
                <a:lnTo>
                  <a:pt x="212" y="207"/>
                </a:lnTo>
                <a:lnTo>
                  <a:pt x="213" y="207"/>
                </a:lnTo>
                <a:lnTo>
                  <a:pt x="213" y="207"/>
                </a:lnTo>
                <a:close/>
                <a:moveTo>
                  <a:pt x="524" y="201"/>
                </a:moveTo>
                <a:lnTo>
                  <a:pt x="524" y="201"/>
                </a:lnTo>
                <a:lnTo>
                  <a:pt x="521" y="202"/>
                </a:lnTo>
                <a:lnTo>
                  <a:pt x="518" y="202"/>
                </a:lnTo>
                <a:lnTo>
                  <a:pt x="518" y="202"/>
                </a:lnTo>
                <a:lnTo>
                  <a:pt x="518" y="204"/>
                </a:lnTo>
                <a:lnTo>
                  <a:pt x="517" y="205"/>
                </a:lnTo>
                <a:lnTo>
                  <a:pt x="515" y="207"/>
                </a:lnTo>
                <a:lnTo>
                  <a:pt x="517" y="209"/>
                </a:lnTo>
                <a:lnTo>
                  <a:pt x="517" y="209"/>
                </a:lnTo>
                <a:lnTo>
                  <a:pt x="521" y="212"/>
                </a:lnTo>
                <a:lnTo>
                  <a:pt x="526" y="213"/>
                </a:lnTo>
                <a:lnTo>
                  <a:pt x="526" y="213"/>
                </a:lnTo>
                <a:lnTo>
                  <a:pt x="526" y="207"/>
                </a:lnTo>
                <a:lnTo>
                  <a:pt x="526" y="202"/>
                </a:lnTo>
                <a:lnTo>
                  <a:pt x="524" y="201"/>
                </a:lnTo>
                <a:lnTo>
                  <a:pt x="524" y="201"/>
                </a:lnTo>
                <a:close/>
                <a:moveTo>
                  <a:pt x="532" y="202"/>
                </a:moveTo>
                <a:lnTo>
                  <a:pt x="532" y="202"/>
                </a:lnTo>
                <a:lnTo>
                  <a:pt x="532" y="210"/>
                </a:lnTo>
                <a:lnTo>
                  <a:pt x="532" y="213"/>
                </a:lnTo>
                <a:lnTo>
                  <a:pt x="534" y="216"/>
                </a:lnTo>
                <a:lnTo>
                  <a:pt x="534" y="216"/>
                </a:lnTo>
                <a:lnTo>
                  <a:pt x="534" y="216"/>
                </a:lnTo>
                <a:lnTo>
                  <a:pt x="535" y="216"/>
                </a:lnTo>
                <a:lnTo>
                  <a:pt x="535" y="216"/>
                </a:lnTo>
                <a:lnTo>
                  <a:pt x="537" y="209"/>
                </a:lnTo>
                <a:lnTo>
                  <a:pt x="537" y="204"/>
                </a:lnTo>
                <a:lnTo>
                  <a:pt x="535" y="201"/>
                </a:lnTo>
                <a:lnTo>
                  <a:pt x="535" y="201"/>
                </a:lnTo>
                <a:lnTo>
                  <a:pt x="535" y="202"/>
                </a:lnTo>
                <a:lnTo>
                  <a:pt x="534" y="202"/>
                </a:lnTo>
                <a:lnTo>
                  <a:pt x="532" y="202"/>
                </a:lnTo>
                <a:lnTo>
                  <a:pt x="532" y="202"/>
                </a:lnTo>
                <a:close/>
                <a:moveTo>
                  <a:pt x="541" y="202"/>
                </a:moveTo>
                <a:lnTo>
                  <a:pt x="541" y="202"/>
                </a:lnTo>
                <a:lnTo>
                  <a:pt x="540" y="209"/>
                </a:lnTo>
                <a:lnTo>
                  <a:pt x="540" y="216"/>
                </a:lnTo>
                <a:lnTo>
                  <a:pt x="540" y="216"/>
                </a:lnTo>
                <a:lnTo>
                  <a:pt x="541" y="216"/>
                </a:lnTo>
                <a:lnTo>
                  <a:pt x="543" y="218"/>
                </a:lnTo>
                <a:lnTo>
                  <a:pt x="544" y="218"/>
                </a:lnTo>
                <a:lnTo>
                  <a:pt x="546" y="218"/>
                </a:lnTo>
                <a:lnTo>
                  <a:pt x="546" y="218"/>
                </a:lnTo>
                <a:lnTo>
                  <a:pt x="549" y="212"/>
                </a:lnTo>
                <a:lnTo>
                  <a:pt x="550" y="202"/>
                </a:lnTo>
                <a:lnTo>
                  <a:pt x="550" y="202"/>
                </a:lnTo>
                <a:lnTo>
                  <a:pt x="546" y="201"/>
                </a:lnTo>
                <a:lnTo>
                  <a:pt x="541" y="202"/>
                </a:lnTo>
                <a:lnTo>
                  <a:pt x="541" y="202"/>
                </a:lnTo>
                <a:close/>
                <a:moveTo>
                  <a:pt x="625" y="216"/>
                </a:moveTo>
                <a:lnTo>
                  <a:pt x="625" y="216"/>
                </a:lnTo>
                <a:lnTo>
                  <a:pt x="625" y="213"/>
                </a:lnTo>
                <a:lnTo>
                  <a:pt x="625" y="210"/>
                </a:lnTo>
                <a:lnTo>
                  <a:pt x="625" y="204"/>
                </a:lnTo>
                <a:lnTo>
                  <a:pt x="625" y="204"/>
                </a:lnTo>
                <a:lnTo>
                  <a:pt x="620" y="201"/>
                </a:lnTo>
                <a:lnTo>
                  <a:pt x="620" y="201"/>
                </a:lnTo>
                <a:lnTo>
                  <a:pt x="622" y="210"/>
                </a:lnTo>
                <a:lnTo>
                  <a:pt x="622" y="213"/>
                </a:lnTo>
                <a:lnTo>
                  <a:pt x="625" y="216"/>
                </a:lnTo>
                <a:lnTo>
                  <a:pt x="625" y="216"/>
                </a:lnTo>
                <a:close/>
                <a:moveTo>
                  <a:pt x="345" y="210"/>
                </a:moveTo>
                <a:lnTo>
                  <a:pt x="345" y="210"/>
                </a:lnTo>
                <a:lnTo>
                  <a:pt x="346" y="210"/>
                </a:lnTo>
                <a:lnTo>
                  <a:pt x="346" y="209"/>
                </a:lnTo>
                <a:lnTo>
                  <a:pt x="348" y="209"/>
                </a:lnTo>
                <a:lnTo>
                  <a:pt x="348" y="209"/>
                </a:lnTo>
                <a:lnTo>
                  <a:pt x="348" y="202"/>
                </a:lnTo>
                <a:lnTo>
                  <a:pt x="348" y="202"/>
                </a:lnTo>
                <a:lnTo>
                  <a:pt x="345" y="202"/>
                </a:lnTo>
                <a:lnTo>
                  <a:pt x="343" y="205"/>
                </a:lnTo>
                <a:lnTo>
                  <a:pt x="345" y="210"/>
                </a:lnTo>
                <a:lnTo>
                  <a:pt x="345" y="210"/>
                </a:lnTo>
                <a:close/>
                <a:moveTo>
                  <a:pt x="649" y="210"/>
                </a:moveTo>
                <a:lnTo>
                  <a:pt x="649" y="210"/>
                </a:lnTo>
                <a:lnTo>
                  <a:pt x="654" y="213"/>
                </a:lnTo>
                <a:lnTo>
                  <a:pt x="654" y="213"/>
                </a:lnTo>
                <a:lnTo>
                  <a:pt x="654" y="207"/>
                </a:lnTo>
                <a:lnTo>
                  <a:pt x="653" y="204"/>
                </a:lnTo>
                <a:lnTo>
                  <a:pt x="649" y="202"/>
                </a:lnTo>
                <a:lnTo>
                  <a:pt x="649" y="202"/>
                </a:lnTo>
                <a:lnTo>
                  <a:pt x="649" y="205"/>
                </a:lnTo>
                <a:lnTo>
                  <a:pt x="649" y="210"/>
                </a:lnTo>
                <a:lnTo>
                  <a:pt x="649" y="210"/>
                </a:lnTo>
                <a:close/>
                <a:moveTo>
                  <a:pt x="311" y="207"/>
                </a:moveTo>
                <a:lnTo>
                  <a:pt x="311" y="207"/>
                </a:lnTo>
                <a:lnTo>
                  <a:pt x="312" y="207"/>
                </a:lnTo>
                <a:lnTo>
                  <a:pt x="314" y="205"/>
                </a:lnTo>
                <a:lnTo>
                  <a:pt x="314" y="204"/>
                </a:lnTo>
                <a:lnTo>
                  <a:pt x="314" y="204"/>
                </a:lnTo>
                <a:lnTo>
                  <a:pt x="314" y="204"/>
                </a:lnTo>
                <a:lnTo>
                  <a:pt x="312" y="205"/>
                </a:lnTo>
                <a:lnTo>
                  <a:pt x="311" y="205"/>
                </a:lnTo>
                <a:lnTo>
                  <a:pt x="311" y="207"/>
                </a:lnTo>
                <a:lnTo>
                  <a:pt x="311" y="207"/>
                </a:lnTo>
                <a:close/>
                <a:moveTo>
                  <a:pt x="335" y="210"/>
                </a:moveTo>
                <a:lnTo>
                  <a:pt x="335" y="210"/>
                </a:lnTo>
                <a:lnTo>
                  <a:pt x="335" y="205"/>
                </a:lnTo>
                <a:lnTo>
                  <a:pt x="335" y="204"/>
                </a:lnTo>
                <a:lnTo>
                  <a:pt x="334" y="204"/>
                </a:lnTo>
                <a:lnTo>
                  <a:pt x="334" y="204"/>
                </a:lnTo>
                <a:lnTo>
                  <a:pt x="334" y="205"/>
                </a:lnTo>
                <a:lnTo>
                  <a:pt x="334" y="207"/>
                </a:lnTo>
                <a:lnTo>
                  <a:pt x="334" y="209"/>
                </a:lnTo>
                <a:lnTo>
                  <a:pt x="335" y="210"/>
                </a:lnTo>
                <a:lnTo>
                  <a:pt x="335" y="210"/>
                </a:lnTo>
                <a:close/>
                <a:moveTo>
                  <a:pt x="512" y="204"/>
                </a:moveTo>
                <a:lnTo>
                  <a:pt x="512" y="204"/>
                </a:lnTo>
                <a:lnTo>
                  <a:pt x="508" y="204"/>
                </a:lnTo>
                <a:lnTo>
                  <a:pt x="508" y="204"/>
                </a:lnTo>
                <a:lnTo>
                  <a:pt x="508" y="205"/>
                </a:lnTo>
                <a:lnTo>
                  <a:pt x="509" y="205"/>
                </a:lnTo>
                <a:lnTo>
                  <a:pt x="511" y="205"/>
                </a:lnTo>
                <a:lnTo>
                  <a:pt x="512" y="204"/>
                </a:lnTo>
                <a:lnTo>
                  <a:pt x="512" y="204"/>
                </a:lnTo>
                <a:close/>
                <a:moveTo>
                  <a:pt x="64" y="224"/>
                </a:moveTo>
                <a:lnTo>
                  <a:pt x="64" y="224"/>
                </a:lnTo>
                <a:lnTo>
                  <a:pt x="67" y="225"/>
                </a:lnTo>
                <a:lnTo>
                  <a:pt x="70" y="225"/>
                </a:lnTo>
                <a:lnTo>
                  <a:pt x="76" y="225"/>
                </a:lnTo>
                <a:lnTo>
                  <a:pt x="76" y="225"/>
                </a:lnTo>
                <a:lnTo>
                  <a:pt x="75" y="216"/>
                </a:lnTo>
                <a:lnTo>
                  <a:pt x="75" y="207"/>
                </a:lnTo>
                <a:lnTo>
                  <a:pt x="75" y="207"/>
                </a:lnTo>
                <a:lnTo>
                  <a:pt x="70" y="204"/>
                </a:lnTo>
                <a:lnTo>
                  <a:pt x="70" y="204"/>
                </a:lnTo>
                <a:lnTo>
                  <a:pt x="67" y="207"/>
                </a:lnTo>
                <a:lnTo>
                  <a:pt x="65" y="212"/>
                </a:lnTo>
                <a:lnTo>
                  <a:pt x="64" y="218"/>
                </a:lnTo>
                <a:lnTo>
                  <a:pt x="64" y="224"/>
                </a:lnTo>
                <a:lnTo>
                  <a:pt x="64" y="224"/>
                </a:lnTo>
                <a:close/>
                <a:moveTo>
                  <a:pt x="177" y="204"/>
                </a:moveTo>
                <a:lnTo>
                  <a:pt x="177" y="204"/>
                </a:lnTo>
                <a:lnTo>
                  <a:pt x="171" y="207"/>
                </a:lnTo>
                <a:lnTo>
                  <a:pt x="162" y="210"/>
                </a:lnTo>
                <a:lnTo>
                  <a:pt x="162" y="210"/>
                </a:lnTo>
                <a:lnTo>
                  <a:pt x="162" y="218"/>
                </a:lnTo>
                <a:lnTo>
                  <a:pt x="162" y="218"/>
                </a:lnTo>
                <a:lnTo>
                  <a:pt x="166" y="218"/>
                </a:lnTo>
                <a:lnTo>
                  <a:pt x="169" y="218"/>
                </a:lnTo>
                <a:lnTo>
                  <a:pt x="177" y="216"/>
                </a:lnTo>
                <a:lnTo>
                  <a:pt x="177" y="216"/>
                </a:lnTo>
                <a:lnTo>
                  <a:pt x="178" y="210"/>
                </a:lnTo>
                <a:lnTo>
                  <a:pt x="178" y="207"/>
                </a:lnTo>
                <a:lnTo>
                  <a:pt x="177" y="204"/>
                </a:lnTo>
                <a:lnTo>
                  <a:pt x="177" y="204"/>
                </a:lnTo>
                <a:close/>
                <a:moveTo>
                  <a:pt x="378" y="209"/>
                </a:moveTo>
                <a:lnTo>
                  <a:pt x="378" y="209"/>
                </a:lnTo>
                <a:lnTo>
                  <a:pt x="387" y="207"/>
                </a:lnTo>
                <a:lnTo>
                  <a:pt x="395" y="207"/>
                </a:lnTo>
                <a:lnTo>
                  <a:pt x="395" y="207"/>
                </a:lnTo>
                <a:lnTo>
                  <a:pt x="392" y="205"/>
                </a:lnTo>
                <a:lnTo>
                  <a:pt x="387" y="205"/>
                </a:lnTo>
                <a:lnTo>
                  <a:pt x="378" y="204"/>
                </a:lnTo>
                <a:lnTo>
                  <a:pt x="378" y="204"/>
                </a:lnTo>
                <a:lnTo>
                  <a:pt x="378" y="207"/>
                </a:lnTo>
                <a:lnTo>
                  <a:pt x="378" y="209"/>
                </a:lnTo>
                <a:lnTo>
                  <a:pt x="378" y="209"/>
                </a:lnTo>
                <a:close/>
                <a:moveTo>
                  <a:pt x="486" y="205"/>
                </a:moveTo>
                <a:lnTo>
                  <a:pt x="486" y="205"/>
                </a:lnTo>
                <a:lnTo>
                  <a:pt x="488" y="209"/>
                </a:lnTo>
                <a:lnTo>
                  <a:pt x="488" y="210"/>
                </a:lnTo>
                <a:lnTo>
                  <a:pt x="488" y="210"/>
                </a:lnTo>
                <a:lnTo>
                  <a:pt x="492" y="210"/>
                </a:lnTo>
                <a:lnTo>
                  <a:pt x="499" y="210"/>
                </a:lnTo>
                <a:lnTo>
                  <a:pt x="499" y="210"/>
                </a:lnTo>
                <a:lnTo>
                  <a:pt x="497" y="207"/>
                </a:lnTo>
                <a:lnTo>
                  <a:pt x="495" y="204"/>
                </a:lnTo>
                <a:lnTo>
                  <a:pt x="495" y="204"/>
                </a:lnTo>
                <a:lnTo>
                  <a:pt x="491" y="205"/>
                </a:lnTo>
                <a:lnTo>
                  <a:pt x="486" y="205"/>
                </a:lnTo>
                <a:lnTo>
                  <a:pt x="486" y="205"/>
                </a:lnTo>
                <a:close/>
                <a:moveTo>
                  <a:pt x="555" y="219"/>
                </a:moveTo>
                <a:lnTo>
                  <a:pt x="555" y="219"/>
                </a:lnTo>
                <a:lnTo>
                  <a:pt x="556" y="216"/>
                </a:lnTo>
                <a:lnTo>
                  <a:pt x="558" y="212"/>
                </a:lnTo>
                <a:lnTo>
                  <a:pt x="558" y="204"/>
                </a:lnTo>
                <a:lnTo>
                  <a:pt x="558" y="204"/>
                </a:lnTo>
                <a:lnTo>
                  <a:pt x="555" y="204"/>
                </a:lnTo>
                <a:lnTo>
                  <a:pt x="555" y="204"/>
                </a:lnTo>
                <a:lnTo>
                  <a:pt x="555" y="219"/>
                </a:lnTo>
                <a:lnTo>
                  <a:pt x="555" y="219"/>
                </a:lnTo>
                <a:close/>
                <a:moveTo>
                  <a:pt x="204" y="210"/>
                </a:moveTo>
                <a:lnTo>
                  <a:pt x="204" y="210"/>
                </a:lnTo>
                <a:lnTo>
                  <a:pt x="206" y="210"/>
                </a:lnTo>
                <a:lnTo>
                  <a:pt x="207" y="207"/>
                </a:lnTo>
                <a:lnTo>
                  <a:pt x="206" y="205"/>
                </a:lnTo>
                <a:lnTo>
                  <a:pt x="206" y="205"/>
                </a:lnTo>
                <a:lnTo>
                  <a:pt x="206" y="205"/>
                </a:lnTo>
                <a:lnTo>
                  <a:pt x="204" y="207"/>
                </a:lnTo>
                <a:lnTo>
                  <a:pt x="204" y="210"/>
                </a:lnTo>
                <a:lnTo>
                  <a:pt x="204" y="210"/>
                </a:lnTo>
                <a:close/>
                <a:moveTo>
                  <a:pt x="151" y="209"/>
                </a:moveTo>
                <a:lnTo>
                  <a:pt x="151" y="209"/>
                </a:lnTo>
                <a:lnTo>
                  <a:pt x="154" y="209"/>
                </a:lnTo>
                <a:lnTo>
                  <a:pt x="157" y="207"/>
                </a:lnTo>
                <a:lnTo>
                  <a:pt x="157" y="207"/>
                </a:lnTo>
                <a:lnTo>
                  <a:pt x="155" y="205"/>
                </a:lnTo>
                <a:lnTo>
                  <a:pt x="154" y="205"/>
                </a:lnTo>
                <a:lnTo>
                  <a:pt x="152" y="207"/>
                </a:lnTo>
                <a:lnTo>
                  <a:pt x="151" y="209"/>
                </a:lnTo>
                <a:lnTo>
                  <a:pt x="151" y="209"/>
                </a:lnTo>
                <a:close/>
                <a:moveTo>
                  <a:pt x="354" y="209"/>
                </a:moveTo>
                <a:lnTo>
                  <a:pt x="354" y="209"/>
                </a:lnTo>
                <a:lnTo>
                  <a:pt x="358" y="210"/>
                </a:lnTo>
                <a:lnTo>
                  <a:pt x="361" y="209"/>
                </a:lnTo>
                <a:lnTo>
                  <a:pt x="363" y="207"/>
                </a:lnTo>
                <a:lnTo>
                  <a:pt x="363" y="207"/>
                </a:lnTo>
                <a:lnTo>
                  <a:pt x="360" y="207"/>
                </a:lnTo>
                <a:lnTo>
                  <a:pt x="358" y="207"/>
                </a:lnTo>
                <a:lnTo>
                  <a:pt x="354" y="205"/>
                </a:lnTo>
                <a:lnTo>
                  <a:pt x="354" y="205"/>
                </a:lnTo>
                <a:lnTo>
                  <a:pt x="354" y="209"/>
                </a:lnTo>
                <a:lnTo>
                  <a:pt x="354" y="209"/>
                </a:lnTo>
                <a:close/>
                <a:moveTo>
                  <a:pt x="459" y="209"/>
                </a:moveTo>
                <a:lnTo>
                  <a:pt x="459" y="209"/>
                </a:lnTo>
                <a:lnTo>
                  <a:pt x="463" y="209"/>
                </a:lnTo>
                <a:lnTo>
                  <a:pt x="468" y="209"/>
                </a:lnTo>
                <a:lnTo>
                  <a:pt x="468" y="209"/>
                </a:lnTo>
                <a:lnTo>
                  <a:pt x="468" y="207"/>
                </a:lnTo>
                <a:lnTo>
                  <a:pt x="466" y="205"/>
                </a:lnTo>
                <a:lnTo>
                  <a:pt x="466" y="205"/>
                </a:lnTo>
                <a:lnTo>
                  <a:pt x="465" y="207"/>
                </a:lnTo>
                <a:lnTo>
                  <a:pt x="462" y="207"/>
                </a:lnTo>
                <a:lnTo>
                  <a:pt x="460" y="207"/>
                </a:lnTo>
                <a:lnTo>
                  <a:pt x="459" y="209"/>
                </a:lnTo>
                <a:lnTo>
                  <a:pt x="459" y="209"/>
                </a:lnTo>
                <a:close/>
                <a:moveTo>
                  <a:pt x="473" y="209"/>
                </a:moveTo>
                <a:lnTo>
                  <a:pt x="473" y="209"/>
                </a:lnTo>
                <a:lnTo>
                  <a:pt x="479" y="209"/>
                </a:lnTo>
                <a:lnTo>
                  <a:pt x="479" y="209"/>
                </a:lnTo>
                <a:lnTo>
                  <a:pt x="477" y="207"/>
                </a:lnTo>
                <a:lnTo>
                  <a:pt x="476" y="205"/>
                </a:lnTo>
                <a:lnTo>
                  <a:pt x="473" y="207"/>
                </a:lnTo>
                <a:lnTo>
                  <a:pt x="473" y="209"/>
                </a:lnTo>
                <a:lnTo>
                  <a:pt x="473" y="209"/>
                </a:lnTo>
                <a:close/>
                <a:moveTo>
                  <a:pt x="630" y="218"/>
                </a:moveTo>
                <a:lnTo>
                  <a:pt x="630" y="218"/>
                </a:lnTo>
                <a:lnTo>
                  <a:pt x="634" y="218"/>
                </a:lnTo>
                <a:lnTo>
                  <a:pt x="640" y="219"/>
                </a:lnTo>
                <a:lnTo>
                  <a:pt x="640" y="219"/>
                </a:lnTo>
                <a:lnTo>
                  <a:pt x="642" y="218"/>
                </a:lnTo>
                <a:lnTo>
                  <a:pt x="642" y="216"/>
                </a:lnTo>
                <a:lnTo>
                  <a:pt x="643" y="215"/>
                </a:lnTo>
                <a:lnTo>
                  <a:pt x="643" y="213"/>
                </a:lnTo>
                <a:lnTo>
                  <a:pt x="643" y="213"/>
                </a:lnTo>
                <a:lnTo>
                  <a:pt x="637" y="209"/>
                </a:lnTo>
                <a:lnTo>
                  <a:pt x="633" y="207"/>
                </a:lnTo>
                <a:lnTo>
                  <a:pt x="630" y="207"/>
                </a:lnTo>
                <a:lnTo>
                  <a:pt x="630" y="207"/>
                </a:lnTo>
                <a:lnTo>
                  <a:pt x="630" y="212"/>
                </a:lnTo>
                <a:lnTo>
                  <a:pt x="630" y="218"/>
                </a:lnTo>
                <a:lnTo>
                  <a:pt x="630" y="218"/>
                </a:lnTo>
                <a:close/>
                <a:moveTo>
                  <a:pt x="703" y="234"/>
                </a:moveTo>
                <a:lnTo>
                  <a:pt x="703" y="234"/>
                </a:lnTo>
                <a:lnTo>
                  <a:pt x="703" y="225"/>
                </a:lnTo>
                <a:lnTo>
                  <a:pt x="701" y="218"/>
                </a:lnTo>
                <a:lnTo>
                  <a:pt x="698" y="212"/>
                </a:lnTo>
                <a:lnTo>
                  <a:pt x="694" y="207"/>
                </a:lnTo>
                <a:lnTo>
                  <a:pt x="692" y="207"/>
                </a:lnTo>
                <a:lnTo>
                  <a:pt x="692" y="207"/>
                </a:lnTo>
                <a:lnTo>
                  <a:pt x="694" y="213"/>
                </a:lnTo>
                <a:lnTo>
                  <a:pt x="697" y="221"/>
                </a:lnTo>
                <a:lnTo>
                  <a:pt x="700" y="227"/>
                </a:lnTo>
                <a:lnTo>
                  <a:pt x="703" y="234"/>
                </a:lnTo>
                <a:lnTo>
                  <a:pt x="703" y="234"/>
                </a:lnTo>
                <a:close/>
                <a:moveTo>
                  <a:pt x="238" y="216"/>
                </a:moveTo>
                <a:lnTo>
                  <a:pt x="238" y="216"/>
                </a:lnTo>
                <a:lnTo>
                  <a:pt x="239" y="216"/>
                </a:lnTo>
                <a:lnTo>
                  <a:pt x="241" y="216"/>
                </a:lnTo>
                <a:lnTo>
                  <a:pt x="245" y="216"/>
                </a:lnTo>
                <a:lnTo>
                  <a:pt x="245" y="216"/>
                </a:lnTo>
                <a:lnTo>
                  <a:pt x="242" y="210"/>
                </a:lnTo>
                <a:lnTo>
                  <a:pt x="239" y="207"/>
                </a:lnTo>
                <a:lnTo>
                  <a:pt x="239" y="207"/>
                </a:lnTo>
                <a:lnTo>
                  <a:pt x="238" y="216"/>
                </a:lnTo>
                <a:lnTo>
                  <a:pt x="238" y="216"/>
                </a:lnTo>
                <a:close/>
                <a:moveTo>
                  <a:pt x="503" y="210"/>
                </a:moveTo>
                <a:lnTo>
                  <a:pt x="503" y="210"/>
                </a:lnTo>
                <a:lnTo>
                  <a:pt x="505" y="209"/>
                </a:lnTo>
                <a:lnTo>
                  <a:pt x="506" y="207"/>
                </a:lnTo>
                <a:lnTo>
                  <a:pt x="506" y="207"/>
                </a:lnTo>
                <a:lnTo>
                  <a:pt x="505" y="207"/>
                </a:lnTo>
                <a:lnTo>
                  <a:pt x="503" y="207"/>
                </a:lnTo>
                <a:lnTo>
                  <a:pt x="503" y="207"/>
                </a:lnTo>
                <a:lnTo>
                  <a:pt x="503" y="210"/>
                </a:lnTo>
                <a:lnTo>
                  <a:pt x="503" y="210"/>
                </a:lnTo>
                <a:close/>
                <a:moveTo>
                  <a:pt x="290" y="209"/>
                </a:moveTo>
                <a:lnTo>
                  <a:pt x="290" y="209"/>
                </a:lnTo>
                <a:lnTo>
                  <a:pt x="290" y="210"/>
                </a:lnTo>
                <a:lnTo>
                  <a:pt x="288" y="212"/>
                </a:lnTo>
                <a:lnTo>
                  <a:pt x="284" y="212"/>
                </a:lnTo>
                <a:lnTo>
                  <a:pt x="280" y="212"/>
                </a:lnTo>
                <a:lnTo>
                  <a:pt x="279" y="213"/>
                </a:lnTo>
                <a:lnTo>
                  <a:pt x="277" y="215"/>
                </a:lnTo>
                <a:lnTo>
                  <a:pt x="277" y="215"/>
                </a:lnTo>
                <a:lnTo>
                  <a:pt x="288" y="213"/>
                </a:lnTo>
                <a:lnTo>
                  <a:pt x="299" y="212"/>
                </a:lnTo>
                <a:lnTo>
                  <a:pt x="299" y="212"/>
                </a:lnTo>
                <a:lnTo>
                  <a:pt x="299" y="210"/>
                </a:lnTo>
                <a:lnTo>
                  <a:pt x="299" y="207"/>
                </a:lnTo>
                <a:lnTo>
                  <a:pt x="299" y="207"/>
                </a:lnTo>
                <a:lnTo>
                  <a:pt x="294" y="209"/>
                </a:lnTo>
                <a:lnTo>
                  <a:pt x="293" y="210"/>
                </a:lnTo>
                <a:lnTo>
                  <a:pt x="290" y="209"/>
                </a:lnTo>
                <a:lnTo>
                  <a:pt x="290" y="209"/>
                </a:lnTo>
                <a:close/>
                <a:moveTo>
                  <a:pt x="561" y="221"/>
                </a:moveTo>
                <a:lnTo>
                  <a:pt x="561" y="221"/>
                </a:lnTo>
                <a:lnTo>
                  <a:pt x="566" y="222"/>
                </a:lnTo>
                <a:lnTo>
                  <a:pt x="569" y="222"/>
                </a:lnTo>
                <a:lnTo>
                  <a:pt x="572" y="222"/>
                </a:lnTo>
                <a:lnTo>
                  <a:pt x="572" y="222"/>
                </a:lnTo>
                <a:lnTo>
                  <a:pt x="569" y="213"/>
                </a:lnTo>
                <a:lnTo>
                  <a:pt x="563" y="207"/>
                </a:lnTo>
                <a:lnTo>
                  <a:pt x="563" y="207"/>
                </a:lnTo>
                <a:lnTo>
                  <a:pt x="561" y="221"/>
                </a:lnTo>
                <a:lnTo>
                  <a:pt x="561" y="221"/>
                </a:lnTo>
                <a:close/>
                <a:moveTo>
                  <a:pt x="683" y="207"/>
                </a:moveTo>
                <a:lnTo>
                  <a:pt x="683" y="207"/>
                </a:lnTo>
                <a:lnTo>
                  <a:pt x="680" y="210"/>
                </a:lnTo>
                <a:lnTo>
                  <a:pt x="674" y="212"/>
                </a:lnTo>
                <a:lnTo>
                  <a:pt x="674" y="212"/>
                </a:lnTo>
                <a:lnTo>
                  <a:pt x="677" y="215"/>
                </a:lnTo>
                <a:lnTo>
                  <a:pt x="678" y="219"/>
                </a:lnTo>
                <a:lnTo>
                  <a:pt x="678" y="222"/>
                </a:lnTo>
                <a:lnTo>
                  <a:pt x="677" y="227"/>
                </a:lnTo>
                <a:lnTo>
                  <a:pt x="677" y="227"/>
                </a:lnTo>
                <a:lnTo>
                  <a:pt x="688" y="233"/>
                </a:lnTo>
                <a:lnTo>
                  <a:pt x="688" y="233"/>
                </a:lnTo>
                <a:lnTo>
                  <a:pt x="686" y="227"/>
                </a:lnTo>
                <a:lnTo>
                  <a:pt x="688" y="219"/>
                </a:lnTo>
                <a:lnTo>
                  <a:pt x="686" y="213"/>
                </a:lnTo>
                <a:lnTo>
                  <a:pt x="686" y="210"/>
                </a:lnTo>
                <a:lnTo>
                  <a:pt x="683" y="207"/>
                </a:lnTo>
                <a:lnTo>
                  <a:pt x="683" y="207"/>
                </a:lnTo>
                <a:close/>
                <a:moveTo>
                  <a:pt x="37" y="230"/>
                </a:moveTo>
                <a:lnTo>
                  <a:pt x="37" y="230"/>
                </a:lnTo>
                <a:lnTo>
                  <a:pt x="38" y="219"/>
                </a:lnTo>
                <a:lnTo>
                  <a:pt x="38" y="213"/>
                </a:lnTo>
                <a:lnTo>
                  <a:pt x="38" y="209"/>
                </a:lnTo>
                <a:lnTo>
                  <a:pt x="38" y="209"/>
                </a:lnTo>
                <a:lnTo>
                  <a:pt x="37" y="215"/>
                </a:lnTo>
                <a:lnTo>
                  <a:pt x="35" y="219"/>
                </a:lnTo>
                <a:lnTo>
                  <a:pt x="33" y="225"/>
                </a:lnTo>
                <a:lnTo>
                  <a:pt x="33" y="228"/>
                </a:lnTo>
                <a:lnTo>
                  <a:pt x="37" y="230"/>
                </a:lnTo>
                <a:lnTo>
                  <a:pt x="37" y="230"/>
                </a:lnTo>
                <a:close/>
                <a:moveTo>
                  <a:pt x="82" y="227"/>
                </a:moveTo>
                <a:lnTo>
                  <a:pt x="82" y="227"/>
                </a:lnTo>
                <a:lnTo>
                  <a:pt x="84" y="227"/>
                </a:lnTo>
                <a:lnTo>
                  <a:pt x="85" y="225"/>
                </a:lnTo>
                <a:lnTo>
                  <a:pt x="90" y="227"/>
                </a:lnTo>
                <a:lnTo>
                  <a:pt x="90" y="227"/>
                </a:lnTo>
                <a:lnTo>
                  <a:pt x="91" y="222"/>
                </a:lnTo>
                <a:lnTo>
                  <a:pt x="91" y="218"/>
                </a:lnTo>
                <a:lnTo>
                  <a:pt x="93" y="210"/>
                </a:lnTo>
                <a:lnTo>
                  <a:pt x="93" y="210"/>
                </a:lnTo>
                <a:lnTo>
                  <a:pt x="82" y="209"/>
                </a:lnTo>
                <a:lnTo>
                  <a:pt x="82" y="209"/>
                </a:lnTo>
                <a:lnTo>
                  <a:pt x="82" y="215"/>
                </a:lnTo>
                <a:lnTo>
                  <a:pt x="81" y="219"/>
                </a:lnTo>
                <a:lnTo>
                  <a:pt x="81" y="224"/>
                </a:lnTo>
                <a:lnTo>
                  <a:pt x="82" y="227"/>
                </a:lnTo>
                <a:lnTo>
                  <a:pt x="82" y="227"/>
                </a:lnTo>
                <a:close/>
                <a:moveTo>
                  <a:pt x="267" y="212"/>
                </a:moveTo>
                <a:lnTo>
                  <a:pt x="267" y="212"/>
                </a:lnTo>
                <a:lnTo>
                  <a:pt x="267" y="212"/>
                </a:lnTo>
                <a:lnTo>
                  <a:pt x="267" y="210"/>
                </a:lnTo>
                <a:lnTo>
                  <a:pt x="265" y="209"/>
                </a:lnTo>
                <a:lnTo>
                  <a:pt x="265" y="209"/>
                </a:lnTo>
                <a:lnTo>
                  <a:pt x="265" y="212"/>
                </a:lnTo>
                <a:lnTo>
                  <a:pt x="267" y="212"/>
                </a:lnTo>
                <a:lnTo>
                  <a:pt x="267" y="212"/>
                </a:lnTo>
                <a:close/>
                <a:moveTo>
                  <a:pt x="117" y="210"/>
                </a:moveTo>
                <a:lnTo>
                  <a:pt x="117" y="210"/>
                </a:lnTo>
                <a:lnTo>
                  <a:pt x="116" y="215"/>
                </a:lnTo>
                <a:lnTo>
                  <a:pt x="116" y="215"/>
                </a:lnTo>
                <a:lnTo>
                  <a:pt x="117" y="216"/>
                </a:lnTo>
                <a:lnTo>
                  <a:pt x="119" y="218"/>
                </a:lnTo>
                <a:lnTo>
                  <a:pt x="119" y="222"/>
                </a:lnTo>
                <a:lnTo>
                  <a:pt x="119" y="222"/>
                </a:lnTo>
                <a:lnTo>
                  <a:pt x="123" y="221"/>
                </a:lnTo>
                <a:lnTo>
                  <a:pt x="128" y="216"/>
                </a:lnTo>
                <a:lnTo>
                  <a:pt x="134" y="209"/>
                </a:lnTo>
                <a:lnTo>
                  <a:pt x="134" y="209"/>
                </a:lnTo>
                <a:lnTo>
                  <a:pt x="126" y="209"/>
                </a:lnTo>
                <a:lnTo>
                  <a:pt x="117" y="210"/>
                </a:lnTo>
                <a:lnTo>
                  <a:pt x="117" y="210"/>
                </a:lnTo>
                <a:close/>
                <a:moveTo>
                  <a:pt x="221" y="212"/>
                </a:moveTo>
                <a:lnTo>
                  <a:pt x="221" y="212"/>
                </a:lnTo>
                <a:lnTo>
                  <a:pt x="221" y="218"/>
                </a:lnTo>
                <a:lnTo>
                  <a:pt x="221" y="218"/>
                </a:lnTo>
                <a:lnTo>
                  <a:pt x="224" y="218"/>
                </a:lnTo>
                <a:lnTo>
                  <a:pt x="229" y="218"/>
                </a:lnTo>
                <a:lnTo>
                  <a:pt x="229" y="218"/>
                </a:lnTo>
                <a:lnTo>
                  <a:pt x="229" y="213"/>
                </a:lnTo>
                <a:lnTo>
                  <a:pt x="226" y="209"/>
                </a:lnTo>
                <a:lnTo>
                  <a:pt x="226" y="209"/>
                </a:lnTo>
                <a:lnTo>
                  <a:pt x="223" y="210"/>
                </a:lnTo>
                <a:lnTo>
                  <a:pt x="221" y="212"/>
                </a:lnTo>
                <a:lnTo>
                  <a:pt x="221" y="212"/>
                </a:lnTo>
                <a:close/>
                <a:moveTo>
                  <a:pt x="735" y="221"/>
                </a:moveTo>
                <a:lnTo>
                  <a:pt x="735" y="221"/>
                </a:lnTo>
                <a:lnTo>
                  <a:pt x="738" y="221"/>
                </a:lnTo>
                <a:lnTo>
                  <a:pt x="739" y="219"/>
                </a:lnTo>
                <a:lnTo>
                  <a:pt x="739" y="219"/>
                </a:lnTo>
                <a:lnTo>
                  <a:pt x="738" y="213"/>
                </a:lnTo>
                <a:lnTo>
                  <a:pt x="738" y="210"/>
                </a:lnTo>
                <a:lnTo>
                  <a:pt x="736" y="209"/>
                </a:lnTo>
                <a:lnTo>
                  <a:pt x="736" y="209"/>
                </a:lnTo>
                <a:lnTo>
                  <a:pt x="736" y="215"/>
                </a:lnTo>
                <a:lnTo>
                  <a:pt x="735" y="221"/>
                </a:lnTo>
                <a:lnTo>
                  <a:pt x="735" y="221"/>
                </a:lnTo>
                <a:close/>
                <a:moveTo>
                  <a:pt x="416" y="212"/>
                </a:moveTo>
                <a:lnTo>
                  <a:pt x="416" y="212"/>
                </a:lnTo>
                <a:lnTo>
                  <a:pt x="419" y="212"/>
                </a:lnTo>
                <a:lnTo>
                  <a:pt x="422" y="212"/>
                </a:lnTo>
                <a:lnTo>
                  <a:pt x="422" y="212"/>
                </a:lnTo>
                <a:lnTo>
                  <a:pt x="419" y="210"/>
                </a:lnTo>
                <a:lnTo>
                  <a:pt x="418" y="210"/>
                </a:lnTo>
                <a:lnTo>
                  <a:pt x="416" y="212"/>
                </a:lnTo>
                <a:lnTo>
                  <a:pt x="416" y="212"/>
                </a:lnTo>
                <a:close/>
                <a:moveTo>
                  <a:pt x="431" y="212"/>
                </a:moveTo>
                <a:lnTo>
                  <a:pt x="431" y="212"/>
                </a:lnTo>
                <a:lnTo>
                  <a:pt x="438" y="213"/>
                </a:lnTo>
                <a:lnTo>
                  <a:pt x="441" y="215"/>
                </a:lnTo>
                <a:lnTo>
                  <a:pt x="442" y="213"/>
                </a:lnTo>
                <a:lnTo>
                  <a:pt x="442" y="213"/>
                </a:lnTo>
                <a:lnTo>
                  <a:pt x="438" y="212"/>
                </a:lnTo>
                <a:lnTo>
                  <a:pt x="434" y="212"/>
                </a:lnTo>
                <a:lnTo>
                  <a:pt x="431" y="212"/>
                </a:lnTo>
                <a:lnTo>
                  <a:pt x="431" y="212"/>
                </a:lnTo>
                <a:close/>
                <a:moveTo>
                  <a:pt x="511" y="212"/>
                </a:moveTo>
                <a:lnTo>
                  <a:pt x="511" y="212"/>
                </a:lnTo>
                <a:lnTo>
                  <a:pt x="511" y="213"/>
                </a:lnTo>
                <a:lnTo>
                  <a:pt x="514" y="213"/>
                </a:lnTo>
                <a:lnTo>
                  <a:pt x="517" y="212"/>
                </a:lnTo>
                <a:lnTo>
                  <a:pt x="517" y="212"/>
                </a:lnTo>
                <a:lnTo>
                  <a:pt x="514" y="212"/>
                </a:lnTo>
                <a:lnTo>
                  <a:pt x="511" y="212"/>
                </a:lnTo>
                <a:lnTo>
                  <a:pt x="511" y="212"/>
                </a:lnTo>
                <a:close/>
                <a:moveTo>
                  <a:pt x="99" y="216"/>
                </a:moveTo>
                <a:lnTo>
                  <a:pt x="99" y="216"/>
                </a:lnTo>
                <a:lnTo>
                  <a:pt x="101" y="213"/>
                </a:lnTo>
                <a:lnTo>
                  <a:pt x="101" y="212"/>
                </a:lnTo>
                <a:lnTo>
                  <a:pt x="99" y="212"/>
                </a:lnTo>
                <a:lnTo>
                  <a:pt x="99" y="212"/>
                </a:lnTo>
                <a:lnTo>
                  <a:pt x="99" y="215"/>
                </a:lnTo>
                <a:lnTo>
                  <a:pt x="98" y="215"/>
                </a:lnTo>
                <a:lnTo>
                  <a:pt x="99" y="216"/>
                </a:lnTo>
                <a:lnTo>
                  <a:pt x="99" y="216"/>
                </a:lnTo>
                <a:close/>
                <a:moveTo>
                  <a:pt x="390" y="215"/>
                </a:moveTo>
                <a:lnTo>
                  <a:pt x="390" y="215"/>
                </a:lnTo>
                <a:lnTo>
                  <a:pt x="389" y="213"/>
                </a:lnTo>
                <a:lnTo>
                  <a:pt x="386" y="213"/>
                </a:lnTo>
                <a:lnTo>
                  <a:pt x="386" y="213"/>
                </a:lnTo>
                <a:lnTo>
                  <a:pt x="386" y="212"/>
                </a:lnTo>
                <a:lnTo>
                  <a:pt x="384" y="212"/>
                </a:lnTo>
                <a:lnTo>
                  <a:pt x="384" y="212"/>
                </a:lnTo>
                <a:lnTo>
                  <a:pt x="383" y="212"/>
                </a:lnTo>
                <a:lnTo>
                  <a:pt x="381" y="212"/>
                </a:lnTo>
                <a:lnTo>
                  <a:pt x="380" y="213"/>
                </a:lnTo>
                <a:lnTo>
                  <a:pt x="378" y="215"/>
                </a:lnTo>
                <a:lnTo>
                  <a:pt x="378" y="215"/>
                </a:lnTo>
                <a:lnTo>
                  <a:pt x="387" y="215"/>
                </a:lnTo>
                <a:lnTo>
                  <a:pt x="392" y="215"/>
                </a:lnTo>
                <a:lnTo>
                  <a:pt x="390" y="215"/>
                </a:lnTo>
                <a:lnTo>
                  <a:pt x="390" y="215"/>
                </a:lnTo>
                <a:close/>
                <a:moveTo>
                  <a:pt x="151" y="215"/>
                </a:moveTo>
                <a:lnTo>
                  <a:pt x="151" y="215"/>
                </a:lnTo>
                <a:lnTo>
                  <a:pt x="149" y="218"/>
                </a:lnTo>
                <a:lnTo>
                  <a:pt x="149" y="221"/>
                </a:lnTo>
                <a:lnTo>
                  <a:pt x="149" y="221"/>
                </a:lnTo>
                <a:lnTo>
                  <a:pt x="152" y="221"/>
                </a:lnTo>
                <a:lnTo>
                  <a:pt x="157" y="219"/>
                </a:lnTo>
                <a:lnTo>
                  <a:pt x="157" y="219"/>
                </a:lnTo>
                <a:lnTo>
                  <a:pt x="157" y="216"/>
                </a:lnTo>
                <a:lnTo>
                  <a:pt x="157" y="215"/>
                </a:lnTo>
                <a:lnTo>
                  <a:pt x="157" y="213"/>
                </a:lnTo>
                <a:lnTo>
                  <a:pt x="157" y="213"/>
                </a:lnTo>
                <a:lnTo>
                  <a:pt x="155" y="212"/>
                </a:lnTo>
                <a:lnTo>
                  <a:pt x="154" y="213"/>
                </a:lnTo>
                <a:lnTo>
                  <a:pt x="151" y="215"/>
                </a:lnTo>
                <a:lnTo>
                  <a:pt x="151" y="215"/>
                </a:lnTo>
                <a:close/>
                <a:moveTo>
                  <a:pt x="587" y="213"/>
                </a:moveTo>
                <a:lnTo>
                  <a:pt x="587" y="213"/>
                </a:lnTo>
                <a:lnTo>
                  <a:pt x="587" y="219"/>
                </a:lnTo>
                <a:lnTo>
                  <a:pt x="587" y="219"/>
                </a:lnTo>
                <a:lnTo>
                  <a:pt x="588" y="218"/>
                </a:lnTo>
                <a:lnTo>
                  <a:pt x="588" y="216"/>
                </a:lnTo>
                <a:lnTo>
                  <a:pt x="588" y="212"/>
                </a:lnTo>
                <a:lnTo>
                  <a:pt x="588" y="212"/>
                </a:lnTo>
                <a:lnTo>
                  <a:pt x="588" y="213"/>
                </a:lnTo>
                <a:lnTo>
                  <a:pt x="587" y="213"/>
                </a:lnTo>
                <a:lnTo>
                  <a:pt x="587" y="213"/>
                </a:lnTo>
                <a:close/>
                <a:moveTo>
                  <a:pt x="133" y="219"/>
                </a:moveTo>
                <a:lnTo>
                  <a:pt x="133" y="219"/>
                </a:lnTo>
                <a:lnTo>
                  <a:pt x="136" y="216"/>
                </a:lnTo>
                <a:lnTo>
                  <a:pt x="139" y="213"/>
                </a:lnTo>
                <a:lnTo>
                  <a:pt x="139" y="213"/>
                </a:lnTo>
                <a:lnTo>
                  <a:pt x="134" y="215"/>
                </a:lnTo>
                <a:lnTo>
                  <a:pt x="133" y="219"/>
                </a:lnTo>
                <a:lnTo>
                  <a:pt x="133" y="219"/>
                </a:lnTo>
                <a:close/>
                <a:moveTo>
                  <a:pt x="210" y="215"/>
                </a:moveTo>
                <a:lnTo>
                  <a:pt x="210" y="215"/>
                </a:lnTo>
                <a:lnTo>
                  <a:pt x="210" y="218"/>
                </a:lnTo>
                <a:lnTo>
                  <a:pt x="212" y="219"/>
                </a:lnTo>
                <a:lnTo>
                  <a:pt x="212" y="219"/>
                </a:lnTo>
                <a:lnTo>
                  <a:pt x="213" y="219"/>
                </a:lnTo>
                <a:lnTo>
                  <a:pt x="215" y="218"/>
                </a:lnTo>
                <a:lnTo>
                  <a:pt x="215" y="218"/>
                </a:lnTo>
                <a:lnTo>
                  <a:pt x="215" y="216"/>
                </a:lnTo>
                <a:lnTo>
                  <a:pt x="215" y="213"/>
                </a:lnTo>
                <a:lnTo>
                  <a:pt x="215" y="213"/>
                </a:lnTo>
                <a:lnTo>
                  <a:pt x="213" y="213"/>
                </a:lnTo>
                <a:lnTo>
                  <a:pt x="210" y="215"/>
                </a:lnTo>
                <a:lnTo>
                  <a:pt x="210" y="215"/>
                </a:lnTo>
                <a:close/>
                <a:moveTo>
                  <a:pt x="358" y="215"/>
                </a:moveTo>
                <a:lnTo>
                  <a:pt x="358" y="215"/>
                </a:lnTo>
                <a:lnTo>
                  <a:pt x="363" y="215"/>
                </a:lnTo>
                <a:lnTo>
                  <a:pt x="364" y="215"/>
                </a:lnTo>
                <a:lnTo>
                  <a:pt x="364" y="215"/>
                </a:lnTo>
                <a:lnTo>
                  <a:pt x="361" y="213"/>
                </a:lnTo>
                <a:lnTo>
                  <a:pt x="360" y="213"/>
                </a:lnTo>
                <a:lnTo>
                  <a:pt x="358" y="215"/>
                </a:lnTo>
                <a:lnTo>
                  <a:pt x="358" y="215"/>
                </a:lnTo>
                <a:close/>
                <a:moveTo>
                  <a:pt x="483" y="218"/>
                </a:moveTo>
                <a:lnTo>
                  <a:pt x="483" y="218"/>
                </a:lnTo>
                <a:lnTo>
                  <a:pt x="483" y="215"/>
                </a:lnTo>
                <a:lnTo>
                  <a:pt x="483" y="215"/>
                </a:lnTo>
                <a:lnTo>
                  <a:pt x="473" y="213"/>
                </a:lnTo>
                <a:lnTo>
                  <a:pt x="473" y="213"/>
                </a:lnTo>
                <a:lnTo>
                  <a:pt x="474" y="216"/>
                </a:lnTo>
                <a:lnTo>
                  <a:pt x="477" y="216"/>
                </a:lnTo>
                <a:lnTo>
                  <a:pt x="483" y="218"/>
                </a:lnTo>
                <a:lnTo>
                  <a:pt x="483" y="218"/>
                </a:lnTo>
                <a:close/>
                <a:moveTo>
                  <a:pt x="206" y="218"/>
                </a:moveTo>
                <a:lnTo>
                  <a:pt x="206" y="218"/>
                </a:lnTo>
                <a:lnTo>
                  <a:pt x="206" y="216"/>
                </a:lnTo>
                <a:lnTo>
                  <a:pt x="206" y="215"/>
                </a:lnTo>
                <a:lnTo>
                  <a:pt x="206" y="215"/>
                </a:lnTo>
                <a:lnTo>
                  <a:pt x="206" y="215"/>
                </a:lnTo>
                <a:lnTo>
                  <a:pt x="204" y="216"/>
                </a:lnTo>
                <a:lnTo>
                  <a:pt x="204" y="218"/>
                </a:lnTo>
                <a:lnTo>
                  <a:pt x="206" y="218"/>
                </a:lnTo>
                <a:lnTo>
                  <a:pt x="206" y="218"/>
                </a:lnTo>
                <a:close/>
                <a:moveTo>
                  <a:pt x="503" y="216"/>
                </a:moveTo>
                <a:lnTo>
                  <a:pt x="503" y="216"/>
                </a:lnTo>
                <a:lnTo>
                  <a:pt x="503" y="219"/>
                </a:lnTo>
                <a:lnTo>
                  <a:pt x="503" y="222"/>
                </a:lnTo>
                <a:lnTo>
                  <a:pt x="503" y="222"/>
                </a:lnTo>
                <a:lnTo>
                  <a:pt x="509" y="224"/>
                </a:lnTo>
                <a:lnTo>
                  <a:pt x="515" y="224"/>
                </a:lnTo>
                <a:lnTo>
                  <a:pt x="520" y="224"/>
                </a:lnTo>
                <a:lnTo>
                  <a:pt x="526" y="221"/>
                </a:lnTo>
                <a:lnTo>
                  <a:pt x="526" y="221"/>
                </a:lnTo>
                <a:lnTo>
                  <a:pt x="521" y="218"/>
                </a:lnTo>
                <a:lnTo>
                  <a:pt x="515" y="218"/>
                </a:lnTo>
                <a:lnTo>
                  <a:pt x="503" y="216"/>
                </a:lnTo>
                <a:lnTo>
                  <a:pt x="503" y="216"/>
                </a:lnTo>
                <a:close/>
                <a:moveTo>
                  <a:pt x="56" y="219"/>
                </a:moveTo>
                <a:lnTo>
                  <a:pt x="56" y="219"/>
                </a:lnTo>
                <a:lnTo>
                  <a:pt x="56" y="221"/>
                </a:lnTo>
                <a:lnTo>
                  <a:pt x="58" y="221"/>
                </a:lnTo>
                <a:lnTo>
                  <a:pt x="58" y="221"/>
                </a:lnTo>
                <a:lnTo>
                  <a:pt x="59" y="218"/>
                </a:lnTo>
                <a:lnTo>
                  <a:pt x="59" y="218"/>
                </a:lnTo>
                <a:lnTo>
                  <a:pt x="58" y="216"/>
                </a:lnTo>
                <a:lnTo>
                  <a:pt x="58" y="216"/>
                </a:lnTo>
                <a:lnTo>
                  <a:pt x="56" y="218"/>
                </a:lnTo>
                <a:lnTo>
                  <a:pt x="56" y="219"/>
                </a:lnTo>
                <a:lnTo>
                  <a:pt x="56" y="219"/>
                </a:lnTo>
                <a:close/>
                <a:moveTo>
                  <a:pt x="616" y="234"/>
                </a:moveTo>
                <a:lnTo>
                  <a:pt x="616" y="234"/>
                </a:lnTo>
                <a:lnTo>
                  <a:pt x="613" y="224"/>
                </a:lnTo>
                <a:lnTo>
                  <a:pt x="611" y="219"/>
                </a:lnTo>
                <a:lnTo>
                  <a:pt x="608" y="216"/>
                </a:lnTo>
                <a:lnTo>
                  <a:pt x="608" y="216"/>
                </a:lnTo>
                <a:lnTo>
                  <a:pt x="607" y="219"/>
                </a:lnTo>
                <a:lnTo>
                  <a:pt x="605" y="222"/>
                </a:lnTo>
                <a:lnTo>
                  <a:pt x="607" y="228"/>
                </a:lnTo>
                <a:lnTo>
                  <a:pt x="611" y="233"/>
                </a:lnTo>
                <a:lnTo>
                  <a:pt x="613" y="234"/>
                </a:lnTo>
                <a:lnTo>
                  <a:pt x="616" y="234"/>
                </a:lnTo>
                <a:lnTo>
                  <a:pt x="616" y="234"/>
                </a:lnTo>
                <a:close/>
                <a:moveTo>
                  <a:pt x="192" y="219"/>
                </a:moveTo>
                <a:lnTo>
                  <a:pt x="192" y="219"/>
                </a:lnTo>
                <a:lnTo>
                  <a:pt x="198" y="219"/>
                </a:lnTo>
                <a:lnTo>
                  <a:pt x="198" y="219"/>
                </a:lnTo>
                <a:lnTo>
                  <a:pt x="198" y="218"/>
                </a:lnTo>
                <a:lnTo>
                  <a:pt x="198" y="218"/>
                </a:lnTo>
                <a:lnTo>
                  <a:pt x="194" y="218"/>
                </a:lnTo>
                <a:lnTo>
                  <a:pt x="192" y="218"/>
                </a:lnTo>
                <a:lnTo>
                  <a:pt x="192" y="219"/>
                </a:lnTo>
                <a:lnTo>
                  <a:pt x="192" y="219"/>
                </a:lnTo>
                <a:close/>
                <a:moveTo>
                  <a:pt x="280" y="219"/>
                </a:moveTo>
                <a:lnTo>
                  <a:pt x="280" y="219"/>
                </a:lnTo>
                <a:lnTo>
                  <a:pt x="282" y="221"/>
                </a:lnTo>
                <a:lnTo>
                  <a:pt x="284" y="222"/>
                </a:lnTo>
                <a:lnTo>
                  <a:pt x="288" y="222"/>
                </a:lnTo>
                <a:lnTo>
                  <a:pt x="294" y="221"/>
                </a:lnTo>
                <a:lnTo>
                  <a:pt x="297" y="218"/>
                </a:lnTo>
                <a:lnTo>
                  <a:pt x="297" y="218"/>
                </a:lnTo>
                <a:lnTo>
                  <a:pt x="293" y="218"/>
                </a:lnTo>
                <a:lnTo>
                  <a:pt x="288" y="219"/>
                </a:lnTo>
                <a:lnTo>
                  <a:pt x="285" y="219"/>
                </a:lnTo>
                <a:lnTo>
                  <a:pt x="280" y="219"/>
                </a:lnTo>
                <a:lnTo>
                  <a:pt x="280" y="219"/>
                </a:lnTo>
                <a:close/>
                <a:moveTo>
                  <a:pt x="130" y="222"/>
                </a:moveTo>
                <a:lnTo>
                  <a:pt x="130" y="222"/>
                </a:lnTo>
                <a:lnTo>
                  <a:pt x="139" y="222"/>
                </a:lnTo>
                <a:lnTo>
                  <a:pt x="139" y="222"/>
                </a:lnTo>
                <a:lnTo>
                  <a:pt x="139" y="219"/>
                </a:lnTo>
                <a:lnTo>
                  <a:pt x="139" y="219"/>
                </a:lnTo>
                <a:lnTo>
                  <a:pt x="137" y="218"/>
                </a:lnTo>
                <a:lnTo>
                  <a:pt x="137" y="218"/>
                </a:lnTo>
                <a:lnTo>
                  <a:pt x="134" y="221"/>
                </a:lnTo>
                <a:lnTo>
                  <a:pt x="130" y="222"/>
                </a:lnTo>
                <a:lnTo>
                  <a:pt x="130" y="222"/>
                </a:lnTo>
                <a:close/>
                <a:moveTo>
                  <a:pt x="380" y="227"/>
                </a:moveTo>
                <a:lnTo>
                  <a:pt x="380" y="227"/>
                </a:lnTo>
                <a:lnTo>
                  <a:pt x="389" y="231"/>
                </a:lnTo>
                <a:lnTo>
                  <a:pt x="393" y="231"/>
                </a:lnTo>
                <a:lnTo>
                  <a:pt x="399" y="231"/>
                </a:lnTo>
                <a:lnTo>
                  <a:pt x="399" y="231"/>
                </a:lnTo>
                <a:lnTo>
                  <a:pt x="399" y="225"/>
                </a:lnTo>
                <a:lnTo>
                  <a:pt x="399" y="219"/>
                </a:lnTo>
                <a:lnTo>
                  <a:pt x="399" y="219"/>
                </a:lnTo>
                <a:lnTo>
                  <a:pt x="389" y="219"/>
                </a:lnTo>
                <a:lnTo>
                  <a:pt x="380" y="218"/>
                </a:lnTo>
                <a:lnTo>
                  <a:pt x="380" y="218"/>
                </a:lnTo>
                <a:lnTo>
                  <a:pt x="380" y="222"/>
                </a:lnTo>
                <a:lnTo>
                  <a:pt x="380" y="227"/>
                </a:lnTo>
                <a:lnTo>
                  <a:pt x="380" y="227"/>
                </a:lnTo>
                <a:close/>
                <a:moveTo>
                  <a:pt x="497" y="221"/>
                </a:moveTo>
                <a:lnTo>
                  <a:pt x="497" y="221"/>
                </a:lnTo>
                <a:lnTo>
                  <a:pt x="497" y="219"/>
                </a:lnTo>
                <a:lnTo>
                  <a:pt x="494" y="218"/>
                </a:lnTo>
                <a:lnTo>
                  <a:pt x="494" y="218"/>
                </a:lnTo>
                <a:lnTo>
                  <a:pt x="495" y="221"/>
                </a:lnTo>
                <a:lnTo>
                  <a:pt x="497" y="221"/>
                </a:lnTo>
                <a:lnTo>
                  <a:pt x="497" y="221"/>
                </a:lnTo>
                <a:close/>
                <a:moveTo>
                  <a:pt x="354" y="219"/>
                </a:moveTo>
                <a:lnTo>
                  <a:pt x="354" y="219"/>
                </a:lnTo>
                <a:lnTo>
                  <a:pt x="357" y="225"/>
                </a:lnTo>
                <a:lnTo>
                  <a:pt x="360" y="230"/>
                </a:lnTo>
                <a:lnTo>
                  <a:pt x="366" y="231"/>
                </a:lnTo>
                <a:lnTo>
                  <a:pt x="372" y="231"/>
                </a:lnTo>
                <a:lnTo>
                  <a:pt x="372" y="231"/>
                </a:lnTo>
                <a:lnTo>
                  <a:pt x="372" y="227"/>
                </a:lnTo>
                <a:lnTo>
                  <a:pt x="370" y="224"/>
                </a:lnTo>
                <a:lnTo>
                  <a:pt x="366" y="219"/>
                </a:lnTo>
                <a:lnTo>
                  <a:pt x="366" y="219"/>
                </a:lnTo>
                <a:lnTo>
                  <a:pt x="363" y="219"/>
                </a:lnTo>
                <a:lnTo>
                  <a:pt x="360" y="219"/>
                </a:lnTo>
                <a:lnTo>
                  <a:pt x="357" y="219"/>
                </a:lnTo>
                <a:lnTo>
                  <a:pt x="354" y="219"/>
                </a:lnTo>
                <a:lnTo>
                  <a:pt x="354" y="219"/>
                </a:lnTo>
                <a:close/>
                <a:moveTo>
                  <a:pt x="160" y="224"/>
                </a:moveTo>
                <a:lnTo>
                  <a:pt x="160" y="224"/>
                </a:lnTo>
                <a:lnTo>
                  <a:pt x="160" y="230"/>
                </a:lnTo>
                <a:lnTo>
                  <a:pt x="160" y="230"/>
                </a:lnTo>
                <a:lnTo>
                  <a:pt x="175" y="228"/>
                </a:lnTo>
                <a:lnTo>
                  <a:pt x="175" y="228"/>
                </a:lnTo>
                <a:lnTo>
                  <a:pt x="175" y="224"/>
                </a:lnTo>
                <a:lnTo>
                  <a:pt x="177" y="221"/>
                </a:lnTo>
                <a:lnTo>
                  <a:pt x="175" y="219"/>
                </a:lnTo>
                <a:lnTo>
                  <a:pt x="175" y="219"/>
                </a:lnTo>
                <a:lnTo>
                  <a:pt x="174" y="222"/>
                </a:lnTo>
                <a:lnTo>
                  <a:pt x="169" y="222"/>
                </a:lnTo>
                <a:lnTo>
                  <a:pt x="160" y="224"/>
                </a:lnTo>
                <a:lnTo>
                  <a:pt x="160" y="224"/>
                </a:lnTo>
                <a:close/>
                <a:moveTo>
                  <a:pt x="409" y="228"/>
                </a:moveTo>
                <a:lnTo>
                  <a:pt x="409" y="228"/>
                </a:lnTo>
                <a:lnTo>
                  <a:pt x="412" y="228"/>
                </a:lnTo>
                <a:lnTo>
                  <a:pt x="415" y="228"/>
                </a:lnTo>
                <a:lnTo>
                  <a:pt x="415" y="228"/>
                </a:lnTo>
                <a:lnTo>
                  <a:pt x="415" y="225"/>
                </a:lnTo>
                <a:lnTo>
                  <a:pt x="413" y="222"/>
                </a:lnTo>
                <a:lnTo>
                  <a:pt x="409" y="219"/>
                </a:lnTo>
                <a:lnTo>
                  <a:pt x="409" y="219"/>
                </a:lnTo>
                <a:lnTo>
                  <a:pt x="409" y="228"/>
                </a:lnTo>
                <a:lnTo>
                  <a:pt x="409" y="228"/>
                </a:lnTo>
                <a:close/>
                <a:moveTo>
                  <a:pt x="430" y="225"/>
                </a:moveTo>
                <a:lnTo>
                  <a:pt x="430" y="225"/>
                </a:lnTo>
                <a:lnTo>
                  <a:pt x="428" y="224"/>
                </a:lnTo>
                <a:lnTo>
                  <a:pt x="428" y="221"/>
                </a:lnTo>
                <a:lnTo>
                  <a:pt x="428" y="221"/>
                </a:lnTo>
                <a:lnTo>
                  <a:pt x="424" y="219"/>
                </a:lnTo>
                <a:lnTo>
                  <a:pt x="419" y="219"/>
                </a:lnTo>
                <a:lnTo>
                  <a:pt x="419" y="219"/>
                </a:lnTo>
                <a:lnTo>
                  <a:pt x="419" y="224"/>
                </a:lnTo>
                <a:lnTo>
                  <a:pt x="422" y="225"/>
                </a:lnTo>
                <a:lnTo>
                  <a:pt x="425" y="227"/>
                </a:lnTo>
                <a:lnTo>
                  <a:pt x="430" y="225"/>
                </a:lnTo>
                <a:lnTo>
                  <a:pt x="430" y="225"/>
                </a:lnTo>
                <a:close/>
                <a:moveTo>
                  <a:pt x="236" y="225"/>
                </a:moveTo>
                <a:lnTo>
                  <a:pt x="236" y="225"/>
                </a:lnTo>
                <a:lnTo>
                  <a:pt x="244" y="224"/>
                </a:lnTo>
                <a:lnTo>
                  <a:pt x="250" y="221"/>
                </a:lnTo>
                <a:lnTo>
                  <a:pt x="250" y="221"/>
                </a:lnTo>
                <a:lnTo>
                  <a:pt x="241" y="221"/>
                </a:lnTo>
                <a:lnTo>
                  <a:pt x="238" y="222"/>
                </a:lnTo>
                <a:lnTo>
                  <a:pt x="236" y="224"/>
                </a:lnTo>
                <a:lnTo>
                  <a:pt x="236" y="225"/>
                </a:lnTo>
                <a:lnTo>
                  <a:pt x="236" y="225"/>
                </a:lnTo>
                <a:close/>
                <a:moveTo>
                  <a:pt x="274" y="225"/>
                </a:moveTo>
                <a:lnTo>
                  <a:pt x="274" y="225"/>
                </a:lnTo>
                <a:lnTo>
                  <a:pt x="276" y="224"/>
                </a:lnTo>
                <a:lnTo>
                  <a:pt x="276" y="224"/>
                </a:lnTo>
                <a:lnTo>
                  <a:pt x="274" y="222"/>
                </a:lnTo>
                <a:lnTo>
                  <a:pt x="274" y="221"/>
                </a:lnTo>
                <a:lnTo>
                  <a:pt x="274" y="221"/>
                </a:lnTo>
                <a:lnTo>
                  <a:pt x="274" y="224"/>
                </a:lnTo>
                <a:lnTo>
                  <a:pt x="274" y="224"/>
                </a:lnTo>
                <a:lnTo>
                  <a:pt x="274" y="225"/>
                </a:lnTo>
                <a:lnTo>
                  <a:pt x="274" y="225"/>
                </a:lnTo>
                <a:close/>
                <a:moveTo>
                  <a:pt x="434" y="225"/>
                </a:moveTo>
                <a:lnTo>
                  <a:pt x="434" y="225"/>
                </a:lnTo>
                <a:lnTo>
                  <a:pt x="438" y="224"/>
                </a:lnTo>
                <a:lnTo>
                  <a:pt x="441" y="224"/>
                </a:lnTo>
                <a:lnTo>
                  <a:pt x="445" y="224"/>
                </a:lnTo>
                <a:lnTo>
                  <a:pt x="447" y="222"/>
                </a:lnTo>
                <a:lnTo>
                  <a:pt x="447" y="222"/>
                </a:lnTo>
                <a:lnTo>
                  <a:pt x="441" y="222"/>
                </a:lnTo>
                <a:lnTo>
                  <a:pt x="433" y="221"/>
                </a:lnTo>
                <a:lnTo>
                  <a:pt x="433" y="221"/>
                </a:lnTo>
                <a:lnTo>
                  <a:pt x="433" y="222"/>
                </a:lnTo>
                <a:lnTo>
                  <a:pt x="434" y="225"/>
                </a:lnTo>
                <a:lnTo>
                  <a:pt x="434" y="225"/>
                </a:lnTo>
                <a:close/>
                <a:moveTo>
                  <a:pt x="98" y="227"/>
                </a:moveTo>
                <a:lnTo>
                  <a:pt x="98" y="227"/>
                </a:lnTo>
                <a:lnTo>
                  <a:pt x="101" y="227"/>
                </a:lnTo>
                <a:lnTo>
                  <a:pt x="101" y="227"/>
                </a:lnTo>
                <a:lnTo>
                  <a:pt x="101" y="224"/>
                </a:lnTo>
                <a:lnTo>
                  <a:pt x="99" y="222"/>
                </a:lnTo>
                <a:lnTo>
                  <a:pt x="99" y="222"/>
                </a:lnTo>
                <a:lnTo>
                  <a:pt x="101" y="222"/>
                </a:lnTo>
                <a:lnTo>
                  <a:pt x="101" y="221"/>
                </a:lnTo>
                <a:lnTo>
                  <a:pt x="101" y="221"/>
                </a:lnTo>
                <a:lnTo>
                  <a:pt x="99" y="222"/>
                </a:lnTo>
                <a:lnTo>
                  <a:pt x="98" y="222"/>
                </a:lnTo>
                <a:lnTo>
                  <a:pt x="98" y="227"/>
                </a:lnTo>
                <a:lnTo>
                  <a:pt x="98" y="227"/>
                </a:lnTo>
                <a:close/>
                <a:moveTo>
                  <a:pt x="335" y="227"/>
                </a:moveTo>
                <a:lnTo>
                  <a:pt x="335" y="227"/>
                </a:lnTo>
                <a:lnTo>
                  <a:pt x="335" y="224"/>
                </a:lnTo>
                <a:lnTo>
                  <a:pt x="335" y="221"/>
                </a:lnTo>
                <a:lnTo>
                  <a:pt x="335" y="221"/>
                </a:lnTo>
                <a:lnTo>
                  <a:pt x="334" y="221"/>
                </a:lnTo>
                <a:lnTo>
                  <a:pt x="334" y="221"/>
                </a:lnTo>
                <a:lnTo>
                  <a:pt x="334" y="225"/>
                </a:lnTo>
                <a:lnTo>
                  <a:pt x="334" y="227"/>
                </a:lnTo>
                <a:lnTo>
                  <a:pt x="335" y="227"/>
                </a:lnTo>
                <a:lnTo>
                  <a:pt x="335" y="227"/>
                </a:lnTo>
                <a:close/>
                <a:moveTo>
                  <a:pt x="593" y="228"/>
                </a:moveTo>
                <a:lnTo>
                  <a:pt x="593" y="228"/>
                </a:lnTo>
                <a:lnTo>
                  <a:pt x="596" y="228"/>
                </a:lnTo>
                <a:lnTo>
                  <a:pt x="599" y="228"/>
                </a:lnTo>
                <a:lnTo>
                  <a:pt x="599" y="228"/>
                </a:lnTo>
                <a:lnTo>
                  <a:pt x="599" y="225"/>
                </a:lnTo>
                <a:lnTo>
                  <a:pt x="598" y="224"/>
                </a:lnTo>
                <a:lnTo>
                  <a:pt x="595" y="222"/>
                </a:lnTo>
                <a:lnTo>
                  <a:pt x="595" y="222"/>
                </a:lnTo>
                <a:lnTo>
                  <a:pt x="593" y="224"/>
                </a:lnTo>
                <a:lnTo>
                  <a:pt x="593" y="225"/>
                </a:lnTo>
                <a:lnTo>
                  <a:pt x="593" y="228"/>
                </a:lnTo>
                <a:lnTo>
                  <a:pt x="593" y="228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1"/>
                </a:lnTo>
                <a:lnTo>
                  <a:pt x="56" y="225"/>
                </a:lnTo>
                <a:lnTo>
                  <a:pt x="56" y="225"/>
                </a:lnTo>
                <a:lnTo>
                  <a:pt x="55" y="224"/>
                </a:lnTo>
                <a:lnTo>
                  <a:pt x="53" y="224"/>
                </a:lnTo>
                <a:lnTo>
                  <a:pt x="53" y="222"/>
                </a:lnTo>
                <a:lnTo>
                  <a:pt x="52" y="222"/>
                </a:lnTo>
                <a:lnTo>
                  <a:pt x="52" y="222"/>
                </a:lnTo>
                <a:lnTo>
                  <a:pt x="50" y="231"/>
                </a:lnTo>
                <a:lnTo>
                  <a:pt x="50" y="234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219" y="228"/>
                </a:moveTo>
                <a:lnTo>
                  <a:pt x="219" y="228"/>
                </a:lnTo>
                <a:lnTo>
                  <a:pt x="226" y="228"/>
                </a:lnTo>
                <a:lnTo>
                  <a:pt x="230" y="227"/>
                </a:lnTo>
                <a:lnTo>
                  <a:pt x="230" y="227"/>
                </a:lnTo>
                <a:lnTo>
                  <a:pt x="230" y="224"/>
                </a:lnTo>
                <a:lnTo>
                  <a:pt x="229" y="222"/>
                </a:lnTo>
                <a:lnTo>
                  <a:pt x="229" y="222"/>
                </a:lnTo>
                <a:lnTo>
                  <a:pt x="223" y="224"/>
                </a:lnTo>
                <a:lnTo>
                  <a:pt x="221" y="225"/>
                </a:lnTo>
                <a:lnTo>
                  <a:pt x="219" y="228"/>
                </a:lnTo>
                <a:lnTo>
                  <a:pt x="219" y="228"/>
                </a:lnTo>
                <a:close/>
                <a:moveTo>
                  <a:pt x="317" y="225"/>
                </a:moveTo>
                <a:lnTo>
                  <a:pt x="317" y="225"/>
                </a:lnTo>
                <a:lnTo>
                  <a:pt x="319" y="227"/>
                </a:lnTo>
                <a:lnTo>
                  <a:pt x="322" y="227"/>
                </a:lnTo>
                <a:lnTo>
                  <a:pt x="329" y="227"/>
                </a:lnTo>
                <a:lnTo>
                  <a:pt x="329" y="227"/>
                </a:lnTo>
                <a:lnTo>
                  <a:pt x="328" y="224"/>
                </a:lnTo>
                <a:lnTo>
                  <a:pt x="328" y="222"/>
                </a:lnTo>
                <a:lnTo>
                  <a:pt x="328" y="222"/>
                </a:lnTo>
                <a:lnTo>
                  <a:pt x="322" y="222"/>
                </a:lnTo>
                <a:lnTo>
                  <a:pt x="319" y="222"/>
                </a:lnTo>
                <a:lnTo>
                  <a:pt x="317" y="225"/>
                </a:lnTo>
                <a:lnTo>
                  <a:pt x="317" y="225"/>
                </a:lnTo>
                <a:close/>
                <a:moveTo>
                  <a:pt x="630" y="227"/>
                </a:moveTo>
                <a:lnTo>
                  <a:pt x="630" y="227"/>
                </a:lnTo>
                <a:lnTo>
                  <a:pt x="634" y="227"/>
                </a:lnTo>
                <a:lnTo>
                  <a:pt x="637" y="228"/>
                </a:lnTo>
                <a:lnTo>
                  <a:pt x="637" y="228"/>
                </a:lnTo>
                <a:lnTo>
                  <a:pt x="637" y="225"/>
                </a:lnTo>
                <a:lnTo>
                  <a:pt x="639" y="224"/>
                </a:lnTo>
                <a:lnTo>
                  <a:pt x="639" y="224"/>
                </a:lnTo>
                <a:lnTo>
                  <a:pt x="634" y="222"/>
                </a:lnTo>
                <a:lnTo>
                  <a:pt x="630" y="222"/>
                </a:lnTo>
                <a:lnTo>
                  <a:pt x="630" y="222"/>
                </a:lnTo>
                <a:lnTo>
                  <a:pt x="630" y="227"/>
                </a:lnTo>
                <a:lnTo>
                  <a:pt x="630" y="227"/>
                </a:lnTo>
                <a:close/>
                <a:moveTo>
                  <a:pt x="701" y="245"/>
                </a:moveTo>
                <a:lnTo>
                  <a:pt x="701" y="245"/>
                </a:lnTo>
                <a:lnTo>
                  <a:pt x="698" y="236"/>
                </a:lnTo>
                <a:lnTo>
                  <a:pt x="697" y="231"/>
                </a:lnTo>
                <a:lnTo>
                  <a:pt x="697" y="227"/>
                </a:lnTo>
                <a:lnTo>
                  <a:pt x="697" y="227"/>
                </a:lnTo>
                <a:lnTo>
                  <a:pt x="694" y="227"/>
                </a:lnTo>
                <a:lnTo>
                  <a:pt x="694" y="225"/>
                </a:lnTo>
                <a:lnTo>
                  <a:pt x="692" y="224"/>
                </a:lnTo>
                <a:lnTo>
                  <a:pt x="691" y="222"/>
                </a:lnTo>
                <a:lnTo>
                  <a:pt x="691" y="222"/>
                </a:lnTo>
                <a:lnTo>
                  <a:pt x="691" y="230"/>
                </a:lnTo>
                <a:lnTo>
                  <a:pt x="692" y="237"/>
                </a:lnTo>
                <a:lnTo>
                  <a:pt x="697" y="244"/>
                </a:lnTo>
                <a:lnTo>
                  <a:pt x="700" y="245"/>
                </a:lnTo>
                <a:lnTo>
                  <a:pt x="701" y="245"/>
                </a:lnTo>
                <a:lnTo>
                  <a:pt x="701" y="245"/>
                </a:lnTo>
                <a:close/>
                <a:moveTo>
                  <a:pt x="264" y="227"/>
                </a:moveTo>
                <a:lnTo>
                  <a:pt x="264" y="227"/>
                </a:lnTo>
                <a:lnTo>
                  <a:pt x="265" y="227"/>
                </a:lnTo>
                <a:lnTo>
                  <a:pt x="268" y="227"/>
                </a:lnTo>
                <a:lnTo>
                  <a:pt x="268" y="227"/>
                </a:lnTo>
                <a:lnTo>
                  <a:pt x="268" y="224"/>
                </a:lnTo>
                <a:lnTo>
                  <a:pt x="267" y="224"/>
                </a:lnTo>
                <a:lnTo>
                  <a:pt x="267" y="224"/>
                </a:lnTo>
                <a:lnTo>
                  <a:pt x="265" y="224"/>
                </a:lnTo>
                <a:lnTo>
                  <a:pt x="264" y="225"/>
                </a:lnTo>
                <a:lnTo>
                  <a:pt x="264" y="227"/>
                </a:lnTo>
                <a:lnTo>
                  <a:pt x="264" y="227"/>
                </a:lnTo>
                <a:close/>
                <a:moveTo>
                  <a:pt x="726" y="227"/>
                </a:moveTo>
                <a:lnTo>
                  <a:pt x="726" y="227"/>
                </a:lnTo>
                <a:lnTo>
                  <a:pt x="726" y="225"/>
                </a:lnTo>
                <a:lnTo>
                  <a:pt x="726" y="224"/>
                </a:lnTo>
                <a:lnTo>
                  <a:pt x="724" y="224"/>
                </a:lnTo>
                <a:lnTo>
                  <a:pt x="724" y="224"/>
                </a:lnTo>
                <a:lnTo>
                  <a:pt x="724" y="225"/>
                </a:lnTo>
                <a:lnTo>
                  <a:pt x="724" y="227"/>
                </a:lnTo>
                <a:lnTo>
                  <a:pt x="726" y="227"/>
                </a:lnTo>
                <a:lnTo>
                  <a:pt x="726" y="227"/>
                </a:lnTo>
                <a:close/>
                <a:moveTo>
                  <a:pt x="308" y="227"/>
                </a:moveTo>
                <a:lnTo>
                  <a:pt x="308" y="227"/>
                </a:lnTo>
                <a:lnTo>
                  <a:pt x="311" y="227"/>
                </a:lnTo>
                <a:lnTo>
                  <a:pt x="311" y="224"/>
                </a:lnTo>
                <a:lnTo>
                  <a:pt x="311" y="224"/>
                </a:lnTo>
                <a:lnTo>
                  <a:pt x="308" y="224"/>
                </a:lnTo>
                <a:lnTo>
                  <a:pt x="308" y="224"/>
                </a:lnTo>
                <a:lnTo>
                  <a:pt x="308" y="227"/>
                </a:lnTo>
                <a:lnTo>
                  <a:pt x="308" y="227"/>
                </a:lnTo>
                <a:close/>
                <a:moveTo>
                  <a:pt x="462" y="245"/>
                </a:moveTo>
                <a:lnTo>
                  <a:pt x="462" y="245"/>
                </a:lnTo>
                <a:lnTo>
                  <a:pt x="466" y="245"/>
                </a:lnTo>
                <a:lnTo>
                  <a:pt x="466" y="245"/>
                </a:lnTo>
                <a:lnTo>
                  <a:pt x="468" y="236"/>
                </a:lnTo>
                <a:lnTo>
                  <a:pt x="468" y="231"/>
                </a:lnTo>
                <a:lnTo>
                  <a:pt x="466" y="225"/>
                </a:lnTo>
                <a:lnTo>
                  <a:pt x="466" y="225"/>
                </a:lnTo>
                <a:lnTo>
                  <a:pt x="463" y="224"/>
                </a:lnTo>
                <a:lnTo>
                  <a:pt x="460" y="225"/>
                </a:lnTo>
                <a:lnTo>
                  <a:pt x="459" y="227"/>
                </a:lnTo>
                <a:lnTo>
                  <a:pt x="459" y="231"/>
                </a:lnTo>
                <a:lnTo>
                  <a:pt x="459" y="239"/>
                </a:lnTo>
                <a:lnTo>
                  <a:pt x="462" y="245"/>
                </a:lnTo>
                <a:lnTo>
                  <a:pt x="462" y="245"/>
                </a:lnTo>
                <a:close/>
                <a:moveTo>
                  <a:pt x="148" y="227"/>
                </a:moveTo>
                <a:lnTo>
                  <a:pt x="148" y="227"/>
                </a:lnTo>
                <a:lnTo>
                  <a:pt x="148" y="228"/>
                </a:lnTo>
                <a:lnTo>
                  <a:pt x="146" y="231"/>
                </a:lnTo>
                <a:lnTo>
                  <a:pt x="146" y="231"/>
                </a:lnTo>
                <a:lnTo>
                  <a:pt x="151" y="231"/>
                </a:lnTo>
                <a:lnTo>
                  <a:pt x="157" y="231"/>
                </a:lnTo>
                <a:lnTo>
                  <a:pt x="157" y="231"/>
                </a:lnTo>
                <a:lnTo>
                  <a:pt x="155" y="228"/>
                </a:lnTo>
                <a:lnTo>
                  <a:pt x="155" y="225"/>
                </a:lnTo>
                <a:lnTo>
                  <a:pt x="155" y="225"/>
                </a:lnTo>
                <a:lnTo>
                  <a:pt x="151" y="225"/>
                </a:lnTo>
                <a:lnTo>
                  <a:pt x="148" y="227"/>
                </a:lnTo>
                <a:lnTo>
                  <a:pt x="148" y="227"/>
                </a:lnTo>
                <a:close/>
                <a:moveTo>
                  <a:pt x="210" y="225"/>
                </a:moveTo>
                <a:lnTo>
                  <a:pt x="210" y="225"/>
                </a:lnTo>
                <a:lnTo>
                  <a:pt x="210" y="228"/>
                </a:lnTo>
                <a:lnTo>
                  <a:pt x="210" y="231"/>
                </a:lnTo>
                <a:lnTo>
                  <a:pt x="210" y="231"/>
                </a:lnTo>
                <a:lnTo>
                  <a:pt x="213" y="231"/>
                </a:lnTo>
                <a:lnTo>
                  <a:pt x="215" y="230"/>
                </a:lnTo>
                <a:lnTo>
                  <a:pt x="215" y="230"/>
                </a:lnTo>
                <a:lnTo>
                  <a:pt x="216" y="227"/>
                </a:lnTo>
                <a:lnTo>
                  <a:pt x="215" y="225"/>
                </a:lnTo>
                <a:lnTo>
                  <a:pt x="215" y="225"/>
                </a:lnTo>
                <a:lnTo>
                  <a:pt x="215" y="225"/>
                </a:lnTo>
                <a:lnTo>
                  <a:pt x="213" y="225"/>
                </a:lnTo>
                <a:lnTo>
                  <a:pt x="213" y="225"/>
                </a:lnTo>
                <a:lnTo>
                  <a:pt x="210" y="225"/>
                </a:lnTo>
                <a:lnTo>
                  <a:pt x="210" y="225"/>
                </a:lnTo>
                <a:close/>
                <a:moveTo>
                  <a:pt x="759" y="228"/>
                </a:moveTo>
                <a:lnTo>
                  <a:pt x="759" y="228"/>
                </a:lnTo>
                <a:lnTo>
                  <a:pt x="759" y="228"/>
                </a:lnTo>
                <a:lnTo>
                  <a:pt x="761" y="227"/>
                </a:lnTo>
                <a:lnTo>
                  <a:pt x="761" y="225"/>
                </a:lnTo>
                <a:lnTo>
                  <a:pt x="759" y="225"/>
                </a:lnTo>
                <a:lnTo>
                  <a:pt x="759" y="225"/>
                </a:lnTo>
                <a:lnTo>
                  <a:pt x="759" y="228"/>
                </a:lnTo>
                <a:lnTo>
                  <a:pt x="759" y="228"/>
                </a:lnTo>
                <a:close/>
                <a:moveTo>
                  <a:pt x="660" y="257"/>
                </a:moveTo>
                <a:lnTo>
                  <a:pt x="660" y="257"/>
                </a:lnTo>
                <a:lnTo>
                  <a:pt x="656" y="227"/>
                </a:lnTo>
                <a:lnTo>
                  <a:pt x="656" y="227"/>
                </a:lnTo>
                <a:lnTo>
                  <a:pt x="651" y="227"/>
                </a:lnTo>
                <a:lnTo>
                  <a:pt x="648" y="225"/>
                </a:lnTo>
                <a:lnTo>
                  <a:pt x="648" y="225"/>
                </a:lnTo>
                <a:lnTo>
                  <a:pt x="648" y="236"/>
                </a:lnTo>
                <a:lnTo>
                  <a:pt x="651" y="245"/>
                </a:lnTo>
                <a:lnTo>
                  <a:pt x="654" y="251"/>
                </a:lnTo>
                <a:lnTo>
                  <a:pt x="660" y="257"/>
                </a:lnTo>
                <a:lnTo>
                  <a:pt x="660" y="257"/>
                </a:lnTo>
                <a:close/>
                <a:moveTo>
                  <a:pt x="741" y="247"/>
                </a:moveTo>
                <a:lnTo>
                  <a:pt x="741" y="247"/>
                </a:lnTo>
                <a:lnTo>
                  <a:pt x="742" y="242"/>
                </a:lnTo>
                <a:lnTo>
                  <a:pt x="742" y="236"/>
                </a:lnTo>
                <a:lnTo>
                  <a:pt x="741" y="228"/>
                </a:lnTo>
                <a:lnTo>
                  <a:pt x="739" y="227"/>
                </a:lnTo>
                <a:lnTo>
                  <a:pt x="736" y="225"/>
                </a:lnTo>
                <a:lnTo>
                  <a:pt x="736" y="225"/>
                </a:lnTo>
                <a:lnTo>
                  <a:pt x="736" y="231"/>
                </a:lnTo>
                <a:lnTo>
                  <a:pt x="738" y="236"/>
                </a:lnTo>
                <a:lnTo>
                  <a:pt x="741" y="247"/>
                </a:lnTo>
                <a:lnTo>
                  <a:pt x="741" y="247"/>
                </a:lnTo>
                <a:close/>
                <a:moveTo>
                  <a:pt x="473" y="227"/>
                </a:moveTo>
                <a:lnTo>
                  <a:pt x="473" y="227"/>
                </a:lnTo>
                <a:lnTo>
                  <a:pt x="473" y="236"/>
                </a:lnTo>
                <a:lnTo>
                  <a:pt x="471" y="244"/>
                </a:lnTo>
                <a:lnTo>
                  <a:pt x="471" y="244"/>
                </a:lnTo>
                <a:lnTo>
                  <a:pt x="479" y="242"/>
                </a:lnTo>
                <a:lnTo>
                  <a:pt x="486" y="241"/>
                </a:lnTo>
                <a:lnTo>
                  <a:pt x="486" y="241"/>
                </a:lnTo>
                <a:lnTo>
                  <a:pt x="485" y="230"/>
                </a:lnTo>
                <a:lnTo>
                  <a:pt x="485" y="230"/>
                </a:lnTo>
                <a:lnTo>
                  <a:pt x="479" y="227"/>
                </a:lnTo>
                <a:lnTo>
                  <a:pt x="476" y="227"/>
                </a:lnTo>
                <a:lnTo>
                  <a:pt x="473" y="227"/>
                </a:lnTo>
                <a:lnTo>
                  <a:pt x="473" y="227"/>
                </a:lnTo>
                <a:close/>
                <a:moveTo>
                  <a:pt x="718" y="234"/>
                </a:moveTo>
                <a:lnTo>
                  <a:pt x="718" y="234"/>
                </a:lnTo>
                <a:lnTo>
                  <a:pt x="718" y="230"/>
                </a:lnTo>
                <a:lnTo>
                  <a:pt x="718" y="228"/>
                </a:lnTo>
                <a:lnTo>
                  <a:pt x="718" y="227"/>
                </a:lnTo>
                <a:lnTo>
                  <a:pt x="718" y="227"/>
                </a:lnTo>
                <a:lnTo>
                  <a:pt x="718" y="228"/>
                </a:lnTo>
                <a:lnTo>
                  <a:pt x="717" y="231"/>
                </a:lnTo>
                <a:lnTo>
                  <a:pt x="717" y="233"/>
                </a:lnTo>
                <a:lnTo>
                  <a:pt x="718" y="234"/>
                </a:lnTo>
                <a:lnTo>
                  <a:pt x="718" y="234"/>
                </a:lnTo>
                <a:close/>
                <a:moveTo>
                  <a:pt x="125" y="228"/>
                </a:moveTo>
                <a:lnTo>
                  <a:pt x="125" y="228"/>
                </a:lnTo>
                <a:lnTo>
                  <a:pt x="123" y="231"/>
                </a:lnTo>
                <a:lnTo>
                  <a:pt x="123" y="236"/>
                </a:lnTo>
                <a:lnTo>
                  <a:pt x="123" y="236"/>
                </a:lnTo>
                <a:lnTo>
                  <a:pt x="139" y="234"/>
                </a:lnTo>
                <a:lnTo>
                  <a:pt x="139" y="234"/>
                </a:lnTo>
                <a:lnTo>
                  <a:pt x="139" y="230"/>
                </a:lnTo>
                <a:lnTo>
                  <a:pt x="139" y="228"/>
                </a:lnTo>
                <a:lnTo>
                  <a:pt x="139" y="227"/>
                </a:lnTo>
                <a:lnTo>
                  <a:pt x="139" y="227"/>
                </a:lnTo>
                <a:lnTo>
                  <a:pt x="133" y="228"/>
                </a:lnTo>
                <a:lnTo>
                  <a:pt x="125" y="228"/>
                </a:lnTo>
                <a:lnTo>
                  <a:pt x="125" y="228"/>
                </a:lnTo>
                <a:close/>
                <a:moveTo>
                  <a:pt x="238" y="233"/>
                </a:moveTo>
                <a:lnTo>
                  <a:pt x="238" y="233"/>
                </a:lnTo>
                <a:lnTo>
                  <a:pt x="247" y="231"/>
                </a:lnTo>
                <a:lnTo>
                  <a:pt x="250" y="230"/>
                </a:lnTo>
                <a:lnTo>
                  <a:pt x="252" y="227"/>
                </a:lnTo>
                <a:lnTo>
                  <a:pt x="252" y="227"/>
                </a:lnTo>
                <a:lnTo>
                  <a:pt x="244" y="228"/>
                </a:lnTo>
                <a:lnTo>
                  <a:pt x="238" y="233"/>
                </a:lnTo>
                <a:lnTo>
                  <a:pt x="238" y="233"/>
                </a:lnTo>
                <a:close/>
                <a:moveTo>
                  <a:pt x="285" y="228"/>
                </a:moveTo>
                <a:lnTo>
                  <a:pt x="285" y="228"/>
                </a:lnTo>
                <a:lnTo>
                  <a:pt x="288" y="228"/>
                </a:lnTo>
                <a:lnTo>
                  <a:pt x="290" y="228"/>
                </a:lnTo>
                <a:lnTo>
                  <a:pt x="290" y="227"/>
                </a:lnTo>
                <a:lnTo>
                  <a:pt x="290" y="227"/>
                </a:lnTo>
                <a:lnTo>
                  <a:pt x="288" y="227"/>
                </a:lnTo>
                <a:lnTo>
                  <a:pt x="285" y="228"/>
                </a:lnTo>
                <a:lnTo>
                  <a:pt x="285" y="228"/>
                </a:lnTo>
                <a:close/>
                <a:moveTo>
                  <a:pt x="643" y="233"/>
                </a:moveTo>
                <a:lnTo>
                  <a:pt x="643" y="233"/>
                </a:lnTo>
                <a:lnTo>
                  <a:pt x="643" y="230"/>
                </a:lnTo>
                <a:lnTo>
                  <a:pt x="643" y="228"/>
                </a:lnTo>
                <a:lnTo>
                  <a:pt x="642" y="227"/>
                </a:lnTo>
                <a:lnTo>
                  <a:pt x="642" y="227"/>
                </a:lnTo>
                <a:lnTo>
                  <a:pt x="642" y="230"/>
                </a:lnTo>
                <a:lnTo>
                  <a:pt x="642" y="231"/>
                </a:lnTo>
                <a:lnTo>
                  <a:pt x="643" y="233"/>
                </a:lnTo>
                <a:lnTo>
                  <a:pt x="643" y="233"/>
                </a:lnTo>
                <a:close/>
                <a:moveTo>
                  <a:pt x="192" y="228"/>
                </a:moveTo>
                <a:lnTo>
                  <a:pt x="192" y="228"/>
                </a:lnTo>
                <a:lnTo>
                  <a:pt x="194" y="234"/>
                </a:lnTo>
                <a:lnTo>
                  <a:pt x="194" y="234"/>
                </a:lnTo>
                <a:lnTo>
                  <a:pt x="198" y="234"/>
                </a:lnTo>
                <a:lnTo>
                  <a:pt x="200" y="234"/>
                </a:lnTo>
                <a:lnTo>
                  <a:pt x="201" y="233"/>
                </a:lnTo>
                <a:lnTo>
                  <a:pt x="201" y="233"/>
                </a:lnTo>
                <a:lnTo>
                  <a:pt x="200" y="231"/>
                </a:lnTo>
                <a:lnTo>
                  <a:pt x="200" y="230"/>
                </a:lnTo>
                <a:lnTo>
                  <a:pt x="200" y="227"/>
                </a:lnTo>
                <a:lnTo>
                  <a:pt x="200" y="227"/>
                </a:lnTo>
                <a:lnTo>
                  <a:pt x="197" y="228"/>
                </a:lnTo>
                <a:lnTo>
                  <a:pt x="192" y="228"/>
                </a:lnTo>
                <a:lnTo>
                  <a:pt x="192" y="228"/>
                </a:lnTo>
                <a:close/>
                <a:moveTo>
                  <a:pt x="434" y="230"/>
                </a:moveTo>
                <a:lnTo>
                  <a:pt x="434" y="230"/>
                </a:lnTo>
                <a:lnTo>
                  <a:pt x="436" y="236"/>
                </a:lnTo>
                <a:lnTo>
                  <a:pt x="438" y="239"/>
                </a:lnTo>
                <a:lnTo>
                  <a:pt x="439" y="242"/>
                </a:lnTo>
                <a:lnTo>
                  <a:pt x="439" y="242"/>
                </a:lnTo>
                <a:lnTo>
                  <a:pt x="442" y="242"/>
                </a:lnTo>
                <a:lnTo>
                  <a:pt x="444" y="242"/>
                </a:lnTo>
                <a:lnTo>
                  <a:pt x="448" y="242"/>
                </a:lnTo>
                <a:lnTo>
                  <a:pt x="448" y="242"/>
                </a:lnTo>
                <a:lnTo>
                  <a:pt x="450" y="234"/>
                </a:lnTo>
                <a:lnTo>
                  <a:pt x="450" y="227"/>
                </a:lnTo>
                <a:lnTo>
                  <a:pt x="450" y="227"/>
                </a:lnTo>
                <a:lnTo>
                  <a:pt x="442" y="228"/>
                </a:lnTo>
                <a:lnTo>
                  <a:pt x="434" y="230"/>
                </a:lnTo>
                <a:lnTo>
                  <a:pt x="434" y="230"/>
                </a:lnTo>
                <a:close/>
                <a:moveTo>
                  <a:pt x="273" y="231"/>
                </a:moveTo>
                <a:lnTo>
                  <a:pt x="273" y="231"/>
                </a:lnTo>
                <a:lnTo>
                  <a:pt x="274" y="231"/>
                </a:lnTo>
                <a:lnTo>
                  <a:pt x="277" y="231"/>
                </a:lnTo>
                <a:lnTo>
                  <a:pt x="279" y="231"/>
                </a:lnTo>
                <a:lnTo>
                  <a:pt x="280" y="228"/>
                </a:lnTo>
                <a:lnTo>
                  <a:pt x="280" y="228"/>
                </a:lnTo>
                <a:lnTo>
                  <a:pt x="277" y="228"/>
                </a:lnTo>
                <a:lnTo>
                  <a:pt x="276" y="228"/>
                </a:lnTo>
                <a:lnTo>
                  <a:pt x="274" y="228"/>
                </a:lnTo>
                <a:lnTo>
                  <a:pt x="274" y="228"/>
                </a:lnTo>
                <a:lnTo>
                  <a:pt x="273" y="230"/>
                </a:lnTo>
                <a:lnTo>
                  <a:pt x="273" y="231"/>
                </a:lnTo>
                <a:lnTo>
                  <a:pt x="273" y="231"/>
                </a:lnTo>
                <a:close/>
                <a:moveTo>
                  <a:pt x="561" y="230"/>
                </a:moveTo>
                <a:lnTo>
                  <a:pt x="561" y="230"/>
                </a:lnTo>
                <a:lnTo>
                  <a:pt x="559" y="233"/>
                </a:lnTo>
                <a:lnTo>
                  <a:pt x="559" y="233"/>
                </a:lnTo>
                <a:lnTo>
                  <a:pt x="564" y="234"/>
                </a:lnTo>
                <a:lnTo>
                  <a:pt x="570" y="234"/>
                </a:lnTo>
                <a:lnTo>
                  <a:pt x="570" y="234"/>
                </a:lnTo>
                <a:lnTo>
                  <a:pt x="570" y="231"/>
                </a:lnTo>
                <a:lnTo>
                  <a:pt x="570" y="230"/>
                </a:lnTo>
                <a:lnTo>
                  <a:pt x="570" y="228"/>
                </a:lnTo>
                <a:lnTo>
                  <a:pt x="570" y="228"/>
                </a:lnTo>
                <a:lnTo>
                  <a:pt x="566" y="228"/>
                </a:lnTo>
                <a:lnTo>
                  <a:pt x="561" y="230"/>
                </a:lnTo>
                <a:lnTo>
                  <a:pt x="561" y="230"/>
                </a:lnTo>
                <a:close/>
                <a:moveTo>
                  <a:pt x="184" y="236"/>
                </a:moveTo>
                <a:lnTo>
                  <a:pt x="184" y="236"/>
                </a:lnTo>
                <a:lnTo>
                  <a:pt x="187" y="236"/>
                </a:lnTo>
                <a:lnTo>
                  <a:pt x="187" y="236"/>
                </a:lnTo>
                <a:lnTo>
                  <a:pt x="187" y="234"/>
                </a:lnTo>
                <a:lnTo>
                  <a:pt x="187" y="231"/>
                </a:lnTo>
                <a:lnTo>
                  <a:pt x="187" y="230"/>
                </a:lnTo>
                <a:lnTo>
                  <a:pt x="186" y="228"/>
                </a:lnTo>
                <a:lnTo>
                  <a:pt x="186" y="228"/>
                </a:lnTo>
                <a:lnTo>
                  <a:pt x="184" y="236"/>
                </a:lnTo>
                <a:lnTo>
                  <a:pt x="184" y="236"/>
                </a:lnTo>
                <a:close/>
                <a:moveTo>
                  <a:pt x="491" y="230"/>
                </a:moveTo>
                <a:lnTo>
                  <a:pt x="491" y="230"/>
                </a:lnTo>
                <a:lnTo>
                  <a:pt x="491" y="234"/>
                </a:lnTo>
                <a:lnTo>
                  <a:pt x="492" y="239"/>
                </a:lnTo>
                <a:lnTo>
                  <a:pt x="492" y="239"/>
                </a:lnTo>
                <a:lnTo>
                  <a:pt x="494" y="239"/>
                </a:lnTo>
                <a:lnTo>
                  <a:pt x="495" y="239"/>
                </a:lnTo>
                <a:lnTo>
                  <a:pt x="495" y="239"/>
                </a:lnTo>
                <a:lnTo>
                  <a:pt x="497" y="234"/>
                </a:lnTo>
                <a:lnTo>
                  <a:pt x="495" y="228"/>
                </a:lnTo>
                <a:lnTo>
                  <a:pt x="495" y="228"/>
                </a:lnTo>
                <a:lnTo>
                  <a:pt x="492" y="230"/>
                </a:lnTo>
                <a:lnTo>
                  <a:pt x="491" y="230"/>
                </a:lnTo>
                <a:lnTo>
                  <a:pt x="491" y="230"/>
                </a:lnTo>
                <a:close/>
                <a:moveTo>
                  <a:pt x="573" y="236"/>
                </a:moveTo>
                <a:lnTo>
                  <a:pt x="573" y="236"/>
                </a:lnTo>
                <a:lnTo>
                  <a:pt x="576" y="236"/>
                </a:lnTo>
                <a:lnTo>
                  <a:pt x="579" y="237"/>
                </a:lnTo>
                <a:lnTo>
                  <a:pt x="579" y="237"/>
                </a:lnTo>
                <a:lnTo>
                  <a:pt x="578" y="233"/>
                </a:lnTo>
                <a:lnTo>
                  <a:pt x="576" y="230"/>
                </a:lnTo>
                <a:lnTo>
                  <a:pt x="575" y="228"/>
                </a:lnTo>
                <a:lnTo>
                  <a:pt x="575" y="228"/>
                </a:lnTo>
                <a:lnTo>
                  <a:pt x="575" y="233"/>
                </a:lnTo>
                <a:lnTo>
                  <a:pt x="573" y="236"/>
                </a:lnTo>
                <a:lnTo>
                  <a:pt x="573" y="236"/>
                </a:lnTo>
                <a:close/>
                <a:moveTo>
                  <a:pt x="75" y="237"/>
                </a:moveTo>
                <a:lnTo>
                  <a:pt x="75" y="237"/>
                </a:lnTo>
                <a:lnTo>
                  <a:pt x="75" y="234"/>
                </a:lnTo>
                <a:lnTo>
                  <a:pt x="76" y="230"/>
                </a:lnTo>
                <a:lnTo>
                  <a:pt x="76" y="230"/>
                </a:lnTo>
                <a:lnTo>
                  <a:pt x="73" y="230"/>
                </a:lnTo>
                <a:lnTo>
                  <a:pt x="69" y="230"/>
                </a:lnTo>
                <a:lnTo>
                  <a:pt x="69" y="230"/>
                </a:lnTo>
                <a:lnTo>
                  <a:pt x="72" y="234"/>
                </a:lnTo>
                <a:lnTo>
                  <a:pt x="75" y="237"/>
                </a:lnTo>
                <a:lnTo>
                  <a:pt x="75" y="237"/>
                </a:lnTo>
                <a:close/>
                <a:moveTo>
                  <a:pt x="96" y="230"/>
                </a:moveTo>
                <a:lnTo>
                  <a:pt x="96" y="230"/>
                </a:lnTo>
                <a:lnTo>
                  <a:pt x="93" y="237"/>
                </a:lnTo>
                <a:lnTo>
                  <a:pt x="93" y="237"/>
                </a:lnTo>
                <a:lnTo>
                  <a:pt x="96" y="236"/>
                </a:lnTo>
                <a:lnTo>
                  <a:pt x="99" y="234"/>
                </a:lnTo>
                <a:lnTo>
                  <a:pt x="101" y="233"/>
                </a:lnTo>
                <a:lnTo>
                  <a:pt x="104" y="230"/>
                </a:lnTo>
                <a:lnTo>
                  <a:pt x="104" y="230"/>
                </a:lnTo>
                <a:lnTo>
                  <a:pt x="99" y="230"/>
                </a:lnTo>
                <a:lnTo>
                  <a:pt x="96" y="230"/>
                </a:lnTo>
                <a:lnTo>
                  <a:pt x="96" y="230"/>
                </a:lnTo>
                <a:close/>
                <a:moveTo>
                  <a:pt x="749" y="250"/>
                </a:moveTo>
                <a:lnTo>
                  <a:pt x="749" y="250"/>
                </a:lnTo>
                <a:lnTo>
                  <a:pt x="750" y="239"/>
                </a:lnTo>
                <a:lnTo>
                  <a:pt x="749" y="233"/>
                </a:lnTo>
                <a:lnTo>
                  <a:pt x="746" y="230"/>
                </a:lnTo>
                <a:lnTo>
                  <a:pt x="746" y="230"/>
                </a:lnTo>
                <a:lnTo>
                  <a:pt x="747" y="241"/>
                </a:lnTo>
                <a:lnTo>
                  <a:pt x="747" y="245"/>
                </a:lnTo>
                <a:lnTo>
                  <a:pt x="749" y="250"/>
                </a:lnTo>
                <a:lnTo>
                  <a:pt x="749" y="250"/>
                </a:lnTo>
                <a:close/>
                <a:moveTo>
                  <a:pt x="81" y="231"/>
                </a:moveTo>
                <a:lnTo>
                  <a:pt x="81" y="231"/>
                </a:lnTo>
                <a:lnTo>
                  <a:pt x="81" y="233"/>
                </a:lnTo>
                <a:lnTo>
                  <a:pt x="82" y="233"/>
                </a:lnTo>
                <a:lnTo>
                  <a:pt x="85" y="234"/>
                </a:lnTo>
                <a:lnTo>
                  <a:pt x="85" y="234"/>
                </a:lnTo>
                <a:lnTo>
                  <a:pt x="85" y="233"/>
                </a:lnTo>
                <a:lnTo>
                  <a:pt x="87" y="230"/>
                </a:lnTo>
                <a:lnTo>
                  <a:pt x="87" y="230"/>
                </a:lnTo>
                <a:lnTo>
                  <a:pt x="82" y="230"/>
                </a:lnTo>
                <a:lnTo>
                  <a:pt x="81" y="231"/>
                </a:lnTo>
                <a:lnTo>
                  <a:pt x="81" y="231"/>
                </a:lnTo>
                <a:close/>
                <a:moveTo>
                  <a:pt x="262" y="233"/>
                </a:moveTo>
                <a:lnTo>
                  <a:pt x="262" y="233"/>
                </a:lnTo>
                <a:lnTo>
                  <a:pt x="265" y="233"/>
                </a:lnTo>
                <a:lnTo>
                  <a:pt x="268" y="233"/>
                </a:lnTo>
                <a:lnTo>
                  <a:pt x="268" y="233"/>
                </a:lnTo>
                <a:lnTo>
                  <a:pt x="268" y="230"/>
                </a:lnTo>
                <a:lnTo>
                  <a:pt x="268" y="230"/>
                </a:lnTo>
                <a:lnTo>
                  <a:pt x="264" y="231"/>
                </a:lnTo>
                <a:lnTo>
                  <a:pt x="262" y="233"/>
                </a:lnTo>
                <a:lnTo>
                  <a:pt x="262" y="233"/>
                </a:lnTo>
                <a:close/>
                <a:moveTo>
                  <a:pt x="322" y="242"/>
                </a:moveTo>
                <a:lnTo>
                  <a:pt x="322" y="242"/>
                </a:lnTo>
                <a:lnTo>
                  <a:pt x="328" y="241"/>
                </a:lnTo>
                <a:lnTo>
                  <a:pt x="334" y="241"/>
                </a:lnTo>
                <a:lnTo>
                  <a:pt x="334" y="241"/>
                </a:lnTo>
                <a:lnTo>
                  <a:pt x="334" y="237"/>
                </a:lnTo>
                <a:lnTo>
                  <a:pt x="334" y="234"/>
                </a:lnTo>
                <a:lnTo>
                  <a:pt x="331" y="230"/>
                </a:lnTo>
                <a:lnTo>
                  <a:pt x="331" y="230"/>
                </a:lnTo>
                <a:lnTo>
                  <a:pt x="316" y="230"/>
                </a:lnTo>
                <a:lnTo>
                  <a:pt x="316" y="230"/>
                </a:lnTo>
                <a:lnTo>
                  <a:pt x="316" y="234"/>
                </a:lnTo>
                <a:lnTo>
                  <a:pt x="317" y="237"/>
                </a:lnTo>
                <a:lnTo>
                  <a:pt x="322" y="242"/>
                </a:lnTo>
                <a:lnTo>
                  <a:pt x="322" y="242"/>
                </a:lnTo>
                <a:close/>
                <a:moveTo>
                  <a:pt x="343" y="231"/>
                </a:moveTo>
                <a:lnTo>
                  <a:pt x="343" y="231"/>
                </a:lnTo>
                <a:lnTo>
                  <a:pt x="340" y="234"/>
                </a:lnTo>
                <a:lnTo>
                  <a:pt x="340" y="237"/>
                </a:lnTo>
                <a:lnTo>
                  <a:pt x="341" y="239"/>
                </a:lnTo>
                <a:lnTo>
                  <a:pt x="341" y="239"/>
                </a:lnTo>
                <a:lnTo>
                  <a:pt x="346" y="237"/>
                </a:lnTo>
                <a:lnTo>
                  <a:pt x="351" y="237"/>
                </a:lnTo>
                <a:lnTo>
                  <a:pt x="351" y="237"/>
                </a:lnTo>
                <a:lnTo>
                  <a:pt x="348" y="234"/>
                </a:lnTo>
                <a:lnTo>
                  <a:pt x="346" y="231"/>
                </a:lnTo>
                <a:lnTo>
                  <a:pt x="346" y="231"/>
                </a:lnTo>
                <a:lnTo>
                  <a:pt x="345" y="231"/>
                </a:lnTo>
                <a:lnTo>
                  <a:pt x="343" y="231"/>
                </a:lnTo>
                <a:lnTo>
                  <a:pt x="343" y="231"/>
                </a:lnTo>
                <a:close/>
                <a:moveTo>
                  <a:pt x="428" y="231"/>
                </a:moveTo>
                <a:lnTo>
                  <a:pt x="428" y="231"/>
                </a:lnTo>
                <a:lnTo>
                  <a:pt x="430" y="234"/>
                </a:lnTo>
                <a:lnTo>
                  <a:pt x="431" y="236"/>
                </a:lnTo>
                <a:lnTo>
                  <a:pt x="431" y="236"/>
                </a:lnTo>
                <a:lnTo>
                  <a:pt x="431" y="230"/>
                </a:lnTo>
                <a:lnTo>
                  <a:pt x="431" y="230"/>
                </a:lnTo>
                <a:lnTo>
                  <a:pt x="428" y="231"/>
                </a:lnTo>
                <a:lnTo>
                  <a:pt x="428" y="231"/>
                </a:lnTo>
                <a:close/>
                <a:moveTo>
                  <a:pt x="117" y="237"/>
                </a:moveTo>
                <a:lnTo>
                  <a:pt x="117" y="237"/>
                </a:lnTo>
                <a:lnTo>
                  <a:pt x="117" y="234"/>
                </a:lnTo>
                <a:lnTo>
                  <a:pt x="116" y="231"/>
                </a:lnTo>
                <a:lnTo>
                  <a:pt x="116" y="231"/>
                </a:lnTo>
                <a:lnTo>
                  <a:pt x="116" y="231"/>
                </a:lnTo>
                <a:lnTo>
                  <a:pt x="116" y="234"/>
                </a:lnTo>
                <a:lnTo>
                  <a:pt x="116" y="236"/>
                </a:lnTo>
                <a:lnTo>
                  <a:pt x="117" y="237"/>
                </a:lnTo>
                <a:lnTo>
                  <a:pt x="117" y="237"/>
                </a:lnTo>
                <a:close/>
                <a:moveTo>
                  <a:pt x="160" y="233"/>
                </a:moveTo>
                <a:lnTo>
                  <a:pt x="160" y="233"/>
                </a:lnTo>
                <a:lnTo>
                  <a:pt x="160" y="237"/>
                </a:lnTo>
                <a:lnTo>
                  <a:pt x="160" y="241"/>
                </a:lnTo>
                <a:lnTo>
                  <a:pt x="160" y="241"/>
                </a:lnTo>
                <a:lnTo>
                  <a:pt x="172" y="239"/>
                </a:lnTo>
                <a:lnTo>
                  <a:pt x="172" y="239"/>
                </a:lnTo>
                <a:lnTo>
                  <a:pt x="174" y="236"/>
                </a:lnTo>
                <a:lnTo>
                  <a:pt x="174" y="231"/>
                </a:lnTo>
                <a:lnTo>
                  <a:pt x="174" y="231"/>
                </a:lnTo>
                <a:lnTo>
                  <a:pt x="171" y="233"/>
                </a:lnTo>
                <a:lnTo>
                  <a:pt x="168" y="233"/>
                </a:lnTo>
                <a:lnTo>
                  <a:pt x="160" y="233"/>
                </a:lnTo>
                <a:lnTo>
                  <a:pt x="160" y="233"/>
                </a:lnTo>
                <a:close/>
                <a:moveTo>
                  <a:pt x="178" y="237"/>
                </a:moveTo>
                <a:lnTo>
                  <a:pt x="178" y="237"/>
                </a:lnTo>
                <a:lnTo>
                  <a:pt x="180" y="237"/>
                </a:lnTo>
                <a:lnTo>
                  <a:pt x="180" y="234"/>
                </a:lnTo>
                <a:lnTo>
                  <a:pt x="178" y="231"/>
                </a:lnTo>
                <a:lnTo>
                  <a:pt x="178" y="231"/>
                </a:lnTo>
                <a:lnTo>
                  <a:pt x="178" y="234"/>
                </a:lnTo>
                <a:lnTo>
                  <a:pt x="178" y="236"/>
                </a:lnTo>
                <a:lnTo>
                  <a:pt x="178" y="237"/>
                </a:lnTo>
                <a:lnTo>
                  <a:pt x="178" y="237"/>
                </a:lnTo>
                <a:close/>
                <a:moveTo>
                  <a:pt x="674" y="231"/>
                </a:moveTo>
                <a:lnTo>
                  <a:pt x="674" y="231"/>
                </a:lnTo>
                <a:lnTo>
                  <a:pt x="674" y="237"/>
                </a:lnTo>
                <a:lnTo>
                  <a:pt x="675" y="245"/>
                </a:lnTo>
                <a:lnTo>
                  <a:pt x="678" y="259"/>
                </a:lnTo>
                <a:lnTo>
                  <a:pt x="678" y="259"/>
                </a:lnTo>
                <a:lnTo>
                  <a:pt x="683" y="259"/>
                </a:lnTo>
                <a:lnTo>
                  <a:pt x="686" y="259"/>
                </a:lnTo>
                <a:lnTo>
                  <a:pt x="686" y="259"/>
                </a:lnTo>
                <a:lnTo>
                  <a:pt x="686" y="239"/>
                </a:lnTo>
                <a:lnTo>
                  <a:pt x="686" y="239"/>
                </a:lnTo>
                <a:lnTo>
                  <a:pt x="680" y="234"/>
                </a:lnTo>
                <a:lnTo>
                  <a:pt x="677" y="233"/>
                </a:lnTo>
                <a:lnTo>
                  <a:pt x="674" y="231"/>
                </a:lnTo>
                <a:lnTo>
                  <a:pt x="674" y="231"/>
                </a:lnTo>
                <a:close/>
                <a:moveTo>
                  <a:pt x="630" y="233"/>
                </a:moveTo>
                <a:lnTo>
                  <a:pt x="630" y="233"/>
                </a:lnTo>
                <a:lnTo>
                  <a:pt x="628" y="236"/>
                </a:lnTo>
                <a:lnTo>
                  <a:pt x="630" y="239"/>
                </a:lnTo>
                <a:lnTo>
                  <a:pt x="631" y="241"/>
                </a:lnTo>
                <a:lnTo>
                  <a:pt x="634" y="242"/>
                </a:lnTo>
                <a:lnTo>
                  <a:pt x="634" y="242"/>
                </a:lnTo>
                <a:lnTo>
                  <a:pt x="634" y="236"/>
                </a:lnTo>
                <a:lnTo>
                  <a:pt x="634" y="233"/>
                </a:lnTo>
                <a:lnTo>
                  <a:pt x="631" y="231"/>
                </a:lnTo>
                <a:lnTo>
                  <a:pt x="631" y="231"/>
                </a:lnTo>
                <a:lnTo>
                  <a:pt x="630" y="233"/>
                </a:lnTo>
                <a:lnTo>
                  <a:pt x="630" y="233"/>
                </a:lnTo>
                <a:close/>
                <a:moveTo>
                  <a:pt x="355" y="237"/>
                </a:moveTo>
                <a:lnTo>
                  <a:pt x="355" y="237"/>
                </a:lnTo>
                <a:lnTo>
                  <a:pt x="360" y="237"/>
                </a:lnTo>
                <a:lnTo>
                  <a:pt x="360" y="237"/>
                </a:lnTo>
                <a:lnTo>
                  <a:pt x="358" y="234"/>
                </a:lnTo>
                <a:lnTo>
                  <a:pt x="355" y="233"/>
                </a:lnTo>
                <a:lnTo>
                  <a:pt x="355" y="233"/>
                </a:lnTo>
                <a:lnTo>
                  <a:pt x="355" y="234"/>
                </a:lnTo>
                <a:lnTo>
                  <a:pt x="355" y="237"/>
                </a:lnTo>
                <a:lnTo>
                  <a:pt x="355" y="237"/>
                </a:lnTo>
                <a:close/>
                <a:moveTo>
                  <a:pt x="593" y="241"/>
                </a:moveTo>
                <a:lnTo>
                  <a:pt x="593" y="241"/>
                </a:lnTo>
                <a:lnTo>
                  <a:pt x="596" y="239"/>
                </a:lnTo>
                <a:lnTo>
                  <a:pt x="598" y="239"/>
                </a:lnTo>
                <a:lnTo>
                  <a:pt x="599" y="239"/>
                </a:lnTo>
                <a:lnTo>
                  <a:pt x="599" y="239"/>
                </a:lnTo>
                <a:lnTo>
                  <a:pt x="599" y="234"/>
                </a:lnTo>
                <a:lnTo>
                  <a:pt x="599" y="234"/>
                </a:lnTo>
                <a:lnTo>
                  <a:pt x="592" y="233"/>
                </a:lnTo>
                <a:lnTo>
                  <a:pt x="592" y="233"/>
                </a:lnTo>
                <a:lnTo>
                  <a:pt x="592" y="234"/>
                </a:lnTo>
                <a:lnTo>
                  <a:pt x="592" y="237"/>
                </a:lnTo>
                <a:lnTo>
                  <a:pt x="593" y="241"/>
                </a:lnTo>
                <a:lnTo>
                  <a:pt x="593" y="241"/>
                </a:lnTo>
                <a:close/>
                <a:moveTo>
                  <a:pt x="299" y="245"/>
                </a:moveTo>
                <a:lnTo>
                  <a:pt x="299" y="245"/>
                </a:lnTo>
                <a:lnTo>
                  <a:pt x="300" y="244"/>
                </a:lnTo>
                <a:lnTo>
                  <a:pt x="302" y="244"/>
                </a:lnTo>
                <a:lnTo>
                  <a:pt x="302" y="244"/>
                </a:lnTo>
                <a:lnTo>
                  <a:pt x="302" y="237"/>
                </a:lnTo>
                <a:lnTo>
                  <a:pt x="302" y="236"/>
                </a:lnTo>
                <a:lnTo>
                  <a:pt x="300" y="233"/>
                </a:lnTo>
                <a:lnTo>
                  <a:pt x="300" y="233"/>
                </a:lnTo>
                <a:lnTo>
                  <a:pt x="299" y="239"/>
                </a:lnTo>
                <a:lnTo>
                  <a:pt x="299" y="242"/>
                </a:lnTo>
                <a:lnTo>
                  <a:pt x="299" y="245"/>
                </a:lnTo>
                <a:lnTo>
                  <a:pt x="299" y="245"/>
                </a:lnTo>
                <a:close/>
                <a:moveTo>
                  <a:pt x="409" y="239"/>
                </a:moveTo>
                <a:lnTo>
                  <a:pt x="409" y="239"/>
                </a:lnTo>
                <a:lnTo>
                  <a:pt x="413" y="239"/>
                </a:lnTo>
                <a:lnTo>
                  <a:pt x="418" y="242"/>
                </a:lnTo>
                <a:lnTo>
                  <a:pt x="418" y="242"/>
                </a:lnTo>
                <a:lnTo>
                  <a:pt x="418" y="237"/>
                </a:lnTo>
                <a:lnTo>
                  <a:pt x="416" y="233"/>
                </a:lnTo>
                <a:lnTo>
                  <a:pt x="416" y="233"/>
                </a:lnTo>
                <a:lnTo>
                  <a:pt x="410" y="233"/>
                </a:lnTo>
                <a:lnTo>
                  <a:pt x="409" y="234"/>
                </a:lnTo>
                <a:lnTo>
                  <a:pt x="409" y="239"/>
                </a:lnTo>
                <a:lnTo>
                  <a:pt x="409" y="239"/>
                </a:lnTo>
                <a:close/>
                <a:moveTo>
                  <a:pt x="422" y="244"/>
                </a:moveTo>
                <a:lnTo>
                  <a:pt x="422" y="244"/>
                </a:lnTo>
                <a:lnTo>
                  <a:pt x="428" y="247"/>
                </a:lnTo>
                <a:lnTo>
                  <a:pt x="434" y="247"/>
                </a:lnTo>
                <a:lnTo>
                  <a:pt x="434" y="247"/>
                </a:lnTo>
                <a:lnTo>
                  <a:pt x="428" y="239"/>
                </a:lnTo>
                <a:lnTo>
                  <a:pt x="422" y="233"/>
                </a:lnTo>
                <a:lnTo>
                  <a:pt x="422" y="233"/>
                </a:lnTo>
                <a:lnTo>
                  <a:pt x="422" y="239"/>
                </a:lnTo>
                <a:lnTo>
                  <a:pt x="422" y="244"/>
                </a:lnTo>
                <a:lnTo>
                  <a:pt x="422" y="244"/>
                </a:lnTo>
                <a:close/>
                <a:moveTo>
                  <a:pt x="105" y="239"/>
                </a:moveTo>
                <a:lnTo>
                  <a:pt x="105" y="239"/>
                </a:lnTo>
                <a:lnTo>
                  <a:pt x="108" y="237"/>
                </a:lnTo>
                <a:lnTo>
                  <a:pt x="110" y="237"/>
                </a:lnTo>
                <a:lnTo>
                  <a:pt x="110" y="237"/>
                </a:lnTo>
                <a:lnTo>
                  <a:pt x="110" y="234"/>
                </a:lnTo>
                <a:lnTo>
                  <a:pt x="110" y="234"/>
                </a:lnTo>
                <a:lnTo>
                  <a:pt x="108" y="234"/>
                </a:lnTo>
                <a:lnTo>
                  <a:pt x="108" y="234"/>
                </a:lnTo>
                <a:lnTo>
                  <a:pt x="107" y="236"/>
                </a:lnTo>
                <a:lnTo>
                  <a:pt x="105" y="237"/>
                </a:lnTo>
                <a:lnTo>
                  <a:pt x="105" y="239"/>
                </a:lnTo>
                <a:lnTo>
                  <a:pt x="105" y="239"/>
                </a:lnTo>
                <a:close/>
                <a:moveTo>
                  <a:pt x="146" y="234"/>
                </a:moveTo>
                <a:lnTo>
                  <a:pt x="146" y="234"/>
                </a:lnTo>
                <a:lnTo>
                  <a:pt x="145" y="239"/>
                </a:lnTo>
                <a:lnTo>
                  <a:pt x="145" y="241"/>
                </a:lnTo>
                <a:lnTo>
                  <a:pt x="146" y="244"/>
                </a:lnTo>
                <a:lnTo>
                  <a:pt x="146" y="244"/>
                </a:lnTo>
                <a:lnTo>
                  <a:pt x="155" y="242"/>
                </a:lnTo>
                <a:lnTo>
                  <a:pt x="155" y="242"/>
                </a:lnTo>
                <a:lnTo>
                  <a:pt x="155" y="237"/>
                </a:lnTo>
                <a:lnTo>
                  <a:pt x="155" y="234"/>
                </a:lnTo>
                <a:lnTo>
                  <a:pt x="155" y="234"/>
                </a:lnTo>
                <a:lnTo>
                  <a:pt x="155" y="234"/>
                </a:lnTo>
                <a:lnTo>
                  <a:pt x="151" y="236"/>
                </a:lnTo>
                <a:lnTo>
                  <a:pt x="146" y="234"/>
                </a:lnTo>
                <a:lnTo>
                  <a:pt x="146" y="234"/>
                </a:lnTo>
                <a:close/>
                <a:moveTo>
                  <a:pt x="219" y="237"/>
                </a:moveTo>
                <a:lnTo>
                  <a:pt x="219" y="237"/>
                </a:lnTo>
                <a:lnTo>
                  <a:pt x="223" y="236"/>
                </a:lnTo>
                <a:lnTo>
                  <a:pt x="224" y="234"/>
                </a:lnTo>
                <a:lnTo>
                  <a:pt x="224" y="234"/>
                </a:lnTo>
                <a:lnTo>
                  <a:pt x="221" y="234"/>
                </a:lnTo>
                <a:lnTo>
                  <a:pt x="219" y="237"/>
                </a:lnTo>
                <a:lnTo>
                  <a:pt x="219" y="237"/>
                </a:lnTo>
                <a:close/>
                <a:moveTo>
                  <a:pt x="274" y="237"/>
                </a:moveTo>
                <a:lnTo>
                  <a:pt x="274" y="237"/>
                </a:lnTo>
                <a:lnTo>
                  <a:pt x="277" y="241"/>
                </a:lnTo>
                <a:lnTo>
                  <a:pt x="279" y="244"/>
                </a:lnTo>
                <a:lnTo>
                  <a:pt x="279" y="247"/>
                </a:lnTo>
                <a:lnTo>
                  <a:pt x="279" y="247"/>
                </a:lnTo>
                <a:lnTo>
                  <a:pt x="284" y="247"/>
                </a:lnTo>
                <a:lnTo>
                  <a:pt x="290" y="247"/>
                </a:lnTo>
                <a:lnTo>
                  <a:pt x="290" y="247"/>
                </a:lnTo>
                <a:lnTo>
                  <a:pt x="288" y="241"/>
                </a:lnTo>
                <a:lnTo>
                  <a:pt x="284" y="236"/>
                </a:lnTo>
                <a:lnTo>
                  <a:pt x="282" y="234"/>
                </a:lnTo>
                <a:lnTo>
                  <a:pt x="279" y="234"/>
                </a:lnTo>
                <a:lnTo>
                  <a:pt x="276" y="236"/>
                </a:lnTo>
                <a:lnTo>
                  <a:pt x="274" y="237"/>
                </a:lnTo>
                <a:lnTo>
                  <a:pt x="274" y="237"/>
                </a:lnTo>
                <a:close/>
                <a:moveTo>
                  <a:pt x="26" y="280"/>
                </a:moveTo>
                <a:lnTo>
                  <a:pt x="26" y="280"/>
                </a:lnTo>
                <a:lnTo>
                  <a:pt x="29" y="273"/>
                </a:lnTo>
                <a:lnTo>
                  <a:pt x="35" y="266"/>
                </a:lnTo>
                <a:lnTo>
                  <a:pt x="35" y="266"/>
                </a:lnTo>
                <a:lnTo>
                  <a:pt x="35" y="257"/>
                </a:lnTo>
                <a:lnTo>
                  <a:pt x="33" y="248"/>
                </a:lnTo>
                <a:lnTo>
                  <a:pt x="33" y="242"/>
                </a:lnTo>
                <a:lnTo>
                  <a:pt x="30" y="236"/>
                </a:lnTo>
                <a:lnTo>
                  <a:pt x="30" y="236"/>
                </a:lnTo>
                <a:lnTo>
                  <a:pt x="26" y="257"/>
                </a:lnTo>
                <a:lnTo>
                  <a:pt x="24" y="268"/>
                </a:lnTo>
                <a:lnTo>
                  <a:pt x="26" y="280"/>
                </a:lnTo>
                <a:lnTo>
                  <a:pt x="26" y="280"/>
                </a:lnTo>
                <a:close/>
                <a:moveTo>
                  <a:pt x="65" y="245"/>
                </a:moveTo>
                <a:lnTo>
                  <a:pt x="65" y="245"/>
                </a:lnTo>
                <a:lnTo>
                  <a:pt x="67" y="245"/>
                </a:lnTo>
                <a:lnTo>
                  <a:pt x="70" y="247"/>
                </a:lnTo>
                <a:lnTo>
                  <a:pt x="70" y="247"/>
                </a:lnTo>
                <a:lnTo>
                  <a:pt x="69" y="241"/>
                </a:lnTo>
                <a:lnTo>
                  <a:pt x="64" y="236"/>
                </a:lnTo>
                <a:lnTo>
                  <a:pt x="64" y="236"/>
                </a:lnTo>
                <a:lnTo>
                  <a:pt x="65" y="241"/>
                </a:lnTo>
                <a:lnTo>
                  <a:pt x="65" y="245"/>
                </a:lnTo>
                <a:lnTo>
                  <a:pt x="65" y="245"/>
                </a:lnTo>
                <a:close/>
                <a:moveTo>
                  <a:pt x="761" y="241"/>
                </a:moveTo>
                <a:lnTo>
                  <a:pt x="761" y="241"/>
                </a:lnTo>
                <a:lnTo>
                  <a:pt x="764" y="242"/>
                </a:lnTo>
                <a:lnTo>
                  <a:pt x="765" y="245"/>
                </a:lnTo>
                <a:lnTo>
                  <a:pt x="765" y="245"/>
                </a:lnTo>
                <a:lnTo>
                  <a:pt x="765" y="239"/>
                </a:lnTo>
                <a:lnTo>
                  <a:pt x="764" y="237"/>
                </a:lnTo>
                <a:lnTo>
                  <a:pt x="762" y="236"/>
                </a:lnTo>
                <a:lnTo>
                  <a:pt x="762" y="236"/>
                </a:lnTo>
                <a:lnTo>
                  <a:pt x="762" y="237"/>
                </a:lnTo>
                <a:lnTo>
                  <a:pt x="761" y="241"/>
                </a:lnTo>
                <a:lnTo>
                  <a:pt x="761" y="241"/>
                </a:lnTo>
                <a:close/>
                <a:moveTo>
                  <a:pt x="210" y="245"/>
                </a:moveTo>
                <a:lnTo>
                  <a:pt x="210" y="245"/>
                </a:lnTo>
                <a:lnTo>
                  <a:pt x="213" y="244"/>
                </a:lnTo>
                <a:lnTo>
                  <a:pt x="215" y="242"/>
                </a:lnTo>
                <a:lnTo>
                  <a:pt x="215" y="237"/>
                </a:lnTo>
                <a:lnTo>
                  <a:pt x="215" y="237"/>
                </a:lnTo>
                <a:lnTo>
                  <a:pt x="212" y="236"/>
                </a:lnTo>
                <a:lnTo>
                  <a:pt x="210" y="237"/>
                </a:lnTo>
                <a:lnTo>
                  <a:pt x="210" y="241"/>
                </a:lnTo>
                <a:lnTo>
                  <a:pt x="210" y="245"/>
                </a:lnTo>
                <a:lnTo>
                  <a:pt x="210" y="245"/>
                </a:lnTo>
                <a:close/>
                <a:moveTo>
                  <a:pt x="239" y="239"/>
                </a:moveTo>
                <a:lnTo>
                  <a:pt x="239" y="239"/>
                </a:lnTo>
                <a:lnTo>
                  <a:pt x="239" y="248"/>
                </a:lnTo>
                <a:lnTo>
                  <a:pt x="239" y="248"/>
                </a:lnTo>
                <a:lnTo>
                  <a:pt x="242" y="248"/>
                </a:lnTo>
                <a:lnTo>
                  <a:pt x="245" y="247"/>
                </a:lnTo>
                <a:lnTo>
                  <a:pt x="245" y="247"/>
                </a:lnTo>
                <a:lnTo>
                  <a:pt x="248" y="236"/>
                </a:lnTo>
                <a:lnTo>
                  <a:pt x="248" y="236"/>
                </a:lnTo>
                <a:lnTo>
                  <a:pt x="244" y="237"/>
                </a:lnTo>
                <a:lnTo>
                  <a:pt x="242" y="239"/>
                </a:lnTo>
                <a:lnTo>
                  <a:pt x="239" y="239"/>
                </a:lnTo>
                <a:lnTo>
                  <a:pt x="239" y="239"/>
                </a:lnTo>
                <a:close/>
                <a:moveTo>
                  <a:pt x="404" y="242"/>
                </a:moveTo>
                <a:lnTo>
                  <a:pt x="404" y="242"/>
                </a:lnTo>
                <a:lnTo>
                  <a:pt x="406" y="239"/>
                </a:lnTo>
                <a:lnTo>
                  <a:pt x="406" y="237"/>
                </a:lnTo>
                <a:lnTo>
                  <a:pt x="404" y="236"/>
                </a:lnTo>
                <a:lnTo>
                  <a:pt x="404" y="236"/>
                </a:lnTo>
                <a:lnTo>
                  <a:pt x="404" y="242"/>
                </a:lnTo>
                <a:lnTo>
                  <a:pt x="404" y="242"/>
                </a:lnTo>
                <a:close/>
                <a:moveTo>
                  <a:pt x="59" y="244"/>
                </a:moveTo>
                <a:lnTo>
                  <a:pt x="59" y="244"/>
                </a:lnTo>
                <a:lnTo>
                  <a:pt x="59" y="239"/>
                </a:lnTo>
                <a:lnTo>
                  <a:pt x="59" y="237"/>
                </a:lnTo>
                <a:lnTo>
                  <a:pt x="58" y="237"/>
                </a:lnTo>
                <a:lnTo>
                  <a:pt x="58" y="237"/>
                </a:lnTo>
                <a:lnTo>
                  <a:pt x="56" y="241"/>
                </a:lnTo>
                <a:lnTo>
                  <a:pt x="58" y="244"/>
                </a:lnTo>
                <a:lnTo>
                  <a:pt x="59" y="244"/>
                </a:lnTo>
                <a:lnTo>
                  <a:pt x="59" y="244"/>
                </a:lnTo>
                <a:close/>
                <a:moveTo>
                  <a:pt x="125" y="239"/>
                </a:moveTo>
                <a:lnTo>
                  <a:pt x="125" y="239"/>
                </a:lnTo>
                <a:lnTo>
                  <a:pt x="125" y="244"/>
                </a:lnTo>
                <a:lnTo>
                  <a:pt x="126" y="245"/>
                </a:lnTo>
                <a:lnTo>
                  <a:pt x="126" y="245"/>
                </a:lnTo>
                <a:lnTo>
                  <a:pt x="136" y="245"/>
                </a:lnTo>
                <a:lnTo>
                  <a:pt x="136" y="245"/>
                </a:lnTo>
                <a:lnTo>
                  <a:pt x="137" y="241"/>
                </a:lnTo>
                <a:lnTo>
                  <a:pt x="137" y="239"/>
                </a:lnTo>
                <a:lnTo>
                  <a:pt x="137" y="237"/>
                </a:lnTo>
                <a:lnTo>
                  <a:pt x="137" y="237"/>
                </a:lnTo>
                <a:lnTo>
                  <a:pt x="125" y="239"/>
                </a:lnTo>
                <a:lnTo>
                  <a:pt x="125" y="239"/>
                </a:lnTo>
                <a:close/>
                <a:moveTo>
                  <a:pt x="308" y="244"/>
                </a:moveTo>
                <a:lnTo>
                  <a:pt x="308" y="244"/>
                </a:lnTo>
                <a:lnTo>
                  <a:pt x="309" y="242"/>
                </a:lnTo>
                <a:lnTo>
                  <a:pt x="311" y="241"/>
                </a:lnTo>
                <a:lnTo>
                  <a:pt x="309" y="237"/>
                </a:lnTo>
                <a:lnTo>
                  <a:pt x="308" y="237"/>
                </a:lnTo>
                <a:lnTo>
                  <a:pt x="308" y="237"/>
                </a:lnTo>
                <a:lnTo>
                  <a:pt x="308" y="244"/>
                </a:lnTo>
                <a:lnTo>
                  <a:pt x="308" y="244"/>
                </a:lnTo>
                <a:close/>
                <a:moveTo>
                  <a:pt x="384" y="239"/>
                </a:moveTo>
                <a:lnTo>
                  <a:pt x="384" y="239"/>
                </a:lnTo>
                <a:lnTo>
                  <a:pt x="386" y="245"/>
                </a:lnTo>
                <a:lnTo>
                  <a:pt x="389" y="251"/>
                </a:lnTo>
                <a:lnTo>
                  <a:pt x="389" y="251"/>
                </a:lnTo>
                <a:lnTo>
                  <a:pt x="398" y="251"/>
                </a:lnTo>
                <a:lnTo>
                  <a:pt x="398" y="251"/>
                </a:lnTo>
                <a:lnTo>
                  <a:pt x="398" y="248"/>
                </a:lnTo>
                <a:lnTo>
                  <a:pt x="398" y="245"/>
                </a:lnTo>
                <a:lnTo>
                  <a:pt x="396" y="242"/>
                </a:lnTo>
                <a:lnTo>
                  <a:pt x="393" y="241"/>
                </a:lnTo>
                <a:lnTo>
                  <a:pt x="389" y="237"/>
                </a:lnTo>
                <a:lnTo>
                  <a:pt x="386" y="237"/>
                </a:lnTo>
                <a:lnTo>
                  <a:pt x="384" y="239"/>
                </a:lnTo>
                <a:lnTo>
                  <a:pt x="384" y="239"/>
                </a:lnTo>
                <a:close/>
                <a:moveTo>
                  <a:pt x="377" y="244"/>
                </a:moveTo>
                <a:lnTo>
                  <a:pt x="377" y="244"/>
                </a:lnTo>
                <a:lnTo>
                  <a:pt x="377" y="239"/>
                </a:lnTo>
                <a:lnTo>
                  <a:pt x="375" y="239"/>
                </a:lnTo>
                <a:lnTo>
                  <a:pt x="373" y="237"/>
                </a:lnTo>
                <a:lnTo>
                  <a:pt x="373" y="237"/>
                </a:lnTo>
                <a:lnTo>
                  <a:pt x="373" y="239"/>
                </a:lnTo>
                <a:lnTo>
                  <a:pt x="373" y="241"/>
                </a:lnTo>
                <a:lnTo>
                  <a:pt x="377" y="244"/>
                </a:lnTo>
                <a:lnTo>
                  <a:pt x="377" y="244"/>
                </a:lnTo>
                <a:close/>
                <a:moveTo>
                  <a:pt x="512" y="241"/>
                </a:moveTo>
                <a:lnTo>
                  <a:pt x="512" y="241"/>
                </a:lnTo>
                <a:lnTo>
                  <a:pt x="515" y="245"/>
                </a:lnTo>
                <a:lnTo>
                  <a:pt x="520" y="248"/>
                </a:lnTo>
                <a:lnTo>
                  <a:pt x="520" y="248"/>
                </a:lnTo>
                <a:lnTo>
                  <a:pt x="520" y="244"/>
                </a:lnTo>
                <a:lnTo>
                  <a:pt x="521" y="239"/>
                </a:lnTo>
                <a:lnTo>
                  <a:pt x="521" y="239"/>
                </a:lnTo>
                <a:lnTo>
                  <a:pt x="517" y="239"/>
                </a:lnTo>
                <a:lnTo>
                  <a:pt x="512" y="241"/>
                </a:lnTo>
                <a:lnTo>
                  <a:pt x="512" y="241"/>
                </a:lnTo>
                <a:close/>
                <a:moveTo>
                  <a:pt x="639" y="244"/>
                </a:moveTo>
                <a:lnTo>
                  <a:pt x="639" y="244"/>
                </a:lnTo>
                <a:lnTo>
                  <a:pt x="640" y="247"/>
                </a:lnTo>
                <a:lnTo>
                  <a:pt x="643" y="247"/>
                </a:lnTo>
                <a:lnTo>
                  <a:pt x="643" y="247"/>
                </a:lnTo>
                <a:lnTo>
                  <a:pt x="643" y="242"/>
                </a:lnTo>
                <a:lnTo>
                  <a:pt x="642" y="239"/>
                </a:lnTo>
                <a:lnTo>
                  <a:pt x="640" y="239"/>
                </a:lnTo>
                <a:lnTo>
                  <a:pt x="640" y="239"/>
                </a:lnTo>
                <a:lnTo>
                  <a:pt x="639" y="241"/>
                </a:lnTo>
                <a:lnTo>
                  <a:pt x="639" y="244"/>
                </a:lnTo>
                <a:lnTo>
                  <a:pt x="639" y="244"/>
                </a:lnTo>
                <a:close/>
                <a:moveTo>
                  <a:pt x="195" y="251"/>
                </a:moveTo>
                <a:lnTo>
                  <a:pt x="195" y="251"/>
                </a:lnTo>
                <a:lnTo>
                  <a:pt x="200" y="251"/>
                </a:lnTo>
                <a:lnTo>
                  <a:pt x="201" y="250"/>
                </a:lnTo>
                <a:lnTo>
                  <a:pt x="203" y="247"/>
                </a:lnTo>
                <a:lnTo>
                  <a:pt x="203" y="247"/>
                </a:lnTo>
                <a:lnTo>
                  <a:pt x="200" y="242"/>
                </a:lnTo>
                <a:lnTo>
                  <a:pt x="195" y="239"/>
                </a:lnTo>
                <a:lnTo>
                  <a:pt x="195" y="239"/>
                </a:lnTo>
                <a:lnTo>
                  <a:pt x="194" y="242"/>
                </a:lnTo>
                <a:lnTo>
                  <a:pt x="194" y="245"/>
                </a:lnTo>
                <a:lnTo>
                  <a:pt x="195" y="251"/>
                </a:lnTo>
                <a:lnTo>
                  <a:pt x="195" y="251"/>
                </a:lnTo>
                <a:close/>
                <a:moveTo>
                  <a:pt x="360" y="241"/>
                </a:moveTo>
                <a:lnTo>
                  <a:pt x="360" y="241"/>
                </a:lnTo>
                <a:lnTo>
                  <a:pt x="361" y="247"/>
                </a:lnTo>
                <a:lnTo>
                  <a:pt x="363" y="250"/>
                </a:lnTo>
                <a:lnTo>
                  <a:pt x="366" y="251"/>
                </a:lnTo>
                <a:lnTo>
                  <a:pt x="366" y="251"/>
                </a:lnTo>
                <a:lnTo>
                  <a:pt x="367" y="247"/>
                </a:lnTo>
                <a:lnTo>
                  <a:pt x="367" y="241"/>
                </a:lnTo>
                <a:lnTo>
                  <a:pt x="367" y="241"/>
                </a:lnTo>
                <a:lnTo>
                  <a:pt x="363" y="241"/>
                </a:lnTo>
                <a:lnTo>
                  <a:pt x="361" y="241"/>
                </a:lnTo>
                <a:lnTo>
                  <a:pt x="360" y="241"/>
                </a:lnTo>
                <a:lnTo>
                  <a:pt x="360" y="241"/>
                </a:lnTo>
                <a:close/>
                <a:moveTo>
                  <a:pt x="713" y="245"/>
                </a:moveTo>
                <a:lnTo>
                  <a:pt x="713" y="245"/>
                </a:lnTo>
                <a:lnTo>
                  <a:pt x="712" y="242"/>
                </a:lnTo>
                <a:lnTo>
                  <a:pt x="710" y="239"/>
                </a:lnTo>
                <a:lnTo>
                  <a:pt x="710" y="239"/>
                </a:lnTo>
                <a:lnTo>
                  <a:pt x="710" y="244"/>
                </a:lnTo>
                <a:lnTo>
                  <a:pt x="710" y="245"/>
                </a:lnTo>
                <a:lnTo>
                  <a:pt x="713" y="245"/>
                </a:lnTo>
                <a:lnTo>
                  <a:pt x="713" y="245"/>
                </a:lnTo>
                <a:close/>
                <a:moveTo>
                  <a:pt x="735" y="250"/>
                </a:moveTo>
                <a:lnTo>
                  <a:pt x="735" y="250"/>
                </a:lnTo>
                <a:lnTo>
                  <a:pt x="735" y="244"/>
                </a:lnTo>
                <a:lnTo>
                  <a:pt x="732" y="239"/>
                </a:lnTo>
                <a:lnTo>
                  <a:pt x="732" y="239"/>
                </a:lnTo>
                <a:lnTo>
                  <a:pt x="733" y="242"/>
                </a:lnTo>
                <a:lnTo>
                  <a:pt x="733" y="245"/>
                </a:lnTo>
                <a:lnTo>
                  <a:pt x="733" y="248"/>
                </a:lnTo>
                <a:lnTo>
                  <a:pt x="735" y="250"/>
                </a:lnTo>
                <a:lnTo>
                  <a:pt x="735" y="250"/>
                </a:lnTo>
                <a:close/>
                <a:moveTo>
                  <a:pt x="40" y="254"/>
                </a:moveTo>
                <a:lnTo>
                  <a:pt x="40" y="254"/>
                </a:lnTo>
                <a:lnTo>
                  <a:pt x="41" y="251"/>
                </a:lnTo>
                <a:lnTo>
                  <a:pt x="41" y="247"/>
                </a:lnTo>
                <a:lnTo>
                  <a:pt x="41" y="241"/>
                </a:lnTo>
                <a:lnTo>
                  <a:pt x="41" y="241"/>
                </a:lnTo>
                <a:lnTo>
                  <a:pt x="40" y="254"/>
                </a:lnTo>
                <a:lnTo>
                  <a:pt x="40" y="254"/>
                </a:lnTo>
                <a:close/>
                <a:moveTo>
                  <a:pt x="41" y="266"/>
                </a:moveTo>
                <a:lnTo>
                  <a:pt x="41" y="266"/>
                </a:lnTo>
                <a:lnTo>
                  <a:pt x="44" y="266"/>
                </a:lnTo>
                <a:lnTo>
                  <a:pt x="46" y="263"/>
                </a:lnTo>
                <a:lnTo>
                  <a:pt x="49" y="259"/>
                </a:lnTo>
                <a:lnTo>
                  <a:pt x="50" y="244"/>
                </a:lnTo>
                <a:lnTo>
                  <a:pt x="50" y="244"/>
                </a:lnTo>
                <a:lnTo>
                  <a:pt x="49" y="244"/>
                </a:lnTo>
                <a:lnTo>
                  <a:pt x="49" y="242"/>
                </a:lnTo>
                <a:lnTo>
                  <a:pt x="47" y="241"/>
                </a:lnTo>
                <a:lnTo>
                  <a:pt x="46" y="241"/>
                </a:lnTo>
                <a:lnTo>
                  <a:pt x="46" y="241"/>
                </a:lnTo>
                <a:lnTo>
                  <a:pt x="44" y="248"/>
                </a:lnTo>
                <a:lnTo>
                  <a:pt x="43" y="254"/>
                </a:lnTo>
                <a:lnTo>
                  <a:pt x="41" y="260"/>
                </a:lnTo>
                <a:lnTo>
                  <a:pt x="41" y="266"/>
                </a:lnTo>
                <a:lnTo>
                  <a:pt x="41" y="266"/>
                </a:lnTo>
                <a:close/>
                <a:moveTo>
                  <a:pt x="85" y="247"/>
                </a:moveTo>
                <a:lnTo>
                  <a:pt x="85" y="247"/>
                </a:lnTo>
                <a:lnTo>
                  <a:pt x="84" y="244"/>
                </a:lnTo>
                <a:lnTo>
                  <a:pt x="82" y="242"/>
                </a:lnTo>
                <a:lnTo>
                  <a:pt x="81" y="241"/>
                </a:lnTo>
                <a:lnTo>
                  <a:pt x="81" y="241"/>
                </a:lnTo>
                <a:lnTo>
                  <a:pt x="81" y="245"/>
                </a:lnTo>
                <a:lnTo>
                  <a:pt x="82" y="247"/>
                </a:lnTo>
                <a:lnTo>
                  <a:pt x="85" y="247"/>
                </a:lnTo>
                <a:lnTo>
                  <a:pt x="85" y="247"/>
                </a:lnTo>
                <a:close/>
                <a:moveTo>
                  <a:pt x="99" y="242"/>
                </a:moveTo>
                <a:lnTo>
                  <a:pt x="99" y="242"/>
                </a:lnTo>
                <a:lnTo>
                  <a:pt x="99" y="244"/>
                </a:lnTo>
                <a:lnTo>
                  <a:pt x="98" y="245"/>
                </a:lnTo>
                <a:lnTo>
                  <a:pt x="98" y="245"/>
                </a:lnTo>
                <a:lnTo>
                  <a:pt x="101" y="247"/>
                </a:lnTo>
                <a:lnTo>
                  <a:pt x="107" y="247"/>
                </a:lnTo>
                <a:lnTo>
                  <a:pt x="107" y="247"/>
                </a:lnTo>
                <a:lnTo>
                  <a:pt x="107" y="244"/>
                </a:lnTo>
                <a:lnTo>
                  <a:pt x="108" y="241"/>
                </a:lnTo>
                <a:lnTo>
                  <a:pt x="108" y="241"/>
                </a:lnTo>
                <a:lnTo>
                  <a:pt x="105" y="241"/>
                </a:lnTo>
                <a:lnTo>
                  <a:pt x="105" y="241"/>
                </a:lnTo>
                <a:lnTo>
                  <a:pt x="105" y="244"/>
                </a:lnTo>
                <a:lnTo>
                  <a:pt x="104" y="244"/>
                </a:lnTo>
                <a:lnTo>
                  <a:pt x="101" y="242"/>
                </a:lnTo>
                <a:lnTo>
                  <a:pt x="99" y="242"/>
                </a:lnTo>
                <a:lnTo>
                  <a:pt x="99" y="242"/>
                </a:lnTo>
                <a:close/>
                <a:moveTo>
                  <a:pt x="561" y="244"/>
                </a:moveTo>
                <a:lnTo>
                  <a:pt x="561" y="244"/>
                </a:lnTo>
                <a:lnTo>
                  <a:pt x="567" y="245"/>
                </a:lnTo>
                <a:lnTo>
                  <a:pt x="567" y="245"/>
                </a:lnTo>
                <a:lnTo>
                  <a:pt x="566" y="244"/>
                </a:lnTo>
                <a:lnTo>
                  <a:pt x="564" y="242"/>
                </a:lnTo>
                <a:lnTo>
                  <a:pt x="561" y="241"/>
                </a:lnTo>
                <a:lnTo>
                  <a:pt x="561" y="241"/>
                </a:lnTo>
                <a:lnTo>
                  <a:pt x="561" y="242"/>
                </a:lnTo>
                <a:lnTo>
                  <a:pt x="561" y="244"/>
                </a:lnTo>
                <a:lnTo>
                  <a:pt x="561" y="244"/>
                </a:lnTo>
                <a:close/>
                <a:moveTo>
                  <a:pt x="181" y="256"/>
                </a:moveTo>
                <a:lnTo>
                  <a:pt x="181" y="256"/>
                </a:lnTo>
                <a:lnTo>
                  <a:pt x="186" y="256"/>
                </a:lnTo>
                <a:lnTo>
                  <a:pt x="191" y="256"/>
                </a:lnTo>
                <a:lnTo>
                  <a:pt x="191" y="256"/>
                </a:lnTo>
                <a:lnTo>
                  <a:pt x="189" y="248"/>
                </a:lnTo>
                <a:lnTo>
                  <a:pt x="189" y="245"/>
                </a:lnTo>
                <a:lnTo>
                  <a:pt x="189" y="242"/>
                </a:lnTo>
                <a:lnTo>
                  <a:pt x="189" y="242"/>
                </a:lnTo>
                <a:lnTo>
                  <a:pt x="184" y="244"/>
                </a:lnTo>
                <a:lnTo>
                  <a:pt x="183" y="247"/>
                </a:lnTo>
                <a:lnTo>
                  <a:pt x="181" y="251"/>
                </a:lnTo>
                <a:lnTo>
                  <a:pt x="181" y="256"/>
                </a:lnTo>
                <a:lnTo>
                  <a:pt x="181" y="256"/>
                </a:lnTo>
                <a:close/>
                <a:moveTo>
                  <a:pt x="508" y="253"/>
                </a:moveTo>
                <a:lnTo>
                  <a:pt x="508" y="253"/>
                </a:lnTo>
                <a:lnTo>
                  <a:pt x="512" y="253"/>
                </a:lnTo>
                <a:lnTo>
                  <a:pt x="515" y="251"/>
                </a:lnTo>
                <a:lnTo>
                  <a:pt x="515" y="251"/>
                </a:lnTo>
                <a:lnTo>
                  <a:pt x="512" y="250"/>
                </a:lnTo>
                <a:lnTo>
                  <a:pt x="511" y="247"/>
                </a:lnTo>
                <a:lnTo>
                  <a:pt x="509" y="244"/>
                </a:lnTo>
                <a:lnTo>
                  <a:pt x="506" y="242"/>
                </a:lnTo>
                <a:lnTo>
                  <a:pt x="506" y="242"/>
                </a:lnTo>
                <a:lnTo>
                  <a:pt x="506" y="247"/>
                </a:lnTo>
                <a:lnTo>
                  <a:pt x="508" y="253"/>
                </a:lnTo>
                <a:lnTo>
                  <a:pt x="508" y="253"/>
                </a:lnTo>
                <a:close/>
                <a:moveTo>
                  <a:pt x="723" y="248"/>
                </a:moveTo>
                <a:lnTo>
                  <a:pt x="723" y="248"/>
                </a:lnTo>
                <a:lnTo>
                  <a:pt x="726" y="253"/>
                </a:lnTo>
                <a:lnTo>
                  <a:pt x="726" y="253"/>
                </a:lnTo>
                <a:lnTo>
                  <a:pt x="727" y="250"/>
                </a:lnTo>
                <a:lnTo>
                  <a:pt x="727" y="247"/>
                </a:lnTo>
                <a:lnTo>
                  <a:pt x="726" y="244"/>
                </a:lnTo>
                <a:lnTo>
                  <a:pt x="724" y="242"/>
                </a:lnTo>
                <a:lnTo>
                  <a:pt x="724" y="242"/>
                </a:lnTo>
                <a:lnTo>
                  <a:pt x="724" y="244"/>
                </a:lnTo>
                <a:lnTo>
                  <a:pt x="723" y="245"/>
                </a:lnTo>
                <a:lnTo>
                  <a:pt x="723" y="247"/>
                </a:lnTo>
                <a:lnTo>
                  <a:pt x="723" y="248"/>
                </a:lnTo>
                <a:lnTo>
                  <a:pt x="723" y="248"/>
                </a:lnTo>
                <a:close/>
                <a:moveTo>
                  <a:pt x="343" y="244"/>
                </a:moveTo>
                <a:lnTo>
                  <a:pt x="343" y="244"/>
                </a:lnTo>
                <a:lnTo>
                  <a:pt x="345" y="248"/>
                </a:lnTo>
                <a:lnTo>
                  <a:pt x="346" y="253"/>
                </a:lnTo>
                <a:lnTo>
                  <a:pt x="346" y="253"/>
                </a:lnTo>
                <a:lnTo>
                  <a:pt x="354" y="253"/>
                </a:lnTo>
                <a:lnTo>
                  <a:pt x="354" y="253"/>
                </a:lnTo>
                <a:lnTo>
                  <a:pt x="352" y="247"/>
                </a:lnTo>
                <a:lnTo>
                  <a:pt x="352" y="242"/>
                </a:lnTo>
                <a:lnTo>
                  <a:pt x="352" y="242"/>
                </a:lnTo>
                <a:lnTo>
                  <a:pt x="343" y="244"/>
                </a:lnTo>
                <a:lnTo>
                  <a:pt x="343" y="244"/>
                </a:lnTo>
                <a:close/>
                <a:moveTo>
                  <a:pt x="160" y="245"/>
                </a:moveTo>
                <a:lnTo>
                  <a:pt x="160" y="245"/>
                </a:lnTo>
                <a:lnTo>
                  <a:pt x="160" y="248"/>
                </a:lnTo>
                <a:lnTo>
                  <a:pt x="160" y="253"/>
                </a:lnTo>
                <a:lnTo>
                  <a:pt x="160" y="253"/>
                </a:lnTo>
                <a:lnTo>
                  <a:pt x="165" y="254"/>
                </a:lnTo>
                <a:lnTo>
                  <a:pt x="168" y="251"/>
                </a:lnTo>
                <a:lnTo>
                  <a:pt x="171" y="248"/>
                </a:lnTo>
                <a:lnTo>
                  <a:pt x="172" y="244"/>
                </a:lnTo>
                <a:lnTo>
                  <a:pt x="172" y="244"/>
                </a:lnTo>
                <a:lnTo>
                  <a:pt x="166" y="245"/>
                </a:lnTo>
                <a:lnTo>
                  <a:pt x="163" y="245"/>
                </a:lnTo>
                <a:lnTo>
                  <a:pt x="160" y="245"/>
                </a:lnTo>
                <a:lnTo>
                  <a:pt x="160" y="245"/>
                </a:lnTo>
                <a:close/>
                <a:moveTo>
                  <a:pt x="232" y="253"/>
                </a:moveTo>
                <a:lnTo>
                  <a:pt x="232" y="253"/>
                </a:lnTo>
                <a:lnTo>
                  <a:pt x="236" y="253"/>
                </a:lnTo>
                <a:lnTo>
                  <a:pt x="236" y="253"/>
                </a:lnTo>
                <a:lnTo>
                  <a:pt x="235" y="247"/>
                </a:lnTo>
                <a:lnTo>
                  <a:pt x="233" y="244"/>
                </a:lnTo>
                <a:lnTo>
                  <a:pt x="233" y="244"/>
                </a:lnTo>
                <a:lnTo>
                  <a:pt x="233" y="248"/>
                </a:lnTo>
                <a:lnTo>
                  <a:pt x="232" y="253"/>
                </a:lnTo>
                <a:lnTo>
                  <a:pt x="232" y="253"/>
                </a:lnTo>
                <a:close/>
                <a:moveTo>
                  <a:pt x="223" y="245"/>
                </a:moveTo>
                <a:lnTo>
                  <a:pt x="223" y="245"/>
                </a:lnTo>
                <a:lnTo>
                  <a:pt x="223" y="248"/>
                </a:lnTo>
                <a:lnTo>
                  <a:pt x="223" y="253"/>
                </a:lnTo>
                <a:lnTo>
                  <a:pt x="223" y="253"/>
                </a:lnTo>
                <a:lnTo>
                  <a:pt x="224" y="253"/>
                </a:lnTo>
                <a:lnTo>
                  <a:pt x="227" y="253"/>
                </a:lnTo>
                <a:lnTo>
                  <a:pt x="227" y="253"/>
                </a:lnTo>
                <a:lnTo>
                  <a:pt x="227" y="245"/>
                </a:lnTo>
                <a:lnTo>
                  <a:pt x="226" y="244"/>
                </a:lnTo>
                <a:lnTo>
                  <a:pt x="223" y="245"/>
                </a:lnTo>
                <a:lnTo>
                  <a:pt x="223" y="245"/>
                </a:lnTo>
                <a:close/>
                <a:moveTo>
                  <a:pt x="261" y="248"/>
                </a:moveTo>
                <a:lnTo>
                  <a:pt x="261" y="248"/>
                </a:lnTo>
                <a:lnTo>
                  <a:pt x="264" y="250"/>
                </a:lnTo>
                <a:lnTo>
                  <a:pt x="265" y="250"/>
                </a:lnTo>
                <a:lnTo>
                  <a:pt x="265" y="248"/>
                </a:lnTo>
                <a:lnTo>
                  <a:pt x="265" y="248"/>
                </a:lnTo>
                <a:lnTo>
                  <a:pt x="265" y="245"/>
                </a:lnTo>
                <a:lnTo>
                  <a:pt x="262" y="244"/>
                </a:lnTo>
                <a:lnTo>
                  <a:pt x="262" y="244"/>
                </a:lnTo>
                <a:lnTo>
                  <a:pt x="261" y="245"/>
                </a:lnTo>
                <a:lnTo>
                  <a:pt x="261" y="248"/>
                </a:lnTo>
                <a:lnTo>
                  <a:pt x="261" y="248"/>
                </a:lnTo>
                <a:close/>
                <a:moveTo>
                  <a:pt x="503" y="253"/>
                </a:moveTo>
                <a:lnTo>
                  <a:pt x="503" y="253"/>
                </a:lnTo>
                <a:lnTo>
                  <a:pt x="500" y="244"/>
                </a:lnTo>
                <a:lnTo>
                  <a:pt x="500" y="244"/>
                </a:lnTo>
                <a:lnTo>
                  <a:pt x="500" y="251"/>
                </a:lnTo>
                <a:lnTo>
                  <a:pt x="500" y="253"/>
                </a:lnTo>
                <a:lnTo>
                  <a:pt x="503" y="253"/>
                </a:lnTo>
                <a:lnTo>
                  <a:pt x="503" y="253"/>
                </a:lnTo>
                <a:close/>
                <a:moveTo>
                  <a:pt x="691" y="257"/>
                </a:moveTo>
                <a:lnTo>
                  <a:pt x="691" y="257"/>
                </a:lnTo>
                <a:lnTo>
                  <a:pt x="694" y="257"/>
                </a:lnTo>
                <a:lnTo>
                  <a:pt x="695" y="256"/>
                </a:lnTo>
                <a:lnTo>
                  <a:pt x="695" y="251"/>
                </a:lnTo>
                <a:lnTo>
                  <a:pt x="694" y="248"/>
                </a:lnTo>
                <a:lnTo>
                  <a:pt x="691" y="245"/>
                </a:lnTo>
                <a:lnTo>
                  <a:pt x="691" y="245"/>
                </a:lnTo>
                <a:lnTo>
                  <a:pt x="691" y="257"/>
                </a:lnTo>
                <a:lnTo>
                  <a:pt x="691" y="257"/>
                </a:lnTo>
                <a:close/>
                <a:moveTo>
                  <a:pt x="154" y="245"/>
                </a:moveTo>
                <a:lnTo>
                  <a:pt x="154" y="245"/>
                </a:lnTo>
                <a:lnTo>
                  <a:pt x="152" y="247"/>
                </a:lnTo>
                <a:lnTo>
                  <a:pt x="149" y="247"/>
                </a:lnTo>
                <a:lnTo>
                  <a:pt x="146" y="247"/>
                </a:lnTo>
                <a:lnTo>
                  <a:pt x="146" y="247"/>
                </a:lnTo>
                <a:lnTo>
                  <a:pt x="146" y="251"/>
                </a:lnTo>
                <a:lnTo>
                  <a:pt x="146" y="251"/>
                </a:lnTo>
                <a:lnTo>
                  <a:pt x="151" y="253"/>
                </a:lnTo>
                <a:lnTo>
                  <a:pt x="155" y="253"/>
                </a:lnTo>
                <a:lnTo>
                  <a:pt x="155" y="253"/>
                </a:lnTo>
                <a:lnTo>
                  <a:pt x="155" y="248"/>
                </a:lnTo>
                <a:lnTo>
                  <a:pt x="155" y="247"/>
                </a:lnTo>
                <a:lnTo>
                  <a:pt x="154" y="245"/>
                </a:lnTo>
                <a:lnTo>
                  <a:pt x="154" y="245"/>
                </a:lnTo>
                <a:close/>
                <a:moveTo>
                  <a:pt x="328" y="247"/>
                </a:moveTo>
                <a:lnTo>
                  <a:pt x="328" y="247"/>
                </a:lnTo>
                <a:lnTo>
                  <a:pt x="331" y="251"/>
                </a:lnTo>
                <a:lnTo>
                  <a:pt x="332" y="253"/>
                </a:lnTo>
                <a:lnTo>
                  <a:pt x="335" y="253"/>
                </a:lnTo>
                <a:lnTo>
                  <a:pt x="335" y="253"/>
                </a:lnTo>
                <a:lnTo>
                  <a:pt x="335" y="250"/>
                </a:lnTo>
                <a:lnTo>
                  <a:pt x="335" y="247"/>
                </a:lnTo>
                <a:lnTo>
                  <a:pt x="335" y="247"/>
                </a:lnTo>
                <a:lnTo>
                  <a:pt x="331" y="245"/>
                </a:lnTo>
                <a:lnTo>
                  <a:pt x="328" y="247"/>
                </a:lnTo>
                <a:lnTo>
                  <a:pt x="328" y="247"/>
                </a:lnTo>
                <a:close/>
                <a:moveTo>
                  <a:pt x="471" y="254"/>
                </a:moveTo>
                <a:lnTo>
                  <a:pt x="471" y="254"/>
                </a:lnTo>
                <a:lnTo>
                  <a:pt x="477" y="254"/>
                </a:lnTo>
                <a:lnTo>
                  <a:pt x="482" y="253"/>
                </a:lnTo>
                <a:lnTo>
                  <a:pt x="486" y="250"/>
                </a:lnTo>
                <a:lnTo>
                  <a:pt x="488" y="247"/>
                </a:lnTo>
                <a:lnTo>
                  <a:pt x="488" y="247"/>
                </a:lnTo>
                <a:lnTo>
                  <a:pt x="476" y="248"/>
                </a:lnTo>
                <a:lnTo>
                  <a:pt x="471" y="250"/>
                </a:lnTo>
                <a:lnTo>
                  <a:pt x="470" y="251"/>
                </a:lnTo>
                <a:lnTo>
                  <a:pt x="471" y="254"/>
                </a:lnTo>
                <a:lnTo>
                  <a:pt x="471" y="254"/>
                </a:lnTo>
                <a:close/>
                <a:moveTo>
                  <a:pt x="412" y="251"/>
                </a:moveTo>
                <a:lnTo>
                  <a:pt x="412" y="251"/>
                </a:lnTo>
                <a:lnTo>
                  <a:pt x="416" y="251"/>
                </a:lnTo>
                <a:lnTo>
                  <a:pt x="418" y="250"/>
                </a:lnTo>
                <a:lnTo>
                  <a:pt x="418" y="250"/>
                </a:lnTo>
                <a:lnTo>
                  <a:pt x="415" y="248"/>
                </a:lnTo>
                <a:lnTo>
                  <a:pt x="412" y="247"/>
                </a:lnTo>
                <a:lnTo>
                  <a:pt x="412" y="247"/>
                </a:lnTo>
                <a:lnTo>
                  <a:pt x="412" y="251"/>
                </a:lnTo>
                <a:lnTo>
                  <a:pt x="412" y="251"/>
                </a:lnTo>
                <a:close/>
                <a:moveTo>
                  <a:pt x="316" y="247"/>
                </a:moveTo>
                <a:lnTo>
                  <a:pt x="316" y="247"/>
                </a:lnTo>
                <a:lnTo>
                  <a:pt x="316" y="256"/>
                </a:lnTo>
                <a:lnTo>
                  <a:pt x="316" y="256"/>
                </a:lnTo>
                <a:lnTo>
                  <a:pt x="322" y="254"/>
                </a:lnTo>
                <a:lnTo>
                  <a:pt x="326" y="253"/>
                </a:lnTo>
                <a:lnTo>
                  <a:pt x="326" y="253"/>
                </a:lnTo>
                <a:lnTo>
                  <a:pt x="325" y="251"/>
                </a:lnTo>
                <a:lnTo>
                  <a:pt x="322" y="248"/>
                </a:lnTo>
                <a:lnTo>
                  <a:pt x="320" y="247"/>
                </a:lnTo>
                <a:lnTo>
                  <a:pt x="316" y="247"/>
                </a:lnTo>
                <a:lnTo>
                  <a:pt x="316" y="247"/>
                </a:lnTo>
                <a:close/>
                <a:moveTo>
                  <a:pt x="53" y="263"/>
                </a:moveTo>
                <a:lnTo>
                  <a:pt x="53" y="263"/>
                </a:lnTo>
                <a:lnTo>
                  <a:pt x="56" y="263"/>
                </a:lnTo>
                <a:lnTo>
                  <a:pt x="58" y="266"/>
                </a:lnTo>
                <a:lnTo>
                  <a:pt x="62" y="270"/>
                </a:lnTo>
                <a:lnTo>
                  <a:pt x="62" y="270"/>
                </a:lnTo>
                <a:lnTo>
                  <a:pt x="61" y="259"/>
                </a:lnTo>
                <a:lnTo>
                  <a:pt x="59" y="248"/>
                </a:lnTo>
                <a:lnTo>
                  <a:pt x="59" y="248"/>
                </a:lnTo>
                <a:lnTo>
                  <a:pt x="58" y="248"/>
                </a:lnTo>
                <a:lnTo>
                  <a:pt x="56" y="247"/>
                </a:lnTo>
                <a:lnTo>
                  <a:pt x="56" y="247"/>
                </a:lnTo>
                <a:lnTo>
                  <a:pt x="53" y="263"/>
                </a:lnTo>
                <a:lnTo>
                  <a:pt x="53" y="263"/>
                </a:lnTo>
                <a:close/>
                <a:moveTo>
                  <a:pt x="575" y="250"/>
                </a:moveTo>
                <a:lnTo>
                  <a:pt x="575" y="250"/>
                </a:lnTo>
                <a:lnTo>
                  <a:pt x="578" y="250"/>
                </a:lnTo>
                <a:lnTo>
                  <a:pt x="581" y="251"/>
                </a:lnTo>
                <a:lnTo>
                  <a:pt x="581" y="251"/>
                </a:lnTo>
                <a:lnTo>
                  <a:pt x="581" y="248"/>
                </a:lnTo>
                <a:lnTo>
                  <a:pt x="581" y="248"/>
                </a:lnTo>
                <a:lnTo>
                  <a:pt x="581" y="247"/>
                </a:lnTo>
                <a:lnTo>
                  <a:pt x="581" y="247"/>
                </a:lnTo>
                <a:lnTo>
                  <a:pt x="579" y="248"/>
                </a:lnTo>
                <a:lnTo>
                  <a:pt x="578" y="248"/>
                </a:lnTo>
                <a:lnTo>
                  <a:pt x="576" y="248"/>
                </a:lnTo>
                <a:lnTo>
                  <a:pt x="575" y="250"/>
                </a:lnTo>
                <a:lnTo>
                  <a:pt x="575" y="250"/>
                </a:lnTo>
                <a:close/>
                <a:moveTo>
                  <a:pt x="306" y="256"/>
                </a:moveTo>
                <a:lnTo>
                  <a:pt x="306" y="256"/>
                </a:lnTo>
                <a:lnTo>
                  <a:pt x="309" y="256"/>
                </a:lnTo>
                <a:lnTo>
                  <a:pt x="311" y="257"/>
                </a:lnTo>
                <a:lnTo>
                  <a:pt x="311" y="257"/>
                </a:lnTo>
                <a:lnTo>
                  <a:pt x="311" y="251"/>
                </a:lnTo>
                <a:lnTo>
                  <a:pt x="311" y="250"/>
                </a:lnTo>
                <a:lnTo>
                  <a:pt x="309" y="248"/>
                </a:lnTo>
                <a:lnTo>
                  <a:pt x="309" y="248"/>
                </a:lnTo>
                <a:lnTo>
                  <a:pt x="308" y="250"/>
                </a:lnTo>
                <a:lnTo>
                  <a:pt x="308" y="251"/>
                </a:lnTo>
                <a:lnTo>
                  <a:pt x="308" y="254"/>
                </a:lnTo>
                <a:lnTo>
                  <a:pt x="306" y="256"/>
                </a:lnTo>
                <a:lnTo>
                  <a:pt x="306" y="256"/>
                </a:lnTo>
                <a:close/>
                <a:moveTo>
                  <a:pt x="377" y="250"/>
                </a:moveTo>
                <a:lnTo>
                  <a:pt x="377" y="250"/>
                </a:lnTo>
                <a:lnTo>
                  <a:pt x="375" y="250"/>
                </a:lnTo>
                <a:lnTo>
                  <a:pt x="375" y="248"/>
                </a:lnTo>
                <a:lnTo>
                  <a:pt x="373" y="248"/>
                </a:lnTo>
                <a:lnTo>
                  <a:pt x="372" y="248"/>
                </a:lnTo>
                <a:lnTo>
                  <a:pt x="372" y="248"/>
                </a:lnTo>
                <a:lnTo>
                  <a:pt x="372" y="250"/>
                </a:lnTo>
                <a:lnTo>
                  <a:pt x="373" y="251"/>
                </a:lnTo>
                <a:lnTo>
                  <a:pt x="375" y="251"/>
                </a:lnTo>
                <a:lnTo>
                  <a:pt x="377" y="250"/>
                </a:lnTo>
                <a:lnTo>
                  <a:pt x="377" y="250"/>
                </a:lnTo>
                <a:close/>
                <a:moveTo>
                  <a:pt x="299" y="251"/>
                </a:moveTo>
                <a:lnTo>
                  <a:pt x="299" y="251"/>
                </a:lnTo>
                <a:lnTo>
                  <a:pt x="300" y="253"/>
                </a:lnTo>
                <a:lnTo>
                  <a:pt x="302" y="256"/>
                </a:lnTo>
                <a:lnTo>
                  <a:pt x="302" y="256"/>
                </a:lnTo>
                <a:lnTo>
                  <a:pt x="302" y="253"/>
                </a:lnTo>
                <a:lnTo>
                  <a:pt x="302" y="248"/>
                </a:lnTo>
                <a:lnTo>
                  <a:pt x="302" y="248"/>
                </a:lnTo>
                <a:lnTo>
                  <a:pt x="300" y="250"/>
                </a:lnTo>
                <a:lnTo>
                  <a:pt x="299" y="250"/>
                </a:lnTo>
                <a:lnTo>
                  <a:pt x="299" y="251"/>
                </a:lnTo>
                <a:lnTo>
                  <a:pt x="299" y="251"/>
                </a:lnTo>
                <a:close/>
                <a:moveTo>
                  <a:pt x="341" y="253"/>
                </a:moveTo>
                <a:lnTo>
                  <a:pt x="341" y="253"/>
                </a:lnTo>
                <a:lnTo>
                  <a:pt x="341" y="253"/>
                </a:lnTo>
                <a:lnTo>
                  <a:pt x="341" y="251"/>
                </a:lnTo>
                <a:lnTo>
                  <a:pt x="340" y="248"/>
                </a:lnTo>
                <a:lnTo>
                  <a:pt x="340" y="248"/>
                </a:lnTo>
                <a:lnTo>
                  <a:pt x="340" y="251"/>
                </a:lnTo>
                <a:lnTo>
                  <a:pt x="340" y="253"/>
                </a:lnTo>
                <a:lnTo>
                  <a:pt x="341" y="253"/>
                </a:lnTo>
                <a:lnTo>
                  <a:pt x="341" y="253"/>
                </a:lnTo>
                <a:close/>
                <a:moveTo>
                  <a:pt x="601" y="256"/>
                </a:moveTo>
                <a:lnTo>
                  <a:pt x="601" y="256"/>
                </a:lnTo>
                <a:lnTo>
                  <a:pt x="601" y="254"/>
                </a:lnTo>
                <a:lnTo>
                  <a:pt x="601" y="253"/>
                </a:lnTo>
                <a:lnTo>
                  <a:pt x="601" y="248"/>
                </a:lnTo>
                <a:lnTo>
                  <a:pt x="601" y="248"/>
                </a:lnTo>
                <a:lnTo>
                  <a:pt x="596" y="248"/>
                </a:lnTo>
                <a:lnTo>
                  <a:pt x="596" y="248"/>
                </a:lnTo>
                <a:lnTo>
                  <a:pt x="598" y="253"/>
                </a:lnTo>
                <a:lnTo>
                  <a:pt x="598" y="256"/>
                </a:lnTo>
                <a:lnTo>
                  <a:pt x="601" y="256"/>
                </a:lnTo>
                <a:lnTo>
                  <a:pt x="601" y="256"/>
                </a:lnTo>
                <a:close/>
                <a:moveTo>
                  <a:pt x="117" y="250"/>
                </a:moveTo>
                <a:lnTo>
                  <a:pt x="117" y="250"/>
                </a:lnTo>
                <a:lnTo>
                  <a:pt x="117" y="254"/>
                </a:lnTo>
                <a:lnTo>
                  <a:pt x="119" y="257"/>
                </a:lnTo>
                <a:lnTo>
                  <a:pt x="119" y="257"/>
                </a:lnTo>
                <a:lnTo>
                  <a:pt x="123" y="257"/>
                </a:lnTo>
                <a:lnTo>
                  <a:pt x="126" y="256"/>
                </a:lnTo>
                <a:lnTo>
                  <a:pt x="126" y="256"/>
                </a:lnTo>
                <a:lnTo>
                  <a:pt x="123" y="251"/>
                </a:lnTo>
                <a:lnTo>
                  <a:pt x="120" y="250"/>
                </a:lnTo>
                <a:lnTo>
                  <a:pt x="117" y="250"/>
                </a:lnTo>
                <a:lnTo>
                  <a:pt x="117" y="250"/>
                </a:lnTo>
                <a:close/>
                <a:moveTo>
                  <a:pt x="210" y="254"/>
                </a:moveTo>
                <a:lnTo>
                  <a:pt x="210" y="254"/>
                </a:lnTo>
                <a:lnTo>
                  <a:pt x="213" y="254"/>
                </a:lnTo>
                <a:lnTo>
                  <a:pt x="213" y="254"/>
                </a:lnTo>
                <a:lnTo>
                  <a:pt x="213" y="251"/>
                </a:lnTo>
                <a:lnTo>
                  <a:pt x="213" y="250"/>
                </a:lnTo>
                <a:lnTo>
                  <a:pt x="213" y="250"/>
                </a:lnTo>
                <a:lnTo>
                  <a:pt x="213" y="250"/>
                </a:lnTo>
                <a:lnTo>
                  <a:pt x="212" y="251"/>
                </a:lnTo>
                <a:lnTo>
                  <a:pt x="212" y="251"/>
                </a:lnTo>
                <a:lnTo>
                  <a:pt x="210" y="253"/>
                </a:lnTo>
                <a:lnTo>
                  <a:pt x="210" y="254"/>
                </a:lnTo>
                <a:lnTo>
                  <a:pt x="210" y="254"/>
                </a:lnTo>
                <a:close/>
                <a:moveTo>
                  <a:pt x="65" y="257"/>
                </a:moveTo>
                <a:lnTo>
                  <a:pt x="65" y="257"/>
                </a:lnTo>
                <a:lnTo>
                  <a:pt x="67" y="256"/>
                </a:lnTo>
                <a:lnTo>
                  <a:pt x="69" y="254"/>
                </a:lnTo>
                <a:lnTo>
                  <a:pt x="70" y="250"/>
                </a:lnTo>
                <a:lnTo>
                  <a:pt x="70" y="250"/>
                </a:lnTo>
                <a:lnTo>
                  <a:pt x="65" y="250"/>
                </a:lnTo>
                <a:lnTo>
                  <a:pt x="65" y="250"/>
                </a:lnTo>
                <a:lnTo>
                  <a:pt x="65" y="254"/>
                </a:lnTo>
                <a:lnTo>
                  <a:pt x="65" y="257"/>
                </a:lnTo>
                <a:lnTo>
                  <a:pt x="65" y="257"/>
                </a:lnTo>
                <a:close/>
                <a:moveTo>
                  <a:pt x="175" y="254"/>
                </a:moveTo>
                <a:lnTo>
                  <a:pt x="175" y="254"/>
                </a:lnTo>
                <a:lnTo>
                  <a:pt x="177" y="254"/>
                </a:lnTo>
                <a:lnTo>
                  <a:pt x="177" y="253"/>
                </a:lnTo>
                <a:lnTo>
                  <a:pt x="177" y="251"/>
                </a:lnTo>
                <a:lnTo>
                  <a:pt x="175" y="250"/>
                </a:lnTo>
                <a:lnTo>
                  <a:pt x="175" y="250"/>
                </a:lnTo>
                <a:lnTo>
                  <a:pt x="175" y="253"/>
                </a:lnTo>
                <a:lnTo>
                  <a:pt x="175" y="254"/>
                </a:lnTo>
                <a:lnTo>
                  <a:pt x="175" y="254"/>
                </a:lnTo>
                <a:close/>
                <a:moveTo>
                  <a:pt x="564" y="256"/>
                </a:moveTo>
                <a:lnTo>
                  <a:pt x="564" y="256"/>
                </a:lnTo>
                <a:lnTo>
                  <a:pt x="569" y="256"/>
                </a:lnTo>
                <a:lnTo>
                  <a:pt x="569" y="256"/>
                </a:lnTo>
                <a:lnTo>
                  <a:pt x="569" y="253"/>
                </a:lnTo>
                <a:lnTo>
                  <a:pt x="569" y="251"/>
                </a:lnTo>
                <a:lnTo>
                  <a:pt x="569" y="251"/>
                </a:lnTo>
                <a:lnTo>
                  <a:pt x="567" y="250"/>
                </a:lnTo>
                <a:lnTo>
                  <a:pt x="563" y="250"/>
                </a:lnTo>
                <a:lnTo>
                  <a:pt x="563" y="250"/>
                </a:lnTo>
                <a:lnTo>
                  <a:pt x="564" y="253"/>
                </a:lnTo>
                <a:lnTo>
                  <a:pt x="564" y="253"/>
                </a:lnTo>
                <a:lnTo>
                  <a:pt x="564" y="256"/>
                </a:lnTo>
                <a:lnTo>
                  <a:pt x="564" y="256"/>
                </a:lnTo>
                <a:close/>
                <a:moveTo>
                  <a:pt x="651" y="256"/>
                </a:moveTo>
                <a:lnTo>
                  <a:pt x="651" y="256"/>
                </a:lnTo>
                <a:lnTo>
                  <a:pt x="651" y="254"/>
                </a:lnTo>
                <a:lnTo>
                  <a:pt x="649" y="253"/>
                </a:lnTo>
                <a:lnTo>
                  <a:pt x="649" y="251"/>
                </a:lnTo>
                <a:lnTo>
                  <a:pt x="648" y="250"/>
                </a:lnTo>
                <a:lnTo>
                  <a:pt x="648" y="250"/>
                </a:lnTo>
                <a:lnTo>
                  <a:pt x="649" y="254"/>
                </a:lnTo>
                <a:lnTo>
                  <a:pt x="649" y="256"/>
                </a:lnTo>
                <a:lnTo>
                  <a:pt x="651" y="256"/>
                </a:lnTo>
                <a:lnTo>
                  <a:pt x="651" y="256"/>
                </a:lnTo>
                <a:close/>
                <a:moveTo>
                  <a:pt x="280" y="253"/>
                </a:moveTo>
                <a:lnTo>
                  <a:pt x="280" y="253"/>
                </a:lnTo>
                <a:lnTo>
                  <a:pt x="287" y="254"/>
                </a:lnTo>
                <a:lnTo>
                  <a:pt x="293" y="254"/>
                </a:lnTo>
                <a:lnTo>
                  <a:pt x="293" y="254"/>
                </a:lnTo>
                <a:lnTo>
                  <a:pt x="293" y="251"/>
                </a:lnTo>
                <a:lnTo>
                  <a:pt x="293" y="251"/>
                </a:lnTo>
                <a:lnTo>
                  <a:pt x="285" y="251"/>
                </a:lnTo>
                <a:lnTo>
                  <a:pt x="280" y="253"/>
                </a:lnTo>
                <a:lnTo>
                  <a:pt x="280" y="253"/>
                </a:lnTo>
                <a:close/>
                <a:moveTo>
                  <a:pt x="607" y="253"/>
                </a:moveTo>
                <a:lnTo>
                  <a:pt x="607" y="253"/>
                </a:lnTo>
                <a:lnTo>
                  <a:pt x="607" y="254"/>
                </a:lnTo>
                <a:lnTo>
                  <a:pt x="610" y="256"/>
                </a:lnTo>
                <a:lnTo>
                  <a:pt x="613" y="256"/>
                </a:lnTo>
                <a:lnTo>
                  <a:pt x="614" y="254"/>
                </a:lnTo>
                <a:lnTo>
                  <a:pt x="614" y="254"/>
                </a:lnTo>
                <a:lnTo>
                  <a:pt x="613" y="254"/>
                </a:lnTo>
                <a:lnTo>
                  <a:pt x="613" y="253"/>
                </a:lnTo>
                <a:lnTo>
                  <a:pt x="613" y="253"/>
                </a:lnTo>
                <a:lnTo>
                  <a:pt x="610" y="251"/>
                </a:lnTo>
                <a:lnTo>
                  <a:pt x="607" y="253"/>
                </a:lnTo>
                <a:lnTo>
                  <a:pt x="607" y="253"/>
                </a:lnTo>
                <a:close/>
                <a:moveTo>
                  <a:pt x="709" y="253"/>
                </a:moveTo>
                <a:lnTo>
                  <a:pt x="709" y="253"/>
                </a:lnTo>
                <a:lnTo>
                  <a:pt x="710" y="257"/>
                </a:lnTo>
                <a:lnTo>
                  <a:pt x="712" y="259"/>
                </a:lnTo>
                <a:lnTo>
                  <a:pt x="713" y="260"/>
                </a:lnTo>
                <a:lnTo>
                  <a:pt x="713" y="260"/>
                </a:lnTo>
                <a:lnTo>
                  <a:pt x="713" y="251"/>
                </a:lnTo>
                <a:lnTo>
                  <a:pt x="713" y="251"/>
                </a:lnTo>
                <a:lnTo>
                  <a:pt x="709" y="253"/>
                </a:lnTo>
                <a:lnTo>
                  <a:pt x="709" y="253"/>
                </a:lnTo>
                <a:close/>
                <a:moveTo>
                  <a:pt x="546" y="256"/>
                </a:moveTo>
                <a:lnTo>
                  <a:pt x="546" y="256"/>
                </a:lnTo>
                <a:lnTo>
                  <a:pt x="549" y="256"/>
                </a:lnTo>
                <a:lnTo>
                  <a:pt x="549" y="256"/>
                </a:lnTo>
                <a:lnTo>
                  <a:pt x="549" y="253"/>
                </a:lnTo>
                <a:lnTo>
                  <a:pt x="546" y="253"/>
                </a:lnTo>
                <a:lnTo>
                  <a:pt x="546" y="253"/>
                </a:lnTo>
                <a:lnTo>
                  <a:pt x="546" y="256"/>
                </a:lnTo>
                <a:lnTo>
                  <a:pt x="546" y="256"/>
                </a:lnTo>
                <a:close/>
                <a:moveTo>
                  <a:pt x="578" y="254"/>
                </a:moveTo>
                <a:lnTo>
                  <a:pt x="578" y="254"/>
                </a:lnTo>
                <a:lnTo>
                  <a:pt x="572" y="253"/>
                </a:lnTo>
                <a:lnTo>
                  <a:pt x="572" y="253"/>
                </a:lnTo>
                <a:lnTo>
                  <a:pt x="573" y="256"/>
                </a:lnTo>
                <a:lnTo>
                  <a:pt x="573" y="256"/>
                </a:lnTo>
                <a:lnTo>
                  <a:pt x="578" y="254"/>
                </a:lnTo>
                <a:lnTo>
                  <a:pt x="578" y="254"/>
                </a:lnTo>
                <a:close/>
                <a:moveTo>
                  <a:pt x="248" y="257"/>
                </a:moveTo>
                <a:lnTo>
                  <a:pt x="248" y="257"/>
                </a:lnTo>
                <a:lnTo>
                  <a:pt x="250" y="256"/>
                </a:lnTo>
                <a:lnTo>
                  <a:pt x="250" y="256"/>
                </a:lnTo>
                <a:lnTo>
                  <a:pt x="250" y="256"/>
                </a:lnTo>
                <a:lnTo>
                  <a:pt x="250" y="254"/>
                </a:lnTo>
                <a:lnTo>
                  <a:pt x="248" y="254"/>
                </a:lnTo>
                <a:lnTo>
                  <a:pt x="248" y="254"/>
                </a:lnTo>
                <a:lnTo>
                  <a:pt x="247" y="256"/>
                </a:lnTo>
                <a:lnTo>
                  <a:pt x="247" y="257"/>
                </a:lnTo>
                <a:lnTo>
                  <a:pt x="248" y="257"/>
                </a:lnTo>
                <a:lnTo>
                  <a:pt x="248" y="257"/>
                </a:lnTo>
                <a:close/>
                <a:moveTo>
                  <a:pt x="270" y="257"/>
                </a:moveTo>
                <a:lnTo>
                  <a:pt x="270" y="257"/>
                </a:lnTo>
                <a:lnTo>
                  <a:pt x="268" y="256"/>
                </a:lnTo>
                <a:lnTo>
                  <a:pt x="267" y="254"/>
                </a:lnTo>
                <a:lnTo>
                  <a:pt x="262" y="256"/>
                </a:lnTo>
                <a:lnTo>
                  <a:pt x="262" y="256"/>
                </a:lnTo>
                <a:lnTo>
                  <a:pt x="265" y="257"/>
                </a:lnTo>
                <a:lnTo>
                  <a:pt x="270" y="257"/>
                </a:lnTo>
                <a:lnTo>
                  <a:pt x="270" y="257"/>
                </a:lnTo>
                <a:close/>
                <a:moveTo>
                  <a:pt x="146" y="257"/>
                </a:moveTo>
                <a:lnTo>
                  <a:pt x="146" y="257"/>
                </a:lnTo>
                <a:lnTo>
                  <a:pt x="149" y="257"/>
                </a:lnTo>
                <a:lnTo>
                  <a:pt x="151" y="257"/>
                </a:lnTo>
                <a:lnTo>
                  <a:pt x="151" y="257"/>
                </a:lnTo>
                <a:lnTo>
                  <a:pt x="151" y="256"/>
                </a:lnTo>
                <a:lnTo>
                  <a:pt x="149" y="256"/>
                </a:lnTo>
                <a:lnTo>
                  <a:pt x="146" y="257"/>
                </a:lnTo>
                <a:lnTo>
                  <a:pt x="146" y="257"/>
                </a:lnTo>
                <a:close/>
                <a:moveTo>
                  <a:pt x="738" y="263"/>
                </a:moveTo>
                <a:lnTo>
                  <a:pt x="738" y="263"/>
                </a:lnTo>
                <a:lnTo>
                  <a:pt x="738" y="259"/>
                </a:lnTo>
                <a:lnTo>
                  <a:pt x="736" y="257"/>
                </a:lnTo>
                <a:lnTo>
                  <a:pt x="735" y="257"/>
                </a:lnTo>
                <a:lnTo>
                  <a:pt x="735" y="257"/>
                </a:lnTo>
                <a:lnTo>
                  <a:pt x="736" y="260"/>
                </a:lnTo>
                <a:lnTo>
                  <a:pt x="738" y="263"/>
                </a:lnTo>
                <a:lnTo>
                  <a:pt x="738" y="263"/>
                </a:lnTo>
                <a:close/>
                <a:moveTo>
                  <a:pt x="90" y="260"/>
                </a:moveTo>
                <a:lnTo>
                  <a:pt x="90" y="260"/>
                </a:lnTo>
                <a:lnTo>
                  <a:pt x="90" y="260"/>
                </a:lnTo>
                <a:lnTo>
                  <a:pt x="88" y="260"/>
                </a:lnTo>
                <a:lnTo>
                  <a:pt x="87" y="263"/>
                </a:lnTo>
                <a:lnTo>
                  <a:pt x="85" y="273"/>
                </a:lnTo>
                <a:lnTo>
                  <a:pt x="85" y="273"/>
                </a:lnTo>
                <a:lnTo>
                  <a:pt x="87" y="277"/>
                </a:lnTo>
                <a:lnTo>
                  <a:pt x="88" y="283"/>
                </a:lnTo>
                <a:lnTo>
                  <a:pt x="91" y="291"/>
                </a:lnTo>
                <a:lnTo>
                  <a:pt x="91" y="291"/>
                </a:lnTo>
                <a:lnTo>
                  <a:pt x="94" y="288"/>
                </a:lnTo>
                <a:lnTo>
                  <a:pt x="96" y="283"/>
                </a:lnTo>
                <a:lnTo>
                  <a:pt x="98" y="279"/>
                </a:lnTo>
                <a:lnTo>
                  <a:pt x="96" y="274"/>
                </a:lnTo>
                <a:lnTo>
                  <a:pt x="94" y="265"/>
                </a:lnTo>
                <a:lnTo>
                  <a:pt x="90" y="257"/>
                </a:lnTo>
                <a:lnTo>
                  <a:pt x="90" y="257"/>
                </a:lnTo>
                <a:lnTo>
                  <a:pt x="90" y="259"/>
                </a:lnTo>
                <a:lnTo>
                  <a:pt x="90" y="260"/>
                </a:lnTo>
                <a:lnTo>
                  <a:pt x="90" y="260"/>
                </a:lnTo>
                <a:close/>
                <a:moveTo>
                  <a:pt x="759" y="277"/>
                </a:moveTo>
                <a:lnTo>
                  <a:pt x="759" y="277"/>
                </a:lnTo>
                <a:lnTo>
                  <a:pt x="761" y="280"/>
                </a:lnTo>
                <a:lnTo>
                  <a:pt x="762" y="283"/>
                </a:lnTo>
                <a:lnTo>
                  <a:pt x="765" y="285"/>
                </a:lnTo>
                <a:lnTo>
                  <a:pt x="768" y="288"/>
                </a:lnTo>
                <a:lnTo>
                  <a:pt x="768" y="288"/>
                </a:lnTo>
                <a:lnTo>
                  <a:pt x="768" y="280"/>
                </a:lnTo>
                <a:lnTo>
                  <a:pt x="768" y="271"/>
                </a:lnTo>
                <a:lnTo>
                  <a:pt x="767" y="263"/>
                </a:lnTo>
                <a:lnTo>
                  <a:pt x="765" y="260"/>
                </a:lnTo>
                <a:lnTo>
                  <a:pt x="764" y="257"/>
                </a:lnTo>
                <a:lnTo>
                  <a:pt x="764" y="257"/>
                </a:lnTo>
                <a:lnTo>
                  <a:pt x="761" y="268"/>
                </a:lnTo>
                <a:lnTo>
                  <a:pt x="759" y="277"/>
                </a:lnTo>
                <a:lnTo>
                  <a:pt x="759" y="277"/>
                </a:lnTo>
                <a:close/>
                <a:moveTo>
                  <a:pt x="99" y="265"/>
                </a:moveTo>
                <a:lnTo>
                  <a:pt x="99" y="265"/>
                </a:lnTo>
                <a:lnTo>
                  <a:pt x="101" y="265"/>
                </a:lnTo>
                <a:lnTo>
                  <a:pt x="101" y="263"/>
                </a:lnTo>
                <a:lnTo>
                  <a:pt x="101" y="259"/>
                </a:lnTo>
                <a:lnTo>
                  <a:pt x="101" y="259"/>
                </a:lnTo>
                <a:lnTo>
                  <a:pt x="99" y="259"/>
                </a:lnTo>
                <a:lnTo>
                  <a:pt x="98" y="257"/>
                </a:lnTo>
                <a:lnTo>
                  <a:pt x="98" y="257"/>
                </a:lnTo>
                <a:lnTo>
                  <a:pt x="98" y="262"/>
                </a:lnTo>
                <a:lnTo>
                  <a:pt x="99" y="265"/>
                </a:lnTo>
                <a:lnTo>
                  <a:pt x="99" y="265"/>
                </a:lnTo>
                <a:close/>
                <a:moveTo>
                  <a:pt x="180" y="263"/>
                </a:moveTo>
                <a:lnTo>
                  <a:pt x="180" y="263"/>
                </a:lnTo>
                <a:lnTo>
                  <a:pt x="177" y="276"/>
                </a:lnTo>
                <a:lnTo>
                  <a:pt x="177" y="276"/>
                </a:lnTo>
                <a:lnTo>
                  <a:pt x="183" y="279"/>
                </a:lnTo>
                <a:lnTo>
                  <a:pt x="189" y="283"/>
                </a:lnTo>
                <a:lnTo>
                  <a:pt x="189" y="283"/>
                </a:lnTo>
                <a:lnTo>
                  <a:pt x="197" y="282"/>
                </a:lnTo>
                <a:lnTo>
                  <a:pt x="197" y="282"/>
                </a:lnTo>
                <a:lnTo>
                  <a:pt x="192" y="259"/>
                </a:lnTo>
                <a:lnTo>
                  <a:pt x="192" y="259"/>
                </a:lnTo>
                <a:lnTo>
                  <a:pt x="187" y="260"/>
                </a:lnTo>
                <a:lnTo>
                  <a:pt x="184" y="260"/>
                </a:lnTo>
                <a:lnTo>
                  <a:pt x="180" y="263"/>
                </a:lnTo>
                <a:lnTo>
                  <a:pt x="180" y="263"/>
                </a:lnTo>
                <a:close/>
                <a:moveTo>
                  <a:pt x="547" y="260"/>
                </a:moveTo>
                <a:lnTo>
                  <a:pt x="547" y="260"/>
                </a:lnTo>
                <a:lnTo>
                  <a:pt x="547" y="262"/>
                </a:lnTo>
                <a:lnTo>
                  <a:pt x="549" y="262"/>
                </a:lnTo>
                <a:lnTo>
                  <a:pt x="552" y="260"/>
                </a:lnTo>
                <a:lnTo>
                  <a:pt x="552" y="260"/>
                </a:lnTo>
                <a:lnTo>
                  <a:pt x="552" y="259"/>
                </a:lnTo>
                <a:lnTo>
                  <a:pt x="552" y="259"/>
                </a:lnTo>
                <a:lnTo>
                  <a:pt x="549" y="260"/>
                </a:lnTo>
                <a:lnTo>
                  <a:pt x="547" y="260"/>
                </a:lnTo>
                <a:lnTo>
                  <a:pt x="547" y="260"/>
                </a:lnTo>
                <a:close/>
                <a:moveTo>
                  <a:pt x="691" y="265"/>
                </a:moveTo>
                <a:lnTo>
                  <a:pt x="691" y="265"/>
                </a:lnTo>
                <a:lnTo>
                  <a:pt x="692" y="266"/>
                </a:lnTo>
                <a:lnTo>
                  <a:pt x="692" y="268"/>
                </a:lnTo>
                <a:lnTo>
                  <a:pt x="692" y="271"/>
                </a:lnTo>
                <a:lnTo>
                  <a:pt x="692" y="273"/>
                </a:lnTo>
                <a:lnTo>
                  <a:pt x="692" y="273"/>
                </a:lnTo>
                <a:lnTo>
                  <a:pt x="695" y="270"/>
                </a:lnTo>
                <a:lnTo>
                  <a:pt x="697" y="266"/>
                </a:lnTo>
                <a:lnTo>
                  <a:pt x="700" y="259"/>
                </a:lnTo>
                <a:lnTo>
                  <a:pt x="700" y="259"/>
                </a:lnTo>
                <a:lnTo>
                  <a:pt x="698" y="262"/>
                </a:lnTo>
                <a:lnTo>
                  <a:pt x="695" y="262"/>
                </a:lnTo>
                <a:lnTo>
                  <a:pt x="694" y="263"/>
                </a:lnTo>
                <a:lnTo>
                  <a:pt x="691" y="265"/>
                </a:lnTo>
                <a:lnTo>
                  <a:pt x="691" y="265"/>
                </a:lnTo>
                <a:close/>
                <a:moveTo>
                  <a:pt x="197" y="260"/>
                </a:moveTo>
                <a:lnTo>
                  <a:pt x="197" y="260"/>
                </a:lnTo>
                <a:lnTo>
                  <a:pt x="198" y="265"/>
                </a:lnTo>
                <a:lnTo>
                  <a:pt x="198" y="270"/>
                </a:lnTo>
                <a:lnTo>
                  <a:pt x="201" y="279"/>
                </a:lnTo>
                <a:lnTo>
                  <a:pt x="201" y="279"/>
                </a:lnTo>
                <a:lnTo>
                  <a:pt x="203" y="279"/>
                </a:lnTo>
                <a:lnTo>
                  <a:pt x="206" y="277"/>
                </a:lnTo>
                <a:lnTo>
                  <a:pt x="206" y="277"/>
                </a:lnTo>
                <a:lnTo>
                  <a:pt x="206" y="271"/>
                </a:lnTo>
                <a:lnTo>
                  <a:pt x="206" y="263"/>
                </a:lnTo>
                <a:lnTo>
                  <a:pt x="206" y="263"/>
                </a:lnTo>
                <a:lnTo>
                  <a:pt x="203" y="260"/>
                </a:lnTo>
                <a:lnTo>
                  <a:pt x="200" y="260"/>
                </a:lnTo>
                <a:lnTo>
                  <a:pt x="197" y="260"/>
                </a:lnTo>
                <a:lnTo>
                  <a:pt x="197" y="260"/>
                </a:lnTo>
                <a:close/>
                <a:moveTo>
                  <a:pt x="479" y="262"/>
                </a:moveTo>
                <a:lnTo>
                  <a:pt x="479" y="262"/>
                </a:lnTo>
                <a:lnTo>
                  <a:pt x="482" y="263"/>
                </a:lnTo>
                <a:lnTo>
                  <a:pt x="483" y="265"/>
                </a:lnTo>
                <a:lnTo>
                  <a:pt x="491" y="265"/>
                </a:lnTo>
                <a:lnTo>
                  <a:pt x="491" y="265"/>
                </a:lnTo>
                <a:lnTo>
                  <a:pt x="491" y="262"/>
                </a:lnTo>
                <a:lnTo>
                  <a:pt x="491" y="260"/>
                </a:lnTo>
                <a:lnTo>
                  <a:pt x="491" y="260"/>
                </a:lnTo>
                <a:lnTo>
                  <a:pt x="483" y="260"/>
                </a:lnTo>
                <a:lnTo>
                  <a:pt x="479" y="262"/>
                </a:lnTo>
                <a:lnTo>
                  <a:pt x="479" y="262"/>
                </a:lnTo>
                <a:close/>
                <a:moveTo>
                  <a:pt x="499" y="265"/>
                </a:moveTo>
                <a:lnTo>
                  <a:pt x="499" y="265"/>
                </a:lnTo>
                <a:lnTo>
                  <a:pt x="502" y="265"/>
                </a:lnTo>
                <a:lnTo>
                  <a:pt x="505" y="265"/>
                </a:lnTo>
                <a:lnTo>
                  <a:pt x="505" y="265"/>
                </a:lnTo>
                <a:lnTo>
                  <a:pt x="505" y="262"/>
                </a:lnTo>
                <a:lnTo>
                  <a:pt x="503" y="260"/>
                </a:lnTo>
                <a:lnTo>
                  <a:pt x="499" y="260"/>
                </a:lnTo>
                <a:lnTo>
                  <a:pt x="499" y="260"/>
                </a:lnTo>
                <a:lnTo>
                  <a:pt x="499" y="262"/>
                </a:lnTo>
                <a:lnTo>
                  <a:pt x="499" y="265"/>
                </a:lnTo>
                <a:lnTo>
                  <a:pt x="499" y="265"/>
                </a:lnTo>
                <a:close/>
                <a:moveTo>
                  <a:pt x="163" y="266"/>
                </a:moveTo>
                <a:lnTo>
                  <a:pt x="163" y="266"/>
                </a:lnTo>
                <a:lnTo>
                  <a:pt x="166" y="263"/>
                </a:lnTo>
                <a:lnTo>
                  <a:pt x="168" y="262"/>
                </a:lnTo>
                <a:lnTo>
                  <a:pt x="166" y="260"/>
                </a:lnTo>
                <a:lnTo>
                  <a:pt x="166" y="260"/>
                </a:lnTo>
                <a:lnTo>
                  <a:pt x="163" y="263"/>
                </a:lnTo>
                <a:lnTo>
                  <a:pt x="163" y="265"/>
                </a:lnTo>
                <a:lnTo>
                  <a:pt x="163" y="266"/>
                </a:lnTo>
                <a:lnTo>
                  <a:pt x="163" y="266"/>
                </a:lnTo>
                <a:close/>
                <a:moveTo>
                  <a:pt x="572" y="262"/>
                </a:moveTo>
                <a:lnTo>
                  <a:pt x="572" y="262"/>
                </a:lnTo>
                <a:lnTo>
                  <a:pt x="575" y="262"/>
                </a:lnTo>
                <a:lnTo>
                  <a:pt x="576" y="262"/>
                </a:lnTo>
                <a:lnTo>
                  <a:pt x="579" y="263"/>
                </a:lnTo>
                <a:lnTo>
                  <a:pt x="581" y="262"/>
                </a:lnTo>
                <a:lnTo>
                  <a:pt x="581" y="262"/>
                </a:lnTo>
                <a:lnTo>
                  <a:pt x="575" y="260"/>
                </a:lnTo>
                <a:lnTo>
                  <a:pt x="573" y="260"/>
                </a:lnTo>
                <a:lnTo>
                  <a:pt x="572" y="262"/>
                </a:lnTo>
                <a:lnTo>
                  <a:pt x="572" y="262"/>
                </a:lnTo>
                <a:close/>
                <a:moveTo>
                  <a:pt x="608" y="262"/>
                </a:moveTo>
                <a:lnTo>
                  <a:pt x="608" y="262"/>
                </a:lnTo>
                <a:lnTo>
                  <a:pt x="611" y="262"/>
                </a:lnTo>
                <a:lnTo>
                  <a:pt x="613" y="262"/>
                </a:lnTo>
                <a:lnTo>
                  <a:pt x="613" y="260"/>
                </a:lnTo>
                <a:lnTo>
                  <a:pt x="613" y="260"/>
                </a:lnTo>
                <a:lnTo>
                  <a:pt x="610" y="260"/>
                </a:lnTo>
                <a:lnTo>
                  <a:pt x="608" y="260"/>
                </a:lnTo>
                <a:lnTo>
                  <a:pt x="608" y="262"/>
                </a:lnTo>
                <a:lnTo>
                  <a:pt x="608" y="262"/>
                </a:lnTo>
                <a:close/>
                <a:moveTo>
                  <a:pt x="649" y="260"/>
                </a:moveTo>
                <a:lnTo>
                  <a:pt x="649" y="260"/>
                </a:lnTo>
                <a:lnTo>
                  <a:pt x="648" y="271"/>
                </a:lnTo>
                <a:lnTo>
                  <a:pt x="649" y="283"/>
                </a:lnTo>
                <a:lnTo>
                  <a:pt x="653" y="295"/>
                </a:lnTo>
                <a:lnTo>
                  <a:pt x="657" y="306"/>
                </a:lnTo>
                <a:lnTo>
                  <a:pt x="657" y="306"/>
                </a:lnTo>
                <a:lnTo>
                  <a:pt x="659" y="294"/>
                </a:lnTo>
                <a:lnTo>
                  <a:pt x="659" y="283"/>
                </a:lnTo>
                <a:lnTo>
                  <a:pt x="657" y="271"/>
                </a:lnTo>
                <a:lnTo>
                  <a:pt x="654" y="260"/>
                </a:lnTo>
                <a:lnTo>
                  <a:pt x="654" y="260"/>
                </a:lnTo>
                <a:lnTo>
                  <a:pt x="649" y="260"/>
                </a:lnTo>
                <a:lnTo>
                  <a:pt x="649" y="260"/>
                </a:lnTo>
                <a:close/>
                <a:moveTo>
                  <a:pt x="146" y="263"/>
                </a:moveTo>
                <a:lnTo>
                  <a:pt x="146" y="263"/>
                </a:lnTo>
                <a:lnTo>
                  <a:pt x="151" y="271"/>
                </a:lnTo>
                <a:lnTo>
                  <a:pt x="151" y="271"/>
                </a:lnTo>
                <a:lnTo>
                  <a:pt x="155" y="268"/>
                </a:lnTo>
                <a:lnTo>
                  <a:pt x="157" y="262"/>
                </a:lnTo>
                <a:lnTo>
                  <a:pt x="157" y="262"/>
                </a:lnTo>
                <a:lnTo>
                  <a:pt x="151" y="262"/>
                </a:lnTo>
                <a:lnTo>
                  <a:pt x="146" y="263"/>
                </a:lnTo>
                <a:lnTo>
                  <a:pt x="146" y="263"/>
                </a:lnTo>
                <a:close/>
                <a:moveTo>
                  <a:pt x="334" y="266"/>
                </a:moveTo>
                <a:lnTo>
                  <a:pt x="334" y="266"/>
                </a:lnTo>
                <a:lnTo>
                  <a:pt x="334" y="262"/>
                </a:lnTo>
                <a:lnTo>
                  <a:pt x="334" y="262"/>
                </a:lnTo>
                <a:lnTo>
                  <a:pt x="328" y="262"/>
                </a:lnTo>
                <a:lnTo>
                  <a:pt x="323" y="262"/>
                </a:lnTo>
                <a:lnTo>
                  <a:pt x="323" y="262"/>
                </a:lnTo>
                <a:lnTo>
                  <a:pt x="326" y="265"/>
                </a:lnTo>
                <a:lnTo>
                  <a:pt x="334" y="266"/>
                </a:lnTo>
                <a:lnTo>
                  <a:pt x="334" y="266"/>
                </a:lnTo>
                <a:close/>
                <a:moveTo>
                  <a:pt x="343" y="263"/>
                </a:moveTo>
                <a:lnTo>
                  <a:pt x="343" y="263"/>
                </a:lnTo>
                <a:lnTo>
                  <a:pt x="346" y="265"/>
                </a:lnTo>
                <a:lnTo>
                  <a:pt x="346" y="266"/>
                </a:lnTo>
                <a:lnTo>
                  <a:pt x="349" y="266"/>
                </a:lnTo>
                <a:lnTo>
                  <a:pt x="349" y="266"/>
                </a:lnTo>
                <a:lnTo>
                  <a:pt x="348" y="263"/>
                </a:lnTo>
                <a:lnTo>
                  <a:pt x="346" y="262"/>
                </a:lnTo>
                <a:lnTo>
                  <a:pt x="345" y="262"/>
                </a:lnTo>
                <a:lnTo>
                  <a:pt x="343" y="263"/>
                </a:lnTo>
                <a:lnTo>
                  <a:pt x="343" y="263"/>
                </a:lnTo>
                <a:close/>
                <a:moveTo>
                  <a:pt x="517" y="262"/>
                </a:moveTo>
                <a:lnTo>
                  <a:pt x="517" y="262"/>
                </a:lnTo>
                <a:lnTo>
                  <a:pt x="517" y="262"/>
                </a:lnTo>
                <a:lnTo>
                  <a:pt x="514" y="262"/>
                </a:lnTo>
                <a:lnTo>
                  <a:pt x="511" y="262"/>
                </a:lnTo>
                <a:lnTo>
                  <a:pt x="511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5"/>
                </a:lnTo>
                <a:lnTo>
                  <a:pt x="515" y="265"/>
                </a:lnTo>
                <a:lnTo>
                  <a:pt x="517" y="263"/>
                </a:lnTo>
                <a:lnTo>
                  <a:pt x="517" y="262"/>
                </a:lnTo>
                <a:lnTo>
                  <a:pt x="517" y="262"/>
                </a:lnTo>
                <a:close/>
                <a:moveTo>
                  <a:pt x="128" y="270"/>
                </a:moveTo>
                <a:lnTo>
                  <a:pt x="128" y="270"/>
                </a:lnTo>
                <a:lnTo>
                  <a:pt x="126" y="265"/>
                </a:lnTo>
                <a:lnTo>
                  <a:pt x="126" y="263"/>
                </a:lnTo>
                <a:lnTo>
                  <a:pt x="125" y="262"/>
                </a:lnTo>
                <a:lnTo>
                  <a:pt x="125" y="262"/>
                </a:lnTo>
                <a:lnTo>
                  <a:pt x="125" y="266"/>
                </a:lnTo>
                <a:lnTo>
                  <a:pt x="128" y="270"/>
                </a:lnTo>
                <a:lnTo>
                  <a:pt x="128" y="270"/>
                </a:lnTo>
                <a:close/>
                <a:moveTo>
                  <a:pt x="386" y="263"/>
                </a:moveTo>
                <a:lnTo>
                  <a:pt x="386" y="263"/>
                </a:lnTo>
                <a:lnTo>
                  <a:pt x="386" y="263"/>
                </a:lnTo>
                <a:lnTo>
                  <a:pt x="387" y="265"/>
                </a:lnTo>
                <a:lnTo>
                  <a:pt x="389" y="265"/>
                </a:lnTo>
                <a:lnTo>
                  <a:pt x="389" y="265"/>
                </a:lnTo>
                <a:lnTo>
                  <a:pt x="389" y="263"/>
                </a:lnTo>
                <a:lnTo>
                  <a:pt x="387" y="262"/>
                </a:lnTo>
                <a:lnTo>
                  <a:pt x="386" y="263"/>
                </a:lnTo>
                <a:lnTo>
                  <a:pt x="386" y="263"/>
                </a:lnTo>
                <a:close/>
                <a:moveTo>
                  <a:pt x="662" y="268"/>
                </a:moveTo>
                <a:lnTo>
                  <a:pt x="662" y="268"/>
                </a:lnTo>
                <a:lnTo>
                  <a:pt x="662" y="266"/>
                </a:lnTo>
                <a:lnTo>
                  <a:pt x="662" y="265"/>
                </a:lnTo>
                <a:lnTo>
                  <a:pt x="660" y="262"/>
                </a:lnTo>
                <a:lnTo>
                  <a:pt x="660" y="263"/>
                </a:lnTo>
                <a:lnTo>
                  <a:pt x="660" y="263"/>
                </a:lnTo>
                <a:lnTo>
                  <a:pt x="660" y="265"/>
                </a:lnTo>
                <a:lnTo>
                  <a:pt x="660" y="266"/>
                </a:lnTo>
                <a:lnTo>
                  <a:pt x="662" y="268"/>
                </a:lnTo>
                <a:lnTo>
                  <a:pt x="662" y="268"/>
                </a:lnTo>
                <a:lnTo>
                  <a:pt x="662" y="268"/>
                </a:lnTo>
                <a:close/>
                <a:moveTo>
                  <a:pt x="143" y="277"/>
                </a:moveTo>
                <a:lnTo>
                  <a:pt x="143" y="277"/>
                </a:lnTo>
                <a:lnTo>
                  <a:pt x="145" y="273"/>
                </a:lnTo>
                <a:lnTo>
                  <a:pt x="143" y="270"/>
                </a:lnTo>
                <a:lnTo>
                  <a:pt x="140" y="265"/>
                </a:lnTo>
                <a:lnTo>
                  <a:pt x="137" y="263"/>
                </a:lnTo>
                <a:lnTo>
                  <a:pt x="137" y="263"/>
                </a:lnTo>
                <a:lnTo>
                  <a:pt x="140" y="271"/>
                </a:lnTo>
                <a:lnTo>
                  <a:pt x="143" y="277"/>
                </a:lnTo>
                <a:lnTo>
                  <a:pt x="143" y="277"/>
                </a:lnTo>
                <a:close/>
                <a:moveTo>
                  <a:pt x="76" y="297"/>
                </a:moveTo>
                <a:lnTo>
                  <a:pt x="76" y="297"/>
                </a:lnTo>
                <a:lnTo>
                  <a:pt x="78" y="289"/>
                </a:lnTo>
                <a:lnTo>
                  <a:pt x="78" y="280"/>
                </a:lnTo>
                <a:lnTo>
                  <a:pt x="78" y="280"/>
                </a:lnTo>
                <a:lnTo>
                  <a:pt x="78" y="280"/>
                </a:lnTo>
                <a:lnTo>
                  <a:pt x="76" y="282"/>
                </a:lnTo>
                <a:lnTo>
                  <a:pt x="76" y="282"/>
                </a:lnTo>
                <a:lnTo>
                  <a:pt x="75" y="282"/>
                </a:lnTo>
                <a:lnTo>
                  <a:pt x="75" y="282"/>
                </a:lnTo>
                <a:lnTo>
                  <a:pt x="78" y="273"/>
                </a:lnTo>
                <a:lnTo>
                  <a:pt x="78" y="268"/>
                </a:lnTo>
                <a:lnTo>
                  <a:pt x="75" y="263"/>
                </a:lnTo>
                <a:lnTo>
                  <a:pt x="75" y="263"/>
                </a:lnTo>
                <a:lnTo>
                  <a:pt x="73" y="273"/>
                </a:lnTo>
                <a:lnTo>
                  <a:pt x="72" y="282"/>
                </a:lnTo>
                <a:lnTo>
                  <a:pt x="72" y="289"/>
                </a:lnTo>
                <a:lnTo>
                  <a:pt x="73" y="294"/>
                </a:lnTo>
                <a:lnTo>
                  <a:pt x="76" y="297"/>
                </a:lnTo>
                <a:lnTo>
                  <a:pt x="76" y="297"/>
                </a:lnTo>
                <a:close/>
                <a:moveTo>
                  <a:pt x="215" y="273"/>
                </a:moveTo>
                <a:lnTo>
                  <a:pt x="215" y="273"/>
                </a:lnTo>
                <a:lnTo>
                  <a:pt x="219" y="270"/>
                </a:lnTo>
                <a:lnTo>
                  <a:pt x="224" y="266"/>
                </a:lnTo>
                <a:lnTo>
                  <a:pt x="224" y="266"/>
                </a:lnTo>
                <a:lnTo>
                  <a:pt x="218" y="265"/>
                </a:lnTo>
                <a:lnTo>
                  <a:pt x="216" y="265"/>
                </a:lnTo>
                <a:lnTo>
                  <a:pt x="213" y="266"/>
                </a:lnTo>
                <a:lnTo>
                  <a:pt x="213" y="266"/>
                </a:lnTo>
                <a:lnTo>
                  <a:pt x="215" y="273"/>
                </a:lnTo>
                <a:lnTo>
                  <a:pt x="215" y="273"/>
                </a:lnTo>
                <a:close/>
                <a:moveTo>
                  <a:pt x="171" y="271"/>
                </a:moveTo>
                <a:lnTo>
                  <a:pt x="171" y="271"/>
                </a:lnTo>
                <a:lnTo>
                  <a:pt x="172" y="271"/>
                </a:lnTo>
                <a:lnTo>
                  <a:pt x="174" y="270"/>
                </a:lnTo>
                <a:lnTo>
                  <a:pt x="174" y="266"/>
                </a:lnTo>
                <a:lnTo>
                  <a:pt x="174" y="266"/>
                </a:lnTo>
                <a:lnTo>
                  <a:pt x="172" y="266"/>
                </a:lnTo>
                <a:lnTo>
                  <a:pt x="171" y="268"/>
                </a:lnTo>
                <a:lnTo>
                  <a:pt x="171" y="270"/>
                </a:lnTo>
                <a:lnTo>
                  <a:pt x="171" y="271"/>
                </a:lnTo>
                <a:lnTo>
                  <a:pt x="171" y="271"/>
                </a:lnTo>
                <a:close/>
                <a:moveTo>
                  <a:pt x="264" y="266"/>
                </a:moveTo>
                <a:lnTo>
                  <a:pt x="264" y="266"/>
                </a:lnTo>
                <a:lnTo>
                  <a:pt x="267" y="274"/>
                </a:lnTo>
                <a:lnTo>
                  <a:pt x="268" y="277"/>
                </a:lnTo>
                <a:lnTo>
                  <a:pt x="273" y="279"/>
                </a:lnTo>
                <a:lnTo>
                  <a:pt x="273" y="279"/>
                </a:lnTo>
                <a:lnTo>
                  <a:pt x="273" y="274"/>
                </a:lnTo>
                <a:lnTo>
                  <a:pt x="270" y="270"/>
                </a:lnTo>
                <a:lnTo>
                  <a:pt x="267" y="268"/>
                </a:lnTo>
                <a:lnTo>
                  <a:pt x="264" y="266"/>
                </a:lnTo>
                <a:lnTo>
                  <a:pt x="264" y="266"/>
                </a:lnTo>
                <a:close/>
                <a:moveTo>
                  <a:pt x="572" y="268"/>
                </a:moveTo>
                <a:lnTo>
                  <a:pt x="572" y="268"/>
                </a:lnTo>
                <a:lnTo>
                  <a:pt x="573" y="270"/>
                </a:lnTo>
                <a:lnTo>
                  <a:pt x="573" y="270"/>
                </a:lnTo>
                <a:lnTo>
                  <a:pt x="573" y="270"/>
                </a:lnTo>
                <a:lnTo>
                  <a:pt x="572" y="270"/>
                </a:lnTo>
                <a:lnTo>
                  <a:pt x="572" y="270"/>
                </a:lnTo>
                <a:lnTo>
                  <a:pt x="570" y="276"/>
                </a:lnTo>
                <a:lnTo>
                  <a:pt x="572" y="280"/>
                </a:lnTo>
                <a:lnTo>
                  <a:pt x="572" y="280"/>
                </a:lnTo>
                <a:lnTo>
                  <a:pt x="578" y="280"/>
                </a:lnTo>
                <a:lnTo>
                  <a:pt x="578" y="280"/>
                </a:lnTo>
                <a:lnTo>
                  <a:pt x="579" y="276"/>
                </a:lnTo>
                <a:lnTo>
                  <a:pt x="578" y="271"/>
                </a:lnTo>
                <a:lnTo>
                  <a:pt x="575" y="268"/>
                </a:lnTo>
                <a:lnTo>
                  <a:pt x="572" y="268"/>
                </a:lnTo>
                <a:lnTo>
                  <a:pt x="572" y="268"/>
                </a:lnTo>
                <a:close/>
                <a:moveTo>
                  <a:pt x="280" y="270"/>
                </a:moveTo>
                <a:lnTo>
                  <a:pt x="280" y="270"/>
                </a:lnTo>
                <a:lnTo>
                  <a:pt x="282" y="274"/>
                </a:lnTo>
                <a:lnTo>
                  <a:pt x="284" y="276"/>
                </a:lnTo>
                <a:lnTo>
                  <a:pt x="284" y="276"/>
                </a:lnTo>
                <a:lnTo>
                  <a:pt x="285" y="276"/>
                </a:lnTo>
                <a:lnTo>
                  <a:pt x="287" y="274"/>
                </a:lnTo>
                <a:lnTo>
                  <a:pt x="288" y="268"/>
                </a:lnTo>
                <a:lnTo>
                  <a:pt x="288" y="268"/>
                </a:lnTo>
                <a:lnTo>
                  <a:pt x="287" y="268"/>
                </a:lnTo>
                <a:lnTo>
                  <a:pt x="285" y="268"/>
                </a:lnTo>
                <a:lnTo>
                  <a:pt x="284" y="270"/>
                </a:lnTo>
                <a:lnTo>
                  <a:pt x="280" y="270"/>
                </a:lnTo>
                <a:lnTo>
                  <a:pt x="280" y="270"/>
                </a:lnTo>
                <a:close/>
                <a:moveTo>
                  <a:pt x="499" y="270"/>
                </a:moveTo>
                <a:lnTo>
                  <a:pt x="499" y="270"/>
                </a:lnTo>
                <a:lnTo>
                  <a:pt x="502" y="273"/>
                </a:lnTo>
                <a:lnTo>
                  <a:pt x="508" y="276"/>
                </a:lnTo>
                <a:lnTo>
                  <a:pt x="508" y="276"/>
                </a:lnTo>
                <a:lnTo>
                  <a:pt x="506" y="268"/>
                </a:lnTo>
                <a:lnTo>
                  <a:pt x="506" y="268"/>
                </a:lnTo>
                <a:lnTo>
                  <a:pt x="502" y="268"/>
                </a:lnTo>
                <a:lnTo>
                  <a:pt x="499" y="270"/>
                </a:lnTo>
                <a:lnTo>
                  <a:pt x="499" y="270"/>
                </a:lnTo>
                <a:close/>
                <a:moveTo>
                  <a:pt x="552" y="282"/>
                </a:moveTo>
                <a:lnTo>
                  <a:pt x="552" y="282"/>
                </a:lnTo>
                <a:lnTo>
                  <a:pt x="552" y="280"/>
                </a:lnTo>
                <a:lnTo>
                  <a:pt x="552" y="276"/>
                </a:lnTo>
                <a:lnTo>
                  <a:pt x="552" y="268"/>
                </a:lnTo>
                <a:lnTo>
                  <a:pt x="552" y="268"/>
                </a:lnTo>
                <a:lnTo>
                  <a:pt x="546" y="268"/>
                </a:lnTo>
                <a:lnTo>
                  <a:pt x="546" y="268"/>
                </a:lnTo>
                <a:lnTo>
                  <a:pt x="547" y="276"/>
                </a:lnTo>
                <a:lnTo>
                  <a:pt x="549" y="279"/>
                </a:lnTo>
                <a:lnTo>
                  <a:pt x="552" y="282"/>
                </a:lnTo>
                <a:lnTo>
                  <a:pt x="552" y="282"/>
                </a:lnTo>
                <a:close/>
                <a:moveTo>
                  <a:pt x="611" y="276"/>
                </a:moveTo>
                <a:lnTo>
                  <a:pt x="611" y="276"/>
                </a:lnTo>
                <a:lnTo>
                  <a:pt x="611" y="274"/>
                </a:lnTo>
                <a:lnTo>
                  <a:pt x="611" y="271"/>
                </a:lnTo>
                <a:lnTo>
                  <a:pt x="611" y="270"/>
                </a:lnTo>
                <a:lnTo>
                  <a:pt x="611" y="268"/>
                </a:lnTo>
                <a:lnTo>
                  <a:pt x="611" y="268"/>
                </a:lnTo>
                <a:lnTo>
                  <a:pt x="608" y="268"/>
                </a:lnTo>
                <a:lnTo>
                  <a:pt x="608" y="268"/>
                </a:lnTo>
                <a:lnTo>
                  <a:pt x="608" y="273"/>
                </a:lnTo>
                <a:lnTo>
                  <a:pt x="608" y="276"/>
                </a:lnTo>
                <a:lnTo>
                  <a:pt x="611" y="276"/>
                </a:lnTo>
                <a:lnTo>
                  <a:pt x="611" y="276"/>
                </a:lnTo>
                <a:close/>
                <a:moveTo>
                  <a:pt x="104" y="279"/>
                </a:moveTo>
                <a:lnTo>
                  <a:pt x="104" y="279"/>
                </a:lnTo>
                <a:lnTo>
                  <a:pt x="108" y="276"/>
                </a:lnTo>
                <a:lnTo>
                  <a:pt x="110" y="271"/>
                </a:lnTo>
                <a:lnTo>
                  <a:pt x="110" y="271"/>
                </a:lnTo>
                <a:lnTo>
                  <a:pt x="108" y="268"/>
                </a:lnTo>
                <a:lnTo>
                  <a:pt x="108" y="268"/>
                </a:lnTo>
                <a:lnTo>
                  <a:pt x="104" y="279"/>
                </a:lnTo>
                <a:lnTo>
                  <a:pt x="104" y="279"/>
                </a:lnTo>
                <a:close/>
                <a:moveTo>
                  <a:pt x="540" y="274"/>
                </a:moveTo>
                <a:lnTo>
                  <a:pt x="540" y="274"/>
                </a:lnTo>
                <a:lnTo>
                  <a:pt x="541" y="271"/>
                </a:lnTo>
                <a:lnTo>
                  <a:pt x="540" y="270"/>
                </a:lnTo>
                <a:lnTo>
                  <a:pt x="538" y="268"/>
                </a:lnTo>
                <a:lnTo>
                  <a:pt x="538" y="268"/>
                </a:lnTo>
                <a:lnTo>
                  <a:pt x="538" y="271"/>
                </a:lnTo>
                <a:lnTo>
                  <a:pt x="540" y="274"/>
                </a:lnTo>
                <a:lnTo>
                  <a:pt x="540" y="274"/>
                </a:lnTo>
                <a:close/>
                <a:moveTo>
                  <a:pt x="712" y="274"/>
                </a:moveTo>
                <a:lnTo>
                  <a:pt x="712" y="274"/>
                </a:lnTo>
                <a:lnTo>
                  <a:pt x="712" y="271"/>
                </a:lnTo>
                <a:lnTo>
                  <a:pt x="709" y="270"/>
                </a:lnTo>
                <a:lnTo>
                  <a:pt x="709" y="270"/>
                </a:lnTo>
                <a:lnTo>
                  <a:pt x="710" y="273"/>
                </a:lnTo>
                <a:lnTo>
                  <a:pt x="710" y="274"/>
                </a:lnTo>
                <a:lnTo>
                  <a:pt x="712" y="274"/>
                </a:lnTo>
                <a:lnTo>
                  <a:pt x="712" y="274"/>
                </a:lnTo>
                <a:close/>
                <a:moveTo>
                  <a:pt x="58" y="289"/>
                </a:moveTo>
                <a:lnTo>
                  <a:pt x="58" y="289"/>
                </a:lnTo>
                <a:lnTo>
                  <a:pt x="58" y="286"/>
                </a:lnTo>
                <a:lnTo>
                  <a:pt x="58" y="283"/>
                </a:lnTo>
                <a:lnTo>
                  <a:pt x="61" y="279"/>
                </a:lnTo>
                <a:lnTo>
                  <a:pt x="61" y="279"/>
                </a:lnTo>
                <a:lnTo>
                  <a:pt x="58" y="273"/>
                </a:lnTo>
                <a:lnTo>
                  <a:pt x="55" y="271"/>
                </a:lnTo>
                <a:lnTo>
                  <a:pt x="52" y="270"/>
                </a:lnTo>
                <a:lnTo>
                  <a:pt x="52" y="270"/>
                </a:lnTo>
                <a:lnTo>
                  <a:pt x="50" y="276"/>
                </a:lnTo>
                <a:lnTo>
                  <a:pt x="50" y="280"/>
                </a:lnTo>
                <a:lnTo>
                  <a:pt x="53" y="286"/>
                </a:lnTo>
                <a:lnTo>
                  <a:pt x="58" y="289"/>
                </a:lnTo>
                <a:lnTo>
                  <a:pt x="58" y="289"/>
                </a:lnTo>
                <a:close/>
                <a:moveTo>
                  <a:pt x="390" y="273"/>
                </a:moveTo>
                <a:lnTo>
                  <a:pt x="390" y="273"/>
                </a:lnTo>
                <a:lnTo>
                  <a:pt x="392" y="273"/>
                </a:lnTo>
                <a:lnTo>
                  <a:pt x="395" y="273"/>
                </a:lnTo>
                <a:lnTo>
                  <a:pt x="395" y="273"/>
                </a:lnTo>
                <a:lnTo>
                  <a:pt x="395" y="271"/>
                </a:lnTo>
                <a:lnTo>
                  <a:pt x="395" y="271"/>
                </a:lnTo>
                <a:lnTo>
                  <a:pt x="392" y="271"/>
                </a:lnTo>
                <a:lnTo>
                  <a:pt x="390" y="271"/>
                </a:lnTo>
                <a:lnTo>
                  <a:pt x="390" y="273"/>
                </a:lnTo>
                <a:lnTo>
                  <a:pt x="390" y="273"/>
                </a:lnTo>
                <a:close/>
                <a:moveTo>
                  <a:pt x="409" y="276"/>
                </a:moveTo>
                <a:lnTo>
                  <a:pt x="409" y="276"/>
                </a:lnTo>
                <a:lnTo>
                  <a:pt x="409" y="273"/>
                </a:lnTo>
                <a:lnTo>
                  <a:pt x="409" y="271"/>
                </a:lnTo>
                <a:lnTo>
                  <a:pt x="407" y="270"/>
                </a:lnTo>
                <a:lnTo>
                  <a:pt x="407" y="270"/>
                </a:lnTo>
                <a:lnTo>
                  <a:pt x="407" y="274"/>
                </a:lnTo>
                <a:lnTo>
                  <a:pt x="407" y="276"/>
                </a:lnTo>
                <a:lnTo>
                  <a:pt x="409" y="276"/>
                </a:lnTo>
                <a:lnTo>
                  <a:pt x="409" y="276"/>
                </a:lnTo>
                <a:close/>
                <a:moveTo>
                  <a:pt x="441" y="271"/>
                </a:moveTo>
                <a:lnTo>
                  <a:pt x="441" y="271"/>
                </a:lnTo>
                <a:lnTo>
                  <a:pt x="442" y="273"/>
                </a:lnTo>
                <a:lnTo>
                  <a:pt x="442" y="273"/>
                </a:lnTo>
                <a:lnTo>
                  <a:pt x="442" y="274"/>
                </a:lnTo>
                <a:lnTo>
                  <a:pt x="444" y="274"/>
                </a:lnTo>
                <a:lnTo>
                  <a:pt x="444" y="274"/>
                </a:lnTo>
                <a:lnTo>
                  <a:pt x="444" y="271"/>
                </a:lnTo>
                <a:lnTo>
                  <a:pt x="444" y="271"/>
                </a:lnTo>
                <a:lnTo>
                  <a:pt x="442" y="270"/>
                </a:lnTo>
                <a:lnTo>
                  <a:pt x="441" y="271"/>
                </a:lnTo>
                <a:lnTo>
                  <a:pt x="441" y="271"/>
                </a:lnTo>
                <a:lnTo>
                  <a:pt x="441" y="271"/>
                </a:lnTo>
                <a:close/>
                <a:moveTo>
                  <a:pt x="495" y="286"/>
                </a:moveTo>
                <a:lnTo>
                  <a:pt x="495" y="286"/>
                </a:lnTo>
                <a:lnTo>
                  <a:pt x="495" y="283"/>
                </a:lnTo>
                <a:lnTo>
                  <a:pt x="499" y="280"/>
                </a:lnTo>
                <a:lnTo>
                  <a:pt x="500" y="279"/>
                </a:lnTo>
                <a:lnTo>
                  <a:pt x="502" y="276"/>
                </a:lnTo>
                <a:lnTo>
                  <a:pt x="502" y="276"/>
                </a:lnTo>
                <a:lnTo>
                  <a:pt x="499" y="274"/>
                </a:lnTo>
                <a:lnTo>
                  <a:pt x="494" y="271"/>
                </a:lnTo>
                <a:lnTo>
                  <a:pt x="488" y="270"/>
                </a:lnTo>
                <a:lnTo>
                  <a:pt x="485" y="270"/>
                </a:lnTo>
                <a:lnTo>
                  <a:pt x="483" y="271"/>
                </a:lnTo>
                <a:lnTo>
                  <a:pt x="483" y="271"/>
                </a:lnTo>
                <a:lnTo>
                  <a:pt x="489" y="279"/>
                </a:lnTo>
                <a:lnTo>
                  <a:pt x="495" y="286"/>
                </a:lnTo>
                <a:lnTo>
                  <a:pt x="495" y="286"/>
                </a:lnTo>
                <a:close/>
                <a:moveTo>
                  <a:pt x="162" y="271"/>
                </a:moveTo>
                <a:lnTo>
                  <a:pt x="162" y="271"/>
                </a:lnTo>
                <a:lnTo>
                  <a:pt x="162" y="274"/>
                </a:lnTo>
                <a:lnTo>
                  <a:pt x="160" y="277"/>
                </a:lnTo>
                <a:lnTo>
                  <a:pt x="160" y="277"/>
                </a:lnTo>
                <a:lnTo>
                  <a:pt x="162" y="276"/>
                </a:lnTo>
                <a:lnTo>
                  <a:pt x="163" y="274"/>
                </a:lnTo>
                <a:lnTo>
                  <a:pt x="166" y="271"/>
                </a:lnTo>
                <a:lnTo>
                  <a:pt x="166" y="271"/>
                </a:lnTo>
                <a:lnTo>
                  <a:pt x="163" y="271"/>
                </a:lnTo>
                <a:lnTo>
                  <a:pt x="162" y="271"/>
                </a:lnTo>
                <a:lnTo>
                  <a:pt x="162" y="271"/>
                </a:lnTo>
                <a:close/>
                <a:moveTo>
                  <a:pt x="242" y="271"/>
                </a:moveTo>
                <a:lnTo>
                  <a:pt x="242" y="271"/>
                </a:lnTo>
                <a:lnTo>
                  <a:pt x="244" y="277"/>
                </a:lnTo>
                <a:lnTo>
                  <a:pt x="244" y="283"/>
                </a:lnTo>
                <a:lnTo>
                  <a:pt x="244" y="283"/>
                </a:lnTo>
                <a:lnTo>
                  <a:pt x="247" y="280"/>
                </a:lnTo>
                <a:lnTo>
                  <a:pt x="247" y="277"/>
                </a:lnTo>
                <a:lnTo>
                  <a:pt x="248" y="271"/>
                </a:lnTo>
                <a:lnTo>
                  <a:pt x="248" y="271"/>
                </a:lnTo>
                <a:lnTo>
                  <a:pt x="245" y="271"/>
                </a:lnTo>
                <a:lnTo>
                  <a:pt x="242" y="271"/>
                </a:lnTo>
                <a:lnTo>
                  <a:pt x="242" y="271"/>
                </a:lnTo>
                <a:close/>
                <a:moveTo>
                  <a:pt x="252" y="282"/>
                </a:moveTo>
                <a:lnTo>
                  <a:pt x="252" y="282"/>
                </a:lnTo>
                <a:lnTo>
                  <a:pt x="253" y="282"/>
                </a:lnTo>
                <a:lnTo>
                  <a:pt x="256" y="282"/>
                </a:lnTo>
                <a:lnTo>
                  <a:pt x="258" y="280"/>
                </a:lnTo>
                <a:lnTo>
                  <a:pt x="261" y="280"/>
                </a:lnTo>
                <a:lnTo>
                  <a:pt x="261" y="280"/>
                </a:lnTo>
                <a:lnTo>
                  <a:pt x="259" y="274"/>
                </a:lnTo>
                <a:lnTo>
                  <a:pt x="258" y="273"/>
                </a:lnTo>
                <a:lnTo>
                  <a:pt x="255" y="271"/>
                </a:lnTo>
                <a:lnTo>
                  <a:pt x="255" y="271"/>
                </a:lnTo>
                <a:lnTo>
                  <a:pt x="252" y="282"/>
                </a:lnTo>
                <a:lnTo>
                  <a:pt x="252" y="282"/>
                </a:lnTo>
                <a:close/>
                <a:moveTo>
                  <a:pt x="296" y="274"/>
                </a:moveTo>
                <a:lnTo>
                  <a:pt x="296" y="274"/>
                </a:lnTo>
                <a:lnTo>
                  <a:pt x="299" y="274"/>
                </a:lnTo>
                <a:lnTo>
                  <a:pt x="302" y="273"/>
                </a:lnTo>
                <a:lnTo>
                  <a:pt x="302" y="273"/>
                </a:lnTo>
                <a:lnTo>
                  <a:pt x="300" y="271"/>
                </a:lnTo>
                <a:lnTo>
                  <a:pt x="299" y="271"/>
                </a:lnTo>
                <a:lnTo>
                  <a:pt x="299" y="271"/>
                </a:lnTo>
                <a:lnTo>
                  <a:pt x="296" y="274"/>
                </a:lnTo>
                <a:lnTo>
                  <a:pt x="296" y="274"/>
                </a:lnTo>
                <a:close/>
                <a:moveTo>
                  <a:pt x="415" y="276"/>
                </a:moveTo>
                <a:lnTo>
                  <a:pt x="415" y="276"/>
                </a:lnTo>
                <a:lnTo>
                  <a:pt x="416" y="277"/>
                </a:lnTo>
                <a:lnTo>
                  <a:pt x="419" y="277"/>
                </a:lnTo>
                <a:lnTo>
                  <a:pt x="419" y="277"/>
                </a:lnTo>
                <a:lnTo>
                  <a:pt x="419" y="273"/>
                </a:lnTo>
                <a:lnTo>
                  <a:pt x="418" y="271"/>
                </a:lnTo>
                <a:lnTo>
                  <a:pt x="416" y="271"/>
                </a:lnTo>
                <a:lnTo>
                  <a:pt x="416" y="271"/>
                </a:lnTo>
                <a:lnTo>
                  <a:pt x="415" y="273"/>
                </a:lnTo>
                <a:lnTo>
                  <a:pt x="415" y="276"/>
                </a:lnTo>
                <a:lnTo>
                  <a:pt x="415" y="276"/>
                </a:lnTo>
                <a:close/>
                <a:moveTo>
                  <a:pt x="483" y="291"/>
                </a:moveTo>
                <a:lnTo>
                  <a:pt x="483" y="291"/>
                </a:lnTo>
                <a:lnTo>
                  <a:pt x="488" y="291"/>
                </a:lnTo>
                <a:lnTo>
                  <a:pt x="491" y="289"/>
                </a:lnTo>
                <a:lnTo>
                  <a:pt x="491" y="289"/>
                </a:lnTo>
                <a:lnTo>
                  <a:pt x="483" y="279"/>
                </a:lnTo>
                <a:lnTo>
                  <a:pt x="479" y="274"/>
                </a:lnTo>
                <a:lnTo>
                  <a:pt x="473" y="271"/>
                </a:lnTo>
                <a:lnTo>
                  <a:pt x="473" y="271"/>
                </a:lnTo>
                <a:lnTo>
                  <a:pt x="477" y="282"/>
                </a:lnTo>
                <a:lnTo>
                  <a:pt x="483" y="291"/>
                </a:lnTo>
                <a:lnTo>
                  <a:pt x="483" y="291"/>
                </a:lnTo>
                <a:close/>
                <a:moveTo>
                  <a:pt x="643" y="276"/>
                </a:moveTo>
                <a:lnTo>
                  <a:pt x="643" y="276"/>
                </a:lnTo>
                <a:lnTo>
                  <a:pt x="643" y="273"/>
                </a:lnTo>
                <a:lnTo>
                  <a:pt x="643" y="271"/>
                </a:lnTo>
                <a:lnTo>
                  <a:pt x="642" y="271"/>
                </a:lnTo>
                <a:lnTo>
                  <a:pt x="642" y="271"/>
                </a:lnTo>
                <a:lnTo>
                  <a:pt x="642" y="274"/>
                </a:lnTo>
                <a:lnTo>
                  <a:pt x="642" y="274"/>
                </a:lnTo>
                <a:lnTo>
                  <a:pt x="643" y="276"/>
                </a:lnTo>
                <a:lnTo>
                  <a:pt x="643" y="276"/>
                </a:lnTo>
                <a:close/>
                <a:moveTo>
                  <a:pt x="675" y="295"/>
                </a:moveTo>
                <a:lnTo>
                  <a:pt x="675" y="295"/>
                </a:lnTo>
                <a:lnTo>
                  <a:pt x="674" y="283"/>
                </a:lnTo>
                <a:lnTo>
                  <a:pt x="672" y="277"/>
                </a:lnTo>
                <a:lnTo>
                  <a:pt x="669" y="271"/>
                </a:lnTo>
                <a:lnTo>
                  <a:pt x="669" y="271"/>
                </a:lnTo>
                <a:lnTo>
                  <a:pt x="669" y="277"/>
                </a:lnTo>
                <a:lnTo>
                  <a:pt x="671" y="283"/>
                </a:lnTo>
                <a:lnTo>
                  <a:pt x="675" y="295"/>
                </a:lnTo>
                <a:lnTo>
                  <a:pt x="675" y="295"/>
                </a:lnTo>
                <a:close/>
                <a:moveTo>
                  <a:pt x="136" y="280"/>
                </a:moveTo>
                <a:lnTo>
                  <a:pt x="136" y="280"/>
                </a:lnTo>
                <a:lnTo>
                  <a:pt x="137" y="279"/>
                </a:lnTo>
                <a:lnTo>
                  <a:pt x="137" y="276"/>
                </a:lnTo>
                <a:lnTo>
                  <a:pt x="134" y="271"/>
                </a:lnTo>
                <a:lnTo>
                  <a:pt x="134" y="271"/>
                </a:lnTo>
                <a:lnTo>
                  <a:pt x="136" y="276"/>
                </a:lnTo>
                <a:lnTo>
                  <a:pt x="136" y="277"/>
                </a:lnTo>
                <a:lnTo>
                  <a:pt x="136" y="280"/>
                </a:lnTo>
                <a:lnTo>
                  <a:pt x="136" y="280"/>
                </a:lnTo>
                <a:close/>
                <a:moveTo>
                  <a:pt x="337" y="274"/>
                </a:moveTo>
                <a:lnTo>
                  <a:pt x="337" y="274"/>
                </a:lnTo>
                <a:lnTo>
                  <a:pt x="341" y="276"/>
                </a:lnTo>
                <a:lnTo>
                  <a:pt x="345" y="274"/>
                </a:lnTo>
                <a:lnTo>
                  <a:pt x="345" y="274"/>
                </a:lnTo>
                <a:lnTo>
                  <a:pt x="345" y="273"/>
                </a:lnTo>
                <a:lnTo>
                  <a:pt x="343" y="273"/>
                </a:lnTo>
                <a:lnTo>
                  <a:pt x="337" y="271"/>
                </a:lnTo>
                <a:lnTo>
                  <a:pt x="337" y="271"/>
                </a:lnTo>
                <a:lnTo>
                  <a:pt x="337" y="274"/>
                </a:lnTo>
                <a:lnTo>
                  <a:pt x="337" y="274"/>
                </a:lnTo>
                <a:close/>
                <a:moveTo>
                  <a:pt x="439" y="279"/>
                </a:moveTo>
                <a:lnTo>
                  <a:pt x="439" y="279"/>
                </a:lnTo>
                <a:lnTo>
                  <a:pt x="438" y="274"/>
                </a:lnTo>
                <a:lnTo>
                  <a:pt x="434" y="271"/>
                </a:lnTo>
                <a:lnTo>
                  <a:pt x="434" y="271"/>
                </a:lnTo>
                <a:lnTo>
                  <a:pt x="434" y="274"/>
                </a:lnTo>
                <a:lnTo>
                  <a:pt x="434" y="277"/>
                </a:lnTo>
                <a:lnTo>
                  <a:pt x="436" y="279"/>
                </a:lnTo>
                <a:lnTo>
                  <a:pt x="439" y="279"/>
                </a:lnTo>
                <a:lnTo>
                  <a:pt x="439" y="279"/>
                </a:lnTo>
                <a:close/>
                <a:moveTo>
                  <a:pt x="566" y="280"/>
                </a:moveTo>
                <a:lnTo>
                  <a:pt x="566" y="280"/>
                </a:lnTo>
                <a:lnTo>
                  <a:pt x="566" y="276"/>
                </a:lnTo>
                <a:lnTo>
                  <a:pt x="564" y="271"/>
                </a:lnTo>
                <a:lnTo>
                  <a:pt x="564" y="271"/>
                </a:lnTo>
                <a:lnTo>
                  <a:pt x="563" y="274"/>
                </a:lnTo>
                <a:lnTo>
                  <a:pt x="564" y="276"/>
                </a:lnTo>
                <a:lnTo>
                  <a:pt x="566" y="280"/>
                </a:lnTo>
                <a:lnTo>
                  <a:pt x="566" y="280"/>
                </a:lnTo>
                <a:close/>
                <a:moveTo>
                  <a:pt x="616" y="276"/>
                </a:moveTo>
                <a:lnTo>
                  <a:pt x="616" y="276"/>
                </a:lnTo>
                <a:lnTo>
                  <a:pt x="620" y="276"/>
                </a:lnTo>
                <a:lnTo>
                  <a:pt x="620" y="276"/>
                </a:lnTo>
                <a:lnTo>
                  <a:pt x="619" y="273"/>
                </a:lnTo>
                <a:lnTo>
                  <a:pt x="616" y="271"/>
                </a:lnTo>
                <a:lnTo>
                  <a:pt x="616" y="271"/>
                </a:lnTo>
                <a:lnTo>
                  <a:pt x="616" y="273"/>
                </a:lnTo>
                <a:lnTo>
                  <a:pt x="616" y="276"/>
                </a:lnTo>
                <a:lnTo>
                  <a:pt x="616" y="276"/>
                </a:lnTo>
                <a:close/>
                <a:moveTo>
                  <a:pt x="326" y="276"/>
                </a:moveTo>
                <a:lnTo>
                  <a:pt x="326" y="276"/>
                </a:lnTo>
                <a:lnTo>
                  <a:pt x="329" y="276"/>
                </a:lnTo>
                <a:lnTo>
                  <a:pt x="329" y="276"/>
                </a:lnTo>
                <a:lnTo>
                  <a:pt x="329" y="273"/>
                </a:lnTo>
                <a:lnTo>
                  <a:pt x="326" y="273"/>
                </a:lnTo>
                <a:lnTo>
                  <a:pt x="326" y="273"/>
                </a:lnTo>
                <a:lnTo>
                  <a:pt x="326" y="276"/>
                </a:lnTo>
                <a:lnTo>
                  <a:pt x="326" y="276"/>
                </a:lnTo>
                <a:close/>
                <a:moveTo>
                  <a:pt x="445" y="276"/>
                </a:moveTo>
                <a:lnTo>
                  <a:pt x="445" y="276"/>
                </a:lnTo>
                <a:lnTo>
                  <a:pt x="447" y="282"/>
                </a:lnTo>
                <a:lnTo>
                  <a:pt x="451" y="285"/>
                </a:lnTo>
                <a:lnTo>
                  <a:pt x="451" y="285"/>
                </a:lnTo>
                <a:lnTo>
                  <a:pt x="456" y="279"/>
                </a:lnTo>
                <a:lnTo>
                  <a:pt x="456" y="276"/>
                </a:lnTo>
                <a:lnTo>
                  <a:pt x="456" y="273"/>
                </a:lnTo>
                <a:lnTo>
                  <a:pt x="456" y="273"/>
                </a:lnTo>
                <a:lnTo>
                  <a:pt x="454" y="276"/>
                </a:lnTo>
                <a:lnTo>
                  <a:pt x="451" y="276"/>
                </a:lnTo>
                <a:lnTo>
                  <a:pt x="445" y="276"/>
                </a:lnTo>
                <a:lnTo>
                  <a:pt x="445" y="276"/>
                </a:lnTo>
                <a:close/>
                <a:moveTo>
                  <a:pt x="584" y="279"/>
                </a:moveTo>
                <a:lnTo>
                  <a:pt x="584" y="279"/>
                </a:lnTo>
                <a:lnTo>
                  <a:pt x="585" y="274"/>
                </a:lnTo>
                <a:lnTo>
                  <a:pt x="585" y="273"/>
                </a:lnTo>
                <a:lnTo>
                  <a:pt x="584" y="273"/>
                </a:lnTo>
                <a:lnTo>
                  <a:pt x="584" y="273"/>
                </a:lnTo>
                <a:lnTo>
                  <a:pt x="584" y="274"/>
                </a:lnTo>
                <a:lnTo>
                  <a:pt x="582" y="276"/>
                </a:lnTo>
                <a:lnTo>
                  <a:pt x="582" y="277"/>
                </a:lnTo>
                <a:lnTo>
                  <a:pt x="584" y="279"/>
                </a:lnTo>
                <a:lnTo>
                  <a:pt x="584" y="279"/>
                </a:lnTo>
                <a:close/>
                <a:moveTo>
                  <a:pt x="428" y="277"/>
                </a:moveTo>
                <a:lnTo>
                  <a:pt x="428" y="277"/>
                </a:lnTo>
                <a:lnTo>
                  <a:pt x="428" y="274"/>
                </a:lnTo>
                <a:lnTo>
                  <a:pt x="427" y="273"/>
                </a:lnTo>
                <a:lnTo>
                  <a:pt x="427" y="273"/>
                </a:lnTo>
                <a:lnTo>
                  <a:pt x="427" y="276"/>
                </a:lnTo>
                <a:lnTo>
                  <a:pt x="427" y="277"/>
                </a:lnTo>
                <a:lnTo>
                  <a:pt x="428" y="277"/>
                </a:lnTo>
                <a:lnTo>
                  <a:pt x="428" y="277"/>
                </a:lnTo>
                <a:close/>
                <a:moveTo>
                  <a:pt x="17" y="292"/>
                </a:moveTo>
                <a:lnTo>
                  <a:pt x="17" y="292"/>
                </a:lnTo>
                <a:lnTo>
                  <a:pt x="18" y="292"/>
                </a:lnTo>
                <a:lnTo>
                  <a:pt x="18" y="292"/>
                </a:lnTo>
                <a:lnTo>
                  <a:pt x="20" y="294"/>
                </a:lnTo>
                <a:lnTo>
                  <a:pt x="20" y="294"/>
                </a:lnTo>
                <a:lnTo>
                  <a:pt x="20" y="283"/>
                </a:lnTo>
                <a:lnTo>
                  <a:pt x="20" y="277"/>
                </a:lnTo>
                <a:lnTo>
                  <a:pt x="18" y="274"/>
                </a:lnTo>
                <a:lnTo>
                  <a:pt x="18" y="274"/>
                </a:lnTo>
                <a:lnTo>
                  <a:pt x="17" y="282"/>
                </a:lnTo>
                <a:lnTo>
                  <a:pt x="17" y="292"/>
                </a:lnTo>
                <a:lnTo>
                  <a:pt x="17" y="292"/>
                </a:lnTo>
                <a:close/>
                <a:moveTo>
                  <a:pt x="157" y="280"/>
                </a:moveTo>
                <a:lnTo>
                  <a:pt x="157" y="280"/>
                </a:lnTo>
                <a:lnTo>
                  <a:pt x="157" y="277"/>
                </a:lnTo>
                <a:lnTo>
                  <a:pt x="157" y="276"/>
                </a:lnTo>
                <a:lnTo>
                  <a:pt x="155" y="274"/>
                </a:lnTo>
                <a:lnTo>
                  <a:pt x="155" y="274"/>
                </a:lnTo>
                <a:lnTo>
                  <a:pt x="154" y="276"/>
                </a:lnTo>
                <a:lnTo>
                  <a:pt x="155" y="277"/>
                </a:lnTo>
                <a:lnTo>
                  <a:pt x="157" y="280"/>
                </a:lnTo>
                <a:lnTo>
                  <a:pt x="157" y="280"/>
                </a:lnTo>
                <a:close/>
                <a:moveTo>
                  <a:pt x="363" y="276"/>
                </a:moveTo>
                <a:lnTo>
                  <a:pt x="363" y="276"/>
                </a:lnTo>
                <a:lnTo>
                  <a:pt x="364" y="276"/>
                </a:lnTo>
                <a:lnTo>
                  <a:pt x="364" y="276"/>
                </a:lnTo>
                <a:lnTo>
                  <a:pt x="364" y="276"/>
                </a:lnTo>
                <a:lnTo>
                  <a:pt x="364" y="274"/>
                </a:lnTo>
                <a:lnTo>
                  <a:pt x="364" y="274"/>
                </a:lnTo>
                <a:lnTo>
                  <a:pt x="363" y="274"/>
                </a:lnTo>
                <a:lnTo>
                  <a:pt x="363" y="276"/>
                </a:lnTo>
                <a:lnTo>
                  <a:pt x="363" y="276"/>
                </a:lnTo>
                <a:lnTo>
                  <a:pt x="363" y="276"/>
                </a:lnTo>
                <a:lnTo>
                  <a:pt x="363" y="276"/>
                </a:lnTo>
                <a:lnTo>
                  <a:pt x="363" y="276"/>
                </a:lnTo>
                <a:close/>
                <a:moveTo>
                  <a:pt x="633" y="276"/>
                </a:moveTo>
                <a:lnTo>
                  <a:pt x="633" y="276"/>
                </a:lnTo>
                <a:lnTo>
                  <a:pt x="636" y="279"/>
                </a:lnTo>
                <a:lnTo>
                  <a:pt x="640" y="280"/>
                </a:lnTo>
                <a:lnTo>
                  <a:pt x="640" y="280"/>
                </a:lnTo>
                <a:lnTo>
                  <a:pt x="639" y="276"/>
                </a:lnTo>
                <a:lnTo>
                  <a:pt x="637" y="276"/>
                </a:lnTo>
                <a:lnTo>
                  <a:pt x="636" y="274"/>
                </a:lnTo>
                <a:lnTo>
                  <a:pt x="636" y="274"/>
                </a:lnTo>
                <a:lnTo>
                  <a:pt x="636" y="276"/>
                </a:lnTo>
                <a:lnTo>
                  <a:pt x="634" y="276"/>
                </a:lnTo>
                <a:lnTo>
                  <a:pt x="633" y="276"/>
                </a:lnTo>
                <a:lnTo>
                  <a:pt x="633" y="276"/>
                </a:lnTo>
                <a:close/>
                <a:moveTo>
                  <a:pt x="701" y="297"/>
                </a:moveTo>
                <a:lnTo>
                  <a:pt x="701" y="297"/>
                </a:lnTo>
                <a:lnTo>
                  <a:pt x="701" y="291"/>
                </a:lnTo>
                <a:lnTo>
                  <a:pt x="703" y="285"/>
                </a:lnTo>
                <a:lnTo>
                  <a:pt x="703" y="279"/>
                </a:lnTo>
                <a:lnTo>
                  <a:pt x="701" y="276"/>
                </a:lnTo>
                <a:lnTo>
                  <a:pt x="700" y="274"/>
                </a:lnTo>
                <a:lnTo>
                  <a:pt x="700" y="274"/>
                </a:lnTo>
                <a:lnTo>
                  <a:pt x="698" y="286"/>
                </a:lnTo>
                <a:lnTo>
                  <a:pt x="698" y="292"/>
                </a:lnTo>
                <a:lnTo>
                  <a:pt x="701" y="297"/>
                </a:lnTo>
                <a:lnTo>
                  <a:pt x="701" y="297"/>
                </a:lnTo>
                <a:close/>
                <a:moveTo>
                  <a:pt x="370" y="279"/>
                </a:moveTo>
                <a:lnTo>
                  <a:pt x="370" y="279"/>
                </a:lnTo>
                <a:lnTo>
                  <a:pt x="373" y="277"/>
                </a:lnTo>
                <a:lnTo>
                  <a:pt x="373" y="277"/>
                </a:lnTo>
                <a:lnTo>
                  <a:pt x="372" y="276"/>
                </a:lnTo>
                <a:lnTo>
                  <a:pt x="370" y="276"/>
                </a:lnTo>
                <a:lnTo>
                  <a:pt x="370" y="276"/>
                </a:lnTo>
                <a:lnTo>
                  <a:pt x="370" y="279"/>
                </a:lnTo>
                <a:lnTo>
                  <a:pt x="370" y="279"/>
                </a:lnTo>
                <a:close/>
                <a:moveTo>
                  <a:pt x="515" y="280"/>
                </a:moveTo>
                <a:lnTo>
                  <a:pt x="515" y="280"/>
                </a:lnTo>
                <a:lnTo>
                  <a:pt x="515" y="279"/>
                </a:lnTo>
                <a:lnTo>
                  <a:pt x="517" y="276"/>
                </a:lnTo>
                <a:lnTo>
                  <a:pt x="517" y="276"/>
                </a:lnTo>
                <a:lnTo>
                  <a:pt x="515" y="276"/>
                </a:lnTo>
                <a:lnTo>
                  <a:pt x="514" y="277"/>
                </a:lnTo>
                <a:lnTo>
                  <a:pt x="515" y="280"/>
                </a:lnTo>
                <a:lnTo>
                  <a:pt x="515" y="280"/>
                </a:lnTo>
                <a:close/>
                <a:moveTo>
                  <a:pt x="290" y="282"/>
                </a:moveTo>
                <a:lnTo>
                  <a:pt x="290" y="282"/>
                </a:lnTo>
                <a:lnTo>
                  <a:pt x="303" y="279"/>
                </a:lnTo>
                <a:lnTo>
                  <a:pt x="303" y="279"/>
                </a:lnTo>
                <a:lnTo>
                  <a:pt x="303" y="277"/>
                </a:lnTo>
                <a:lnTo>
                  <a:pt x="302" y="276"/>
                </a:lnTo>
                <a:lnTo>
                  <a:pt x="302" y="276"/>
                </a:lnTo>
                <a:lnTo>
                  <a:pt x="299" y="279"/>
                </a:lnTo>
                <a:lnTo>
                  <a:pt x="296" y="279"/>
                </a:lnTo>
                <a:lnTo>
                  <a:pt x="291" y="279"/>
                </a:lnTo>
                <a:lnTo>
                  <a:pt x="290" y="282"/>
                </a:lnTo>
                <a:lnTo>
                  <a:pt x="290" y="282"/>
                </a:lnTo>
                <a:close/>
                <a:moveTo>
                  <a:pt x="341" y="279"/>
                </a:moveTo>
                <a:lnTo>
                  <a:pt x="341" y="279"/>
                </a:lnTo>
                <a:lnTo>
                  <a:pt x="345" y="282"/>
                </a:lnTo>
                <a:lnTo>
                  <a:pt x="348" y="285"/>
                </a:lnTo>
                <a:lnTo>
                  <a:pt x="354" y="291"/>
                </a:lnTo>
                <a:lnTo>
                  <a:pt x="354" y="291"/>
                </a:lnTo>
                <a:lnTo>
                  <a:pt x="358" y="288"/>
                </a:lnTo>
                <a:lnTo>
                  <a:pt x="358" y="288"/>
                </a:lnTo>
                <a:lnTo>
                  <a:pt x="355" y="283"/>
                </a:lnTo>
                <a:lnTo>
                  <a:pt x="351" y="279"/>
                </a:lnTo>
                <a:lnTo>
                  <a:pt x="346" y="277"/>
                </a:lnTo>
                <a:lnTo>
                  <a:pt x="345" y="277"/>
                </a:lnTo>
                <a:lnTo>
                  <a:pt x="341" y="279"/>
                </a:lnTo>
                <a:lnTo>
                  <a:pt x="341" y="279"/>
                </a:lnTo>
                <a:close/>
                <a:moveTo>
                  <a:pt x="165" y="289"/>
                </a:moveTo>
                <a:lnTo>
                  <a:pt x="165" y="289"/>
                </a:lnTo>
                <a:lnTo>
                  <a:pt x="166" y="288"/>
                </a:lnTo>
                <a:lnTo>
                  <a:pt x="168" y="285"/>
                </a:lnTo>
                <a:lnTo>
                  <a:pt x="171" y="279"/>
                </a:lnTo>
                <a:lnTo>
                  <a:pt x="171" y="279"/>
                </a:lnTo>
                <a:lnTo>
                  <a:pt x="169" y="279"/>
                </a:lnTo>
                <a:lnTo>
                  <a:pt x="168" y="277"/>
                </a:lnTo>
                <a:lnTo>
                  <a:pt x="168" y="277"/>
                </a:lnTo>
                <a:lnTo>
                  <a:pt x="166" y="283"/>
                </a:lnTo>
                <a:lnTo>
                  <a:pt x="165" y="289"/>
                </a:lnTo>
                <a:lnTo>
                  <a:pt x="165" y="289"/>
                </a:lnTo>
                <a:close/>
                <a:moveTo>
                  <a:pt x="363" y="279"/>
                </a:moveTo>
                <a:lnTo>
                  <a:pt x="363" y="279"/>
                </a:lnTo>
                <a:lnTo>
                  <a:pt x="363" y="280"/>
                </a:lnTo>
                <a:lnTo>
                  <a:pt x="364" y="283"/>
                </a:lnTo>
                <a:lnTo>
                  <a:pt x="364" y="283"/>
                </a:lnTo>
                <a:lnTo>
                  <a:pt x="366" y="282"/>
                </a:lnTo>
                <a:lnTo>
                  <a:pt x="366" y="282"/>
                </a:lnTo>
                <a:lnTo>
                  <a:pt x="364" y="279"/>
                </a:lnTo>
                <a:lnTo>
                  <a:pt x="364" y="279"/>
                </a:lnTo>
                <a:lnTo>
                  <a:pt x="363" y="279"/>
                </a:lnTo>
                <a:lnTo>
                  <a:pt x="363" y="279"/>
                </a:lnTo>
                <a:close/>
                <a:moveTo>
                  <a:pt x="532" y="285"/>
                </a:moveTo>
                <a:lnTo>
                  <a:pt x="532" y="285"/>
                </a:lnTo>
                <a:lnTo>
                  <a:pt x="535" y="285"/>
                </a:lnTo>
                <a:lnTo>
                  <a:pt x="537" y="283"/>
                </a:lnTo>
                <a:lnTo>
                  <a:pt x="537" y="283"/>
                </a:lnTo>
                <a:lnTo>
                  <a:pt x="535" y="280"/>
                </a:lnTo>
                <a:lnTo>
                  <a:pt x="535" y="279"/>
                </a:lnTo>
                <a:lnTo>
                  <a:pt x="534" y="279"/>
                </a:lnTo>
                <a:lnTo>
                  <a:pt x="534" y="279"/>
                </a:lnTo>
                <a:lnTo>
                  <a:pt x="532" y="282"/>
                </a:lnTo>
                <a:lnTo>
                  <a:pt x="532" y="285"/>
                </a:lnTo>
                <a:lnTo>
                  <a:pt x="532" y="285"/>
                </a:lnTo>
                <a:close/>
                <a:moveTo>
                  <a:pt x="32" y="288"/>
                </a:moveTo>
                <a:lnTo>
                  <a:pt x="32" y="288"/>
                </a:lnTo>
                <a:lnTo>
                  <a:pt x="33" y="283"/>
                </a:lnTo>
                <a:lnTo>
                  <a:pt x="33" y="280"/>
                </a:lnTo>
                <a:lnTo>
                  <a:pt x="32" y="279"/>
                </a:lnTo>
                <a:lnTo>
                  <a:pt x="32" y="279"/>
                </a:lnTo>
                <a:lnTo>
                  <a:pt x="32" y="282"/>
                </a:lnTo>
                <a:lnTo>
                  <a:pt x="32" y="285"/>
                </a:lnTo>
                <a:lnTo>
                  <a:pt x="32" y="286"/>
                </a:lnTo>
                <a:lnTo>
                  <a:pt x="32" y="288"/>
                </a:lnTo>
                <a:lnTo>
                  <a:pt x="32" y="288"/>
                </a:lnTo>
                <a:close/>
                <a:moveTo>
                  <a:pt x="399" y="283"/>
                </a:moveTo>
                <a:lnTo>
                  <a:pt x="399" y="283"/>
                </a:lnTo>
                <a:lnTo>
                  <a:pt x="402" y="283"/>
                </a:lnTo>
                <a:lnTo>
                  <a:pt x="402" y="283"/>
                </a:lnTo>
                <a:lnTo>
                  <a:pt x="401" y="280"/>
                </a:lnTo>
                <a:lnTo>
                  <a:pt x="399" y="279"/>
                </a:lnTo>
                <a:lnTo>
                  <a:pt x="399" y="279"/>
                </a:lnTo>
                <a:lnTo>
                  <a:pt x="399" y="283"/>
                </a:lnTo>
                <a:lnTo>
                  <a:pt x="399" y="283"/>
                </a:lnTo>
                <a:close/>
                <a:moveTo>
                  <a:pt x="620" y="282"/>
                </a:moveTo>
                <a:lnTo>
                  <a:pt x="620" y="282"/>
                </a:lnTo>
                <a:lnTo>
                  <a:pt x="620" y="279"/>
                </a:lnTo>
                <a:lnTo>
                  <a:pt x="620" y="279"/>
                </a:lnTo>
                <a:lnTo>
                  <a:pt x="617" y="279"/>
                </a:lnTo>
                <a:lnTo>
                  <a:pt x="617" y="279"/>
                </a:lnTo>
                <a:lnTo>
                  <a:pt x="619" y="282"/>
                </a:lnTo>
                <a:lnTo>
                  <a:pt x="620" y="282"/>
                </a:lnTo>
                <a:lnTo>
                  <a:pt x="620" y="282"/>
                </a:lnTo>
                <a:close/>
                <a:moveTo>
                  <a:pt x="317" y="282"/>
                </a:moveTo>
                <a:lnTo>
                  <a:pt x="317" y="282"/>
                </a:lnTo>
                <a:lnTo>
                  <a:pt x="319" y="283"/>
                </a:lnTo>
                <a:lnTo>
                  <a:pt x="322" y="285"/>
                </a:lnTo>
                <a:lnTo>
                  <a:pt x="322" y="285"/>
                </a:lnTo>
                <a:lnTo>
                  <a:pt x="322" y="282"/>
                </a:lnTo>
                <a:lnTo>
                  <a:pt x="323" y="280"/>
                </a:lnTo>
                <a:lnTo>
                  <a:pt x="323" y="280"/>
                </a:lnTo>
                <a:lnTo>
                  <a:pt x="319" y="280"/>
                </a:lnTo>
                <a:lnTo>
                  <a:pt x="319" y="280"/>
                </a:lnTo>
                <a:lnTo>
                  <a:pt x="317" y="282"/>
                </a:lnTo>
                <a:lnTo>
                  <a:pt x="317" y="282"/>
                </a:lnTo>
                <a:close/>
                <a:moveTo>
                  <a:pt x="460" y="288"/>
                </a:moveTo>
                <a:lnTo>
                  <a:pt x="460" y="288"/>
                </a:lnTo>
                <a:lnTo>
                  <a:pt x="468" y="289"/>
                </a:lnTo>
                <a:lnTo>
                  <a:pt x="468" y="289"/>
                </a:lnTo>
                <a:lnTo>
                  <a:pt x="468" y="286"/>
                </a:lnTo>
                <a:lnTo>
                  <a:pt x="466" y="285"/>
                </a:lnTo>
                <a:lnTo>
                  <a:pt x="462" y="280"/>
                </a:lnTo>
                <a:lnTo>
                  <a:pt x="462" y="280"/>
                </a:lnTo>
                <a:lnTo>
                  <a:pt x="460" y="283"/>
                </a:lnTo>
                <a:lnTo>
                  <a:pt x="460" y="288"/>
                </a:lnTo>
                <a:lnTo>
                  <a:pt x="460" y="288"/>
                </a:lnTo>
                <a:close/>
                <a:moveTo>
                  <a:pt x="107" y="298"/>
                </a:moveTo>
                <a:lnTo>
                  <a:pt x="107" y="298"/>
                </a:lnTo>
                <a:lnTo>
                  <a:pt x="107" y="294"/>
                </a:lnTo>
                <a:lnTo>
                  <a:pt x="108" y="292"/>
                </a:lnTo>
                <a:lnTo>
                  <a:pt x="110" y="292"/>
                </a:lnTo>
                <a:lnTo>
                  <a:pt x="110" y="292"/>
                </a:lnTo>
                <a:lnTo>
                  <a:pt x="110" y="285"/>
                </a:lnTo>
                <a:lnTo>
                  <a:pt x="110" y="282"/>
                </a:lnTo>
                <a:lnTo>
                  <a:pt x="110" y="280"/>
                </a:lnTo>
                <a:lnTo>
                  <a:pt x="110" y="280"/>
                </a:lnTo>
                <a:lnTo>
                  <a:pt x="105" y="289"/>
                </a:lnTo>
                <a:lnTo>
                  <a:pt x="104" y="294"/>
                </a:lnTo>
                <a:lnTo>
                  <a:pt x="107" y="298"/>
                </a:lnTo>
                <a:lnTo>
                  <a:pt x="107" y="298"/>
                </a:lnTo>
                <a:close/>
                <a:moveTo>
                  <a:pt x="213" y="286"/>
                </a:moveTo>
                <a:lnTo>
                  <a:pt x="213" y="286"/>
                </a:lnTo>
                <a:lnTo>
                  <a:pt x="215" y="286"/>
                </a:lnTo>
                <a:lnTo>
                  <a:pt x="216" y="283"/>
                </a:lnTo>
                <a:lnTo>
                  <a:pt x="216" y="282"/>
                </a:lnTo>
                <a:lnTo>
                  <a:pt x="215" y="280"/>
                </a:lnTo>
                <a:lnTo>
                  <a:pt x="215" y="280"/>
                </a:lnTo>
                <a:lnTo>
                  <a:pt x="213" y="285"/>
                </a:lnTo>
                <a:lnTo>
                  <a:pt x="213" y="286"/>
                </a:lnTo>
                <a:lnTo>
                  <a:pt x="213" y="286"/>
                </a:lnTo>
                <a:close/>
                <a:moveTo>
                  <a:pt x="419" y="286"/>
                </a:moveTo>
                <a:lnTo>
                  <a:pt x="419" y="286"/>
                </a:lnTo>
                <a:lnTo>
                  <a:pt x="419" y="283"/>
                </a:lnTo>
                <a:lnTo>
                  <a:pt x="419" y="282"/>
                </a:lnTo>
                <a:lnTo>
                  <a:pt x="419" y="282"/>
                </a:lnTo>
                <a:lnTo>
                  <a:pt x="416" y="282"/>
                </a:lnTo>
                <a:lnTo>
                  <a:pt x="416" y="282"/>
                </a:lnTo>
                <a:lnTo>
                  <a:pt x="416" y="283"/>
                </a:lnTo>
                <a:lnTo>
                  <a:pt x="416" y="285"/>
                </a:lnTo>
                <a:lnTo>
                  <a:pt x="418" y="286"/>
                </a:lnTo>
                <a:lnTo>
                  <a:pt x="419" y="286"/>
                </a:lnTo>
                <a:lnTo>
                  <a:pt x="419" y="286"/>
                </a:lnTo>
                <a:close/>
                <a:moveTo>
                  <a:pt x="790" y="318"/>
                </a:moveTo>
                <a:lnTo>
                  <a:pt x="790" y="318"/>
                </a:lnTo>
                <a:lnTo>
                  <a:pt x="790" y="308"/>
                </a:lnTo>
                <a:lnTo>
                  <a:pt x="790" y="298"/>
                </a:lnTo>
                <a:lnTo>
                  <a:pt x="788" y="291"/>
                </a:lnTo>
                <a:lnTo>
                  <a:pt x="787" y="282"/>
                </a:lnTo>
                <a:lnTo>
                  <a:pt x="787" y="282"/>
                </a:lnTo>
                <a:lnTo>
                  <a:pt x="784" y="282"/>
                </a:lnTo>
                <a:lnTo>
                  <a:pt x="784" y="282"/>
                </a:lnTo>
                <a:lnTo>
                  <a:pt x="784" y="291"/>
                </a:lnTo>
                <a:lnTo>
                  <a:pt x="785" y="300"/>
                </a:lnTo>
                <a:lnTo>
                  <a:pt x="790" y="318"/>
                </a:lnTo>
                <a:lnTo>
                  <a:pt x="790" y="318"/>
                </a:lnTo>
                <a:close/>
                <a:moveTo>
                  <a:pt x="575" y="285"/>
                </a:moveTo>
                <a:lnTo>
                  <a:pt x="575" y="285"/>
                </a:lnTo>
                <a:lnTo>
                  <a:pt x="576" y="283"/>
                </a:lnTo>
                <a:lnTo>
                  <a:pt x="578" y="282"/>
                </a:lnTo>
                <a:lnTo>
                  <a:pt x="578" y="282"/>
                </a:lnTo>
                <a:lnTo>
                  <a:pt x="575" y="283"/>
                </a:lnTo>
                <a:lnTo>
                  <a:pt x="575" y="285"/>
                </a:lnTo>
                <a:lnTo>
                  <a:pt x="575" y="285"/>
                </a:lnTo>
                <a:close/>
                <a:moveTo>
                  <a:pt x="771" y="294"/>
                </a:moveTo>
                <a:lnTo>
                  <a:pt x="771" y="294"/>
                </a:lnTo>
                <a:lnTo>
                  <a:pt x="773" y="294"/>
                </a:lnTo>
                <a:lnTo>
                  <a:pt x="776" y="294"/>
                </a:lnTo>
                <a:lnTo>
                  <a:pt x="776" y="294"/>
                </a:lnTo>
                <a:lnTo>
                  <a:pt x="774" y="288"/>
                </a:lnTo>
                <a:lnTo>
                  <a:pt x="771" y="282"/>
                </a:lnTo>
                <a:lnTo>
                  <a:pt x="771" y="282"/>
                </a:lnTo>
                <a:lnTo>
                  <a:pt x="771" y="288"/>
                </a:lnTo>
                <a:lnTo>
                  <a:pt x="771" y="291"/>
                </a:lnTo>
                <a:lnTo>
                  <a:pt x="771" y="294"/>
                </a:lnTo>
                <a:lnTo>
                  <a:pt x="771" y="294"/>
                </a:lnTo>
                <a:close/>
                <a:moveTo>
                  <a:pt x="203" y="285"/>
                </a:moveTo>
                <a:lnTo>
                  <a:pt x="203" y="285"/>
                </a:lnTo>
                <a:lnTo>
                  <a:pt x="206" y="285"/>
                </a:lnTo>
                <a:lnTo>
                  <a:pt x="206" y="283"/>
                </a:lnTo>
                <a:lnTo>
                  <a:pt x="206" y="283"/>
                </a:lnTo>
                <a:lnTo>
                  <a:pt x="204" y="283"/>
                </a:lnTo>
                <a:lnTo>
                  <a:pt x="203" y="285"/>
                </a:lnTo>
                <a:lnTo>
                  <a:pt x="203" y="285"/>
                </a:lnTo>
                <a:close/>
                <a:moveTo>
                  <a:pt x="293" y="285"/>
                </a:moveTo>
                <a:lnTo>
                  <a:pt x="293" y="285"/>
                </a:lnTo>
                <a:lnTo>
                  <a:pt x="299" y="291"/>
                </a:lnTo>
                <a:lnTo>
                  <a:pt x="305" y="297"/>
                </a:lnTo>
                <a:lnTo>
                  <a:pt x="305" y="297"/>
                </a:lnTo>
                <a:lnTo>
                  <a:pt x="305" y="291"/>
                </a:lnTo>
                <a:lnTo>
                  <a:pt x="303" y="288"/>
                </a:lnTo>
                <a:lnTo>
                  <a:pt x="305" y="285"/>
                </a:lnTo>
                <a:lnTo>
                  <a:pt x="305" y="285"/>
                </a:lnTo>
                <a:lnTo>
                  <a:pt x="302" y="283"/>
                </a:lnTo>
                <a:lnTo>
                  <a:pt x="299" y="283"/>
                </a:lnTo>
                <a:lnTo>
                  <a:pt x="296" y="285"/>
                </a:lnTo>
                <a:lnTo>
                  <a:pt x="293" y="285"/>
                </a:lnTo>
                <a:lnTo>
                  <a:pt x="293" y="285"/>
                </a:lnTo>
                <a:close/>
                <a:moveTo>
                  <a:pt x="590" y="295"/>
                </a:moveTo>
                <a:lnTo>
                  <a:pt x="590" y="295"/>
                </a:lnTo>
                <a:lnTo>
                  <a:pt x="592" y="295"/>
                </a:lnTo>
                <a:lnTo>
                  <a:pt x="595" y="294"/>
                </a:lnTo>
                <a:lnTo>
                  <a:pt x="595" y="294"/>
                </a:lnTo>
                <a:lnTo>
                  <a:pt x="593" y="288"/>
                </a:lnTo>
                <a:lnTo>
                  <a:pt x="592" y="285"/>
                </a:lnTo>
                <a:lnTo>
                  <a:pt x="590" y="283"/>
                </a:lnTo>
                <a:lnTo>
                  <a:pt x="590" y="283"/>
                </a:lnTo>
                <a:lnTo>
                  <a:pt x="588" y="289"/>
                </a:lnTo>
                <a:lnTo>
                  <a:pt x="590" y="295"/>
                </a:lnTo>
                <a:lnTo>
                  <a:pt x="590" y="295"/>
                </a:lnTo>
                <a:close/>
                <a:moveTo>
                  <a:pt x="709" y="294"/>
                </a:moveTo>
                <a:lnTo>
                  <a:pt x="709" y="294"/>
                </a:lnTo>
                <a:lnTo>
                  <a:pt x="712" y="292"/>
                </a:lnTo>
                <a:lnTo>
                  <a:pt x="712" y="289"/>
                </a:lnTo>
                <a:lnTo>
                  <a:pt x="712" y="285"/>
                </a:lnTo>
                <a:lnTo>
                  <a:pt x="709" y="283"/>
                </a:lnTo>
                <a:lnTo>
                  <a:pt x="709" y="283"/>
                </a:lnTo>
                <a:lnTo>
                  <a:pt x="710" y="288"/>
                </a:lnTo>
                <a:lnTo>
                  <a:pt x="709" y="294"/>
                </a:lnTo>
                <a:lnTo>
                  <a:pt x="709" y="294"/>
                </a:lnTo>
                <a:close/>
                <a:moveTo>
                  <a:pt x="750" y="303"/>
                </a:moveTo>
                <a:lnTo>
                  <a:pt x="750" y="303"/>
                </a:lnTo>
                <a:lnTo>
                  <a:pt x="752" y="292"/>
                </a:lnTo>
                <a:lnTo>
                  <a:pt x="752" y="288"/>
                </a:lnTo>
                <a:lnTo>
                  <a:pt x="750" y="283"/>
                </a:lnTo>
                <a:lnTo>
                  <a:pt x="750" y="283"/>
                </a:lnTo>
                <a:lnTo>
                  <a:pt x="750" y="292"/>
                </a:lnTo>
                <a:lnTo>
                  <a:pt x="749" y="298"/>
                </a:lnTo>
                <a:lnTo>
                  <a:pt x="750" y="303"/>
                </a:lnTo>
                <a:lnTo>
                  <a:pt x="750" y="303"/>
                </a:lnTo>
                <a:close/>
                <a:moveTo>
                  <a:pt x="637" y="305"/>
                </a:moveTo>
                <a:lnTo>
                  <a:pt x="637" y="305"/>
                </a:lnTo>
                <a:lnTo>
                  <a:pt x="642" y="303"/>
                </a:lnTo>
                <a:lnTo>
                  <a:pt x="645" y="303"/>
                </a:lnTo>
                <a:lnTo>
                  <a:pt x="645" y="303"/>
                </a:lnTo>
                <a:lnTo>
                  <a:pt x="645" y="295"/>
                </a:lnTo>
                <a:lnTo>
                  <a:pt x="643" y="289"/>
                </a:lnTo>
                <a:lnTo>
                  <a:pt x="639" y="286"/>
                </a:lnTo>
                <a:lnTo>
                  <a:pt x="634" y="283"/>
                </a:lnTo>
                <a:lnTo>
                  <a:pt x="634" y="283"/>
                </a:lnTo>
                <a:lnTo>
                  <a:pt x="637" y="305"/>
                </a:lnTo>
                <a:lnTo>
                  <a:pt x="637" y="305"/>
                </a:lnTo>
                <a:close/>
                <a:moveTo>
                  <a:pt x="250" y="286"/>
                </a:moveTo>
                <a:lnTo>
                  <a:pt x="250" y="286"/>
                </a:lnTo>
                <a:lnTo>
                  <a:pt x="252" y="291"/>
                </a:lnTo>
                <a:lnTo>
                  <a:pt x="256" y="295"/>
                </a:lnTo>
                <a:lnTo>
                  <a:pt x="256" y="295"/>
                </a:lnTo>
                <a:lnTo>
                  <a:pt x="259" y="292"/>
                </a:lnTo>
                <a:lnTo>
                  <a:pt x="262" y="291"/>
                </a:lnTo>
                <a:lnTo>
                  <a:pt x="262" y="291"/>
                </a:lnTo>
                <a:lnTo>
                  <a:pt x="262" y="288"/>
                </a:lnTo>
                <a:lnTo>
                  <a:pt x="262" y="285"/>
                </a:lnTo>
                <a:lnTo>
                  <a:pt x="262" y="285"/>
                </a:lnTo>
                <a:lnTo>
                  <a:pt x="255" y="285"/>
                </a:lnTo>
                <a:lnTo>
                  <a:pt x="250" y="286"/>
                </a:lnTo>
                <a:lnTo>
                  <a:pt x="250" y="286"/>
                </a:lnTo>
                <a:close/>
                <a:moveTo>
                  <a:pt x="267" y="288"/>
                </a:moveTo>
                <a:lnTo>
                  <a:pt x="267" y="288"/>
                </a:lnTo>
                <a:lnTo>
                  <a:pt x="268" y="288"/>
                </a:lnTo>
                <a:lnTo>
                  <a:pt x="270" y="286"/>
                </a:lnTo>
                <a:lnTo>
                  <a:pt x="268" y="285"/>
                </a:lnTo>
                <a:lnTo>
                  <a:pt x="265" y="285"/>
                </a:lnTo>
                <a:lnTo>
                  <a:pt x="265" y="285"/>
                </a:lnTo>
                <a:lnTo>
                  <a:pt x="267" y="286"/>
                </a:lnTo>
                <a:lnTo>
                  <a:pt x="267" y="288"/>
                </a:lnTo>
                <a:lnTo>
                  <a:pt x="267" y="288"/>
                </a:lnTo>
                <a:close/>
                <a:moveTo>
                  <a:pt x="328" y="292"/>
                </a:moveTo>
                <a:lnTo>
                  <a:pt x="328" y="292"/>
                </a:lnTo>
                <a:lnTo>
                  <a:pt x="329" y="291"/>
                </a:lnTo>
                <a:lnTo>
                  <a:pt x="331" y="288"/>
                </a:lnTo>
                <a:lnTo>
                  <a:pt x="329" y="285"/>
                </a:lnTo>
                <a:lnTo>
                  <a:pt x="328" y="285"/>
                </a:lnTo>
                <a:lnTo>
                  <a:pt x="328" y="285"/>
                </a:lnTo>
                <a:lnTo>
                  <a:pt x="326" y="288"/>
                </a:lnTo>
                <a:lnTo>
                  <a:pt x="328" y="292"/>
                </a:lnTo>
                <a:lnTo>
                  <a:pt x="328" y="292"/>
                </a:lnTo>
                <a:close/>
                <a:moveTo>
                  <a:pt x="502" y="288"/>
                </a:moveTo>
                <a:lnTo>
                  <a:pt x="502" y="288"/>
                </a:lnTo>
                <a:lnTo>
                  <a:pt x="505" y="288"/>
                </a:lnTo>
                <a:lnTo>
                  <a:pt x="505" y="288"/>
                </a:lnTo>
                <a:lnTo>
                  <a:pt x="506" y="286"/>
                </a:lnTo>
                <a:lnTo>
                  <a:pt x="506" y="285"/>
                </a:lnTo>
                <a:lnTo>
                  <a:pt x="506" y="285"/>
                </a:lnTo>
                <a:lnTo>
                  <a:pt x="503" y="286"/>
                </a:lnTo>
                <a:lnTo>
                  <a:pt x="502" y="288"/>
                </a:lnTo>
                <a:lnTo>
                  <a:pt x="502" y="288"/>
                </a:lnTo>
                <a:close/>
                <a:moveTo>
                  <a:pt x="685" y="291"/>
                </a:moveTo>
                <a:lnTo>
                  <a:pt x="685" y="291"/>
                </a:lnTo>
                <a:lnTo>
                  <a:pt x="686" y="286"/>
                </a:lnTo>
                <a:lnTo>
                  <a:pt x="685" y="285"/>
                </a:lnTo>
                <a:lnTo>
                  <a:pt x="683" y="285"/>
                </a:lnTo>
                <a:lnTo>
                  <a:pt x="683" y="285"/>
                </a:lnTo>
                <a:lnTo>
                  <a:pt x="685" y="288"/>
                </a:lnTo>
                <a:lnTo>
                  <a:pt x="685" y="291"/>
                </a:lnTo>
                <a:lnTo>
                  <a:pt x="685" y="291"/>
                </a:lnTo>
                <a:close/>
                <a:moveTo>
                  <a:pt x="139" y="289"/>
                </a:moveTo>
                <a:lnTo>
                  <a:pt x="139" y="289"/>
                </a:lnTo>
                <a:lnTo>
                  <a:pt x="140" y="288"/>
                </a:lnTo>
                <a:lnTo>
                  <a:pt x="140" y="285"/>
                </a:lnTo>
                <a:lnTo>
                  <a:pt x="140" y="285"/>
                </a:lnTo>
                <a:lnTo>
                  <a:pt x="139" y="285"/>
                </a:lnTo>
                <a:lnTo>
                  <a:pt x="137" y="286"/>
                </a:lnTo>
                <a:lnTo>
                  <a:pt x="139" y="289"/>
                </a:lnTo>
                <a:lnTo>
                  <a:pt x="139" y="289"/>
                </a:lnTo>
                <a:close/>
                <a:moveTo>
                  <a:pt x="146" y="295"/>
                </a:moveTo>
                <a:lnTo>
                  <a:pt x="146" y="295"/>
                </a:lnTo>
                <a:lnTo>
                  <a:pt x="149" y="295"/>
                </a:lnTo>
                <a:lnTo>
                  <a:pt x="152" y="295"/>
                </a:lnTo>
                <a:lnTo>
                  <a:pt x="152" y="295"/>
                </a:lnTo>
                <a:lnTo>
                  <a:pt x="149" y="289"/>
                </a:lnTo>
                <a:lnTo>
                  <a:pt x="146" y="285"/>
                </a:lnTo>
                <a:lnTo>
                  <a:pt x="146" y="285"/>
                </a:lnTo>
                <a:lnTo>
                  <a:pt x="146" y="288"/>
                </a:lnTo>
                <a:lnTo>
                  <a:pt x="146" y="289"/>
                </a:lnTo>
                <a:lnTo>
                  <a:pt x="146" y="295"/>
                </a:lnTo>
                <a:lnTo>
                  <a:pt x="146" y="295"/>
                </a:lnTo>
                <a:close/>
                <a:moveTo>
                  <a:pt x="175" y="289"/>
                </a:moveTo>
                <a:lnTo>
                  <a:pt x="175" y="289"/>
                </a:lnTo>
                <a:lnTo>
                  <a:pt x="177" y="289"/>
                </a:lnTo>
                <a:lnTo>
                  <a:pt x="177" y="289"/>
                </a:lnTo>
                <a:lnTo>
                  <a:pt x="177" y="286"/>
                </a:lnTo>
                <a:lnTo>
                  <a:pt x="175" y="285"/>
                </a:lnTo>
                <a:lnTo>
                  <a:pt x="175" y="285"/>
                </a:lnTo>
                <a:lnTo>
                  <a:pt x="175" y="289"/>
                </a:lnTo>
                <a:lnTo>
                  <a:pt x="175" y="289"/>
                </a:lnTo>
                <a:close/>
                <a:moveTo>
                  <a:pt x="614" y="288"/>
                </a:moveTo>
                <a:lnTo>
                  <a:pt x="614" y="288"/>
                </a:lnTo>
                <a:lnTo>
                  <a:pt x="616" y="289"/>
                </a:lnTo>
                <a:lnTo>
                  <a:pt x="617" y="289"/>
                </a:lnTo>
                <a:lnTo>
                  <a:pt x="617" y="291"/>
                </a:lnTo>
                <a:lnTo>
                  <a:pt x="620" y="291"/>
                </a:lnTo>
                <a:lnTo>
                  <a:pt x="620" y="291"/>
                </a:lnTo>
                <a:lnTo>
                  <a:pt x="619" y="289"/>
                </a:lnTo>
                <a:lnTo>
                  <a:pt x="617" y="288"/>
                </a:lnTo>
                <a:lnTo>
                  <a:pt x="614" y="285"/>
                </a:lnTo>
                <a:lnTo>
                  <a:pt x="614" y="285"/>
                </a:lnTo>
                <a:lnTo>
                  <a:pt x="614" y="288"/>
                </a:lnTo>
                <a:lnTo>
                  <a:pt x="614" y="288"/>
                </a:lnTo>
                <a:close/>
                <a:moveTo>
                  <a:pt x="765" y="305"/>
                </a:moveTo>
                <a:lnTo>
                  <a:pt x="765" y="305"/>
                </a:lnTo>
                <a:lnTo>
                  <a:pt x="767" y="298"/>
                </a:lnTo>
                <a:lnTo>
                  <a:pt x="765" y="292"/>
                </a:lnTo>
                <a:lnTo>
                  <a:pt x="762" y="288"/>
                </a:lnTo>
                <a:lnTo>
                  <a:pt x="759" y="285"/>
                </a:lnTo>
                <a:lnTo>
                  <a:pt x="759" y="285"/>
                </a:lnTo>
                <a:lnTo>
                  <a:pt x="761" y="297"/>
                </a:lnTo>
                <a:lnTo>
                  <a:pt x="762" y="302"/>
                </a:lnTo>
                <a:lnTo>
                  <a:pt x="765" y="305"/>
                </a:lnTo>
                <a:lnTo>
                  <a:pt x="765" y="305"/>
                </a:lnTo>
                <a:close/>
                <a:moveTo>
                  <a:pt x="194" y="286"/>
                </a:moveTo>
                <a:lnTo>
                  <a:pt x="194" y="286"/>
                </a:lnTo>
                <a:lnTo>
                  <a:pt x="194" y="288"/>
                </a:lnTo>
                <a:lnTo>
                  <a:pt x="195" y="289"/>
                </a:lnTo>
                <a:lnTo>
                  <a:pt x="198" y="289"/>
                </a:lnTo>
                <a:lnTo>
                  <a:pt x="198" y="289"/>
                </a:lnTo>
                <a:lnTo>
                  <a:pt x="198" y="286"/>
                </a:lnTo>
                <a:lnTo>
                  <a:pt x="198" y="286"/>
                </a:lnTo>
                <a:lnTo>
                  <a:pt x="197" y="286"/>
                </a:lnTo>
                <a:lnTo>
                  <a:pt x="194" y="286"/>
                </a:lnTo>
                <a:lnTo>
                  <a:pt x="194" y="286"/>
                </a:lnTo>
                <a:close/>
                <a:moveTo>
                  <a:pt x="442" y="286"/>
                </a:moveTo>
                <a:lnTo>
                  <a:pt x="442" y="286"/>
                </a:lnTo>
                <a:lnTo>
                  <a:pt x="438" y="286"/>
                </a:lnTo>
                <a:lnTo>
                  <a:pt x="433" y="286"/>
                </a:lnTo>
                <a:lnTo>
                  <a:pt x="433" y="286"/>
                </a:lnTo>
                <a:lnTo>
                  <a:pt x="434" y="288"/>
                </a:lnTo>
                <a:lnTo>
                  <a:pt x="438" y="288"/>
                </a:lnTo>
                <a:lnTo>
                  <a:pt x="442" y="286"/>
                </a:lnTo>
                <a:lnTo>
                  <a:pt x="442" y="286"/>
                </a:lnTo>
                <a:close/>
                <a:moveTo>
                  <a:pt x="236" y="302"/>
                </a:moveTo>
                <a:lnTo>
                  <a:pt x="236" y="302"/>
                </a:lnTo>
                <a:lnTo>
                  <a:pt x="238" y="300"/>
                </a:lnTo>
                <a:lnTo>
                  <a:pt x="239" y="298"/>
                </a:lnTo>
                <a:lnTo>
                  <a:pt x="239" y="294"/>
                </a:lnTo>
                <a:lnTo>
                  <a:pt x="238" y="289"/>
                </a:lnTo>
                <a:lnTo>
                  <a:pt x="236" y="286"/>
                </a:lnTo>
                <a:lnTo>
                  <a:pt x="236" y="286"/>
                </a:lnTo>
                <a:lnTo>
                  <a:pt x="235" y="294"/>
                </a:lnTo>
                <a:lnTo>
                  <a:pt x="236" y="302"/>
                </a:lnTo>
                <a:lnTo>
                  <a:pt x="236" y="302"/>
                </a:lnTo>
                <a:close/>
                <a:moveTo>
                  <a:pt x="334" y="294"/>
                </a:moveTo>
                <a:lnTo>
                  <a:pt x="334" y="294"/>
                </a:lnTo>
                <a:lnTo>
                  <a:pt x="338" y="292"/>
                </a:lnTo>
                <a:lnTo>
                  <a:pt x="341" y="291"/>
                </a:lnTo>
                <a:lnTo>
                  <a:pt x="341" y="291"/>
                </a:lnTo>
                <a:lnTo>
                  <a:pt x="338" y="289"/>
                </a:lnTo>
                <a:lnTo>
                  <a:pt x="335" y="286"/>
                </a:lnTo>
                <a:lnTo>
                  <a:pt x="335" y="286"/>
                </a:lnTo>
                <a:lnTo>
                  <a:pt x="334" y="291"/>
                </a:lnTo>
                <a:lnTo>
                  <a:pt x="334" y="294"/>
                </a:lnTo>
                <a:lnTo>
                  <a:pt x="334" y="294"/>
                </a:lnTo>
                <a:close/>
                <a:moveTo>
                  <a:pt x="529" y="289"/>
                </a:moveTo>
                <a:lnTo>
                  <a:pt x="529" y="289"/>
                </a:lnTo>
                <a:lnTo>
                  <a:pt x="529" y="292"/>
                </a:lnTo>
                <a:lnTo>
                  <a:pt x="529" y="295"/>
                </a:lnTo>
                <a:lnTo>
                  <a:pt x="529" y="295"/>
                </a:lnTo>
                <a:lnTo>
                  <a:pt x="538" y="295"/>
                </a:lnTo>
                <a:lnTo>
                  <a:pt x="538" y="295"/>
                </a:lnTo>
                <a:lnTo>
                  <a:pt x="537" y="286"/>
                </a:lnTo>
                <a:lnTo>
                  <a:pt x="537" y="286"/>
                </a:lnTo>
                <a:lnTo>
                  <a:pt x="532" y="288"/>
                </a:lnTo>
                <a:lnTo>
                  <a:pt x="529" y="289"/>
                </a:lnTo>
                <a:lnTo>
                  <a:pt x="529" y="289"/>
                </a:lnTo>
                <a:close/>
                <a:moveTo>
                  <a:pt x="582" y="286"/>
                </a:moveTo>
                <a:lnTo>
                  <a:pt x="582" y="286"/>
                </a:lnTo>
                <a:lnTo>
                  <a:pt x="581" y="288"/>
                </a:lnTo>
                <a:lnTo>
                  <a:pt x="579" y="289"/>
                </a:lnTo>
                <a:lnTo>
                  <a:pt x="579" y="294"/>
                </a:lnTo>
                <a:lnTo>
                  <a:pt x="581" y="298"/>
                </a:lnTo>
                <a:lnTo>
                  <a:pt x="582" y="302"/>
                </a:lnTo>
                <a:lnTo>
                  <a:pt x="582" y="302"/>
                </a:lnTo>
                <a:lnTo>
                  <a:pt x="584" y="298"/>
                </a:lnTo>
                <a:lnTo>
                  <a:pt x="585" y="294"/>
                </a:lnTo>
                <a:lnTo>
                  <a:pt x="584" y="289"/>
                </a:lnTo>
                <a:lnTo>
                  <a:pt x="582" y="286"/>
                </a:lnTo>
                <a:lnTo>
                  <a:pt x="582" y="286"/>
                </a:lnTo>
                <a:close/>
                <a:moveTo>
                  <a:pt x="559" y="297"/>
                </a:moveTo>
                <a:lnTo>
                  <a:pt x="559" y="297"/>
                </a:lnTo>
                <a:lnTo>
                  <a:pt x="561" y="295"/>
                </a:lnTo>
                <a:lnTo>
                  <a:pt x="563" y="292"/>
                </a:lnTo>
                <a:lnTo>
                  <a:pt x="563" y="292"/>
                </a:lnTo>
                <a:lnTo>
                  <a:pt x="563" y="291"/>
                </a:lnTo>
                <a:lnTo>
                  <a:pt x="561" y="288"/>
                </a:lnTo>
                <a:lnTo>
                  <a:pt x="561" y="288"/>
                </a:lnTo>
                <a:lnTo>
                  <a:pt x="559" y="292"/>
                </a:lnTo>
                <a:lnTo>
                  <a:pt x="559" y="295"/>
                </a:lnTo>
                <a:lnTo>
                  <a:pt x="559" y="297"/>
                </a:lnTo>
                <a:lnTo>
                  <a:pt x="559" y="297"/>
                </a:lnTo>
                <a:close/>
                <a:moveTo>
                  <a:pt x="62" y="295"/>
                </a:moveTo>
                <a:lnTo>
                  <a:pt x="62" y="295"/>
                </a:lnTo>
                <a:lnTo>
                  <a:pt x="64" y="295"/>
                </a:lnTo>
                <a:lnTo>
                  <a:pt x="64" y="297"/>
                </a:lnTo>
                <a:lnTo>
                  <a:pt x="64" y="298"/>
                </a:lnTo>
                <a:lnTo>
                  <a:pt x="65" y="298"/>
                </a:lnTo>
                <a:lnTo>
                  <a:pt x="65" y="298"/>
                </a:lnTo>
                <a:lnTo>
                  <a:pt x="65" y="297"/>
                </a:lnTo>
                <a:lnTo>
                  <a:pt x="65" y="294"/>
                </a:lnTo>
                <a:lnTo>
                  <a:pt x="65" y="291"/>
                </a:lnTo>
                <a:lnTo>
                  <a:pt x="65" y="288"/>
                </a:lnTo>
                <a:lnTo>
                  <a:pt x="65" y="288"/>
                </a:lnTo>
                <a:lnTo>
                  <a:pt x="64" y="291"/>
                </a:lnTo>
                <a:lnTo>
                  <a:pt x="64" y="292"/>
                </a:lnTo>
                <a:lnTo>
                  <a:pt x="62" y="295"/>
                </a:lnTo>
                <a:lnTo>
                  <a:pt x="62" y="295"/>
                </a:lnTo>
                <a:close/>
                <a:moveTo>
                  <a:pt x="85" y="297"/>
                </a:moveTo>
                <a:lnTo>
                  <a:pt x="85" y="297"/>
                </a:lnTo>
                <a:lnTo>
                  <a:pt x="87" y="297"/>
                </a:lnTo>
                <a:lnTo>
                  <a:pt x="88" y="295"/>
                </a:lnTo>
                <a:lnTo>
                  <a:pt x="88" y="295"/>
                </a:lnTo>
                <a:lnTo>
                  <a:pt x="87" y="294"/>
                </a:lnTo>
                <a:lnTo>
                  <a:pt x="87" y="292"/>
                </a:lnTo>
                <a:lnTo>
                  <a:pt x="85" y="291"/>
                </a:lnTo>
                <a:lnTo>
                  <a:pt x="84" y="289"/>
                </a:lnTo>
                <a:lnTo>
                  <a:pt x="84" y="289"/>
                </a:lnTo>
                <a:lnTo>
                  <a:pt x="85" y="291"/>
                </a:lnTo>
                <a:lnTo>
                  <a:pt x="85" y="294"/>
                </a:lnTo>
                <a:lnTo>
                  <a:pt x="85" y="297"/>
                </a:lnTo>
                <a:lnTo>
                  <a:pt x="85" y="297"/>
                </a:lnTo>
                <a:close/>
                <a:moveTo>
                  <a:pt x="219" y="309"/>
                </a:moveTo>
                <a:lnTo>
                  <a:pt x="219" y="309"/>
                </a:lnTo>
                <a:lnTo>
                  <a:pt x="221" y="309"/>
                </a:lnTo>
                <a:lnTo>
                  <a:pt x="224" y="309"/>
                </a:lnTo>
                <a:lnTo>
                  <a:pt x="229" y="309"/>
                </a:lnTo>
                <a:lnTo>
                  <a:pt x="229" y="309"/>
                </a:lnTo>
                <a:lnTo>
                  <a:pt x="227" y="300"/>
                </a:lnTo>
                <a:lnTo>
                  <a:pt x="226" y="289"/>
                </a:lnTo>
                <a:lnTo>
                  <a:pt x="226" y="289"/>
                </a:lnTo>
                <a:lnTo>
                  <a:pt x="223" y="289"/>
                </a:lnTo>
                <a:lnTo>
                  <a:pt x="219" y="289"/>
                </a:lnTo>
                <a:lnTo>
                  <a:pt x="219" y="289"/>
                </a:lnTo>
                <a:lnTo>
                  <a:pt x="219" y="298"/>
                </a:lnTo>
                <a:lnTo>
                  <a:pt x="219" y="309"/>
                </a:lnTo>
                <a:lnTo>
                  <a:pt x="219" y="309"/>
                </a:lnTo>
                <a:close/>
                <a:moveTo>
                  <a:pt x="509" y="292"/>
                </a:moveTo>
                <a:lnTo>
                  <a:pt x="509" y="292"/>
                </a:lnTo>
                <a:lnTo>
                  <a:pt x="512" y="292"/>
                </a:lnTo>
                <a:lnTo>
                  <a:pt x="515" y="292"/>
                </a:lnTo>
                <a:lnTo>
                  <a:pt x="515" y="292"/>
                </a:lnTo>
                <a:lnTo>
                  <a:pt x="514" y="291"/>
                </a:lnTo>
                <a:lnTo>
                  <a:pt x="514" y="291"/>
                </a:lnTo>
                <a:lnTo>
                  <a:pt x="512" y="291"/>
                </a:lnTo>
                <a:lnTo>
                  <a:pt x="509" y="292"/>
                </a:lnTo>
                <a:lnTo>
                  <a:pt x="509" y="292"/>
                </a:lnTo>
                <a:close/>
                <a:moveTo>
                  <a:pt x="293" y="300"/>
                </a:moveTo>
                <a:lnTo>
                  <a:pt x="293" y="300"/>
                </a:lnTo>
                <a:lnTo>
                  <a:pt x="293" y="297"/>
                </a:lnTo>
                <a:lnTo>
                  <a:pt x="293" y="295"/>
                </a:lnTo>
                <a:lnTo>
                  <a:pt x="291" y="292"/>
                </a:lnTo>
                <a:lnTo>
                  <a:pt x="288" y="291"/>
                </a:lnTo>
                <a:lnTo>
                  <a:pt x="288" y="291"/>
                </a:lnTo>
                <a:lnTo>
                  <a:pt x="290" y="297"/>
                </a:lnTo>
                <a:lnTo>
                  <a:pt x="293" y="300"/>
                </a:lnTo>
                <a:lnTo>
                  <a:pt x="293" y="300"/>
                </a:lnTo>
                <a:close/>
                <a:moveTo>
                  <a:pt x="41" y="306"/>
                </a:moveTo>
                <a:lnTo>
                  <a:pt x="41" y="306"/>
                </a:lnTo>
                <a:lnTo>
                  <a:pt x="41" y="298"/>
                </a:lnTo>
                <a:lnTo>
                  <a:pt x="38" y="292"/>
                </a:lnTo>
                <a:lnTo>
                  <a:pt x="38" y="292"/>
                </a:lnTo>
                <a:lnTo>
                  <a:pt x="38" y="295"/>
                </a:lnTo>
                <a:lnTo>
                  <a:pt x="38" y="300"/>
                </a:lnTo>
                <a:lnTo>
                  <a:pt x="38" y="303"/>
                </a:lnTo>
                <a:lnTo>
                  <a:pt x="41" y="306"/>
                </a:lnTo>
                <a:lnTo>
                  <a:pt x="41" y="306"/>
                </a:lnTo>
                <a:close/>
                <a:moveTo>
                  <a:pt x="93" y="295"/>
                </a:moveTo>
                <a:lnTo>
                  <a:pt x="93" y="295"/>
                </a:lnTo>
                <a:lnTo>
                  <a:pt x="94" y="294"/>
                </a:lnTo>
                <a:lnTo>
                  <a:pt x="96" y="292"/>
                </a:lnTo>
                <a:lnTo>
                  <a:pt x="96" y="292"/>
                </a:lnTo>
                <a:lnTo>
                  <a:pt x="93" y="292"/>
                </a:lnTo>
                <a:lnTo>
                  <a:pt x="93" y="292"/>
                </a:lnTo>
                <a:lnTo>
                  <a:pt x="93" y="295"/>
                </a:lnTo>
                <a:lnTo>
                  <a:pt x="93" y="295"/>
                </a:lnTo>
                <a:close/>
                <a:moveTo>
                  <a:pt x="206" y="295"/>
                </a:moveTo>
                <a:lnTo>
                  <a:pt x="206" y="295"/>
                </a:lnTo>
                <a:lnTo>
                  <a:pt x="209" y="297"/>
                </a:lnTo>
                <a:lnTo>
                  <a:pt x="209" y="297"/>
                </a:lnTo>
                <a:lnTo>
                  <a:pt x="209" y="295"/>
                </a:lnTo>
                <a:lnTo>
                  <a:pt x="209" y="294"/>
                </a:lnTo>
                <a:lnTo>
                  <a:pt x="209" y="292"/>
                </a:lnTo>
                <a:lnTo>
                  <a:pt x="207" y="292"/>
                </a:lnTo>
                <a:lnTo>
                  <a:pt x="207" y="292"/>
                </a:lnTo>
                <a:lnTo>
                  <a:pt x="207" y="294"/>
                </a:lnTo>
                <a:lnTo>
                  <a:pt x="206" y="295"/>
                </a:lnTo>
                <a:lnTo>
                  <a:pt x="206" y="295"/>
                </a:lnTo>
                <a:close/>
                <a:moveTo>
                  <a:pt x="396" y="292"/>
                </a:moveTo>
                <a:lnTo>
                  <a:pt x="396" y="292"/>
                </a:lnTo>
                <a:lnTo>
                  <a:pt x="396" y="294"/>
                </a:lnTo>
                <a:lnTo>
                  <a:pt x="398" y="295"/>
                </a:lnTo>
                <a:lnTo>
                  <a:pt x="399" y="295"/>
                </a:lnTo>
                <a:lnTo>
                  <a:pt x="399" y="295"/>
                </a:lnTo>
                <a:lnTo>
                  <a:pt x="401" y="294"/>
                </a:lnTo>
                <a:lnTo>
                  <a:pt x="401" y="292"/>
                </a:lnTo>
                <a:lnTo>
                  <a:pt x="401" y="292"/>
                </a:lnTo>
                <a:lnTo>
                  <a:pt x="396" y="292"/>
                </a:lnTo>
                <a:lnTo>
                  <a:pt x="396" y="292"/>
                </a:lnTo>
                <a:close/>
                <a:moveTo>
                  <a:pt x="404" y="302"/>
                </a:moveTo>
                <a:lnTo>
                  <a:pt x="404" y="302"/>
                </a:lnTo>
                <a:lnTo>
                  <a:pt x="407" y="302"/>
                </a:lnTo>
                <a:lnTo>
                  <a:pt x="413" y="302"/>
                </a:lnTo>
                <a:lnTo>
                  <a:pt x="413" y="302"/>
                </a:lnTo>
                <a:lnTo>
                  <a:pt x="410" y="295"/>
                </a:lnTo>
                <a:lnTo>
                  <a:pt x="409" y="294"/>
                </a:lnTo>
                <a:lnTo>
                  <a:pt x="406" y="292"/>
                </a:lnTo>
                <a:lnTo>
                  <a:pt x="406" y="292"/>
                </a:lnTo>
                <a:lnTo>
                  <a:pt x="406" y="294"/>
                </a:lnTo>
                <a:lnTo>
                  <a:pt x="404" y="297"/>
                </a:lnTo>
                <a:lnTo>
                  <a:pt x="404" y="298"/>
                </a:lnTo>
                <a:lnTo>
                  <a:pt x="404" y="302"/>
                </a:lnTo>
                <a:lnTo>
                  <a:pt x="404" y="302"/>
                </a:lnTo>
                <a:close/>
                <a:moveTo>
                  <a:pt x="424" y="298"/>
                </a:moveTo>
                <a:lnTo>
                  <a:pt x="424" y="298"/>
                </a:lnTo>
                <a:lnTo>
                  <a:pt x="427" y="298"/>
                </a:lnTo>
                <a:lnTo>
                  <a:pt x="428" y="298"/>
                </a:lnTo>
                <a:lnTo>
                  <a:pt x="428" y="298"/>
                </a:lnTo>
                <a:lnTo>
                  <a:pt x="428" y="292"/>
                </a:lnTo>
                <a:lnTo>
                  <a:pt x="428" y="292"/>
                </a:lnTo>
                <a:lnTo>
                  <a:pt x="427" y="292"/>
                </a:lnTo>
                <a:lnTo>
                  <a:pt x="424" y="292"/>
                </a:lnTo>
                <a:lnTo>
                  <a:pt x="424" y="292"/>
                </a:lnTo>
                <a:lnTo>
                  <a:pt x="424" y="298"/>
                </a:lnTo>
                <a:lnTo>
                  <a:pt x="424" y="298"/>
                </a:lnTo>
                <a:close/>
                <a:moveTo>
                  <a:pt x="436" y="297"/>
                </a:moveTo>
                <a:lnTo>
                  <a:pt x="436" y="297"/>
                </a:lnTo>
                <a:lnTo>
                  <a:pt x="439" y="297"/>
                </a:lnTo>
                <a:lnTo>
                  <a:pt x="441" y="295"/>
                </a:lnTo>
                <a:lnTo>
                  <a:pt x="442" y="292"/>
                </a:lnTo>
                <a:lnTo>
                  <a:pt x="442" y="292"/>
                </a:lnTo>
                <a:lnTo>
                  <a:pt x="439" y="292"/>
                </a:lnTo>
                <a:lnTo>
                  <a:pt x="436" y="292"/>
                </a:lnTo>
                <a:lnTo>
                  <a:pt x="436" y="292"/>
                </a:lnTo>
                <a:lnTo>
                  <a:pt x="438" y="294"/>
                </a:lnTo>
                <a:lnTo>
                  <a:pt x="438" y="294"/>
                </a:lnTo>
                <a:lnTo>
                  <a:pt x="436" y="295"/>
                </a:lnTo>
                <a:lnTo>
                  <a:pt x="436" y="297"/>
                </a:lnTo>
                <a:lnTo>
                  <a:pt x="436" y="297"/>
                </a:lnTo>
                <a:close/>
                <a:moveTo>
                  <a:pt x="625" y="308"/>
                </a:moveTo>
                <a:lnTo>
                  <a:pt x="625" y="308"/>
                </a:lnTo>
                <a:lnTo>
                  <a:pt x="627" y="300"/>
                </a:lnTo>
                <a:lnTo>
                  <a:pt x="627" y="295"/>
                </a:lnTo>
                <a:lnTo>
                  <a:pt x="625" y="292"/>
                </a:lnTo>
                <a:lnTo>
                  <a:pt x="625" y="292"/>
                </a:lnTo>
                <a:lnTo>
                  <a:pt x="622" y="300"/>
                </a:lnTo>
                <a:lnTo>
                  <a:pt x="624" y="305"/>
                </a:lnTo>
                <a:lnTo>
                  <a:pt x="625" y="308"/>
                </a:lnTo>
                <a:lnTo>
                  <a:pt x="625" y="308"/>
                </a:lnTo>
                <a:close/>
                <a:moveTo>
                  <a:pt x="139" y="295"/>
                </a:moveTo>
                <a:lnTo>
                  <a:pt x="139" y="295"/>
                </a:lnTo>
                <a:lnTo>
                  <a:pt x="142" y="295"/>
                </a:lnTo>
                <a:lnTo>
                  <a:pt x="143" y="295"/>
                </a:lnTo>
                <a:lnTo>
                  <a:pt x="143" y="295"/>
                </a:lnTo>
                <a:lnTo>
                  <a:pt x="142" y="294"/>
                </a:lnTo>
                <a:lnTo>
                  <a:pt x="140" y="292"/>
                </a:lnTo>
                <a:lnTo>
                  <a:pt x="140" y="292"/>
                </a:lnTo>
                <a:lnTo>
                  <a:pt x="140" y="294"/>
                </a:lnTo>
                <a:lnTo>
                  <a:pt x="139" y="295"/>
                </a:lnTo>
                <a:lnTo>
                  <a:pt x="139" y="295"/>
                </a:lnTo>
                <a:close/>
                <a:moveTo>
                  <a:pt x="389" y="303"/>
                </a:moveTo>
                <a:lnTo>
                  <a:pt x="389" y="303"/>
                </a:lnTo>
                <a:lnTo>
                  <a:pt x="389" y="298"/>
                </a:lnTo>
                <a:lnTo>
                  <a:pt x="386" y="294"/>
                </a:lnTo>
                <a:lnTo>
                  <a:pt x="386" y="294"/>
                </a:lnTo>
                <a:lnTo>
                  <a:pt x="387" y="298"/>
                </a:lnTo>
                <a:lnTo>
                  <a:pt x="387" y="302"/>
                </a:lnTo>
                <a:lnTo>
                  <a:pt x="389" y="303"/>
                </a:lnTo>
                <a:lnTo>
                  <a:pt x="389" y="303"/>
                </a:lnTo>
                <a:close/>
                <a:moveTo>
                  <a:pt x="445" y="295"/>
                </a:moveTo>
                <a:lnTo>
                  <a:pt x="445" y="295"/>
                </a:lnTo>
                <a:lnTo>
                  <a:pt x="450" y="295"/>
                </a:lnTo>
                <a:lnTo>
                  <a:pt x="450" y="295"/>
                </a:lnTo>
                <a:lnTo>
                  <a:pt x="448" y="294"/>
                </a:lnTo>
                <a:lnTo>
                  <a:pt x="447" y="294"/>
                </a:lnTo>
                <a:lnTo>
                  <a:pt x="447" y="294"/>
                </a:lnTo>
                <a:lnTo>
                  <a:pt x="445" y="295"/>
                </a:lnTo>
                <a:lnTo>
                  <a:pt x="445" y="295"/>
                </a:lnTo>
                <a:close/>
                <a:moveTo>
                  <a:pt x="245" y="311"/>
                </a:moveTo>
                <a:lnTo>
                  <a:pt x="245" y="311"/>
                </a:lnTo>
                <a:lnTo>
                  <a:pt x="250" y="311"/>
                </a:lnTo>
                <a:lnTo>
                  <a:pt x="253" y="309"/>
                </a:lnTo>
                <a:lnTo>
                  <a:pt x="256" y="305"/>
                </a:lnTo>
                <a:lnTo>
                  <a:pt x="256" y="305"/>
                </a:lnTo>
                <a:lnTo>
                  <a:pt x="252" y="298"/>
                </a:lnTo>
                <a:lnTo>
                  <a:pt x="250" y="295"/>
                </a:lnTo>
                <a:lnTo>
                  <a:pt x="245" y="294"/>
                </a:lnTo>
                <a:lnTo>
                  <a:pt x="245" y="294"/>
                </a:lnTo>
                <a:lnTo>
                  <a:pt x="245" y="298"/>
                </a:lnTo>
                <a:lnTo>
                  <a:pt x="245" y="303"/>
                </a:lnTo>
                <a:lnTo>
                  <a:pt x="245" y="311"/>
                </a:lnTo>
                <a:lnTo>
                  <a:pt x="245" y="311"/>
                </a:lnTo>
                <a:close/>
                <a:moveTo>
                  <a:pt x="287" y="302"/>
                </a:moveTo>
                <a:lnTo>
                  <a:pt x="287" y="302"/>
                </a:lnTo>
                <a:lnTo>
                  <a:pt x="287" y="298"/>
                </a:lnTo>
                <a:lnTo>
                  <a:pt x="284" y="294"/>
                </a:lnTo>
                <a:lnTo>
                  <a:pt x="284" y="294"/>
                </a:lnTo>
                <a:lnTo>
                  <a:pt x="284" y="298"/>
                </a:lnTo>
                <a:lnTo>
                  <a:pt x="285" y="302"/>
                </a:lnTo>
                <a:lnTo>
                  <a:pt x="287" y="302"/>
                </a:lnTo>
                <a:lnTo>
                  <a:pt x="287" y="302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8" y="298"/>
                </a:lnTo>
                <a:lnTo>
                  <a:pt x="361" y="302"/>
                </a:lnTo>
                <a:lnTo>
                  <a:pt x="361" y="302"/>
                </a:lnTo>
                <a:lnTo>
                  <a:pt x="363" y="297"/>
                </a:lnTo>
                <a:lnTo>
                  <a:pt x="361" y="295"/>
                </a:lnTo>
                <a:lnTo>
                  <a:pt x="360" y="294"/>
                </a:lnTo>
                <a:lnTo>
                  <a:pt x="360" y="294"/>
                </a:lnTo>
                <a:lnTo>
                  <a:pt x="360" y="295"/>
                </a:lnTo>
                <a:lnTo>
                  <a:pt x="358" y="295"/>
                </a:lnTo>
                <a:lnTo>
                  <a:pt x="357" y="295"/>
                </a:lnTo>
                <a:lnTo>
                  <a:pt x="357" y="295"/>
                </a:lnTo>
                <a:close/>
                <a:moveTo>
                  <a:pt x="613" y="297"/>
                </a:moveTo>
                <a:lnTo>
                  <a:pt x="613" y="297"/>
                </a:lnTo>
                <a:lnTo>
                  <a:pt x="614" y="297"/>
                </a:lnTo>
                <a:lnTo>
                  <a:pt x="614" y="297"/>
                </a:lnTo>
                <a:lnTo>
                  <a:pt x="614" y="295"/>
                </a:lnTo>
                <a:lnTo>
                  <a:pt x="613" y="294"/>
                </a:lnTo>
                <a:lnTo>
                  <a:pt x="613" y="294"/>
                </a:lnTo>
                <a:lnTo>
                  <a:pt x="613" y="297"/>
                </a:lnTo>
                <a:lnTo>
                  <a:pt x="613" y="297"/>
                </a:lnTo>
                <a:close/>
                <a:moveTo>
                  <a:pt x="189" y="300"/>
                </a:moveTo>
                <a:lnTo>
                  <a:pt x="189" y="300"/>
                </a:lnTo>
                <a:lnTo>
                  <a:pt x="192" y="300"/>
                </a:lnTo>
                <a:lnTo>
                  <a:pt x="192" y="298"/>
                </a:lnTo>
                <a:lnTo>
                  <a:pt x="191" y="297"/>
                </a:lnTo>
                <a:lnTo>
                  <a:pt x="189" y="295"/>
                </a:lnTo>
                <a:lnTo>
                  <a:pt x="189" y="295"/>
                </a:lnTo>
                <a:lnTo>
                  <a:pt x="189" y="298"/>
                </a:lnTo>
                <a:lnTo>
                  <a:pt x="189" y="300"/>
                </a:lnTo>
                <a:lnTo>
                  <a:pt x="189" y="300"/>
                </a:lnTo>
                <a:close/>
                <a:moveTo>
                  <a:pt x="334" y="297"/>
                </a:moveTo>
                <a:lnTo>
                  <a:pt x="334" y="297"/>
                </a:lnTo>
                <a:lnTo>
                  <a:pt x="335" y="300"/>
                </a:lnTo>
                <a:lnTo>
                  <a:pt x="335" y="302"/>
                </a:lnTo>
                <a:lnTo>
                  <a:pt x="338" y="303"/>
                </a:lnTo>
                <a:lnTo>
                  <a:pt x="340" y="303"/>
                </a:lnTo>
                <a:lnTo>
                  <a:pt x="345" y="300"/>
                </a:lnTo>
                <a:lnTo>
                  <a:pt x="348" y="297"/>
                </a:lnTo>
                <a:lnTo>
                  <a:pt x="348" y="297"/>
                </a:lnTo>
                <a:lnTo>
                  <a:pt x="341" y="297"/>
                </a:lnTo>
                <a:lnTo>
                  <a:pt x="334" y="297"/>
                </a:lnTo>
                <a:lnTo>
                  <a:pt x="334" y="297"/>
                </a:lnTo>
                <a:close/>
                <a:moveTo>
                  <a:pt x="460" y="300"/>
                </a:moveTo>
                <a:lnTo>
                  <a:pt x="460" y="300"/>
                </a:lnTo>
                <a:lnTo>
                  <a:pt x="470" y="302"/>
                </a:lnTo>
                <a:lnTo>
                  <a:pt x="474" y="302"/>
                </a:lnTo>
                <a:lnTo>
                  <a:pt x="477" y="300"/>
                </a:lnTo>
                <a:lnTo>
                  <a:pt x="477" y="300"/>
                </a:lnTo>
                <a:lnTo>
                  <a:pt x="474" y="297"/>
                </a:lnTo>
                <a:lnTo>
                  <a:pt x="470" y="297"/>
                </a:lnTo>
                <a:lnTo>
                  <a:pt x="463" y="297"/>
                </a:lnTo>
                <a:lnTo>
                  <a:pt x="460" y="300"/>
                </a:lnTo>
                <a:lnTo>
                  <a:pt x="460" y="300"/>
                </a:lnTo>
                <a:close/>
                <a:moveTo>
                  <a:pt x="508" y="297"/>
                </a:moveTo>
                <a:lnTo>
                  <a:pt x="508" y="297"/>
                </a:lnTo>
                <a:lnTo>
                  <a:pt x="511" y="298"/>
                </a:lnTo>
                <a:lnTo>
                  <a:pt x="514" y="298"/>
                </a:lnTo>
                <a:lnTo>
                  <a:pt x="514" y="298"/>
                </a:lnTo>
                <a:lnTo>
                  <a:pt x="514" y="297"/>
                </a:lnTo>
                <a:lnTo>
                  <a:pt x="511" y="297"/>
                </a:lnTo>
                <a:lnTo>
                  <a:pt x="508" y="297"/>
                </a:lnTo>
                <a:lnTo>
                  <a:pt x="508" y="297"/>
                </a:lnTo>
                <a:lnTo>
                  <a:pt x="508" y="297"/>
                </a:lnTo>
                <a:close/>
                <a:moveTo>
                  <a:pt x="538" y="302"/>
                </a:moveTo>
                <a:lnTo>
                  <a:pt x="538" y="302"/>
                </a:lnTo>
                <a:lnTo>
                  <a:pt x="537" y="300"/>
                </a:lnTo>
                <a:lnTo>
                  <a:pt x="534" y="298"/>
                </a:lnTo>
                <a:lnTo>
                  <a:pt x="531" y="298"/>
                </a:lnTo>
                <a:lnTo>
                  <a:pt x="529" y="295"/>
                </a:lnTo>
                <a:lnTo>
                  <a:pt x="529" y="295"/>
                </a:lnTo>
                <a:lnTo>
                  <a:pt x="529" y="298"/>
                </a:lnTo>
                <a:lnTo>
                  <a:pt x="532" y="300"/>
                </a:lnTo>
                <a:lnTo>
                  <a:pt x="538" y="302"/>
                </a:lnTo>
                <a:lnTo>
                  <a:pt x="538" y="302"/>
                </a:lnTo>
                <a:close/>
                <a:moveTo>
                  <a:pt x="688" y="311"/>
                </a:moveTo>
                <a:lnTo>
                  <a:pt x="688" y="311"/>
                </a:lnTo>
                <a:lnTo>
                  <a:pt x="689" y="303"/>
                </a:lnTo>
                <a:lnTo>
                  <a:pt x="689" y="300"/>
                </a:lnTo>
                <a:lnTo>
                  <a:pt x="689" y="295"/>
                </a:lnTo>
                <a:lnTo>
                  <a:pt x="689" y="295"/>
                </a:lnTo>
                <a:lnTo>
                  <a:pt x="688" y="303"/>
                </a:lnTo>
                <a:lnTo>
                  <a:pt x="688" y="308"/>
                </a:lnTo>
                <a:lnTo>
                  <a:pt x="688" y="311"/>
                </a:lnTo>
                <a:lnTo>
                  <a:pt x="688" y="311"/>
                </a:lnTo>
                <a:close/>
                <a:moveTo>
                  <a:pt x="117" y="297"/>
                </a:moveTo>
                <a:lnTo>
                  <a:pt x="117" y="297"/>
                </a:lnTo>
                <a:lnTo>
                  <a:pt x="116" y="303"/>
                </a:lnTo>
                <a:lnTo>
                  <a:pt x="114" y="311"/>
                </a:lnTo>
                <a:lnTo>
                  <a:pt x="114" y="318"/>
                </a:lnTo>
                <a:lnTo>
                  <a:pt x="116" y="326"/>
                </a:lnTo>
                <a:lnTo>
                  <a:pt x="116" y="326"/>
                </a:lnTo>
                <a:lnTo>
                  <a:pt x="119" y="323"/>
                </a:lnTo>
                <a:lnTo>
                  <a:pt x="120" y="320"/>
                </a:lnTo>
                <a:lnTo>
                  <a:pt x="120" y="312"/>
                </a:lnTo>
                <a:lnTo>
                  <a:pt x="119" y="297"/>
                </a:lnTo>
                <a:lnTo>
                  <a:pt x="119" y="297"/>
                </a:lnTo>
                <a:lnTo>
                  <a:pt x="117" y="297"/>
                </a:lnTo>
                <a:lnTo>
                  <a:pt x="117" y="297"/>
                </a:lnTo>
                <a:close/>
                <a:moveTo>
                  <a:pt x="378" y="302"/>
                </a:moveTo>
                <a:lnTo>
                  <a:pt x="378" y="302"/>
                </a:lnTo>
                <a:lnTo>
                  <a:pt x="380" y="303"/>
                </a:lnTo>
                <a:lnTo>
                  <a:pt x="383" y="303"/>
                </a:lnTo>
                <a:lnTo>
                  <a:pt x="383" y="303"/>
                </a:lnTo>
                <a:lnTo>
                  <a:pt x="383" y="300"/>
                </a:lnTo>
                <a:lnTo>
                  <a:pt x="380" y="297"/>
                </a:lnTo>
                <a:lnTo>
                  <a:pt x="380" y="297"/>
                </a:lnTo>
                <a:lnTo>
                  <a:pt x="380" y="298"/>
                </a:lnTo>
                <a:lnTo>
                  <a:pt x="378" y="298"/>
                </a:lnTo>
                <a:lnTo>
                  <a:pt x="378" y="300"/>
                </a:lnTo>
                <a:lnTo>
                  <a:pt x="378" y="302"/>
                </a:lnTo>
                <a:lnTo>
                  <a:pt x="378" y="302"/>
                </a:lnTo>
                <a:close/>
                <a:moveTo>
                  <a:pt x="576" y="300"/>
                </a:moveTo>
                <a:lnTo>
                  <a:pt x="576" y="300"/>
                </a:lnTo>
                <a:lnTo>
                  <a:pt x="576" y="300"/>
                </a:lnTo>
                <a:lnTo>
                  <a:pt x="576" y="298"/>
                </a:lnTo>
                <a:lnTo>
                  <a:pt x="576" y="297"/>
                </a:lnTo>
                <a:lnTo>
                  <a:pt x="575" y="297"/>
                </a:lnTo>
                <a:lnTo>
                  <a:pt x="575" y="297"/>
                </a:lnTo>
                <a:lnTo>
                  <a:pt x="575" y="298"/>
                </a:lnTo>
                <a:lnTo>
                  <a:pt x="575" y="300"/>
                </a:lnTo>
                <a:lnTo>
                  <a:pt x="576" y="302"/>
                </a:lnTo>
                <a:lnTo>
                  <a:pt x="576" y="300"/>
                </a:lnTo>
                <a:lnTo>
                  <a:pt x="576" y="300"/>
                </a:lnTo>
                <a:close/>
                <a:moveTo>
                  <a:pt x="126" y="308"/>
                </a:moveTo>
                <a:lnTo>
                  <a:pt x="126" y="308"/>
                </a:lnTo>
                <a:lnTo>
                  <a:pt x="126" y="297"/>
                </a:lnTo>
                <a:lnTo>
                  <a:pt x="126" y="297"/>
                </a:lnTo>
                <a:lnTo>
                  <a:pt x="125" y="297"/>
                </a:lnTo>
                <a:lnTo>
                  <a:pt x="123" y="298"/>
                </a:lnTo>
                <a:lnTo>
                  <a:pt x="123" y="298"/>
                </a:lnTo>
                <a:lnTo>
                  <a:pt x="125" y="303"/>
                </a:lnTo>
                <a:lnTo>
                  <a:pt x="125" y="306"/>
                </a:lnTo>
                <a:lnTo>
                  <a:pt x="126" y="308"/>
                </a:lnTo>
                <a:lnTo>
                  <a:pt x="126" y="308"/>
                </a:lnTo>
                <a:close/>
                <a:moveTo>
                  <a:pt x="149" y="305"/>
                </a:moveTo>
                <a:lnTo>
                  <a:pt x="149" y="305"/>
                </a:lnTo>
                <a:lnTo>
                  <a:pt x="151" y="303"/>
                </a:lnTo>
                <a:lnTo>
                  <a:pt x="152" y="302"/>
                </a:lnTo>
                <a:lnTo>
                  <a:pt x="157" y="300"/>
                </a:lnTo>
                <a:lnTo>
                  <a:pt x="157" y="300"/>
                </a:lnTo>
                <a:lnTo>
                  <a:pt x="155" y="298"/>
                </a:lnTo>
                <a:lnTo>
                  <a:pt x="155" y="297"/>
                </a:lnTo>
                <a:lnTo>
                  <a:pt x="155" y="297"/>
                </a:lnTo>
                <a:lnTo>
                  <a:pt x="154" y="300"/>
                </a:lnTo>
                <a:lnTo>
                  <a:pt x="152" y="300"/>
                </a:lnTo>
                <a:lnTo>
                  <a:pt x="149" y="302"/>
                </a:lnTo>
                <a:lnTo>
                  <a:pt x="149" y="305"/>
                </a:lnTo>
                <a:lnTo>
                  <a:pt x="149" y="305"/>
                </a:lnTo>
                <a:close/>
                <a:moveTo>
                  <a:pt x="755" y="305"/>
                </a:moveTo>
                <a:lnTo>
                  <a:pt x="755" y="305"/>
                </a:lnTo>
                <a:lnTo>
                  <a:pt x="759" y="300"/>
                </a:lnTo>
                <a:lnTo>
                  <a:pt x="759" y="300"/>
                </a:lnTo>
                <a:lnTo>
                  <a:pt x="758" y="298"/>
                </a:lnTo>
                <a:lnTo>
                  <a:pt x="756" y="297"/>
                </a:lnTo>
                <a:lnTo>
                  <a:pt x="756" y="297"/>
                </a:lnTo>
                <a:lnTo>
                  <a:pt x="756" y="297"/>
                </a:lnTo>
                <a:lnTo>
                  <a:pt x="755" y="302"/>
                </a:lnTo>
                <a:lnTo>
                  <a:pt x="755" y="305"/>
                </a:lnTo>
                <a:lnTo>
                  <a:pt x="755" y="305"/>
                </a:lnTo>
                <a:close/>
                <a:moveTo>
                  <a:pt x="776" y="327"/>
                </a:moveTo>
                <a:lnTo>
                  <a:pt x="776" y="327"/>
                </a:lnTo>
                <a:lnTo>
                  <a:pt x="776" y="315"/>
                </a:lnTo>
                <a:lnTo>
                  <a:pt x="776" y="300"/>
                </a:lnTo>
                <a:lnTo>
                  <a:pt x="776" y="300"/>
                </a:lnTo>
                <a:lnTo>
                  <a:pt x="773" y="300"/>
                </a:lnTo>
                <a:lnTo>
                  <a:pt x="771" y="297"/>
                </a:lnTo>
                <a:lnTo>
                  <a:pt x="771" y="297"/>
                </a:lnTo>
                <a:lnTo>
                  <a:pt x="768" y="306"/>
                </a:lnTo>
                <a:lnTo>
                  <a:pt x="770" y="314"/>
                </a:lnTo>
                <a:lnTo>
                  <a:pt x="773" y="321"/>
                </a:lnTo>
                <a:lnTo>
                  <a:pt x="776" y="327"/>
                </a:lnTo>
                <a:lnTo>
                  <a:pt x="776" y="327"/>
                </a:lnTo>
                <a:close/>
                <a:moveTo>
                  <a:pt x="85" y="300"/>
                </a:moveTo>
                <a:lnTo>
                  <a:pt x="85" y="300"/>
                </a:lnTo>
                <a:lnTo>
                  <a:pt x="87" y="305"/>
                </a:lnTo>
                <a:lnTo>
                  <a:pt x="87" y="308"/>
                </a:lnTo>
                <a:lnTo>
                  <a:pt x="87" y="308"/>
                </a:lnTo>
                <a:lnTo>
                  <a:pt x="88" y="306"/>
                </a:lnTo>
                <a:lnTo>
                  <a:pt x="90" y="305"/>
                </a:lnTo>
                <a:lnTo>
                  <a:pt x="91" y="300"/>
                </a:lnTo>
                <a:lnTo>
                  <a:pt x="91" y="300"/>
                </a:lnTo>
                <a:lnTo>
                  <a:pt x="90" y="298"/>
                </a:lnTo>
                <a:lnTo>
                  <a:pt x="88" y="298"/>
                </a:lnTo>
                <a:lnTo>
                  <a:pt x="85" y="300"/>
                </a:lnTo>
                <a:lnTo>
                  <a:pt x="85" y="300"/>
                </a:lnTo>
                <a:close/>
                <a:moveTo>
                  <a:pt x="168" y="305"/>
                </a:moveTo>
                <a:lnTo>
                  <a:pt x="168" y="305"/>
                </a:lnTo>
                <a:lnTo>
                  <a:pt x="168" y="302"/>
                </a:lnTo>
                <a:lnTo>
                  <a:pt x="168" y="300"/>
                </a:lnTo>
                <a:lnTo>
                  <a:pt x="166" y="298"/>
                </a:lnTo>
                <a:lnTo>
                  <a:pt x="166" y="298"/>
                </a:lnTo>
                <a:lnTo>
                  <a:pt x="166" y="302"/>
                </a:lnTo>
                <a:lnTo>
                  <a:pt x="166" y="303"/>
                </a:lnTo>
                <a:lnTo>
                  <a:pt x="168" y="305"/>
                </a:lnTo>
                <a:lnTo>
                  <a:pt x="168" y="305"/>
                </a:lnTo>
                <a:close/>
                <a:moveTo>
                  <a:pt x="213" y="305"/>
                </a:moveTo>
                <a:lnTo>
                  <a:pt x="213" y="305"/>
                </a:lnTo>
                <a:lnTo>
                  <a:pt x="213" y="302"/>
                </a:lnTo>
                <a:lnTo>
                  <a:pt x="213" y="300"/>
                </a:lnTo>
                <a:lnTo>
                  <a:pt x="213" y="298"/>
                </a:lnTo>
                <a:lnTo>
                  <a:pt x="213" y="298"/>
                </a:lnTo>
                <a:lnTo>
                  <a:pt x="212" y="302"/>
                </a:lnTo>
                <a:lnTo>
                  <a:pt x="213" y="305"/>
                </a:lnTo>
                <a:lnTo>
                  <a:pt x="213" y="305"/>
                </a:lnTo>
                <a:close/>
                <a:moveTo>
                  <a:pt x="441" y="302"/>
                </a:moveTo>
                <a:lnTo>
                  <a:pt x="441" y="302"/>
                </a:lnTo>
                <a:lnTo>
                  <a:pt x="441" y="305"/>
                </a:lnTo>
                <a:lnTo>
                  <a:pt x="442" y="306"/>
                </a:lnTo>
                <a:lnTo>
                  <a:pt x="442" y="306"/>
                </a:lnTo>
                <a:lnTo>
                  <a:pt x="447" y="306"/>
                </a:lnTo>
                <a:lnTo>
                  <a:pt x="453" y="306"/>
                </a:lnTo>
                <a:lnTo>
                  <a:pt x="453" y="306"/>
                </a:lnTo>
                <a:lnTo>
                  <a:pt x="453" y="302"/>
                </a:lnTo>
                <a:lnTo>
                  <a:pt x="451" y="300"/>
                </a:lnTo>
                <a:lnTo>
                  <a:pt x="450" y="300"/>
                </a:lnTo>
                <a:lnTo>
                  <a:pt x="441" y="302"/>
                </a:lnTo>
                <a:lnTo>
                  <a:pt x="441" y="302"/>
                </a:lnTo>
                <a:close/>
                <a:moveTo>
                  <a:pt x="592" y="303"/>
                </a:moveTo>
                <a:lnTo>
                  <a:pt x="592" y="303"/>
                </a:lnTo>
                <a:lnTo>
                  <a:pt x="595" y="302"/>
                </a:lnTo>
                <a:lnTo>
                  <a:pt x="596" y="302"/>
                </a:lnTo>
                <a:lnTo>
                  <a:pt x="596" y="298"/>
                </a:lnTo>
                <a:lnTo>
                  <a:pt x="596" y="298"/>
                </a:lnTo>
                <a:lnTo>
                  <a:pt x="593" y="300"/>
                </a:lnTo>
                <a:lnTo>
                  <a:pt x="592" y="302"/>
                </a:lnTo>
                <a:lnTo>
                  <a:pt x="592" y="303"/>
                </a:lnTo>
                <a:lnTo>
                  <a:pt x="592" y="303"/>
                </a:lnTo>
                <a:close/>
                <a:moveTo>
                  <a:pt x="675" y="321"/>
                </a:moveTo>
                <a:lnTo>
                  <a:pt x="675" y="321"/>
                </a:lnTo>
                <a:lnTo>
                  <a:pt x="675" y="315"/>
                </a:lnTo>
                <a:lnTo>
                  <a:pt x="675" y="309"/>
                </a:lnTo>
                <a:lnTo>
                  <a:pt x="671" y="300"/>
                </a:lnTo>
                <a:lnTo>
                  <a:pt x="671" y="300"/>
                </a:lnTo>
                <a:lnTo>
                  <a:pt x="672" y="311"/>
                </a:lnTo>
                <a:lnTo>
                  <a:pt x="675" y="321"/>
                </a:lnTo>
                <a:lnTo>
                  <a:pt x="675" y="321"/>
                </a:lnTo>
                <a:close/>
                <a:moveTo>
                  <a:pt x="352" y="302"/>
                </a:moveTo>
                <a:lnTo>
                  <a:pt x="352" y="302"/>
                </a:lnTo>
                <a:lnTo>
                  <a:pt x="349" y="300"/>
                </a:lnTo>
                <a:lnTo>
                  <a:pt x="349" y="300"/>
                </a:lnTo>
                <a:lnTo>
                  <a:pt x="349" y="302"/>
                </a:lnTo>
                <a:lnTo>
                  <a:pt x="351" y="303"/>
                </a:lnTo>
                <a:lnTo>
                  <a:pt x="352" y="302"/>
                </a:lnTo>
                <a:lnTo>
                  <a:pt x="352" y="302"/>
                </a:lnTo>
                <a:lnTo>
                  <a:pt x="352" y="302"/>
                </a:lnTo>
                <a:close/>
                <a:moveTo>
                  <a:pt x="512" y="305"/>
                </a:moveTo>
                <a:lnTo>
                  <a:pt x="512" y="305"/>
                </a:lnTo>
                <a:lnTo>
                  <a:pt x="514" y="302"/>
                </a:lnTo>
                <a:lnTo>
                  <a:pt x="514" y="302"/>
                </a:lnTo>
                <a:lnTo>
                  <a:pt x="509" y="302"/>
                </a:lnTo>
                <a:lnTo>
                  <a:pt x="505" y="302"/>
                </a:lnTo>
                <a:lnTo>
                  <a:pt x="505" y="302"/>
                </a:lnTo>
                <a:lnTo>
                  <a:pt x="508" y="303"/>
                </a:lnTo>
                <a:lnTo>
                  <a:pt x="512" y="305"/>
                </a:lnTo>
                <a:lnTo>
                  <a:pt x="512" y="305"/>
                </a:lnTo>
                <a:close/>
                <a:moveTo>
                  <a:pt x="75" y="311"/>
                </a:moveTo>
                <a:lnTo>
                  <a:pt x="75" y="311"/>
                </a:lnTo>
                <a:lnTo>
                  <a:pt x="75" y="305"/>
                </a:lnTo>
                <a:lnTo>
                  <a:pt x="75" y="303"/>
                </a:lnTo>
                <a:lnTo>
                  <a:pt x="73" y="302"/>
                </a:lnTo>
                <a:lnTo>
                  <a:pt x="73" y="302"/>
                </a:lnTo>
                <a:lnTo>
                  <a:pt x="73" y="306"/>
                </a:lnTo>
                <a:lnTo>
                  <a:pt x="75" y="311"/>
                </a:lnTo>
                <a:lnTo>
                  <a:pt x="75" y="311"/>
                </a:lnTo>
                <a:close/>
                <a:moveTo>
                  <a:pt x="107" y="341"/>
                </a:moveTo>
                <a:lnTo>
                  <a:pt x="107" y="341"/>
                </a:lnTo>
                <a:lnTo>
                  <a:pt x="110" y="332"/>
                </a:lnTo>
                <a:lnTo>
                  <a:pt x="110" y="323"/>
                </a:lnTo>
                <a:lnTo>
                  <a:pt x="108" y="302"/>
                </a:lnTo>
                <a:lnTo>
                  <a:pt x="108" y="302"/>
                </a:lnTo>
                <a:lnTo>
                  <a:pt x="107" y="311"/>
                </a:lnTo>
                <a:lnTo>
                  <a:pt x="107" y="321"/>
                </a:lnTo>
                <a:lnTo>
                  <a:pt x="107" y="341"/>
                </a:lnTo>
                <a:lnTo>
                  <a:pt x="107" y="341"/>
                </a:lnTo>
                <a:close/>
                <a:moveTo>
                  <a:pt x="177" y="317"/>
                </a:moveTo>
                <a:lnTo>
                  <a:pt x="177" y="317"/>
                </a:lnTo>
                <a:lnTo>
                  <a:pt x="180" y="315"/>
                </a:lnTo>
                <a:lnTo>
                  <a:pt x="181" y="314"/>
                </a:lnTo>
                <a:lnTo>
                  <a:pt x="181" y="309"/>
                </a:lnTo>
                <a:lnTo>
                  <a:pt x="180" y="305"/>
                </a:lnTo>
                <a:lnTo>
                  <a:pt x="177" y="303"/>
                </a:lnTo>
                <a:lnTo>
                  <a:pt x="175" y="302"/>
                </a:lnTo>
                <a:lnTo>
                  <a:pt x="175" y="302"/>
                </a:lnTo>
                <a:lnTo>
                  <a:pt x="177" y="317"/>
                </a:lnTo>
                <a:lnTo>
                  <a:pt x="177" y="317"/>
                </a:lnTo>
                <a:close/>
                <a:moveTo>
                  <a:pt x="197" y="317"/>
                </a:moveTo>
                <a:lnTo>
                  <a:pt x="197" y="317"/>
                </a:lnTo>
                <a:lnTo>
                  <a:pt x="198" y="314"/>
                </a:lnTo>
                <a:lnTo>
                  <a:pt x="200" y="309"/>
                </a:lnTo>
                <a:lnTo>
                  <a:pt x="198" y="305"/>
                </a:lnTo>
                <a:lnTo>
                  <a:pt x="197" y="303"/>
                </a:lnTo>
                <a:lnTo>
                  <a:pt x="195" y="302"/>
                </a:lnTo>
                <a:lnTo>
                  <a:pt x="195" y="302"/>
                </a:lnTo>
                <a:lnTo>
                  <a:pt x="194" y="305"/>
                </a:lnTo>
                <a:lnTo>
                  <a:pt x="192" y="309"/>
                </a:lnTo>
                <a:lnTo>
                  <a:pt x="194" y="314"/>
                </a:lnTo>
                <a:lnTo>
                  <a:pt x="197" y="317"/>
                </a:lnTo>
                <a:lnTo>
                  <a:pt x="197" y="317"/>
                </a:lnTo>
                <a:close/>
                <a:moveTo>
                  <a:pt x="494" y="312"/>
                </a:moveTo>
                <a:lnTo>
                  <a:pt x="494" y="312"/>
                </a:lnTo>
                <a:lnTo>
                  <a:pt x="497" y="311"/>
                </a:lnTo>
                <a:lnTo>
                  <a:pt x="499" y="309"/>
                </a:lnTo>
                <a:lnTo>
                  <a:pt x="500" y="306"/>
                </a:lnTo>
                <a:lnTo>
                  <a:pt x="500" y="306"/>
                </a:lnTo>
                <a:lnTo>
                  <a:pt x="499" y="303"/>
                </a:lnTo>
                <a:lnTo>
                  <a:pt x="495" y="303"/>
                </a:lnTo>
                <a:lnTo>
                  <a:pt x="495" y="303"/>
                </a:lnTo>
                <a:lnTo>
                  <a:pt x="495" y="308"/>
                </a:lnTo>
                <a:lnTo>
                  <a:pt x="494" y="312"/>
                </a:lnTo>
                <a:lnTo>
                  <a:pt x="494" y="312"/>
                </a:lnTo>
                <a:close/>
                <a:moveTo>
                  <a:pt x="47" y="311"/>
                </a:moveTo>
                <a:lnTo>
                  <a:pt x="47" y="311"/>
                </a:lnTo>
                <a:lnTo>
                  <a:pt x="49" y="311"/>
                </a:lnTo>
                <a:lnTo>
                  <a:pt x="49" y="308"/>
                </a:lnTo>
                <a:lnTo>
                  <a:pt x="50" y="303"/>
                </a:lnTo>
                <a:lnTo>
                  <a:pt x="50" y="303"/>
                </a:lnTo>
                <a:lnTo>
                  <a:pt x="47" y="303"/>
                </a:lnTo>
                <a:lnTo>
                  <a:pt x="47" y="303"/>
                </a:lnTo>
                <a:lnTo>
                  <a:pt x="47" y="308"/>
                </a:lnTo>
                <a:lnTo>
                  <a:pt x="47" y="311"/>
                </a:lnTo>
                <a:lnTo>
                  <a:pt x="47" y="311"/>
                </a:lnTo>
                <a:close/>
                <a:moveTo>
                  <a:pt x="78" y="324"/>
                </a:moveTo>
                <a:lnTo>
                  <a:pt x="78" y="324"/>
                </a:lnTo>
                <a:lnTo>
                  <a:pt x="81" y="323"/>
                </a:lnTo>
                <a:lnTo>
                  <a:pt x="82" y="320"/>
                </a:lnTo>
                <a:lnTo>
                  <a:pt x="82" y="314"/>
                </a:lnTo>
                <a:lnTo>
                  <a:pt x="82" y="308"/>
                </a:lnTo>
                <a:lnTo>
                  <a:pt x="81" y="303"/>
                </a:lnTo>
                <a:lnTo>
                  <a:pt x="81" y="303"/>
                </a:lnTo>
                <a:lnTo>
                  <a:pt x="79" y="312"/>
                </a:lnTo>
                <a:lnTo>
                  <a:pt x="78" y="324"/>
                </a:lnTo>
                <a:lnTo>
                  <a:pt x="78" y="324"/>
                </a:lnTo>
                <a:close/>
                <a:moveTo>
                  <a:pt x="94" y="359"/>
                </a:moveTo>
                <a:lnTo>
                  <a:pt x="94" y="359"/>
                </a:lnTo>
                <a:lnTo>
                  <a:pt x="98" y="346"/>
                </a:lnTo>
                <a:lnTo>
                  <a:pt x="99" y="330"/>
                </a:lnTo>
                <a:lnTo>
                  <a:pt x="101" y="315"/>
                </a:lnTo>
                <a:lnTo>
                  <a:pt x="101" y="309"/>
                </a:lnTo>
                <a:lnTo>
                  <a:pt x="99" y="303"/>
                </a:lnTo>
                <a:lnTo>
                  <a:pt x="99" y="303"/>
                </a:lnTo>
                <a:lnTo>
                  <a:pt x="98" y="317"/>
                </a:lnTo>
                <a:lnTo>
                  <a:pt x="96" y="330"/>
                </a:lnTo>
                <a:lnTo>
                  <a:pt x="94" y="344"/>
                </a:lnTo>
                <a:lnTo>
                  <a:pt x="94" y="359"/>
                </a:lnTo>
                <a:lnTo>
                  <a:pt x="94" y="359"/>
                </a:lnTo>
                <a:close/>
                <a:moveTo>
                  <a:pt x="134" y="355"/>
                </a:moveTo>
                <a:lnTo>
                  <a:pt x="134" y="355"/>
                </a:lnTo>
                <a:lnTo>
                  <a:pt x="136" y="332"/>
                </a:lnTo>
                <a:lnTo>
                  <a:pt x="136" y="318"/>
                </a:lnTo>
                <a:lnTo>
                  <a:pt x="136" y="305"/>
                </a:lnTo>
                <a:lnTo>
                  <a:pt x="136" y="305"/>
                </a:lnTo>
                <a:lnTo>
                  <a:pt x="134" y="303"/>
                </a:lnTo>
                <a:lnTo>
                  <a:pt x="134" y="303"/>
                </a:lnTo>
                <a:lnTo>
                  <a:pt x="131" y="315"/>
                </a:lnTo>
                <a:lnTo>
                  <a:pt x="131" y="329"/>
                </a:lnTo>
                <a:lnTo>
                  <a:pt x="131" y="343"/>
                </a:lnTo>
                <a:lnTo>
                  <a:pt x="134" y="355"/>
                </a:lnTo>
                <a:lnTo>
                  <a:pt x="134" y="355"/>
                </a:lnTo>
                <a:close/>
                <a:moveTo>
                  <a:pt x="532" y="305"/>
                </a:moveTo>
                <a:lnTo>
                  <a:pt x="532" y="305"/>
                </a:lnTo>
                <a:lnTo>
                  <a:pt x="534" y="308"/>
                </a:lnTo>
                <a:lnTo>
                  <a:pt x="535" y="309"/>
                </a:lnTo>
                <a:lnTo>
                  <a:pt x="538" y="309"/>
                </a:lnTo>
                <a:lnTo>
                  <a:pt x="538" y="309"/>
                </a:lnTo>
                <a:lnTo>
                  <a:pt x="538" y="306"/>
                </a:lnTo>
                <a:lnTo>
                  <a:pt x="538" y="303"/>
                </a:lnTo>
                <a:lnTo>
                  <a:pt x="538" y="303"/>
                </a:lnTo>
                <a:lnTo>
                  <a:pt x="535" y="305"/>
                </a:lnTo>
                <a:lnTo>
                  <a:pt x="532" y="305"/>
                </a:lnTo>
                <a:lnTo>
                  <a:pt x="532" y="305"/>
                </a:lnTo>
                <a:close/>
                <a:moveTo>
                  <a:pt x="87" y="318"/>
                </a:moveTo>
                <a:lnTo>
                  <a:pt x="87" y="318"/>
                </a:lnTo>
                <a:lnTo>
                  <a:pt x="88" y="323"/>
                </a:lnTo>
                <a:lnTo>
                  <a:pt x="88" y="329"/>
                </a:lnTo>
                <a:lnTo>
                  <a:pt x="90" y="341"/>
                </a:lnTo>
                <a:lnTo>
                  <a:pt x="90" y="341"/>
                </a:lnTo>
                <a:lnTo>
                  <a:pt x="91" y="321"/>
                </a:lnTo>
                <a:lnTo>
                  <a:pt x="93" y="305"/>
                </a:lnTo>
                <a:lnTo>
                  <a:pt x="93" y="305"/>
                </a:lnTo>
                <a:lnTo>
                  <a:pt x="91" y="312"/>
                </a:lnTo>
                <a:lnTo>
                  <a:pt x="87" y="318"/>
                </a:lnTo>
                <a:lnTo>
                  <a:pt x="87" y="318"/>
                </a:lnTo>
                <a:close/>
                <a:moveTo>
                  <a:pt x="296" y="305"/>
                </a:moveTo>
                <a:lnTo>
                  <a:pt x="296" y="305"/>
                </a:lnTo>
                <a:lnTo>
                  <a:pt x="296" y="308"/>
                </a:lnTo>
                <a:lnTo>
                  <a:pt x="297" y="309"/>
                </a:lnTo>
                <a:lnTo>
                  <a:pt x="297" y="309"/>
                </a:lnTo>
                <a:lnTo>
                  <a:pt x="299" y="308"/>
                </a:lnTo>
                <a:lnTo>
                  <a:pt x="300" y="308"/>
                </a:lnTo>
                <a:lnTo>
                  <a:pt x="300" y="308"/>
                </a:lnTo>
                <a:lnTo>
                  <a:pt x="302" y="306"/>
                </a:lnTo>
                <a:lnTo>
                  <a:pt x="302" y="306"/>
                </a:lnTo>
                <a:lnTo>
                  <a:pt x="300" y="306"/>
                </a:lnTo>
                <a:lnTo>
                  <a:pt x="299" y="305"/>
                </a:lnTo>
                <a:lnTo>
                  <a:pt x="299" y="305"/>
                </a:lnTo>
                <a:lnTo>
                  <a:pt x="296" y="305"/>
                </a:lnTo>
                <a:lnTo>
                  <a:pt x="296" y="305"/>
                </a:lnTo>
                <a:close/>
                <a:moveTo>
                  <a:pt x="145" y="317"/>
                </a:moveTo>
                <a:lnTo>
                  <a:pt x="145" y="317"/>
                </a:lnTo>
                <a:lnTo>
                  <a:pt x="145" y="311"/>
                </a:lnTo>
                <a:lnTo>
                  <a:pt x="145" y="305"/>
                </a:lnTo>
                <a:lnTo>
                  <a:pt x="145" y="305"/>
                </a:lnTo>
                <a:lnTo>
                  <a:pt x="142" y="305"/>
                </a:lnTo>
                <a:lnTo>
                  <a:pt x="142" y="305"/>
                </a:lnTo>
                <a:lnTo>
                  <a:pt x="140" y="306"/>
                </a:lnTo>
                <a:lnTo>
                  <a:pt x="140" y="306"/>
                </a:lnTo>
                <a:lnTo>
                  <a:pt x="142" y="308"/>
                </a:lnTo>
                <a:lnTo>
                  <a:pt x="142" y="312"/>
                </a:lnTo>
                <a:lnTo>
                  <a:pt x="143" y="315"/>
                </a:lnTo>
                <a:lnTo>
                  <a:pt x="145" y="317"/>
                </a:lnTo>
                <a:lnTo>
                  <a:pt x="145" y="317"/>
                </a:lnTo>
                <a:close/>
                <a:moveTo>
                  <a:pt x="654" y="330"/>
                </a:moveTo>
                <a:lnTo>
                  <a:pt x="654" y="330"/>
                </a:lnTo>
                <a:lnTo>
                  <a:pt x="656" y="315"/>
                </a:lnTo>
                <a:lnTo>
                  <a:pt x="654" y="309"/>
                </a:lnTo>
                <a:lnTo>
                  <a:pt x="653" y="308"/>
                </a:lnTo>
                <a:lnTo>
                  <a:pt x="651" y="306"/>
                </a:lnTo>
                <a:lnTo>
                  <a:pt x="651" y="306"/>
                </a:lnTo>
                <a:lnTo>
                  <a:pt x="654" y="330"/>
                </a:lnTo>
                <a:lnTo>
                  <a:pt x="654" y="330"/>
                </a:lnTo>
                <a:close/>
                <a:moveTo>
                  <a:pt x="238" y="315"/>
                </a:moveTo>
                <a:lnTo>
                  <a:pt x="238" y="315"/>
                </a:lnTo>
                <a:lnTo>
                  <a:pt x="241" y="314"/>
                </a:lnTo>
                <a:lnTo>
                  <a:pt x="241" y="311"/>
                </a:lnTo>
                <a:lnTo>
                  <a:pt x="239" y="308"/>
                </a:lnTo>
                <a:lnTo>
                  <a:pt x="238" y="306"/>
                </a:lnTo>
                <a:lnTo>
                  <a:pt x="238" y="306"/>
                </a:lnTo>
                <a:lnTo>
                  <a:pt x="238" y="308"/>
                </a:lnTo>
                <a:lnTo>
                  <a:pt x="238" y="311"/>
                </a:lnTo>
                <a:lnTo>
                  <a:pt x="238" y="315"/>
                </a:lnTo>
                <a:lnTo>
                  <a:pt x="238" y="315"/>
                </a:lnTo>
                <a:close/>
                <a:moveTo>
                  <a:pt x="462" y="308"/>
                </a:moveTo>
                <a:lnTo>
                  <a:pt x="462" y="308"/>
                </a:lnTo>
                <a:lnTo>
                  <a:pt x="463" y="309"/>
                </a:lnTo>
                <a:lnTo>
                  <a:pt x="468" y="311"/>
                </a:lnTo>
                <a:lnTo>
                  <a:pt x="471" y="309"/>
                </a:lnTo>
                <a:lnTo>
                  <a:pt x="473" y="306"/>
                </a:lnTo>
                <a:lnTo>
                  <a:pt x="473" y="306"/>
                </a:lnTo>
                <a:lnTo>
                  <a:pt x="471" y="306"/>
                </a:lnTo>
                <a:lnTo>
                  <a:pt x="468" y="308"/>
                </a:lnTo>
                <a:lnTo>
                  <a:pt x="465" y="308"/>
                </a:lnTo>
                <a:lnTo>
                  <a:pt x="462" y="308"/>
                </a:lnTo>
                <a:lnTo>
                  <a:pt x="462" y="308"/>
                </a:lnTo>
                <a:close/>
                <a:moveTo>
                  <a:pt x="662" y="315"/>
                </a:moveTo>
                <a:lnTo>
                  <a:pt x="662" y="315"/>
                </a:lnTo>
                <a:lnTo>
                  <a:pt x="663" y="311"/>
                </a:lnTo>
                <a:lnTo>
                  <a:pt x="662" y="306"/>
                </a:lnTo>
                <a:lnTo>
                  <a:pt x="662" y="306"/>
                </a:lnTo>
                <a:lnTo>
                  <a:pt x="660" y="311"/>
                </a:lnTo>
                <a:lnTo>
                  <a:pt x="660" y="314"/>
                </a:lnTo>
                <a:lnTo>
                  <a:pt x="662" y="315"/>
                </a:lnTo>
                <a:lnTo>
                  <a:pt x="662" y="315"/>
                </a:lnTo>
                <a:close/>
                <a:moveTo>
                  <a:pt x="341" y="309"/>
                </a:moveTo>
                <a:lnTo>
                  <a:pt x="341" y="309"/>
                </a:lnTo>
                <a:lnTo>
                  <a:pt x="355" y="308"/>
                </a:lnTo>
                <a:lnTo>
                  <a:pt x="355" y="308"/>
                </a:lnTo>
                <a:lnTo>
                  <a:pt x="352" y="308"/>
                </a:lnTo>
                <a:lnTo>
                  <a:pt x="348" y="306"/>
                </a:lnTo>
                <a:lnTo>
                  <a:pt x="345" y="308"/>
                </a:lnTo>
                <a:lnTo>
                  <a:pt x="341" y="309"/>
                </a:lnTo>
                <a:lnTo>
                  <a:pt x="341" y="309"/>
                </a:lnTo>
                <a:close/>
                <a:moveTo>
                  <a:pt x="62" y="317"/>
                </a:moveTo>
                <a:lnTo>
                  <a:pt x="62" y="317"/>
                </a:lnTo>
                <a:lnTo>
                  <a:pt x="61" y="312"/>
                </a:lnTo>
                <a:lnTo>
                  <a:pt x="58" y="308"/>
                </a:lnTo>
                <a:lnTo>
                  <a:pt x="58" y="308"/>
                </a:lnTo>
                <a:lnTo>
                  <a:pt x="59" y="314"/>
                </a:lnTo>
                <a:lnTo>
                  <a:pt x="62" y="317"/>
                </a:lnTo>
                <a:lnTo>
                  <a:pt x="62" y="317"/>
                </a:lnTo>
                <a:close/>
                <a:moveTo>
                  <a:pt x="372" y="309"/>
                </a:moveTo>
                <a:lnTo>
                  <a:pt x="372" y="309"/>
                </a:lnTo>
                <a:lnTo>
                  <a:pt x="372" y="311"/>
                </a:lnTo>
                <a:lnTo>
                  <a:pt x="372" y="312"/>
                </a:lnTo>
                <a:lnTo>
                  <a:pt x="373" y="312"/>
                </a:lnTo>
                <a:lnTo>
                  <a:pt x="373" y="312"/>
                </a:lnTo>
                <a:lnTo>
                  <a:pt x="373" y="311"/>
                </a:lnTo>
                <a:lnTo>
                  <a:pt x="373" y="309"/>
                </a:lnTo>
                <a:lnTo>
                  <a:pt x="372" y="309"/>
                </a:lnTo>
                <a:lnTo>
                  <a:pt x="372" y="309"/>
                </a:lnTo>
                <a:close/>
                <a:moveTo>
                  <a:pt x="386" y="314"/>
                </a:moveTo>
                <a:lnTo>
                  <a:pt x="386" y="314"/>
                </a:lnTo>
                <a:lnTo>
                  <a:pt x="387" y="311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09"/>
                </a:lnTo>
                <a:lnTo>
                  <a:pt x="384" y="312"/>
                </a:lnTo>
                <a:lnTo>
                  <a:pt x="386" y="314"/>
                </a:lnTo>
                <a:lnTo>
                  <a:pt x="386" y="314"/>
                </a:lnTo>
                <a:close/>
                <a:moveTo>
                  <a:pt x="476" y="312"/>
                </a:moveTo>
                <a:lnTo>
                  <a:pt x="476" y="312"/>
                </a:lnTo>
                <a:lnTo>
                  <a:pt x="482" y="312"/>
                </a:lnTo>
                <a:lnTo>
                  <a:pt x="486" y="314"/>
                </a:lnTo>
                <a:lnTo>
                  <a:pt x="486" y="314"/>
                </a:lnTo>
                <a:lnTo>
                  <a:pt x="485" y="311"/>
                </a:lnTo>
                <a:lnTo>
                  <a:pt x="482" y="309"/>
                </a:lnTo>
                <a:lnTo>
                  <a:pt x="479" y="309"/>
                </a:lnTo>
                <a:lnTo>
                  <a:pt x="476" y="312"/>
                </a:lnTo>
                <a:lnTo>
                  <a:pt x="476" y="312"/>
                </a:lnTo>
                <a:close/>
                <a:moveTo>
                  <a:pt x="588" y="309"/>
                </a:moveTo>
                <a:lnTo>
                  <a:pt x="588" y="309"/>
                </a:lnTo>
                <a:lnTo>
                  <a:pt x="588" y="318"/>
                </a:lnTo>
                <a:lnTo>
                  <a:pt x="590" y="326"/>
                </a:lnTo>
                <a:lnTo>
                  <a:pt x="593" y="340"/>
                </a:lnTo>
                <a:lnTo>
                  <a:pt x="593" y="340"/>
                </a:lnTo>
                <a:lnTo>
                  <a:pt x="598" y="334"/>
                </a:lnTo>
                <a:lnTo>
                  <a:pt x="599" y="327"/>
                </a:lnTo>
                <a:lnTo>
                  <a:pt x="601" y="312"/>
                </a:lnTo>
                <a:lnTo>
                  <a:pt x="601" y="312"/>
                </a:lnTo>
                <a:lnTo>
                  <a:pt x="595" y="311"/>
                </a:lnTo>
                <a:lnTo>
                  <a:pt x="588" y="309"/>
                </a:lnTo>
                <a:lnTo>
                  <a:pt x="588" y="309"/>
                </a:lnTo>
                <a:close/>
                <a:moveTo>
                  <a:pt x="758" y="364"/>
                </a:moveTo>
                <a:lnTo>
                  <a:pt x="758" y="364"/>
                </a:lnTo>
                <a:lnTo>
                  <a:pt x="762" y="334"/>
                </a:lnTo>
                <a:lnTo>
                  <a:pt x="762" y="327"/>
                </a:lnTo>
                <a:lnTo>
                  <a:pt x="762" y="320"/>
                </a:lnTo>
                <a:lnTo>
                  <a:pt x="761" y="314"/>
                </a:lnTo>
                <a:lnTo>
                  <a:pt x="758" y="309"/>
                </a:lnTo>
                <a:lnTo>
                  <a:pt x="758" y="309"/>
                </a:lnTo>
                <a:lnTo>
                  <a:pt x="756" y="315"/>
                </a:lnTo>
                <a:lnTo>
                  <a:pt x="755" y="321"/>
                </a:lnTo>
                <a:lnTo>
                  <a:pt x="753" y="337"/>
                </a:lnTo>
                <a:lnTo>
                  <a:pt x="755" y="350"/>
                </a:lnTo>
                <a:lnTo>
                  <a:pt x="758" y="364"/>
                </a:lnTo>
                <a:lnTo>
                  <a:pt x="758" y="364"/>
                </a:lnTo>
                <a:close/>
                <a:moveTo>
                  <a:pt x="154" y="320"/>
                </a:moveTo>
                <a:lnTo>
                  <a:pt x="154" y="320"/>
                </a:lnTo>
                <a:lnTo>
                  <a:pt x="154" y="317"/>
                </a:lnTo>
                <a:lnTo>
                  <a:pt x="155" y="314"/>
                </a:lnTo>
                <a:lnTo>
                  <a:pt x="155" y="311"/>
                </a:lnTo>
                <a:lnTo>
                  <a:pt x="154" y="309"/>
                </a:lnTo>
                <a:lnTo>
                  <a:pt x="154" y="309"/>
                </a:lnTo>
                <a:lnTo>
                  <a:pt x="151" y="315"/>
                </a:lnTo>
                <a:lnTo>
                  <a:pt x="151" y="318"/>
                </a:lnTo>
                <a:lnTo>
                  <a:pt x="154" y="320"/>
                </a:lnTo>
                <a:lnTo>
                  <a:pt x="154" y="320"/>
                </a:lnTo>
                <a:close/>
                <a:moveTo>
                  <a:pt x="198" y="323"/>
                </a:moveTo>
                <a:lnTo>
                  <a:pt x="198" y="323"/>
                </a:lnTo>
                <a:lnTo>
                  <a:pt x="206" y="323"/>
                </a:lnTo>
                <a:lnTo>
                  <a:pt x="206" y="323"/>
                </a:lnTo>
                <a:lnTo>
                  <a:pt x="206" y="318"/>
                </a:lnTo>
                <a:lnTo>
                  <a:pt x="206" y="315"/>
                </a:lnTo>
                <a:lnTo>
                  <a:pt x="204" y="312"/>
                </a:lnTo>
                <a:lnTo>
                  <a:pt x="201" y="309"/>
                </a:lnTo>
                <a:lnTo>
                  <a:pt x="201" y="309"/>
                </a:lnTo>
                <a:lnTo>
                  <a:pt x="200" y="315"/>
                </a:lnTo>
                <a:lnTo>
                  <a:pt x="198" y="318"/>
                </a:lnTo>
                <a:lnTo>
                  <a:pt x="198" y="323"/>
                </a:lnTo>
                <a:lnTo>
                  <a:pt x="198" y="323"/>
                </a:lnTo>
                <a:close/>
                <a:moveTo>
                  <a:pt x="396" y="314"/>
                </a:moveTo>
                <a:lnTo>
                  <a:pt x="396" y="314"/>
                </a:lnTo>
                <a:lnTo>
                  <a:pt x="402" y="312"/>
                </a:lnTo>
                <a:lnTo>
                  <a:pt x="407" y="314"/>
                </a:lnTo>
                <a:lnTo>
                  <a:pt x="407" y="314"/>
                </a:lnTo>
                <a:lnTo>
                  <a:pt x="406" y="312"/>
                </a:lnTo>
                <a:lnTo>
                  <a:pt x="402" y="311"/>
                </a:lnTo>
                <a:lnTo>
                  <a:pt x="398" y="309"/>
                </a:lnTo>
                <a:lnTo>
                  <a:pt x="398" y="309"/>
                </a:lnTo>
                <a:lnTo>
                  <a:pt x="396" y="312"/>
                </a:lnTo>
                <a:lnTo>
                  <a:pt x="396" y="314"/>
                </a:lnTo>
                <a:lnTo>
                  <a:pt x="396" y="314"/>
                </a:lnTo>
                <a:close/>
                <a:moveTo>
                  <a:pt x="37" y="321"/>
                </a:moveTo>
                <a:lnTo>
                  <a:pt x="37" y="321"/>
                </a:lnTo>
                <a:lnTo>
                  <a:pt x="38" y="320"/>
                </a:lnTo>
                <a:lnTo>
                  <a:pt x="38" y="318"/>
                </a:lnTo>
                <a:lnTo>
                  <a:pt x="40" y="314"/>
                </a:lnTo>
                <a:lnTo>
                  <a:pt x="40" y="314"/>
                </a:lnTo>
                <a:lnTo>
                  <a:pt x="40" y="314"/>
                </a:lnTo>
                <a:lnTo>
                  <a:pt x="38" y="312"/>
                </a:lnTo>
                <a:lnTo>
                  <a:pt x="38" y="311"/>
                </a:lnTo>
                <a:lnTo>
                  <a:pt x="38" y="311"/>
                </a:lnTo>
                <a:lnTo>
                  <a:pt x="37" y="315"/>
                </a:lnTo>
                <a:lnTo>
                  <a:pt x="37" y="321"/>
                </a:lnTo>
                <a:lnTo>
                  <a:pt x="37" y="321"/>
                </a:lnTo>
                <a:close/>
                <a:moveTo>
                  <a:pt x="160" y="321"/>
                </a:moveTo>
                <a:lnTo>
                  <a:pt x="160" y="321"/>
                </a:lnTo>
                <a:lnTo>
                  <a:pt x="162" y="321"/>
                </a:lnTo>
                <a:lnTo>
                  <a:pt x="165" y="323"/>
                </a:lnTo>
                <a:lnTo>
                  <a:pt x="165" y="323"/>
                </a:lnTo>
                <a:lnTo>
                  <a:pt x="163" y="315"/>
                </a:lnTo>
                <a:lnTo>
                  <a:pt x="160" y="311"/>
                </a:lnTo>
                <a:lnTo>
                  <a:pt x="160" y="311"/>
                </a:lnTo>
                <a:lnTo>
                  <a:pt x="160" y="315"/>
                </a:lnTo>
                <a:lnTo>
                  <a:pt x="160" y="321"/>
                </a:lnTo>
                <a:lnTo>
                  <a:pt x="160" y="321"/>
                </a:lnTo>
                <a:close/>
                <a:moveTo>
                  <a:pt x="273" y="314"/>
                </a:moveTo>
                <a:lnTo>
                  <a:pt x="273" y="314"/>
                </a:lnTo>
                <a:lnTo>
                  <a:pt x="274" y="314"/>
                </a:lnTo>
                <a:lnTo>
                  <a:pt x="276" y="314"/>
                </a:lnTo>
                <a:lnTo>
                  <a:pt x="276" y="314"/>
                </a:lnTo>
                <a:lnTo>
                  <a:pt x="276" y="311"/>
                </a:lnTo>
                <a:lnTo>
                  <a:pt x="276" y="311"/>
                </a:lnTo>
                <a:lnTo>
                  <a:pt x="274" y="312"/>
                </a:lnTo>
                <a:lnTo>
                  <a:pt x="273" y="312"/>
                </a:lnTo>
                <a:lnTo>
                  <a:pt x="273" y="314"/>
                </a:lnTo>
                <a:lnTo>
                  <a:pt x="273" y="314"/>
                </a:lnTo>
                <a:close/>
                <a:moveTo>
                  <a:pt x="345" y="312"/>
                </a:moveTo>
                <a:lnTo>
                  <a:pt x="345" y="312"/>
                </a:lnTo>
                <a:lnTo>
                  <a:pt x="348" y="315"/>
                </a:lnTo>
                <a:lnTo>
                  <a:pt x="349" y="318"/>
                </a:lnTo>
                <a:lnTo>
                  <a:pt x="349" y="318"/>
                </a:lnTo>
                <a:lnTo>
                  <a:pt x="354" y="318"/>
                </a:lnTo>
                <a:lnTo>
                  <a:pt x="357" y="317"/>
                </a:lnTo>
                <a:lnTo>
                  <a:pt x="361" y="312"/>
                </a:lnTo>
                <a:lnTo>
                  <a:pt x="361" y="312"/>
                </a:lnTo>
                <a:lnTo>
                  <a:pt x="358" y="311"/>
                </a:lnTo>
                <a:lnTo>
                  <a:pt x="354" y="312"/>
                </a:lnTo>
                <a:lnTo>
                  <a:pt x="351" y="312"/>
                </a:lnTo>
                <a:lnTo>
                  <a:pt x="345" y="312"/>
                </a:lnTo>
                <a:lnTo>
                  <a:pt x="345" y="312"/>
                </a:lnTo>
                <a:close/>
                <a:moveTo>
                  <a:pt x="561" y="311"/>
                </a:moveTo>
                <a:lnTo>
                  <a:pt x="561" y="311"/>
                </a:lnTo>
                <a:lnTo>
                  <a:pt x="563" y="315"/>
                </a:lnTo>
                <a:lnTo>
                  <a:pt x="566" y="318"/>
                </a:lnTo>
                <a:lnTo>
                  <a:pt x="566" y="318"/>
                </a:lnTo>
                <a:lnTo>
                  <a:pt x="567" y="317"/>
                </a:lnTo>
                <a:lnTo>
                  <a:pt x="567" y="315"/>
                </a:lnTo>
                <a:lnTo>
                  <a:pt x="566" y="312"/>
                </a:lnTo>
                <a:lnTo>
                  <a:pt x="567" y="311"/>
                </a:lnTo>
                <a:lnTo>
                  <a:pt x="567" y="311"/>
                </a:lnTo>
                <a:lnTo>
                  <a:pt x="564" y="311"/>
                </a:lnTo>
                <a:lnTo>
                  <a:pt x="561" y="311"/>
                </a:lnTo>
                <a:lnTo>
                  <a:pt x="561" y="311"/>
                </a:lnTo>
                <a:close/>
                <a:moveTo>
                  <a:pt x="584" y="335"/>
                </a:moveTo>
                <a:lnTo>
                  <a:pt x="584" y="335"/>
                </a:lnTo>
                <a:lnTo>
                  <a:pt x="584" y="327"/>
                </a:lnTo>
                <a:lnTo>
                  <a:pt x="584" y="321"/>
                </a:lnTo>
                <a:lnTo>
                  <a:pt x="582" y="315"/>
                </a:lnTo>
                <a:lnTo>
                  <a:pt x="579" y="311"/>
                </a:lnTo>
                <a:lnTo>
                  <a:pt x="579" y="311"/>
                </a:lnTo>
                <a:lnTo>
                  <a:pt x="578" y="317"/>
                </a:lnTo>
                <a:lnTo>
                  <a:pt x="578" y="324"/>
                </a:lnTo>
                <a:lnTo>
                  <a:pt x="579" y="332"/>
                </a:lnTo>
                <a:lnTo>
                  <a:pt x="581" y="335"/>
                </a:lnTo>
                <a:lnTo>
                  <a:pt x="584" y="335"/>
                </a:lnTo>
                <a:lnTo>
                  <a:pt x="584" y="335"/>
                </a:lnTo>
                <a:close/>
                <a:moveTo>
                  <a:pt x="639" y="312"/>
                </a:moveTo>
                <a:lnTo>
                  <a:pt x="639" y="312"/>
                </a:lnTo>
                <a:lnTo>
                  <a:pt x="639" y="317"/>
                </a:lnTo>
                <a:lnTo>
                  <a:pt x="642" y="321"/>
                </a:lnTo>
                <a:lnTo>
                  <a:pt x="645" y="323"/>
                </a:lnTo>
                <a:lnTo>
                  <a:pt x="648" y="326"/>
                </a:lnTo>
                <a:lnTo>
                  <a:pt x="648" y="326"/>
                </a:lnTo>
                <a:lnTo>
                  <a:pt x="646" y="311"/>
                </a:lnTo>
                <a:lnTo>
                  <a:pt x="646" y="311"/>
                </a:lnTo>
                <a:lnTo>
                  <a:pt x="642" y="311"/>
                </a:lnTo>
                <a:lnTo>
                  <a:pt x="639" y="312"/>
                </a:lnTo>
                <a:lnTo>
                  <a:pt x="639" y="312"/>
                </a:lnTo>
                <a:close/>
                <a:moveTo>
                  <a:pt x="252" y="318"/>
                </a:moveTo>
                <a:lnTo>
                  <a:pt x="252" y="318"/>
                </a:lnTo>
                <a:lnTo>
                  <a:pt x="256" y="318"/>
                </a:lnTo>
                <a:lnTo>
                  <a:pt x="261" y="318"/>
                </a:lnTo>
                <a:lnTo>
                  <a:pt x="261" y="318"/>
                </a:lnTo>
                <a:lnTo>
                  <a:pt x="261" y="317"/>
                </a:lnTo>
                <a:lnTo>
                  <a:pt x="262" y="317"/>
                </a:lnTo>
                <a:lnTo>
                  <a:pt x="265" y="315"/>
                </a:lnTo>
                <a:lnTo>
                  <a:pt x="265" y="315"/>
                </a:lnTo>
                <a:lnTo>
                  <a:pt x="264" y="314"/>
                </a:lnTo>
                <a:lnTo>
                  <a:pt x="262" y="312"/>
                </a:lnTo>
                <a:lnTo>
                  <a:pt x="258" y="312"/>
                </a:lnTo>
                <a:lnTo>
                  <a:pt x="253" y="315"/>
                </a:lnTo>
                <a:lnTo>
                  <a:pt x="252" y="317"/>
                </a:lnTo>
                <a:lnTo>
                  <a:pt x="252" y="318"/>
                </a:lnTo>
                <a:lnTo>
                  <a:pt x="252" y="318"/>
                </a:lnTo>
                <a:close/>
                <a:moveTo>
                  <a:pt x="299" y="314"/>
                </a:moveTo>
                <a:lnTo>
                  <a:pt x="299" y="314"/>
                </a:lnTo>
                <a:lnTo>
                  <a:pt x="303" y="314"/>
                </a:lnTo>
                <a:lnTo>
                  <a:pt x="305" y="314"/>
                </a:lnTo>
                <a:lnTo>
                  <a:pt x="305" y="314"/>
                </a:lnTo>
                <a:lnTo>
                  <a:pt x="305" y="314"/>
                </a:lnTo>
                <a:lnTo>
                  <a:pt x="305" y="312"/>
                </a:lnTo>
                <a:lnTo>
                  <a:pt x="305" y="312"/>
                </a:lnTo>
                <a:lnTo>
                  <a:pt x="302" y="312"/>
                </a:lnTo>
                <a:lnTo>
                  <a:pt x="300" y="312"/>
                </a:lnTo>
                <a:lnTo>
                  <a:pt x="299" y="314"/>
                </a:lnTo>
                <a:lnTo>
                  <a:pt x="299" y="314"/>
                </a:lnTo>
                <a:close/>
                <a:moveTo>
                  <a:pt x="439" y="317"/>
                </a:moveTo>
                <a:lnTo>
                  <a:pt x="439" y="317"/>
                </a:lnTo>
                <a:lnTo>
                  <a:pt x="439" y="314"/>
                </a:lnTo>
                <a:lnTo>
                  <a:pt x="439" y="314"/>
                </a:lnTo>
                <a:lnTo>
                  <a:pt x="436" y="312"/>
                </a:lnTo>
                <a:lnTo>
                  <a:pt x="434" y="312"/>
                </a:lnTo>
                <a:lnTo>
                  <a:pt x="434" y="312"/>
                </a:lnTo>
                <a:lnTo>
                  <a:pt x="434" y="312"/>
                </a:lnTo>
                <a:lnTo>
                  <a:pt x="436" y="315"/>
                </a:lnTo>
                <a:lnTo>
                  <a:pt x="439" y="317"/>
                </a:lnTo>
                <a:lnTo>
                  <a:pt x="439" y="317"/>
                </a:lnTo>
                <a:close/>
                <a:moveTo>
                  <a:pt x="444" y="312"/>
                </a:moveTo>
                <a:lnTo>
                  <a:pt x="444" y="312"/>
                </a:lnTo>
                <a:lnTo>
                  <a:pt x="445" y="317"/>
                </a:lnTo>
                <a:lnTo>
                  <a:pt x="447" y="318"/>
                </a:lnTo>
                <a:lnTo>
                  <a:pt x="448" y="320"/>
                </a:lnTo>
                <a:lnTo>
                  <a:pt x="448" y="320"/>
                </a:lnTo>
                <a:lnTo>
                  <a:pt x="448" y="317"/>
                </a:lnTo>
                <a:lnTo>
                  <a:pt x="450" y="312"/>
                </a:lnTo>
                <a:lnTo>
                  <a:pt x="450" y="312"/>
                </a:lnTo>
                <a:lnTo>
                  <a:pt x="447" y="312"/>
                </a:lnTo>
                <a:lnTo>
                  <a:pt x="445" y="312"/>
                </a:lnTo>
                <a:lnTo>
                  <a:pt x="444" y="312"/>
                </a:lnTo>
                <a:lnTo>
                  <a:pt x="444" y="312"/>
                </a:lnTo>
                <a:close/>
                <a:moveTo>
                  <a:pt x="221" y="318"/>
                </a:moveTo>
                <a:lnTo>
                  <a:pt x="221" y="318"/>
                </a:lnTo>
                <a:lnTo>
                  <a:pt x="227" y="317"/>
                </a:lnTo>
                <a:lnTo>
                  <a:pt x="229" y="317"/>
                </a:lnTo>
                <a:lnTo>
                  <a:pt x="230" y="315"/>
                </a:lnTo>
                <a:lnTo>
                  <a:pt x="230" y="315"/>
                </a:lnTo>
                <a:lnTo>
                  <a:pt x="230" y="314"/>
                </a:lnTo>
                <a:lnTo>
                  <a:pt x="230" y="314"/>
                </a:lnTo>
                <a:lnTo>
                  <a:pt x="224" y="314"/>
                </a:lnTo>
                <a:lnTo>
                  <a:pt x="219" y="312"/>
                </a:lnTo>
                <a:lnTo>
                  <a:pt x="219" y="312"/>
                </a:lnTo>
                <a:lnTo>
                  <a:pt x="219" y="315"/>
                </a:lnTo>
                <a:lnTo>
                  <a:pt x="221" y="318"/>
                </a:lnTo>
                <a:lnTo>
                  <a:pt x="221" y="318"/>
                </a:lnTo>
                <a:close/>
                <a:moveTo>
                  <a:pt x="546" y="318"/>
                </a:moveTo>
                <a:lnTo>
                  <a:pt x="546" y="318"/>
                </a:lnTo>
                <a:lnTo>
                  <a:pt x="549" y="312"/>
                </a:lnTo>
                <a:lnTo>
                  <a:pt x="549" y="312"/>
                </a:lnTo>
                <a:lnTo>
                  <a:pt x="546" y="315"/>
                </a:lnTo>
                <a:lnTo>
                  <a:pt x="544" y="317"/>
                </a:lnTo>
                <a:lnTo>
                  <a:pt x="546" y="318"/>
                </a:lnTo>
                <a:lnTo>
                  <a:pt x="546" y="318"/>
                </a:lnTo>
                <a:close/>
                <a:moveTo>
                  <a:pt x="15" y="337"/>
                </a:moveTo>
                <a:lnTo>
                  <a:pt x="15" y="337"/>
                </a:lnTo>
                <a:lnTo>
                  <a:pt x="17" y="330"/>
                </a:lnTo>
                <a:lnTo>
                  <a:pt x="17" y="324"/>
                </a:lnTo>
                <a:lnTo>
                  <a:pt x="15" y="318"/>
                </a:lnTo>
                <a:lnTo>
                  <a:pt x="14" y="314"/>
                </a:lnTo>
                <a:lnTo>
                  <a:pt x="14" y="314"/>
                </a:lnTo>
                <a:lnTo>
                  <a:pt x="14" y="326"/>
                </a:lnTo>
                <a:lnTo>
                  <a:pt x="14" y="332"/>
                </a:lnTo>
                <a:lnTo>
                  <a:pt x="15" y="337"/>
                </a:lnTo>
                <a:lnTo>
                  <a:pt x="15" y="337"/>
                </a:lnTo>
                <a:close/>
                <a:moveTo>
                  <a:pt x="454" y="314"/>
                </a:moveTo>
                <a:lnTo>
                  <a:pt x="454" y="314"/>
                </a:lnTo>
                <a:lnTo>
                  <a:pt x="453" y="318"/>
                </a:lnTo>
                <a:lnTo>
                  <a:pt x="453" y="321"/>
                </a:lnTo>
                <a:lnTo>
                  <a:pt x="453" y="321"/>
                </a:lnTo>
                <a:lnTo>
                  <a:pt x="456" y="321"/>
                </a:lnTo>
                <a:lnTo>
                  <a:pt x="460" y="320"/>
                </a:lnTo>
                <a:lnTo>
                  <a:pt x="460" y="320"/>
                </a:lnTo>
                <a:lnTo>
                  <a:pt x="460" y="318"/>
                </a:lnTo>
                <a:lnTo>
                  <a:pt x="460" y="315"/>
                </a:lnTo>
                <a:lnTo>
                  <a:pt x="460" y="315"/>
                </a:lnTo>
                <a:lnTo>
                  <a:pt x="457" y="314"/>
                </a:lnTo>
                <a:lnTo>
                  <a:pt x="454" y="314"/>
                </a:lnTo>
                <a:lnTo>
                  <a:pt x="454" y="314"/>
                </a:lnTo>
                <a:close/>
                <a:moveTo>
                  <a:pt x="561" y="323"/>
                </a:moveTo>
                <a:lnTo>
                  <a:pt x="561" y="323"/>
                </a:lnTo>
                <a:lnTo>
                  <a:pt x="558" y="318"/>
                </a:lnTo>
                <a:lnTo>
                  <a:pt x="555" y="314"/>
                </a:lnTo>
                <a:lnTo>
                  <a:pt x="555" y="314"/>
                </a:lnTo>
                <a:lnTo>
                  <a:pt x="555" y="320"/>
                </a:lnTo>
                <a:lnTo>
                  <a:pt x="556" y="323"/>
                </a:lnTo>
                <a:lnTo>
                  <a:pt x="558" y="323"/>
                </a:lnTo>
                <a:lnTo>
                  <a:pt x="561" y="323"/>
                </a:lnTo>
                <a:lnTo>
                  <a:pt x="561" y="323"/>
                </a:lnTo>
                <a:close/>
                <a:moveTo>
                  <a:pt x="732" y="326"/>
                </a:moveTo>
                <a:lnTo>
                  <a:pt x="732" y="326"/>
                </a:lnTo>
                <a:lnTo>
                  <a:pt x="730" y="318"/>
                </a:lnTo>
                <a:lnTo>
                  <a:pt x="729" y="314"/>
                </a:lnTo>
                <a:lnTo>
                  <a:pt x="729" y="314"/>
                </a:lnTo>
                <a:lnTo>
                  <a:pt x="730" y="321"/>
                </a:lnTo>
                <a:lnTo>
                  <a:pt x="732" y="326"/>
                </a:lnTo>
                <a:lnTo>
                  <a:pt x="732" y="326"/>
                </a:lnTo>
                <a:close/>
                <a:moveTo>
                  <a:pt x="332" y="317"/>
                </a:moveTo>
                <a:lnTo>
                  <a:pt x="332" y="317"/>
                </a:lnTo>
                <a:lnTo>
                  <a:pt x="335" y="318"/>
                </a:lnTo>
                <a:lnTo>
                  <a:pt x="340" y="318"/>
                </a:lnTo>
                <a:lnTo>
                  <a:pt x="340" y="318"/>
                </a:lnTo>
                <a:lnTo>
                  <a:pt x="338" y="315"/>
                </a:lnTo>
                <a:lnTo>
                  <a:pt x="337" y="314"/>
                </a:lnTo>
                <a:lnTo>
                  <a:pt x="334" y="315"/>
                </a:lnTo>
                <a:lnTo>
                  <a:pt x="332" y="317"/>
                </a:lnTo>
                <a:lnTo>
                  <a:pt x="332" y="317"/>
                </a:lnTo>
                <a:close/>
                <a:moveTo>
                  <a:pt x="172" y="320"/>
                </a:moveTo>
                <a:lnTo>
                  <a:pt x="172" y="320"/>
                </a:lnTo>
                <a:lnTo>
                  <a:pt x="172" y="318"/>
                </a:lnTo>
                <a:lnTo>
                  <a:pt x="172" y="317"/>
                </a:lnTo>
                <a:lnTo>
                  <a:pt x="172" y="315"/>
                </a:lnTo>
                <a:lnTo>
                  <a:pt x="172" y="315"/>
                </a:lnTo>
                <a:lnTo>
                  <a:pt x="172" y="315"/>
                </a:lnTo>
                <a:lnTo>
                  <a:pt x="171" y="318"/>
                </a:lnTo>
                <a:lnTo>
                  <a:pt x="172" y="320"/>
                </a:lnTo>
                <a:lnTo>
                  <a:pt x="172" y="320"/>
                </a:lnTo>
                <a:close/>
                <a:moveTo>
                  <a:pt x="617" y="317"/>
                </a:moveTo>
                <a:lnTo>
                  <a:pt x="617" y="317"/>
                </a:lnTo>
                <a:lnTo>
                  <a:pt x="611" y="315"/>
                </a:lnTo>
                <a:lnTo>
                  <a:pt x="611" y="315"/>
                </a:lnTo>
                <a:lnTo>
                  <a:pt x="610" y="320"/>
                </a:lnTo>
                <a:lnTo>
                  <a:pt x="611" y="321"/>
                </a:lnTo>
                <a:lnTo>
                  <a:pt x="613" y="321"/>
                </a:lnTo>
                <a:lnTo>
                  <a:pt x="616" y="320"/>
                </a:lnTo>
                <a:lnTo>
                  <a:pt x="617" y="317"/>
                </a:lnTo>
                <a:lnTo>
                  <a:pt x="617" y="317"/>
                </a:lnTo>
                <a:close/>
                <a:moveTo>
                  <a:pt x="689" y="329"/>
                </a:moveTo>
                <a:lnTo>
                  <a:pt x="689" y="329"/>
                </a:lnTo>
                <a:lnTo>
                  <a:pt x="692" y="332"/>
                </a:lnTo>
                <a:lnTo>
                  <a:pt x="697" y="335"/>
                </a:lnTo>
                <a:lnTo>
                  <a:pt x="697" y="335"/>
                </a:lnTo>
                <a:lnTo>
                  <a:pt x="692" y="315"/>
                </a:lnTo>
                <a:lnTo>
                  <a:pt x="692" y="315"/>
                </a:lnTo>
                <a:lnTo>
                  <a:pt x="691" y="321"/>
                </a:lnTo>
                <a:lnTo>
                  <a:pt x="689" y="329"/>
                </a:lnTo>
                <a:lnTo>
                  <a:pt x="689" y="329"/>
                </a:lnTo>
                <a:close/>
                <a:moveTo>
                  <a:pt x="470" y="318"/>
                </a:moveTo>
                <a:lnTo>
                  <a:pt x="470" y="318"/>
                </a:lnTo>
                <a:lnTo>
                  <a:pt x="474" y="318"/>
                </a:lnTo>
                <a:lnTo>
                  <a:pt x="477" y="318"/>
                </a:lnTo>
                <a:lnTo>
                  <a:pt x="479" y="317"/>
                </a:lnTo>
                <a:lnTo>
                  <a:pt x="479" y="317"/>
                </a:lnTo>
                <a:lnTo>
                  <a:pt x="473" y="315"/>
                </a:lnTo>
                <a:lnTo>
                  <a:pt x="470" y="317"/>
                </a:lnTo>
                <a:lnTo>
                  <a:pt x="470" y="318"/>
                </a:lnTo>
                <a:lnTo>
                  <a:pt x="470" y="318"/>
                </a:lnTo>
                <a:close/>
                <a:moveTo>
                  <a:pt x="395" y="320"/>
                </a:moveTo>
                <a:lnTo>
                  <a:pt x="395" y="320"/>
                </a:lnTo>
                <a:lnTo>
                  <a:pt x="399" y="323"/>
                </a:lnTo>
                <a:lnTo>
                  <a:pt x="402" y="324"/>
                </a:lnTo>
                <a:lnTo>
                  <a:pt x="412" y="326"/>
                </a:lnTo>
                <a:lnTo>
                  <a:pt x="412" y="326"/>
                </a:lnTo>
                <a:lnTo>
                  <a:pt x="413" y="324"/>
                </a:lnTo>
                <a:lnTo>
                  <a:pt x="415" y="321"/>
                </a:lnTo>
                <a:lnTo>
                  <a:pt x="415" y="321"/>
                </a:lnTo>
                <a:lnTo>
                  <a:pt x="412" y="318"/>
                </a:lnTo>
                <a:lnTo>
                  <a:pt x="407" y="317"/>
                </a:lnTo>
                <a:lnTo>
                  <a:pt x="401" y="317"/>
                </a:lnTo>
                <a:lnTo>
                  <a:pt x="395" y="320"/>
                </a:lnTo>
                <a:lnTo>
                  <a:pt x="395" y="320"/>
                </a:lnTo>
                <a:close/>
                <a:moveTo>
                  <a:pt x="532" y="323"/>
                </a:moveTo>
                <a:lnTo>
                  <a:pt x="532" y="323"/>
                </a:lnTo>
                <a:lnTo>
                  <a:pt x="532" y="321"/>
                </a:lnTo>
                <a:lnTo>
                  <a:pt x="534" y="320"/>
                </a:lnTo>
                <a:lnTo>
                  <a:pt x="534" y="318"/>
                </a:lnTo>
                <a:lnTo>
                  <a:pt x="534" y="318"/>
                </a:lnTo>
                <a:lnTo>
                  <a:pt x="532" y="317"/>
                </a:lnTo>
                <a:lnTo>
                  <a:pt x="529" y="315"/>
                </a:lnTo>
                <a:lnTo>
                  <a:pt x="529" y="315"/>
                </a:lnTo>
                <a:lnTo>
                  <a:pt x="529" y="320"/>
                </a:lnTo>
                <a:lnTo>
                  <a:pt x="532" y="323"/>
                </a:lnTo>
                <a:lnTo>
                  <a:pt x="532" y="323"/>
                </a:lnTo>
                <a:close/>
                <a:moveTo>
                  <a:pt x="187" y="324"/>
                </a:moveTo>
                <a:lnTo>
                  <a:pt x="187" y="324"/>
                </a:lnTo>
                <a:lnTo>
                  <a:pt x="192" y="324"/>
                </a:lnTo>
                <a:lnTo>
                  <a:pt x="192" y="324"/>
                </a:lnTo>
                <a:lnTo>
                  <a:pt x="191" y="320"/>
                </a:lnTo>
                <a:lnTo>
                  <a:pt x="187" y="317"/>
                </a:lnTo>
                <a:lnTo>
                  <a:pt x="187" y="317"/>
                </a:lnTo>
                <a:lnTo>
                  <a:pt x="187" y="324"/>
                </a:lnTo>
                <a:lnTo>
                  <a:pt x="187" y="324"/>
                </a:lnTo>
                <a:close/>
                <a:moveTo>
                  <a:pt x="720" y="343"/>
                </a:moveTo>
                <a:lnTo>
                  <a:pt x="720" y="343"/>
                </a:lnTo>
                <a:lnTo>
                  <a:pt x="720" y="329"/>
                </a:lnTo>
                <a:lnTo>
                  <a:pt x="718" y="317"/>
                </a:lnTo>
                <a:lnTo>
                  <a:pt x="718" y="317"/>
                </a:lnTo>
                <a:lnTo>
                  <a:pt x="715" y="332"/>
                </a:lnTo>
                <a:lnTo>
                  <a:pt x="717" y="338"/>
                </a:lnTo>
                <a:lnTo>
                  <a:pt x="718" y="341"/>
                </a:lnTo>
                <a:lnTo>
                  <a:pt x="720" y="343"/>
                </a:lnTo>
                <a:lnTo>
                  <a:pt x="720" y="343"/>
                </a:lnTo>
                <a:close/>
                <a:moveTo>
                  <a:pt x="309" y="324"/>
                </a:moveTo>
                <a:lnTo>
                  <a:pt x="309" y="324"/>
                </a:lnTo>
                <a:lnTo>
                  <a:pt x="309" y="321"/>
                </a:lnTo>
                <a:lnTo>
                  <a:pt x="308" y="320"/>
                </a:lnTo>
                <a:lnTo>
                  <a:pt x="308" y="320"/>
                </a:lnTo>
                <a:lnTo>
                  <a:pt x="308" y="320"/>
                </a:lnTo>
                <a:lnTo>
                  <a:pt x="305" y="320"/>
                </a:lnTo>
                <a:lnTo>
                  <a:pt x="299" y="318"/>
                </a:lnTo>
                <a:lnTo>
                  <a:pt x="299" y="318"/>
                </a:lnTo>
                <a:lnTo>
                  <a:pt x="299" y="320"/>
                </a:lnTo>
                <a:lnTo>
                  <a:pt x="300" y="323"/>
                </a:lnTo>
                <a:lnTo>
                  <a:pt x="303" y="324"/>
                </a:lnTo>
                <a:lnTo>
                  <a:pt x="309" y="324"/>
                </a:lnTo>
                <a:lnTo>
                  <a:pt x="309" y="324"/>
                </a:lnTo>
                <a:close/>
                <a:moveTo>
                  <a:pt x="683" y="321"/>
                </a:moveTo>
                <a:lnTo>
                  <a:pt x="685" y="321"/>
                </a:lnTo>
                <a:lnTo>
                  <a:pt x="685" y="321"/>
                </a:lnTo>
                <a:lnTo>
                  <a:pt x="686" y="320"/>
                </a:lnTo>
                <a:lnTo>
                  <a:pt x="686" y="318"/>
                </a:lnTo>
                <a:lnTo>
                  <a:pt x="686" y="318"/>
                </a:lnTo>
                <a:lnTo>
                  <a:pt x="685" y="318"/>
                </a:lnTo>
                <a:lnTo>
                  <a:pt x="685" y="318"/>
                </a:lnTo>
                <a:lnTo>
                  <a:pt x="683" y="320"/>
                </a:lnTo>
                <a:lnTo>
                  <a:pt x="683" y="321"/>
                </a:lnTo>
                <a:lnTo>
                  <a:pt x="683" y="321"/>
                </a:lnTo>
                <a:close/>
                <a:moveTo>
                  <a:pt x="294" y="337"/>
                </a:moveTo>
                <a:lnTo>
                  <a:pt x="294" y="337"/>
                </a:lnTo>
                <a:lnTo>
                  <a:pt x="293" y="327"/>
                </a:lnTo>
                <a:lnTo>
                  <a:pt x="291" y="323"/>
                </a:lnTo>
                <a:lnTo>
                  <a:pt x="290" y="318"/>
                </a:lnTo>
                <a:lnTo>
                  <a:pt x="290" y="318"/>
                </a:lnTo>
                <a:lnTo>
                  <a:pt x="291" y="329"/>
                </a:lnTo>
                <a:lnTo>
                  <a:pt x="294" y="337"/>
                </a:lnTo>
                <a:lnTo>
                  <a:pt x="294" y="337"/>
                </a:lnTo>
                <a:close/>
                <a:moveTo>
                  <a:pt x="430" y="326"/>
                </a:moveTo>
                <a:lnTo>
                  <a:pt x="430" y="326"/>
                </a:lnTo>
                <a:lnTo>
                  <a:pt x="428" y="321"/>
                </a:lnTo>
                <a:lnTo>
                  <a:pt x="424" y="318"/>
                </a:lnTo>
                <a:lnTo>
                  <a:pt x="424" y="318"/>
                </a:lnTo>
                <a:lnTo>
                  <a:pt x="425" y="324"/>
                </a:lnTo>
                <a:lnTo>
                  <a:pt x="427" y="326"/>
                </a:lnTo>
                <a:lnTo>
                  <a:pt x="430" y="326"/>
                </a:lnTo>
                <a:lnTo>
                  <a:pt x="430" y="326"/>
                </a:lnTo>
                <a:close/>
                <a:moveTo>
                  <a:pt x="470" y="324"/>
                </a:moveTo>
                <a:lnTo>
                  <a:pt x="470" y="324"/>
                </a:lnTo>
                <a:lnTo>
                  <a:pt x="471" y="327"/>
                </a:lnTo>
                <a:lnTo>
                  <a:pt x="476" y="330"/>
                </a:lnTo>
                <a:lnTo>
                  <a:pt x="482" y="332"/>
                </a:lnTo>
                <a:lnTo>
                  <a:pt x="486" y="334"/>
                </a:lnTo>
                <a:lnTo>
                  <a:pt x="486" y="334"/>
                </a:lnTo>
                <a:lnTo>
                  <a:pt x="488" y="326"/>
                </a:lnTo>
                <a:lnTo>
                  <a:pt x="488" y="323"/>
                </a:lnTo>
                <a:lnTo>
                  <a:pt x="486" y="318"/>
                </a:lnTo>
                <a:lnTo>
                  <a:pt x="486" y="318"/>
                </a:lnTo>
                <a:lnTo>
                  <a:pt x="483" y="321"/>
                </a:lnTo>
                <a:lnTo>
                  <a:pt x="479" y="323"/>
                </a:lnTo>
                <a:lnTo>
                  <a:pt x="474" y="323"/>
                </a:lnTo>
                <a:lnTo>
                  <a:pt x="470" y="324"/>
                </a:lnTo>
                <a:lnTo>
                  <a:pt x="470" y="324"/>
                </a:lnTo>
                <a:close/>
                <a:moveTo>
                  <a:pt x="148" y="329"/>
                </a:moveTo>
                <a:lnTo>
                  <a:pt x="148" y="329"/>
                </a:lnTo>
                <a:lnTo>
                  <a:pt x="148" y="323"/>
                </a:lnTo>
                <a:lnTo>
                  <a:pt x="146" y="321"/>
                </a:lnTo>
                <a:lnTo>
                  <a:pt x="145" y="320"/>
                </a:lnTo>
                <a:lnTo>
                  <a:pt x="145" y="320"/>
                </a:lnTo>
                <a:lnTo>
                  <a:pt x="145" y="324"/>
                </a:lnTo>
                <a:lnTo>
                  <a:pt x="146" y="327"/>
                </a:lnTo>
                <a:lnTo>
                  <a:pt x="148" y="329"/>
                </a:lnTo>
                <a:lnTo>
                  <a:pt x="148" y="329"/>
                </a:lnTo>
                <a:close/>
                <a:moveTo>
                  <a:pt x="180" y="324"/>
                </a:moveTo>
                <a:lnTo>
                  <a:pt x="180" y="324"/>
                </a:lnTo>
                <a:lnTo>
                  <a:pt x="181" y="323"/>
                </a:lnTo>
                <a:lnTo>
                  <a:pt x="181" y="323"/>
                </a:lnTo>
                <a:lnTo>
                  <a:pt x="181" y="321"/>
                </a:lnTo>
                <a:lnTo>
                  <a:pt x="181" y="320"/>
                </a:lnTo>
                <a:lnTo>
                  <a:pt x="181" y="320"/>
                </a:lnTo>
                <a:lnTo>
                  <a:pt x="180" y="321"/>
                </a:lnTo>
                <a:lnTo>
                  <a:pt x="178" y="323"/>
                </a:lnTo>
                <a:lnTo>
                  <a:pt x="180" y="324"/>
                </a:lnTo>
                <a:lnTo>
                  <a:pt x="180" y="324"/>
                </a:lnTo>
                <a:close/>
                <a:moveTo>
                  <a:pt x="226" y="321"/>
                </a:moveTo>
                <a:lnTo>
                  <a:pt x="226" y="321"/>
                </a:lnTo>
                <a:lnTo>
                  <a:pt x="230" y="321"/>
                </a:lnTo>
                <a:lnTo>
                  <a:pt x="232" y="321"/>
                </a:lnTo>
                <a:lnTo>
                  <a:pt x="233" y="320"/>
                </a:lnTo>
                <a:lnTo>
                  <a:pt x="233" y="320"/>
                </a:lnTo>
                <a:lnTo>
                  <a:pt x="229" y="320"/>
                </a:lnTo>
                <a:lnTo>
                  <a:pt x="226" y="321"/>
                </a:lnTo>
                <a:lnTo>
                  <a:pt x="226" y="321"/>
                </a:lnTo>
                <a:close/>
                <a:moveTo>
                  <a:pt x="285" y="326"/>
                </a:moveTo>
                <a:lnTo>
                  <a:pt x="285" y="326"/>
                </a:lnTo>
                <a:lnTo>
                  <a:pt x="285" y="323"/>
                </a:lnTo>
                <a:lnTo>
                  <a:pt x="284" y="321"/>
                </a:lnTo>
                <a:lnTo>
                  <a:pt x="284" y="321"/>
                </a:lnTo>
                <a:lnTo>
                  <a:pt x="284" y="321"/>
                </a:lnTo>
                <a:lnTo>
                  <a:pt x="284" y="323"/>
                </a:lnTo>
                <a:lnTo>
                  <a:pt x="284" y="324"/>
                </a:lnTo>
                <a:lnTo>
                  <a:pt x="284" y="326"/>
                </a:lnTo>
                <a:lnTo>
                  <a:pt x="285" y="326"/>
                </a:lnTo>
                <a:lnTo>
                  <a:pt x="285" y="326"/>
                </a:lnTo>
                <a:close/>
                <a:moveTo>
                  <a:pt x="355" y="326"/>
                </a:moveTo>
                <a:lnTo>
                  <a:pt x="355" y="326"/>
                </a:lnTo>
                <a:lnTo>
                  <a:pt x="355" y="327"/>
                </a:lnTo>
                <a:lnTo>
                  <a:pt x="355" y="327"/>
                </a:lnTo>
                <a:lnTo>
                  <a:pt x="361" y="329"/>
                </a:lnTo>
                <a:lnTo>
                  <a:pt x="367" y="329"/>
                </a:lnTo>
                <a:lnTo>
                  <a:pt x="367" y="329"/>
                </a:lnTo>
                <a:lnTo>
                  <a:pt x="367" y="326"/>
                </a:lnTo>
                <a:lnTo>
                  <a:pt x="367" y="321"/>
                </a:lnTo>
                <a:lnTo>
                  <a:pt x="367" y="321"/>
                </a:lnTo>
                <a:lnTo>
                  <a:pt x="360" y="321"/>
                </a:lnTo>
                <a:lnTo>
                  <a:pt x="357" y="323"/>
                </a:lnTo>
                <a:lnTo>
                  <a:pt x="355" y="326"/>
                </a:lnTo>
                <a:lnTo>
                  <a:pt x="355" y="326"/>
                </a:lnTo>
                <a:close/>
                <a:moveTo>
                  <a:pt x="541" y="326"/>
                </a:moveTo>
                <a:lnTo>
                  <a:pt x="541" y="326"/>
                </a:lnTo>
                <a:lnTo>
                  <a:pt x="543" y="324"/>
                </a:lnTo>
                <a:lnTo>
                  <a:pt x="544" y="324"/>
                </a:lnTo>
                <a:lnTo>
                  <a:pt x="544" y="321"/>
                </a:lnTo>
                <a:lnTo>
                  <a:pt x="544" y="321"/>
                </a:lnTo>
                <a:lnTo>
                  <a:pt x="541" y="321"/>
                </a:lnTo>
                <a:lnTo>
                  <a:pt x="541" y="321"/>
                </a:lnTo>
                <a:lnTo>
                  <a:pt x="541" y="326"/>
                </a:lnTo>
                <a:lnTo>
                  <a:pt x="541" y="326"/>
                </a:lnTo>
                <a:close/>
                <a:moveTo>
                  <a:pt x="627" y="346"/>
                </a:moveTo>
                <a:lnTo>
                  <a:pt x="627" y="346"/>
                </a:lnTo>
                <a:lnTo>
                  <a:pt x="628" y="346"/>
                </a:lnTo>
                <a:lnTo>
                  <a:pt x="630" y="344"/>
                </a:lnTo>
                <a:lnTo>
                  <a:pt x="633" y="341"/>
                </a:lnTo>
                <a:lnTo>
                  <a:pt x="633" y="341"/>
                </a:lnTo>
                <a:lnTo>
                  <a:pt x="633" y="335"/>
                </a:lnTo>
                <a:lnTo>
                  <a:pt x="633" y="329"/>
                </a:lnTo>
                <a:lnTo>
                  <a:pt x="631" y="324"/>
                </a:lnTo>
                <a:lnTo>
                  <a:pt x="630" y="323"/>
                </a:lnTo>
                <a:lnTo>
                  <a:pt x="628" y="321"/>
                </a:lnTo>
                <a:lnTo>
                  <a:pt x="628" y="321"/>
                </a:lnTo>
                <a:lnTo>
                  <a:pt x="627" y="346"/>
                </a:lnTo>
                <a:lnTo>
                  <a:pt x="627" y="346"/>
                </a:lnTo>
                <a:close/>
                <a:moveTo>
                  <a:pt x="657" y="346"/>
                </a:moveTo>
                <a:lnTo>
                  <a:pt x="657" y="346"/>
                </a:lnTo>
                <a:lnTo>
                  <a:pt x="663" y="344"/>
                </a:lnTo>
                <a:lnTo>
                  <a:pt x="663" y="344"/>
                </a:lnTo>
                <a:lnTo>
                  <a:pt x="663" y="330"/>
                </a:lnTo>
                <a:lnTo>
                  <a:pt x="663" y="326"/>
                </a:lnTo>
                <a:lnTo>
                  <a:pt x="660" y="321"/>
                </a:lnTo>
                <a:lnTo>
                  <a:pt x="660" y="321"/>
                </a:lnTo>
                <a:lnTo>
                  <a:pt x="659" y="335"/>
                </a:lnTo>
                <a:lnTo>
                  <a:pt x="657" y="346"/>
                </a:lnTo>
                <a:lnTo>
                  <a:pt x="657" y="346"/>
                </a:lnTo>
                <a:close/>
                <a:moveTo>
                  <a:pt x="669" y="324"/>
                </a:moveTo>
                <a:lnTo>
                  <a:pt x="669" y="324"/>
                </a:lnTo>
                <a:lnTo>
                  <a:pt x="669" y="327"/>
                </a:lnTo>
                <a:lnTo>
                  <a:pt x="671" y="330"/>
                </a:lnTo>
                <a:lnTo>
                  <a:pt x="671" y="334"/>
                </a:lnTo>
                <a:lnTo>
                  <a:pt x="674" y="335"/>
                </a:lnTo>
                <a:lnTo>
                  <a:pt x="674" y="335"/>
                </a:lnTo>
                <a:lnTo>
                  <a:pt x="671" y="326"/>
                </a:lnTo>
                <a:lnTo>
                  <a:pt x="671" y="323"/>
                </a:lnTo>
                <a:lnTo>
                  <a:pt x="669" y="324"/>
                </a:lnTo>
                <a:lnTo>
                  <a:pt x="669" y="324"/>
                </a:lnTo>
                <a:close/>
                <a:moveTo>
                  <a:pt x="335" y="324"/>
                </a:moveTo>
                <a:lnTo>
                  <a:pt x="335" y="324"/>
                </a:lnTo>
                <a:lnTo>
                  <a:pt x="338" y="326"/>
                </a:lnTo>
                <a:lnTo>
                  <a:pt x="340" y="327"/>
                </a:lnTo>
                <a:lnTo>
                  <a:pt x="341" y="330"/>
                </a:lnTo>
                <a:lnTo>
                  <a:pt x="343" y="332"/>
                </a:lnTo>
                <a:lnTo>
                  <a:pt x="343" y="332"/>
                </a:lnTo>
                <a:lnTo>
                  <a:pt x="346" y="329"/>
                </a:lnTo>
                <a:lnTo>
                  <a:pt x="346" y="329"/>
                </a:lnTo>
                <a:lnTo>
                  <a:pt x="348" y="326"/>
                </a:lnTo>
                <a:lnTo>
                  <a:pt x="348" y="326"/>
                </a:lnTo>
                <a:lnTo>
                  <a:pt x="345" y="323"/>
                </a:lnTo>
                <a:lnTo>
                  <a:pt x="345" y="323"/>
                </a:lnTo>
                <a:lnTo>
                  <a:pt x="340" y="323"/>
                </a:lnTo>
                <a:lnTo>
                  <a:pt x="337" y="323"/>
                </a:lnTo>
                <a:lnTo>
                  <a:pt x="335" y="324"/>
                </a:lnTo>
                <a:lnTo>
                  <a:pt x="335" y="324"/>
                </a:lnTo>
                <a:close/>
                <a:moveTo>
                  <a:pt x="503" y="327"/>
                </a:moveTo>
                <a:lnTo>
                  <a:pt x="503" y="327"/>
                </a:lnTo>
                <a:lnTo>
                  <a:pt x="506" y="335"/>
                </a:lnTo>
                <a:lnTo>
                  <a:pt x="512" y="341"/>
                </a:lnTo>
                <a:lnTo>
                  <a:pt x="512" y="341"/>
                </a:lnTo>
                <a:lnTo>
                  <a:pt x="514" y="340"/>
                </a:lnTo>
                <a:lnTo>
                  <a:pt x="514" y="337"/>
                </a:lnTo>
                <a:lnTo>
                  <a:pt x="514" y="332"/>
                </a:lnTo>
                <a:lnTo>
                  <a:pt x="511" y="326"/>
                </a:lnTo>
                <a:lnTo>
                  <a:pt x="506" y="323"/>
                </a:lnTo>
                <a:lnTo>
                  <a:pt x="506" y="323"/>
                </a:lnTo>
                <a:lnTo>
                  <a:pt x="505" y="326"/>
                </a:lnTo>
                <a:lnTo>
                  <a:pt x="503" y="327"/>
                </a:lnTo>
                <a:lnTo>
                  <a:pt x="503" y="327"/>
                </a:lnTo>
                <a:close/>
                <a:moveTo>
                  <a:pt x="117" y="405"/>
                </a:moveTo>
                <a:lnTo>
                  <a:pt x="117" y="405"/>
                </a:lnTo>
                <a:lnTo>
                  <a:pt x="120" y="402"/>
                </a:lnTo>
                <a:lnTo>
                  <a:pt x="122" y="399"/>
                </a:lnTo>
                <a:lnTo>
                  <a:pt x="125" y="393"/>
                </a:lnTo>
                <a:lnTo>
                  <a:pt x="125" y="385"/>
                </a:lnTo>
                <a:lnTo>
                  <a:pt x="125" y="378"/>
                </a:lnTo>
                <a:lnTo>
                  <a:pt x="125" y="378"/>
                </a:lnTo>
                <a:lnTo>
                  <a:pt x="125" y="349"/>
                </a:lnTo>
                <a:lnTo>
                  <a:pt x="123" y="335"/>
                </a:lnTo>
                <a:lnTo>
                  <a:pt x="122" y="323"/>
                </a:lnTo>
                <a:lnTo>
                  <a:pt x="122" y="323"/>
                </a:lnTo>
                <a:lnTo>
                  <a:pt x="117" y="330"/>
                </a:lnTo>
                <a:lnTo>
                  <a:pt x="116" y="341"/>
                </a:lnTo>
                <a:lnTo>
                  <a:pt x="114" y="352"/>
                </a:lnTo>
                <a:lnTo>
                  <a:pt x="116" y="363"/>
                </a:lnTo>
                <a:lnTo>
                  <a:pt x="117" y="384"/>
                </a:lnTo>
                <a:lnTo>
                  <a:pt x="117" y="395"/>
                </a:lnTo>
                <a:lnTo>
                  <a:pt x="117" y="405"/>
                </a:lnTo>
                <a:lnTo>
                  <a:pt x="117" y="405"/>
                </a:lnTo>
                <a:close/>
                <a:moveTo>
                  <a:pt x="619" y="323"/>
                </a:moveTo>
                <a:lnTo>
                  <a:pt x="619" y="323"/>
                </a:lnTo>
                <a:lnTo>
                  <a:pt x="613" y="329"/>
                </a:lnTo>
                <a:lnTo>
                  <a:pt x="613" y="329"/>
                </a:lnTo>
                <a:lnTo>
                  <a:pt x="614" y="337"/>
                </a:lnTo>
                <a:lnTo>
                  <a:pt x="616" y="343"/>
                </a:lnTo>
                <a:lnTo>
                  <a:pt x="616" y="343"/>
                </a:lnTo>
                <a:lnTo>
                  <a:pt x="619" y="340"/>
                </a:lnTo>
                <a:lnTo>
                  <a:pt x="620" y="334"/>
                </a:lnTo>
                <a:lnTo>
                  <a:pt x="620" y="327"/>
                </a:lnTo>
                <a:lnTo>
                  <a:pt x="619" y="323"/>
                </a:lnTo>
                <a:lnTo>
                  <a:pt x="619" y="323"/>
                </a:lnTo>
                <a:close/>
                <a:moveTo>
                  <a:pt x="61" y="364"/>
                </a:moveTo>
                <a:lnTo>
                  <a:pt x="61" y="364"/>
                </a:lnTo>
                <a:lnTo>
                  <a:pt x="64" y="361"/>
                </a:lnTo>
                <a:lnTo>
                  <a:pt x="65" y="358"/>
                </a:lnTo>
                <a:lnTo>
                  <a:pt x="65" y="352"/>
                </a:lnTo>
                <a:lnTo>
                  <a:pt x="64" y="346"/>
                </a:lnTo>
                <a:lnTo>
                  <a:pt x="62" y="340"/>
                </a:lnTo>
                <a:lnTo>
                  <a:pt x="62" y="340"/>
                </a:lnTo>
                <a:lnTo>
                  <a:pt x="61" y="330"/>
                </a:lnTo>
                <a:lnTo>
                  <a:pt x="59" y="326"/>
                </a:lnTo>
                <a:lnTo>
                  <a:pt x="58" y="324"/>
                </a:lnTo>
                <a:lnTo>
                  <a:pt x="58" y="324"/>
                </a:lnTo>
                <a:lnTo>
                  <a:pt x="58" y="344"/>
                </a:lnTo>
                <a:lnTo>
                  <a:pt x="59" y="355"/>
                </a:lnTo>
                <a:lnTo>
                  <a:pt x="61" y="364"/>
                </a:lnTo>
                <a:lnTo>
                  <a:pt x="61" y="364"/>
                </a:lnTo>
                <a:close/>
                <a:moveTo>
                  <a:pt x="274" y="340"/>
                </a:moveTo>
                <a:lnTo>
                  <a:pt x="274" y="340"/>
                </a:lnTo>
                <a:lnTo>
                  <a:pt x="279" y="340"/>
                </a:lnTo>
                <a:lnTo>
                  <a:pt x="282" y="338"/>
                </a:lnTo>
                <a:lnTo>
                  <a:pt x="282" y="338"/>
                </a:lnTo>
                <a:lnTo>
                  <a:pt x="280" y="334"/>
                </a:lnTo>
                <a:lnTo>
                  <a:pt x="277" y="330"/>
                </a:lnTo>
                <a:lnTo>
                  <a:pt x="273" y="324"/>
                </a:lnTo>
                <a:lnTo>
                  <a:pt x="273" y="324"/>
                </a:lnTo>
                <a:lnTo>
                  <a:pt x="274" y="332"/>
                </a:lnTo>
                <a:lnTo>
                  <a:pt x="274" y="340"/>
                </a:lnTo>
                <a:lnTo>
                  <a:pt x="274" y="340"/>
                </a:lnTo>
                <a:close/>
                <a:moveTo>
                  <a:pt x="549" y="326"/>
                </a:moveTo>
                <a:lnTo>
                  <a:pt x="549" y="326"/>
                </a:lnTo>
                <a:lnTo>
                  <a:pt x="550" y="327"/>
                </a:lnTo>
                <a:lnTo>
                  <a:pt x="550" y="326"/>
                </a:lnTo>
                <a:lnTo>
                  <a:pt x="550" y="324"/>
                </a:lnTo>
                <a:lnTo>
                  <a:pt x="549" y="324"/>
                </a:lnTo>
                <a:lnTo>
                  <a:pt x="549" y="324"/>
                </a:lnTo>
                <a:lnTo>
                  <a:pt x="549" y="326"/>
                </a:lnTo>
                <a:lnTo>
                  <a:pt x="549" y="326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4" y="332"/>
                </a:lnTo>
                <a:lnTo>
                  <a:pt x="154" y="329"/>
                </a:lnTo>
                <a:lnTo>
                  <a:pt x="154" y="324"/>
                </a:lnTo>
                <a:lnTo>
                  <a:pt x="154" y="324"/>
                </a:lnTo>
                <a:lnTo>
                  <a:pt x="151" y="324"/>
                </a:lnTo>
                <a:lnTo>
                  <a:pt x="151" y="324"/>
                </a:lnTo>
                <a:lnTo>
                  <a:pt x="152" y="329"/>
                </a:lnTo>
                <a:lnTo>
                  <a:pt x="152" y="335"/>
                </a:lnTo>
                <a:lnTo>
                  <a:pt x="152" y="335"/>
                </a:lnTo>
                <a:close/>
                <a:moveTo>
                  <a:pt x="250" y="327"/>
                </a:moveTo>
                <a:lnTo>
                  <a:pt x="250" y="327"/>
                </a:lnTo>
                <a:lnTo>
                  <a:pt x="250" y="337"/>
                </a:lnTo>
                <a:lnTo>
                  <a:pt x="252" y="340"/>
                </a:lnTo>
                <a:lnTo>
                  <a:pt x="253" y="344"/>
                </a:lnTo>
                <a:lnTo>
                  <a:pt x="253" y="344"/>
                </a:lnTo>
                <a:lnTo>
                  <a:pt x="258" y="334"/>
                </a:lnTo>
                <a:lnTo>
                  <a:pt x="259" y="329"/>
                </a:lnTo>
                <a:lnTo>
                  <a:pt x="259" y="324"/>
                </a:lnTo>
                <a:lnTo>
                  <a:pt x="259" y="324"/>
                </a:lnTo>
                <a:lnTo>
                  <a:pt x="258" y="326"/>
                </a:lnTo>
                <a:lnTo>
                  <a:pt x="255" y="327"/>
                </a:lnTo>
                <a:lnTo>
                  <a:pt x="250" y="327"/>
                </a:lnTo>
                <a:lnTo>
                  <a:pt x="250" y="327"/>
                </a:lnTo>
                <a:close/>
                <a:moveTo>
                  <a:pt x="255" y="355"/>
                </a:moveTo>
                <a:lnTo>
                  <a:pt x="255" y="355"/>
                </a:lnTo>
                <a:lnTo>
                  <a:pt x="259" y="356"/>
                </a:lnTo>
                <a:lnTo>
                  <a:pt x="261" y="355"/>
                </a:lnTo>
                <a:lnTo>
                  <a:pt x="261" y="355"/>
                </a:lnTo>
                <a:lnTo>
                  <a:pt x="261" y="350"/>
                </a:lnTo>
                <a:lnTo>
                  <a:pt x="262" y="346"/>
                </a:lnTo>
                <a:lnTo>
                  <a:pt x="265" y="344"/>
                </a:lnTo>
                <a:lnTo>
                  <a:pt x="270" y="343"/>
                </a:lnTo>
                <a:lnTo>
                  <a:pt x="270" y="343"/>
                </a:lnTo>
                <a:lnTo>
                  <a:pt x="270" y="332"/>
                </a:lnTo>
                <a:lnTo>
                  <a:pt x="268" y="327"/>
                </a:lnTo>
                <a:lnTo>
                  <a:pt x="267" y="324"/>
                </a:lnTo>
                <a:lnTo>
                  <a:pt x="267" y="324"/>
                </a:lnTo>
                <a:lnTo>
                  <a:pt x="261" y="340"/>
                </a:lnTo>
                <a:lnTo>
                  <a:pt x="258" y="347"/>
                </a:lnTo>
                <a:lnTo>
                  <a:pt x="255" y="355"/>
                </a:lnTo>
                <a:lnTo>
                  <a:pt x="255" y="355"/>
                </a:lnTo>
                <a:close/>
                <a:moveTo>
                  <a:pt x="770" y="358"/>
                </a:moveTo>
                <a:lnTo>
                  <a:pt x="770" y="358"/>
                </a:lnTo>
                <a:lnTo>
                  <a:pt x="768" y="376"/>
                </a:lnTo>
                <a:lnTo>
                  <a:pt x="768" y="385"/>
                </a:lnTo>
                <a:lnTo>
                  <a:pt x="768" y="395"/>
                </a:lnTo>
                <a:lnTo>
                  <a:pt x="768" y="395"/>
                </a:lnTo>
                <a:lnTo>
                  <a:pt x="771" y="404"/>
                </a:lnTo>
                <a:lnTo>
                  <a:pt x="774" y="408"/>
                </a:lnTo>
                <a:lnTo>
                  <a:pt x="774" y="413"/>
                </a:lnTo>
                <a:lnTo>
                  <a:pt x="774" y="413"/>
                </a:lnTo>
                <a:lnTo>
                  <a:pt x="778" y="390"/>
                </a:lnTo>
                <a:lnTo>
                  <a:pt x="778" y="367"/>
                </a:lnTo>
                <a:lnTo>
                  <a:pt x="774" y="346"/>
                </a:lnTo>
                <a:lnTo>
                  <a:pt x="771" y="335"/>
                </a:lnTo>
                <a:lnTo>
                  <a:pt x="768" y="324"/>
                </a:lnTo>
                <a:lnTo>
                  <a:pt x="768" y="324"/>
                </a:lnTo>
                <a:lnTo>
                  <a:pt x="768" y="341"/>
                </a:lnTo>
                <a:lnTo>
                  <a:pt x="770" y="358"/>
                </a:lnTo>
                <a:lnTo>
                  <a:pt x="770" y="358"/>
                </a:lnTo>
                <a:close/>
                <a:moveTo>
                  <a:pt x="159" y="326"/>
                </a:moveTo>
                <a:lnTo>
                  <a:pt x="159" y="326"/>
                </a:lnTo>
                <a:lnTo>
                  <a:pt x="159" y="334"/>
                </a:lnTo>
                <a:lnTo>
                  <a:pt x="159" y="341"/>
                </a:lnTo>
                <a:lnTo>
                  <a:pt x="159" y="341"/>
                </a:lnTo>
                <a:lnTo>
                  <a:pt x="162" y="340"/>
                </a:lnTo>
                <a:lnTo>
                  <a:pt x="163" y="335"/>
                </a:lnTo>
                <a:lnTo>
                  <a:pt x="165" y="326"/>
                </a:lnTo>
                <a:lnTo>
                  <a:pt x="165" y="326"/>
                </a:lnTo>
                <a:lnTo>
                  <a:pt x="162" y="326"/>
                </a:lnTo>
                <a:lnTo>
                  <a:pt x="159" y="326"/>
                </a:lnTo>
                <a:lnTo>
                  <a:pt x="159" y="326"/>
                </a:lnTo>
                <a:close/>
                <a:moveTo>
                  <a:pt x="389" y="334"/>
                </a:moveTo>
                <a:lnTo>
                  <a:pt x="389" y="334"/>
                </a:lnTo>
                <a:lnTo>
                  <a:pt x="387" y="327"/>
                </a:lnTo>
                <a:lnTo>
                  <a:pt x="387" y="326"/>
                </a:lnTo>
                <a:lnTo>
                  <a:pt x="384" y="326"/>
                </a:lnTo>
                <a:lnTo>
                  <a:pt x="384" y="326"/>
                </a:lnTo>
                <a:lnTo>
                  <a:pt x="384" y="330"/>
                </a:lnTo>
                <a:lnTo>
                  <a:pt x="386" y="332"/>
                </a:lnTo>
                <a:lnTo>
                  <a:pt x="389" y="334"/>
                </a:lnTo>
                <a:lnTo>
                  <a:pt x="389" y="334"/>
                </a:lnTo>
                <a:close/>
                <a:moveTo>
                  <a:pt x="573" y="330"/>
                </a:moveTo>
                <a:lnTo>
                  <a:pt x="573" y="330"/>
                </a:lnTo>
                <a:lnTo>
                  <a:pt x="573" y="327"/>
                </a:lnTo>
                <a:lnTo>
                  <a:pt x="573" y="326"/>
                </a:lnTo>
                <a:lnTo>
                  <a:pt x="572" y="326"/>
                </a:lnTo>
                <a:lnTo>
                  <a:pt x="572" y="326"/>
                </a:lnTo>
                <a:lnTo>
                  <a:pt x="573" y="327"/>
                </a:lnTo>
                <a:lnTo>
                  <a:pt x="573" y="330"/>
                </a:lnTo>
                <a:lnTo>
                  <a:pt x="573" y="330"/>
                </a:lnTo>
                <a:close/>
                <a:moveTo>
                  <a:pt x="209" y="334"/>
                </a:moveTo>
                <a:lnTo>
                  <a:pt x="209" y="334"/>
                </a:lnTo>
                <a:lnTo>
                  <a:pt x="210" y="332"/>
                </a:lnTo>
                <a:lnTo>
                  <a:pt x="212" y="330"/>
                </a:lnTo>
                <a:lnTo>
                  <a:pt x="212" y="330"/>
                </a:lnTo>
                <a:lnTo>
                  <a:pt x="210" y="329"/>
                </a:lnTo>
                <a:lnTo>
                  <a:pt x="210" y="329"/>
                </a:lnTo>
                <a:lnTo>
                  <a:pt x="212" y="326"/>
                </a:lnTo>
                <a:lnTo>
                  <a:pt x="212" y="326"/>
                </a:lnTo>
                <a:lnTo>
                  <a:pt x="209" y="326"/>
                </a:lnTo>
                <a:lnTo>
                  <a:pt x="209" y="326"/>
                </a:lnTo>
                <a:lnTo>
                  <a:pt x="209" y="329"/>
                </a:lnTo>
                <a:lnTo>
                  <a:pt x="207" y="332"/>
                </a:lnTo>
                <a:lnTo>
                  <a:pt x="209" y="334"/>
                </a:lnTo>
                <a:lnTo>
                  <a:pt x="209" y="334"/>
                </a:lnTo>
                <a:close/>
                <a:moveTo>
                  <a:pt x="305" y="338"/>
                </a:moveTo>
                <a:lnTo>
                  <a:pt x="305" y="338"/>
                </a:lnTo>
                <a:lnTo>
                  <a:pt x="308" y="337"/>
                </a:lnTo>
                <a:lnTo>
                  <a:pt x="309" y="335"/>
                </a:lnTo>
                <a:lnTo>
                  <a:pt x="309" y="335"/>
                </a:lnTo>
                <a:lnTo>
                  <a:pt x="309" y="330"/>
                </a:lnTo>
                <a:lnTo>
                  <a:pt x="308" y="327"/>
                </a:lnTo>
                <a:lnTo>
                  <a:pt x="308" y="327"/>
                </a:lnTo>
                <a:lnTo>
                  <a:pt x="305" y="327"/>
                </a:lnTo>
                <a:lnTo>
                  <a:pt x="300" y="326"/>
                </a:lnTo>
                <a:lnTo>
                  <a:pt x="300" y="326"/>
                </a:lnTo>
                <a:lnTo>
                  <a:pt x="302" y="332"/>
                </a:lnTo>
                <a:lnTo>
                  <a:pt x="303" y="337"/>
                </a:lnTo>
                <a:lnTo>
                  <a:pt x="305" y="338"/>
                </a:lnTo>
                <a:lnTo>
                  <a:pt x="305" y="338"/>
                </a:lnTo>
                <a:close/>
                <a:moveTo>
                  <a:pt x="335" y="340"/>
                </a:moveTo>
                <a:lnTo>
                  <a:pt x="335" y="340"/>
                </a:lnTo>
                <a:lnTo>
                  <a:pt x="338" y="338"/>
                </a:lnTo>
                <a:lnTo>
                  <a:pt x="340" y="337"/>
                </a:lnTo>
                <a:lnTo>
                  <a:pt x="340" y="337"/>
                </a:lnTo>
                <a:lnTo>
                  <a:pt x="337" y="330"/>
                </a:lnTo>
                <a:lnTo>
                  <a:pt x="332" y="326"/>
                </a:lnTo>
                <a:lnTo>
                  <a:pt x="332" y="326"/>
                </a:lnTo>
                <a:lnTo>
                  <a:pt x="335" y="340"/>
                </a:lnTo>
                <a:lnTo>
                  <a:pt x="335" y="340"/>
                </a:lnTo>
                <a:close/>
                <a:moveTo>
                  <a:pt x="450" y="326"/>
                </a:moveTo>
                <a:lnTo>
                  <a:pt x="450" y="326"/>
                </a:lnTo>
                <a:lnTo>
                  <a:pt x="450" y="330"/>
                </a:lnTo>
                <a:lnTo>
                  <a:pt x="450" y="330"/>
                </a:lnTo>
                <a:lnTo>
                  <a:pt x="453" y="329"/>
                </a:lnTo>
                <a:lnTo>
                  <a:pt x="454" y="326"/>
                </a:lnTo>
                <a:lnTo>
                  <a:pt x="454" y="326"/>
                </a:lnTo>
                <a:lnTo>
                  <a:pt x="450" y="326"/>
                </a:lnTo>
                <a:lnTo>
                  <a:pt x="450" y="326"/>
                </a:lnTo>
                <a:close/>
                <a:moveTo>
                  <a:pt x="187" y="327"/>
                </a:moveTo>
                <a:lnTo>
                  <a:pt x="187" y="327"/>
                </a:lnTo>
                <a:lnTo>
                  <a:pt x="189" y="329"/>
                </a:lnTo>
                <a:lnTo>
                  <a:pt x="191" y="329"/>
                </a:lnTo>
                <a:lnTo>
                  <a:pt x="192" y="327"/>
                </a:lnTo>
                <a:lnTo>
                  <a:pt x="192" y="326"/>
                </a:lnTo>
                <a:lnTo>
                  <a:pt x="192" y="326"/>
                </a:lnTo>
                <a:lnTo>
                  <a:pt x="189" y="326"/>
                </a:lnTo>
                <a:lnTo>
                  <a:pt x="187" y="327"/>
                </a:lnTo>
                <a:lnTo>
                  <a:pt x="187" y="327"/>
                </a:lnTo>
                <a:lnTo>
                  <a:pt x="187" y="327"/>
                </a:lnTo>
                <a:close/>
                <a:moveTo>
                  <a:pt x="399" y="330"/>
                </a:moveTo>
                <a:lnTo>
                  <a:pt x="399" y="330"/>
                </a:lnTo>
                <a:lnTo>
                  <a:pt x="404" y="330"/>
                </a:lnTo>
                <a:lnTo>
                  <a:pt x="406" y="329"/>
                </a:lnTo>
                <a:lnTo>
                  <a:pt x="406" y="327"/>
                </a:lnTo>
                <a:lnTo>
                  <a:pt x="406" y="327"/>
                </a:lnTo>
                <a:lnTo>
                  <a:pt x="402" y="327"/>
                </a:lnTo>
                <a:lnTo>
                  <a:pt x="398" y="326"/>
                </a:lnTo>
                <a:lnTo>
                  <a:pt x="398" y="326"/>
                </a:lnTo>
                <a:lnTo>
                  <a:pt x="398" y="329"/>
                </a:lnTo>
                <a:lnTo>
                  <a:pt x="399" y="330"/>
                </a:lnTo>
                <a:lnTo>
                  <a:pt x="399" y="330"/>
                </a:lnTo>
                <a:close/>
                <a:moveTo>
                  <a:pt x="49" y="385"/>
                </a:moveTo>
                <a:lnTo>
                  <a:pt x="49" y="385"/>
                </a:lnTo>
                <a:lnTo>
                  <a:pt x="50" y="379"/>
                </a:lnTo>
                <a:lnTo>
                  <a:pt x="52" y="372"/>
                </a:lnTo>
                <a:lnTo>
                  <a:pt x="49" y="356"/>
                </a:lnTo>
                <a:lnTo>
                  <a:pt x="49" y="356"/>
                </a:lnTo>
                <a:lnTo>
                  <a:pt x="47" y="340"/>
                </a:lnTo>
                <a:lnTo>
                  <a:pt x="47" y="332"/>
                </a:lnTo>
                <a:lnTo>
                  <a:pt x="46" y="327"/>
                </a:lnTo>
                <a:lnTo>
                  <a:pt x="46" y="327"/>
                </a:lnTo>
                <a:lnTo>
                  <a:pt x="49" y="385"/>
                </a:lnTo>
                <a:lnTo>
                  <a:pt x="49" y="385"/>
                </a:lnTo>
                <a:close/>
                <a:moveTo>
                  <a:pt x="84" y="350"/>
                </a:moveTo>
                <a:lnTo>
                  <a:pt x="84" y="350"/>
                </a:lnTo>
                <a:lnTo>
                  <a:pt x="84" y="369"/>
                </a:lnTo>
                <a:lnTo>
                  <a:pt x="85" y="382"/>
                </a:lnTo>
                <a:lnTo>
                  <a:pt x="85" y="382"/>
                </a:lnTo>
                <a:lnTo>
                  <a:pt x="88" y="379"/>
                </a:lnTo>
                <a:lnTo>
                  <a:pt x="88" y="375"/>
                </a:lnTo>
                <a:lnTo>
                  <a:pt x="87" y="366"/>
                </a:lnTo>
                <a:lnTo>
                  <a:pt x="87" y="366"/>
                </a:lnTo>
                <a:lnTo>
                  <a:pt x="88" y="363"/>
                </a:lnTo>
                <a:lnTo>
                  <a:pt x="88" y="358"/>
                </a:lnTo>
                <a:lnTo>
                  <a:pt x="88" y="358"/>
                </a:lnTo>
                <a:lnTo>
                  <a:pt x="87" y="358"/>
                </a:lnTo>
                <a:lnTo>
                  <a:pt x="85" y="358"/>
                </a:lnTo>
                <a:lnTo>
                  <a:pt x="85" y="356"/>
                </a:lnTo>
                <a:lnTo>
                  <a:pt x="85" y="356"/>
                </a:lnTo>
                <a:lnTo>
                  <a:pt x="85" y="341"/>
                </a:lnTo>
                <a:lnTo>
                  <a:pt x="82" y="327"/>
                </a:lnTo>
                <a:lnTo>
                  <a:pt x="82" y="327"/>
                </a:lnTo>
                <a:lnTo>
                  <a:pt x="81" y="332"/>
                </a:lnTo>
                <a:lnTo>
                  <a:pt x="81" y="338"/>
                </a:lnTo>
                <a:lnTo>
                  <a:pt x="84" y="350"/>
                </a:lnTo>
                <a:lnTo>
                  <a:pt x="84" y="350"/>
                </a:lnTo>
                <a:close/>
                <a:moveTo>
                  <a:pt x="137" y="356"/>
                </a:moveTo>
                <a:lnTo>
                  <a:pt x="137" y="356"/>
                </a:lnTo>
                <a:lnTo>
                  <a:pt x="142" y="353"/>
                </a:lnTo>
                <a:lnTo>
                  <a:pt x="145" y="349"/>
                </a:lnTo>
                <a:lnTo>
                  <a:pt x="145" y="349"/>
                </a:lnTo>
                <a:lnTo>
                  <a:pt x="143" y="338"/>
                </a:lnTo>
                <a:lnTo>
                  <a:pt x="142" y="332"/>
                </a:lnTo>
                <a:lnTo>
                  <a:pt x="140" y="327"/>
                </a:lnTo>
                <a:lnTo>
                  <a:pt x="140" y="327"/>
                </a:lnTo>
                <a:lnTo>
                  <a:pt x="140" y="343"/>
                </a:lnTo>
                <a:lnTo>
                  <a:pt x="137" y="356"/>
                </a:lnTo>
                <a:lnTo>
                  <a:pt x="137" y="356"/>
                </a:lnTo>
                <a:close/>
                <a:moveTo>
                  <a:pt x="180" y="332"/>
                </a:moveTo>
                <a:lnTo>
                  <a:pt x="180" y="332"/>
                </a:lnTo>
                <a:lnTo>
                  <a:pt x="181" y="332"/>
                </a:lnTo>
                <a:lnTo>
                  <a:pt x="183" y="329"/>
                </a:lnTo>
                <a:lnTo>
                  <a:pt x="181" y="327"/>
                </a:lnTo>
                <a:lnTo>
                  <a:pt x="180" y="327"/>
                </a:lnTo>
                <a:lnTo>
                  <a:pt x="180" y="327"/>
                </a:lnTo>
                <a:lnTo>
                  <a:pt x="180" y="332"/>
                </a:lnTo>
                <a:lnTo>
                  <a:pt x="180" y="332"/>
                </a:lnTo>
                <a:close/>
                <a:moveTo>
                  <a:pt x="287" y="332"/>
                </a:moveTo>
                <a:lnTo>
                  <a:pt x="287" y="332"/>
                </a:lnTo>
                <a:lnTo>
                  <a:pt x="287" y="329"/>
                </a:lnTo>
                <a:lnTo>
                  <a:pt x="285" y="327"/>
                </a:lnTo>
                <a:lnTo>
                  <a:pt x="285" y="327"/>
                </a:lnTo>
                <a:lnTo>
                  <a:pt x="285" y="327"/>
                </a:lnTo>
                <a:lnTo>
                  <a:pt x="285" y="330"/>
                </a:lnTo>
                <a:lnTo>
                  <a:pt x="287" y="332"/>
                </a:lnTo>
                <a:lnTo>
                  <a:pt x="287" y="332"/>
                </a:lnTo>
                <a:lnTo>
                  <a:pt x="287" y="332"/>
                </a:lnTo>
                <a:close/>
                <a:moveTo>
                  <a:pt x="646" y="340"/>
                </a:moveTo>
                <a:lnTo>
                  <a:pt x="646" y="340"/>
                </a:lnTo>
                <a:lnTo>
                  <a:pt x="646" y="338"/>
                </a:lnTo>
                <a:lnTo>
                  <a:pt x="646" y="337"/>
                </a:lnTo>
                <a:lnTo>
                  <a:pt x="648" y="335"/>
                </a:lnTo>
                <a:lnTo>
                  <a:pt x="648" y="332"/>
                </a:lnTo>
                <a:lnTo>
                  <a:pt x="648" y="332"/>
                </a:lnTo>
                <a:lnTo>
                  <a:pt x="645" y="329"/>
                </a:lnTo>
                <a:lnTo>
                  <a:pt x="642" y="327"/>
                </a:lnTo>
                <a:lnTo>
                  <a:pt x="642" y="327"/>
                </a:lnTo>
                <a:lnTo>
                  <a:pt x="642" y="335"/>
                </a:lnTo>
                <a:lnTo>
                  <a:pt x="643" y="338"/>
                </a:lnTo>
                <a:lnTo>
                  <a:pt x="646" y="340"/>
                </a:lnTo>
                <a:lnTo>
                  <a:pt x="646" y="340"/>
                </a:lnTo>
                <a:close/>
                <a:moveTo>
                  <a:pt x="733" y="334"/>
                </a:moveTo>
                <a:lnTo>
                  <a:pt x="733" y="334"/>
                </a:lnTo>
                <a:lnTo>
                  <a:pt x="733" y="330"/>
                </a:lnTo>
                <a:lnTo>
                  <a:pt x="732" y="327"/>
                </a:lnTo>
                <a:lnTo>
                  <a:pt x="732" y="327"/>
                </a:lnTo>
                <a:lnTo>
                  <a:pt x="732" y="330"/>
                </a:lnTo>
                <a:lnTo>
                  <a:pt x="732" y="332"/>
                </a:lnTo>
                <a:lnTo>
                  <a:pt x="733" y="334"/>
                </a:lnTo>
                <a:lnTo>
                  <a:pt x="733" y="334"/>
                </a:lnTo>
                <a:close/>
                <a:moveTo>
                  <a:pt x="204" y="332"/>
                </a:moveTo>
                <a:lnTo>
                  <a:pt x="204" y="332"/>
                </a:lnTo>
                <a:lnTo>
                  <a:pt x="204" y="329"/>
                </a:lnTo>
                <a:lnTo>
                  <a:pt x="203" y="327"/>
                </a:lnTo>
                <a:lnTo>
                  <a:pt x="203" y="327"/>
                </a:lnTo>
                <a:lnTo>
                  <a:pt x="203" y="327"/>
                </a:lnTo>
                <a:lnTo>
                  <a:pt x="201" y="330"/>
                </a:lnTo>
                <a:lnTo>
                  <a:pt x="203" y="332"/>
                </a:lnTo>
                <a:lnTo>
                  <a:pt x="204" y="332"/>
                </a:lnTo>
                <a:lnTo>
                  <a:pt x="204" y="332"/>
                </a:lnTo>
                <a:close/>
                <a:moveTo>
                  <a:pt x="230" y="330"/>
                </a:moveTo>
                <a:lnTo>
                  <a:pt x="230" y="330"/>
                </a:lnTo>
                <a:lnTo>
                  <a:pt x="232" y="332"/>
                </a:lnTo>
                <a:lnTo>
                  <a:pt x="232" y="332"/>
                </a:lnTo>
                <a:lnTo>
                  <a:pt x="235" y="330"/>
                </a:lnTo>
                <a:lnTo>
                  <a:pt x="235" y="327"/>
                </a:lnTo>
                <a:lnTo>
                  <a:pt x="235" y="327"/>
                </a:lnTo>
                <a:lnTo>
                  <a:pt x="232" y="329"/>
                </a:lnTo>
                <a:lnTo>
                  <a:pt x="230" y="330"/>
                </a:lnTo>
                <a:lnTo>
                  <a:pt x="230" y="330"/>
                </a:lnTo>
                <a:close/>
                <a:moveTo>
                  <a:pt x="453" y="335"/>
                </a:moveTo>
                <a:lnTo>
                  <a:pt x="453" y="335"/>
                </a:lnTo>
                <a:lnTo>
                  <a:pt x="453" y="338"/>
                </a:lnTo>
                <a:lnTo>
                  <a:pt x="454" y="340"/>
                </a:lnTo>
                <a:lnTo>
                  <a:pt x="460" y="343"/>
                </a:lnTo>
                <a:lnTo>
                  <a:pt x="466" y="343"/>
                </a:lnTo>
                <a:lnTo>
                  <a:pt x="473" y="346"/>
                </a:lnTo>
                <a:lnTo>
                  <a:pt x="473" y="346"/>
                </a:lnTo>
                <a:lnTo>
                  <a:pt x="471" y="343"/>
                </a:lnTo>
                <a:lnTo>
                  <a:pt x="471" y="340"/>
                </a:lnTo>
                <a:lnTo>
                  <a:pt x="468" y="332"/>
                </a:lnTo>
                <a:lnTo>
                  <a:pt x="468" y="332"/>
                </a:lnTo>
                <a:lnTo>
                  <a:pt x="463" y="329"/>
                </a:lnTo>
                <a:lnTo>
                  <a:pt x="459" y="329"/>
                </a:lnTo>
                <a:lnTo>
                  <a:pt x="456" y="330"/>
                </a:lnTo>
                <a:lnTo>
                  <a:pt x="453" y="335"/>
                </a:lnTo>
                <a:lnTo>
                  <a:pt x="453" y="335"/>
                </a:lnTo>
                <a:close/>
                <a:moveTo>
                  <a:pt x="43" y="375"/>
                </a:moveTo>
                <a:lnTo>
                  <a:pt x="43" y="375"/>
                </a:lnTo>
                <a:lnTo>
                  <a:pt x="41" y="352"/>
                </a:lnTo>
                <a:lnTo>
                  <a:pt x="40" y="329"/>
                </a:lnTo>
                <a:lnTo>
                  <a:pt x="40" y="329"/>
                </a:lnTo>
                <a:lnTo>
                  <a:pt x="38" y="341"/>
                </a:lnTo>
                <a:lnTo>
                  <a:pt x="38" y="352"/>
                </a:lnTo>
                <a:lnTo>
                  <a:pt x="40" y="364"/>
                </a:lnTo>
                <a:lnTo>
                  <a:pt x="43" y="375"/>
                </a:lnTo>
                <a:lnTo>
                  <a:pt x="43" y="375"/>
                </a:lnTo>
                <a:close/>
                <a:moveTo>
                  <a:pt x="444" y="335"/>
                </a:moveTo>
                <a:lnTo>
                  <a:pt x="444" y="335"/>
                </a:lnTo>
                <a:lnTo>
                  <a:pt x="441" y="332"/>
                </a:lnTo>
                <a:lnTo>
                  <a:pt x="441" y="330"/>
                </a:lnTo>
                <a:lnTo>
                  <a:pt x="438" y="329"/>
                </a:lnTo>
                <a:lnTo>
                  <a:pt x="438" y="329"/>
                </a:lnTo>
                <a:lnTo>
                  <a:pt x="441" y="334"/>
                </a:lnTo>
                <a:lnTo>
                  <a:pt x="442" y="335"/>
                </a:lnTo>
                <a:lnTo>
                  <a:pt x="444" y="335"/>
                </a:lnTo>
                <a:lnTo>
                  <a:pt x="444" y="335"/>
                </a:lnTo>
                <a:close/>
                <a:moveTo>
                  <a:pt x="538" y="334"/>
                </a:moveTo>
                <a:lnTo>
                  <a:pt x="538" y="334"/>
                </a:lnTo>
                <a:lnTo>
                  <a:pt x="538" y="332"/>
                </a:lnTo>
                <a:lnTo>
                  <a:pt x="538" y="329"/>
                </a:lnTo>
                <a:lnTo>
                  <a:pt x="538" y="329"/>
                </a:lnTo>
                <a:lnTo>
                  <a:pt x="535" y="329"/>
                </a:lnTo>
                <a:lnTo>
                  <a:pt x="535" y="329"/>
                </a:lnTo>
                <a:lnTo>
                  <a:pt x="537" y="332"/>
                </a:lnTo>
                <a:lnTo>
                  <a:pt x="538" y="334"/>
                </a:lnTo>
                <a:lnTo>
                  <a:pt x="538" y="334"/>
                </a:lnTo>
                <a:close/>
                <a:moveTo>
                  <a:pt x="431" y="332"/>
                </a:moveTo>
                <a:lnTo>
                  <a:pt x="431" y="332"/>
                </a:lnTo>
                <a:lnTo>
                  <a:pt x="431" y="330"/>
                </a:lnTo>
                <a:lnTo>
                  <a:pt x="431" y="329"/>
                </a:lnTo>
                <a:lnTo>
                  <a:pt x="431" y="329"/>
                </a:lnTo>
                <a:lnTo>
                  <a:pt x="428" y="329"/>
                </a:lnTo>
                <a:lnTo>
                  <a:pt x="428" y="329"/>
                </a:lnTo>
                <a:lnTo>
                  <a:pt x="428" y="332"/>
                </a:lnTo>
                <a:lnTo>
                  <a:pt x="431" y="332"/>
                </a:lnTo>
                <a:lnTo>
                  <a:pt x="431" y="332"/>
                </a:lnTo>
                <a:close/>
                <a:moveTo>
                  <a:pt x="189" y="343"/>
                </a:moveTo>
                <a:lnTo>
                  <a:pt x="189" y="343"/>
                </a:lnTo>
                <a:lnTo>
                  <a:pt x="197" y="338"/>
                </a:lnTo>
                <a:lnTo>
                  <a:pt x="197" y="338"/>
                </a:lnTo>
                <a:lnTo>
                  <a:pt x="197" y="335"/>
                </a:lnTo>
                <a:lnTo>
                  <a:pt x="195" y="332"/>
                </a:lnTo>
                <a:lnTo>
                  <a:pt x="194" y="332"/>
                </a:lnTo>
                <a:lnTo>
                  <a:pt x="191" y="334"/>
                </a:lnTo>
                <a:lnTo>
                  <a:pt x="189" y="338"/>
                </a:lnTo>
                <a:lnTo>
                  <a:pt x="189" y="341"/>
                </a:lnTo>
                <a:lnTo>
                  <a:pt x="189" y="343"/>
                </a:lnTo>
                <a:lnTo>
                  <a:pt x="189" y="343"/>
                </a:lnTo>
                <a:close/>
                <a:moveTo>
                  <a:pt x="227" y="338"/>
                </a:moveTo>
                <a:lnTo>
                  <a:pt x="227" y="338"/>
                </a:lnTo>
                <a:lnTo>
                  <a:pt x="229" y="337"/>
                </a:lnTo>
                <a:lnTo>
                  <a:pt x="227" y="335"/>
                </a:lnTo>
                <a:lnTo>
                  <a:pt x="226" y="334"/>
                </a:lnTo>
                <a:lnTo>
                  <a:pt x="226" y="332"/>
                </a:lnTo>
                <a:lnTo>
                  <a:pt x="226" y="332"/>
                </a:lnTo>
                <a:lnTo>
                  <a:pt x="223" y="332"/>
                </a:lnTo>
                <a:lnTo>
                  <a:pt x="223" y="332"/>
                </a:lnTo>
                <a:lnTo>
                  <a:pt x="224" y="337"/>
                </a:lnTo>
                <a:lnTo>
                  <a:pt x="226" y="338"/>
                </a:lnTo>
                <a:lnTo>
                  <a:pt x="227" y="338"/>
                </a:lnTo>
                <a:lnTo>
                  <a:pt x="227" y="338"/>
                </a:lnTo>
                <a:close/>
                <a:moveTo>
                  <a:pt x="406" y="341"/>
                </a:moveTo>
                <a:lnTo>
                  <a:pt x="406" y="341"/>
                </a:lnTo>
                <a:lnTo>
                  <a:pt x="421" y="346"/>
                </a:lnTo>
                <a:lnTo>
                  <a:pt x="421" y="346"/>
                </a:lnTo>
                <a:lnTo>
                  <a:pt x="419" y="340"/>
                </a:lnTo>
                <a:lnTo>
                  <a:pt x="419" y="334"/>
                </a:lnTo>
                <a:lnTo>
                  <a:pt x="419" y="334"/>
                </a:lnTo>
                <a:lnTo>
                  <a:pt x="415" y="332"/>
                </a:lnTo>
                <a:lnTo>
                  <a:pt x="412" y="334"/>
                </a:lnTo>
                <a:lnTo>
                  <a:pt x="409" y="338"/>
                </a:lnTo>
                <a:lnTo>
                  <a:pt x="406" y="341"/>
                </a:lnTo>
                <a:lnTo>
                  <a:pt x="406" y="341"/>
                </a:lnTo>
                <a:close/>
                <a:moveTo>
                  <a:pt x="547" y="337"/>
                </a:moveTo>
                <a:lnTo>
                  <a:pt x="547" y="337"/>
                </a:lnTo>
                <a:lnTo>
                  <a:pt x="549" y="335"/>
                </a:lnTo>
                <a:lnTo>
                  <a:pt x="550" y="334"/>
                </a:lnTo>
                <a:lnTo>
                  <a:pt x="550" y="332"/>
                </a:lnTo>
                <a:lnTo>
                  <a:pt x="550" y="332"/>
                </a:lnTo>
                <a:lnTo>
                  <a:pt x="549" y="332"/>
                </a:lnTo>
                <a:lnTo>
                  <a:pt x="546" y="332"/>
                </a:lnTo>
                <a:lnTo>
                  <a:pt x="546" y="332"/>
                </a:lnTo>
                <a:lnTo>
                  <a:pt x="546" y="335"/>
                </a:lnTo>
                <a:lnTo>
                  <a:pt x="547" y="337"/>
                </a:lnTo>
                <a:lnTo>
                  <a:pt x="547" y="337"/>
                </a:lnTo>
                <a:close/>
                <a:moveTo>
                  <a:pt x="348" y="340"/>
                </a:moveTo>
                <a:lnTo>
                  <a:pt x="348" y="340"/>
                </a:lnTo>
                <a:lnTo>
                  <a:pt x="352" y="340"/>
                </a:lnTo>
                <a:lnTo>
                  <a:pt x="354" y="340"/>
                </a:lnTo>
                <a:lnTo>
                  <a:pt x="355" y="338"/>
                </a:lnTo>
                <a:lnTo>
                  <a:pt x="355" y="338"/>
                </a:lnTo>
                <a:lnTo>
                  <a:pt x="352" y="335"/>
                </a:lnTo>
                <a:lnTo>
                  <a:pt x="348" y="332"/>
                </a:lnTo>
                <a:lnTo>
                  <a:pt x="348" y="332"/>
                </a:lnTo>
                <a:lnTo>
                  <a:pt x="346" y="337"/>
                </a:lnTo>
                <a:lnTo>
                  <a:pt x="346" y="338"/>
                </a:lnTo>
                <a:lnTo>
                  <a:pt x="348" y="340"/>
                </a:lnTo>
                <a:lnTo>
                  <a:pt x="348" y="340"/>
                </a:lnTo>
                <a:close/>
                <a:moveTo>
                  <a:pt x="796" y="376"/>
                </a:moveTo>
                <a:lnTo>
                  <a:pt x="796" y="376"/>
                </a:lnTo>
                <a:lnTo>
                  <a:pt x="797" y="373"/>
                </a:lnTo>
                <a:lnTo>
                  <a:pt x="799" y="367"/>
                </a:lnTo>
                <a:lnTo>
                  <a:pt x="799" y="356"/>
                </a:lnTo>
                <a:lnTo>
                  <a:pt x="799" y="356"/>
                </a:lnTo>
                <a:lnTo>
                  <a:pt x="797" y="343"/>
                </a:lnTo>
                <a:lnTo>
                  <a:pt x="796" y="337"/>
                </a:lnTo>
                <a:lnTo>
                  <a:pt x="794" y="332"/>
                </a:lnTo>
                <a:lnTo>
                  <a:pt x="794" y="332"/>
                </a:lnTo>
                <a:lnTo>
                  <a:pt x="791" y="353"/>
                </a:lnTo>
                <a:lnTo>
                  <a:pt x="793" y="366"/>
                </a:lnTo>
                <a:lnTo>
                  <a:pt x="793" y="372"/>
                </a:lnTo>
                <a:lnTo>
                  <a:pt x="796" y="376"/>
                </a:lnTo>
                <a:lnTo>
                  <a:pt x="796" y="376"/>
                </a:lnTo>
                <a:close/>
                <a:moveTo>
                  <a:pt x="556" y="334"/>
                </a:moveTo>
                <a:lnTo>
                  <a:pt x="556" y="334"/>
                </a:lnTo>
                <a:lnTo>
                  <a:pt x="555" y="338"/>
                </a:lnTo>
                <a:lnTo>
                  <a:pt x="555" y="344"/>
                </a:lnTo>
                <a:lnTo>
                  <a:pt x="555" y="353"/>
                </a:lnTo>
                <a:lnTo>
                  <a:pt x="555" y="353"/>
                </a:lnTo>
                <a:lnTo>
                  <a:pt x="570" y="352"/>
                </a:lnTo>
                <a:lnTo>
                  <a:pt x="570" y="352"/>
                </a:lnTo>
                <a:lnTo>
                  <a:pt x="569" y="344"/>
                </a:lnTo>
                <a:lnTo>
                  <a:pt x="566" y="337"/>
                </a:lnTo>
                <a:lnTo>
                  <a:pt x="566" y="337"/>
                </a:lnTo>
                <a:lnTo>
                  <a:pt x="561" y="335"/>
                </a:lnTo>
                <a:lnTo>
                  <a:pt x="556" y="334"/>
                </a:lnTo>
                <a:lnTo>
                  <a:pt x="556" y="334"/>
                </a:lnTo>
                <a:close/>
                <a:moveTo>
                  <a:pt x="238" y="341"/>
                </a:moveTo>
                <a:lnTo>
                  <a:pt x="238" y="341"/>
                </a:lnTo>
                <a:lnTo>
                  <a:pt x="236" y="335"/>
                </a:lnTo>
                <a:lnTo>
                  <a:pt x="236" y="335"/>
                </a:lnTo>
                <a:lnTo>
                  <a:pt x="235" y="337"/>
                </a:lnTo>
                <a:lnTo>
                  <a:pt x="235" y="338"/>
                </a:lnTo>
                <a:lnTo>
                  <a:pt x="236" y="340"/>
                </a:lnTo>
                <a:lnTo>
                  <a:pt x="238" y="341"/>
                </a:lnTo>
                <a:lnTo>
                  <a:pt x="238" y="341"/>
                </a:lnTo>
                <a:close/>
                <a:moveTo>
                  <a:pt x="247" y="355"/>
                </a:moveTo>
                <a:lnTo>
                  <a:pt x="247" y="355"/>
                </a:lnTo>
                <a:lnTo>
                  <a:pt x="248" y="350"/>
                </a:lnTo>
                <a:lnTo>
                  <a:pt x="248" y="344"/>
                </a:lnTo>
                <a:lnTo>
                  <a:pt x="245" y="335"/>
                </a:lnTo>
                <a:lnTo>
                  <a:pt x="245" y="335"/>
                </a:lnTo>
                <a:lnTo>
                  <a:pt x="245" y="346"/>
                </a:lnTo>
                <a:lnTo>
                  <a:pt x="247" y="355"/>
                </a:lnTo>
                <a:lnTo>
                  <a:pt x="247" y="355"/>
                </a:lnTo>
                <a:close/>
                <a:moveTo>
                  <a:pt x="482" y="347"/>
                </a:moveTo>
                <a:lnTo>
                  <a:pt x="482" y="347"/>
                </a:lnTo>
                <a:lnTo>
                  <a:pt x="485" y="344"/>
                </a:lnTo>
                <a:lnTo>
                  <a:pt x="486" y="341"/>
                </a:lnTo>
                <a:lnTo>
                  <a:pt x="485" y="338"/>
                </a:lnTo>
                <a:lnTo>
                  <a:pt x="485" y="338"/>
                </a:lnTo>
                <a:lnTo>
                  <a:pt x="479" y="337"/>
                </a:lnTo>
                <a:lnTo>
                  <a:pt x="476" y="335"/>
                </a:lnTo>
                <a:lnTo>
                  <a:pt x="473" y="335"/>
                </a:lnTo>
                <a:lnTo>
                  <a:pt x="473" y="335"/>
                </a:lnTo>
                <a:lnTo>
                  <a:pt x="476" y="338"/>
                </a:lnTo>
                <a:lnTo>
                  <a:pt x="476" y="343"/>
                </a:lnTo>
                <a:lnTo>
                  <a:pt x="479" y="346"/>
                </a:lnTo>
                <a:lnTo>
                  <a:pt x="482" y="347"/>
                </a:lnTo>
                <a:lnTo>
                  <a:pt x="482" y="347"/>
                </a:lnTo>
                <a:close/>
                <a:moveTo>
                  <a:pt x="399" y="337"/>
                </a:moveTo>
                <a:lnTo>
                  <a:pt x="399" y="337"/>
                </a:lnTo>
                <a:lnTo>
                  <a:pt x="401" y="338"/>
                </a:lnTo>
                <a:lnTo>
                  <a:pt x="401" y="338"/>
                </a:lnTo>
                <a:lnTo>
                  <a:pt x="402" y="338"/>
                </a:lnTo>
                <a:lnTo>
                  <a:pt x="402" y="337"/>
                </a:lnTo>
                <a:lnTo>
                  <a:pt x="404" y="335"/>
                </a:lnTo>
                <a:lnTo>
                  <a:pt x="404" y="335"/>
                </a:lnTo>
                <a:lnTo>
                  <a:pt x="401" y="335"/>
                </a:lnTo>
                <a:lnTo>
                  <a:pt x="399" y="335"/>
                </a:lnTo>
                <a:lnTo>
                  <a:pt x="399" y="337"/>
                </a:lnTo>
                <a:lnTo>
                  <a:pt x="399" y="337"/>
                </a:lnTo>
                <a:close/>
                <a:moveTo>
                  <a:pt x="681" y="349"/>
                </a:moveTo>
                <a:lnTo>
                  <a:pt x="681" y="349"/>
                </a:lnTo>
                <a:lnTo>
                  <a:pt x="681" y="341"/>
                </a:lnTo>
                <a:lnTo>
                  <a:pt x="681" y="338"/>
                </a:lnTo>
                <a:lnTo>
                  <a:pt x="680" y="335"/>
                </a:lnTo>
                <a:lnTo>
                  <a:pt x="680" y="335"/>
                </a:lnTo>
                <a:lnTo>
                  <a:pt x="680" y="343"/>
                </a:lnTo>
                <a:lnTo>
                  <a:pt x="680" y="347"/>
                </a:lnTo>
                <a:lnTo>
                  <a:pt x="681" y="349"/>
                </a:lnTo>
                <a:lnTo>
                  <a:pt x="681" y="349"/>
                </a:lnTo>
                <a:close/>
                <a:moveTo>
                  <a:pt x="698" y="376"/>
                </a:moveTo>
                <a:lnTo>
                  <a:pt x="698" y="376"/>
                </a:lnTo>
                <a:lnTo>
                  <a:pt x="698" y="358"/>
                </a:lnTo>
                <a:lnTo>
                  <a:pt x="698" y="340"/>
                </a:lnTo>
                <a:lnTo>
                  <a:pt x="698" y="340"/>
                </a:lnTo>
                <a:lnTo>
                  <a:pt x="694" y="338"/>
                </a:lnTo>
                <a:lnTo>
                  <a:pt x="689" y="335"/>
                </a:lnTo>
                <a:lnTo>
                  <a:pt x="689" y="335"/>
                </a:lnTo>
                <a:lnTo>
                  <a:pt x="688" y="347"/>
                </a:lnTo>
                <a:lnTo>
                  <a:pt x="689" y="359"/>
                </a:lnTo>
                <a:lnTo>
                  <a:pt x="692" y="369"/>
                </a:lnTo>
                <a:lnTo>
                  <a:pt x="695" y="372"/>
                </a:lnTo>
                <a:lnTo>
                  <a:pt x="698" y="376"/>
                </a:lnTo>
                <a:lnTo>
                  <a:pt x="698" y="376"/>
                </a:lnTo>
                <a:close/>
                <a:moveTo>
                  <a:pt x="729" y="361"/>
                </a:moveTo>
                <a:lnTo>
                  <a:pt x="729" y="361"/>
                </a:lnTo>
                <a:lnTo>
                  <a:pt x="730" y="353"/>
                </a:lnTo>
                <a:lnTo>
                  <a:pt x="730" y="347"/>
                </a:lnTo>
                <a:lnTo>
                  <a:pt x="729" y="341"/>
                </a:lnTo>
                <a:lnTo>
                  <a:pt x="727" y="337"/>
                </a:lnTo>
                <a:lnTo>
                  <a:pt x="727" y="337"/>
                </a:lnTo>
                <a:lnTo>
                  <a:pt x="727" y="349"/>
                </a:lnTo>
                <a:lnTo>
                  <a:pt x="729" y="361"/>
                </a:lnTo>
                <a:lnTo>
                  <a:pt x="729" y="361"/>
                </a:lnTo>
                <a:close/>
                <a:moveTo>
                  <a:pt x="183" y="341"/>
                </a:moveTo>
                <a:lnTo>
                  <a:pt x="183" y="341"/>
                </a:lnTo>
                <a:lnTo>
                  <a:pt x="183" y="338"/>
                </a:lnTo>
                <a:lnTo>
                  <a:pt x="183" y="337"/>
                </a:lnTo>
                <a:lnTo>
                  <a:pt x="181" y="337"/>
                </a:lnTo>
                <a:lnTo>
                  <a:pt x="181" y="337"/>
                </a:lnTo>
                <a:lnTo>
                  <a:pt x="181" y="340"/>
                </a:lnTo>
                <a:lnTo>
                  <a:pt x="183" y="341"/>
                </a:lnTo>
                <a:lnTo>
                  <a:pt x="183" y="341"/>
                </a:lnTo>
                <a:close/>
                <a:moveTo>
                  <a:pt x="494" y="350"/>
                </a:moveTo>
                <a:lnTo>
                  <a:pt x="494" y="350"/>
                </a:lnTo>
                <a:lnTo>
                  <a:pt x="497" y="350"/>
                </a:lnTo>
                <a:lnTo>
                  <a:pt x="500" y="352"/>
                </a:lnTo>
                <a:lnTo>
                  <a:pt x="500" y="352"/>
                </a:lnTo>
                <a:lnTo>
                  <a:pt x="502" y="350"/>
                </a:lnTo>
                <a:lnTo>
                  <a:pt x="503" y="349"/>
                </a:lnTo>
                <a:lnTo>
                  <a:pt x="502" y="346"/>
                </a:lnTo>
                <a:lnTo>
                  <a:pt x="502" y="346"/>
                </a:lnTo>
                <a:lnTo>
                  <a:pt x="499" y="344"/>
                </a:lnTo>
                <a:lnTo>
                  <a:pt x="497" y="343"/>
                </a:lnTo>
                <a:lnTo>
                  <a:pt x="495" y="341"/>
                </a:lnTo>
                <a:lnTo>
                  <a:pt x="495" y="341"/>
                </a:lnTo>
                <a:lnTo>
                  <a:pt x="495" y="340"/>
                </a:lnTo>
                <a:lnTo>
                  <a:pt x="495" y="340"/>
                </a:lnTo>
                <a:lnTo>
                  <a:pt x="499" y="340"/>
                </a:lnTo>
                <a:lnTo>
                  <a:pt x="500" y="338"/>
                </a:lnTo>
                <a:lnTo>
                  <a:pt x="500" y="338"/>
                </a:lnTo>
                <a:lnTo>
                  <a:pt x="499" y="337"/>
                </a:lnTo>
                <a:lnTo>
                  <a:pt x="497" y="337"/>
                </a:lnTo>
                <a:lnTo>
                  <a:pt x="497" y="337"/>
                </a:lnTo>
                <a:lnTo>
                  <a:pt x="494" y="343"/>
                </a:lnTo>
                <a:lnTo>
                  <a:pt x="494" y="350"/>
                </a:lnTo>
                <a:lnTo>
                  <a:pt x="494" y="350"/>
                </a:lnTo>
                <a:close/>
                <a:moveTo>
                  <a:pt x="206" y="338"/>
                </a:moveTo>
                <a:lnTo>
                  <a:pt x="206" y="338"/>
                </a:lnTo>
                <a:lnTo>
                  <a:pt x="209" y="349"/>
                </a:lnTo>
                <a:lnTo>
                  <a:pt x="213" y="356"/>
                </a:lnTo>
                <a:lnTo>
                  <a:pt x="213" y="356"/>
                </a:lnTo>
                <a:lnTo>
                  <a:pt x="213" y="347"/>
                </a:lnTo>
                <a:lnTo>
                  <a:pt x="212" y="337"/>
                </a:lnTo>
                <a:lnTo>
                  <a:pt x="212" y="337"/>
                </a:lnTo>
                <a:lnTo>
                  <a:pt x="209" y="338"/>
                </a:lnTo>
                <a:lnTo>
                  <a:pt x="206" y="338"/>
                </a:lnTo>
                <a:lnTo>
                  <a:pt x="206" y="338"/>
                </a:lnTo>
                <a:close/>
                <a:moveTo>
                  <a:pt x="602" y="346"/>
                </a:moveTo>
                <a:lnTo>
                  <a:pt x="602" y="346"/>
                </a:lnTo>
                <a:lnTo>
                  <a:pt x="602" y="343"/>
                </a:lnTo>
                <a:lnTo>
                  <a:pt x="602" y="341"/>
                </a:lnTo>
                <a:lnTo>
                  <a:pt x="602" y="340"/>
                </a:lnTo>
                <a:lnTo>
                  <a:pt x="601" y="338"/>
                </a:lnTo>
                <a:lnTo>
                  <a:pt x="601" y="338"/>
                </a:lnTo>
                <a:lnTo>
                  <a:pt x="599" y="343"/>
                </a:lnTo>
                <a:lnTo>
                  <a:pt x="599" y="344"/>
                </a:lnTo>
                <a:lnTo>
                  <a:pt x="602" y="346"/>
                </a:lnTo>
                <a:lnTo>
                  <a:pt x="602" y="346"/>
                </a:lnTo>
                <a:close/>
                <a:moveTo>
                  <a:pt x="381" y="344"/>
                </a:moveTo>
                <a:lnTo>
                  <a:pt x="381" y="344"/>
                </a:lnTo>
                <a:lnTo>
                  <a:pt x="380" y="341"/>
                </a:lnTo>
                <a:lnTo>
                  <a:pt x="380" y="340"/>
                </a:lnTo>
                <a:lnTo>
                  <a:pt x="378" y="338"/>
                </a:lnTo>
                <a:lnTo>
                  <a:pt x="378" y="338"/>
                </a:lnTo>
                <a:lnTo>
                  <a:pt x="378" y="343"/>
                </a:lnTo>
                <a:lnTo>
                  <a:pt x="381" y="344"/>
                </a:lnTo>
                <a:lnTo>
                  <a:pt x="381" y="344"/>
                </a:lnTo>
                <a:close/>
                <a:moveTo>
                  <a:pt x="436" y="343"/>
                </a:moveTo>
                <a:lnTo>
                  <a:pt x="436" y="343"/>
                </a:lnTo>
                <a:lnTo>
                  <a:pt x="439" y="343"/>
                </a:lnTo>
                <a:lnTo>
                  <a:pt x="439" y="340"/>
                </a:lnTo>
                <a:lnTo>
                  <a:pt x="439" y="340"/>
                </a:lnTo>
                <a:lnTo>
                  <a:pt x="436" y="338"/>
                </a:lnTo>
                <a:lnTo>
                  <a:pt x="436" y="338"/>
                </a:lnTo>
                <a:lnTo>
                  <a:pt x="436" y="340"/>
                </a:lnTo>
                <a:lnTo>
                  <a:pt x="436" y="343"/>
                </a:lnTo>
                <a:lnTo>
                  <a:pt x="436" y="343"/>
                </a:lnTo>
                <a:close/>
                <a:moveTo>
                  <a:pt x="425" y="349"/>
                </a:moveTo>
                <a:lnTo>
                  <a:pt x="425" y="349"/>
                </a:lnTo>
                <a:lnTo>
                  <a:pt x="428" y="349"/>
                </a:lnTo>
                <a:lnTo>
                  <a:pt x="428" y="349"/>
                </a:lnTo>
                <a:lnTo>
                  <a:pt x="427" y="344"/>
                </a:lnTo>
                <a:lnTo>
                  <a:pt x="424" y="340"/>
                </a:lnTo>
                <a:lnTo>
                  <a:pt x="424" y="340"/>
                </a:lnTo>
                <a:lnTo>
                  <a:pt x="425" y="349"/>
                </a:lnTo>
                <a:lnTo>
                  <a:pt x="425" y="349"/>
                </a:lnTo>
                <a:close/>
                <a:moveTo>
                  <a:pt x="531" y="349"/>
                </a:moveTo>
                <a:lnTo>
                  <a:pt x="531" y="349"/>
                </a:lnTo>
                <a:lnTo>
                  <a:pt x="531" y="344"/>
                </a:lnTo>
                <a:lnTo>
                  <a:pt x="529" y="340"/>
                </a:lnTo>
                <a:lnTo>
                  <a:pt x="529" y="340"/>
                </a:lnTo>
                <a:lnTo>
                  <a:pt x="529" y="346"/>
                </a:lnTo>
                <a:lnTo>
                  <a:pt x="529" y="347"/>
                </a:lnTo>
                <a:lnTo>
                  <a:pt x="531" y="349"/>
                </a:lnTo>
                <a:lnTo>
                  <a:pt x="531" y="349"/>
                </a:lnTo>
                <a:close/>
                <a:moveTo>
                  <a:pt x="550" y="344"/>
                </a:moveTo>
                <a:lnTo>
                  <a:pt x="550" y="344"/>
                </a:lnTo>
                <a:lnTo>
                  <a:pt x="550" y="341"/>
                </a:lnTo>
                <a:lnTo>
                  <a:pt x="550" y="340"/>
                </a:lnTo>
                <a:lnTo>
                  <a:pt x="549" y="340"/>
                </a:lnTo>
                <a:lnTo>
                  <a:pt x="549" y="340"/>
                </a:lnTo>
                <a:lnTo>
                  <a:pt x="549" y="343"/>
                </a:lnTo>
                <a:lnTo>
                  <a:pt x="549" y="343"/>
                </a:lnTo>
                <a:lnTo>
                  <a:pt x="550" y="344"/>
                </a:lnTo>
                <a:lnTo>
                  <a:pt x="550" y="344"/>
                </a:lnTo>
                <a:close/>
                <a:moveTo>
                  <a:pt x="239" y="358"/>
                </a:moveTo>
                <a:lnTo>
                  <a:pt x="239" y="358"/>
                </a:lnTo>
                <a:lnTo>
                  <a:pt x="238" y="352"/>
                </a:lnTo>
                <a:lnTo>
                  <a:pt x="236" y="347"/>
                </a:lnTo>
                <a:lnTo>
                  <a:pt x="233" y="344"/>
                </a:lnTo>
                <a:lnTo>
                  <a:pt x="230" y="341"/>
                </a:lnTo>
                <a:lnTo>
                  <a:pt x="230" y="341"/>
                </a:lnTo>
                <a:lnTo>
                  <a:pt x="230" y="346"/>
                </a:lnTo>
                <a:lnTo>
                  <a:pt x="232" y="352"/>
                </a:lnTo>
                <a:lnTo>
                  <a:pt x="235" y="356"/>
                </a:lnTo>
                <a:lnTo>
                  <a:pt x="239" y="358"/>
                </a:lnTo>
                <a:lnTo>
                  <a:pt x="239" y="358"/>
                </a:lnTo>
                <a:close/>
                <a:moveTo>
                  <a:pt x="221" y="346"/>
                </a:moveTo>
                <a:lnTo>
                  <a:pt x="221" y="346"/>
                </a:lnTo>
                <a:lnTo>
                  <a:pt x="223" y="344"/>
                </a:lnTo>
                <a:lnTo>
                  <a:pt x="223" y="343"/>
                </a:lnTo>
                <a:lnTo>
                  <a:pt x="223" y="343"/>
                </a:lnTo>
                <a:lnTo>
                  <a:pt x="221" y="341"/>
                </a:lnTo>
                <a:lnTo>
                  <a:pt x="221" y="341"/>
                </a:lnTo>
                <a:lnTo>
                  <a:pt x="221" y="346"/>
                </a:lnTo>
                <a:lnTo>
                  <a:pt x="221" y="346"/>
                </a:lnTo>
                <a:close/>
                <a:moveTo>
                  <a:pt x="351" y="346"/>
                </a:moveTo>
                <a:lnTo>
                  <a:pt x="351" y="346"/>
                </a:lnTo>
                <a:lnTo>
                  <a:pt x="363" y="349"/>
                </a:lnTo>
                <a:lnTo>
                  <a:pt x="363" y="349"/>
                </a:lnTo>
                <a:lnTo>
                  <a:pt x="361" y="344"/>
                </a:lnTo>
                <a:lnTo>
                  <a:pt x="357" y="343"/>
                </a:lnTo>
                <a:lnTo>
                  <a:pt x="354" y="343"/>
                </a:lnTo>
                <a:lnTo>
                  <a:pt x="351" y="346"/>
                </a:lnTo>
                <a:lnTo>
                  <a:pt x="351" y="346"/>
                </a:lnTo>
                <a:close/>
                <a:moveTo>
                  <a:pt x="370" y="346"/>
                </a:moveTo>
                <a:lnTo>
                  <a:pt x="370" y="346"/>
                </a:lnTo>
                <a:lnTo>
                  <a:pt x="369" y="344"/>
                </a:lnTo>
                <a:lnTo>
                  <a:pt x="366" y="343"/>
                </a:lnTo>
                <a:lnTo>
                  <a:pt x="366" y="343"/>
                </a:lnTo>
                <a:lnTo>
                  <a:pt x="367" y="346"/>
                </a:lnTo>
                <a:lnTo>
                  <a:pt x="369" y="346"/>
                </a:lnTo>
                <a:lnTo>
                  <a:pt x="370" y="346"/>
                </a:lnTo>
                <a:lnTo>
                  <a:pt x="370" y="346"/>
                </a:lnTo>
                <a:close/>
                <a:moveTo>
                  <a:pt x="396" y="346"/>
                </a:moveTo>
                <a:lnTo>
                  <a:pt x="396" y="346"/>
                </a:lnTo>
                <a:lnTo>
                  <a:pt x="396" y="343"/>
                </a:lnTo>
                <a:lnTo>
                  <a:pt x="393" y="343"/>
                </a:lnTo>
                <a:lnTo>
                  <a:pt x="393" y="343"/>
                </a:lnTo>
                <a:lnTo>
                  <a:pt x="395" y="344"/>
                </a:lnTo>
                <a:lnTo>
                  <a:pt x="396" y="346"/>
                </a:lnTo>
                <a:lnTo>
                  <a:pt x="396" y="346"/>
                </a:lnTo>
                <a:close/>
                <a:moveTo>
                  <a:pt x="166" y="366"/>
                </a:moveTo>
                <a:lnTo>
                  <a:pt x="166" y="366"/>
                </a:lnTo>
                <a:lnTo>
                  <a:pt x="177" y="364"/>
                </a:lnTo>
                <a:lnTo>
                  <a:pt x="177" y="364"/>
                </a:lnTo>
                <a:lnTo>
                  <a:pt x="174" y="352"/>
                </a:lnTo>
                <a:lnTo>
                  <a:pt x="172" y="347"/>
                </a:lnTo>
                <a:lnTo>
                  <a:pt x="168" y="343"/>
                </a:lnTo>
                <a:lnTo>
                  <a:pt x="168" y="343"/>
                </a:lnTo>
                <a:lnTo>
                  <a:pt x="166" y="366"/>
                </a:lnTo>
                <a:lnTo>
                  <a:pt x="166" y="366"/>
                </a:lnTo>
                <a:close/>
                <a:moveTo>
                  <a:pt x="308" y="347"/>
                </a:moveTo>
                <a:lnTo>
                  <a:pt x="308" y="347"/>
                </a:lnTo>
                <a:lnTo>
                  <a:pt x="311" y="347"/>
                </a:lnTo>
                <a:lnTo>
                  <a:pt x="314" y="346"/>
                </a:lnTo>
                <a:lnTo>
                  <a:pt x="314" y="346"/>
                </a:lnTo>
                <a:lnTo>
                  <a:pt x="312" y="344"/>
                </a:lnTo>
                <a:lnTo>
                  <a:pt x="312" y="344"/>
                </a:lnTo>
                <a:lnTo>
                  <a:pt x="311" y="343"/>
                </a:lnTo>
                <a:lnTo>
                  <a:pt x="311" y="343"/>
                </a:lnTo>
                <a:lnTo>
                  <a:pt x="311" y="343"/>
                </a:lnTo>
                <a:lnTo>
                  <a:pt x="308" y="347"/>
                </a:lnTo>
                <a:lnTo>
                  <a:pt x="308" y="347"/>
                </a:lnTo>
                <a:close/>
                <a:moveTo>
                  <a:pt x="512" y="346"/>
                </a:moveTo>
                <a:lnTo>
                  <a:pt x="512" y="346"/>
                </a:lnTo>
                <a:lnTo>
                  <a:pt x="515" y="347"/>
                </a:lnTo>
                <a:lnTo>
                  <a:pt x="515" y="347"/>
                </a:lnTo>
                <a:lnTo>
                  <a:pt x="515" y="344"/>
                </a:lnTo>
                <a:lnTo>
                  <a:pt x="514" y="343"/>
                </a:lnTo>
                <a:lnTo>
                  <a:pt x="514" y="343"/>
                </a:lnTo>
                <a:lnTo>
                  <a:pt x="514" y="344"/>
                </a:lnTo>
                <a:lnTo>
                  <a:pt x="514" y="344"/>
                </a:lnTo>
                <a:lnTo>
                  <a:pt x="512" y="346"/>
                </a:lnTo>
                <a:lnTo>
                  <a:pt x="512" y="346"/>
                </a:lnTo>
                <a:lnTo>
                  <a:pt x="512" y="346"/>
                </a:lnTo>
                <a:close/>
                <a:moveTo>
                  <a:pt x="581" y="350"/>
                </a:moveTo>
                <a:lnTo>
                  <a:pt x="581" y="350"/>
                </a:lnTo>
                <a:lnTo>
                  <a:pt x="584" y="350"/>
                </a:lnTo>
                <a:lnTo>
                  <a:pt x="584" y="350"/>
                </a:lnTo>
                <a:lnTo>
                  <a:pt x="584" y="347"/>
                </a:lnTo>
                <a:lnTo>
                  <a:pt x="584" y="344"/>
                </a:lnTo>
                <a:lnTo>
                  <a:pt x="584" y="344"/>
                </a:lnTo>
                <a:lnTo>
                  <a:pt x="582" y="343"/>
                </a:lnTo>
                <a:lnTo>
                  <a:pt x="581" y="343"/>
                </a:lnTo>
                <a:lnTo>
                  <a:pt x="581" y="343"/>
                </a:lnTo>
                <a:lnTo>
                  <a:pt x="581" y="350"/>
                </a:lnTo>
                <a:lnTo>
                  <a:pt x="581" y="350"/>
                </a:lnTo>
                <a:close/>
                <a:moveTo>
                  <a:pt x="277" y="353"/>
                </a:moveTo>
                <a:lnTo>
                  <a:pt x="277" y="353"/>
                </a:lnTo>
                <a:lnTo>
                  <a:pt x="282" y="352"/>
                </a:lnTo>
                <a:lnTo>
                  <a:pt x="284" y="352"/>
                </a:lnTo>
                <a:lnTo>
                  <a:pt x="285" y="350"/>
                </a:lnTo>
                <a:lnTo>
                  <a:pt x="285" y="350"/>
                </a:lnTo>
                <a:lnTo>
                  <a:pt x="284" y="344"/>
                </a:lnTo>
                <a:lnTo>
                  <a:pt x="284" y="344"/>
                </a:lnTo>
                <a:lnTo>
                  <a:pt x="279" y="344"/>
                </a:lnTo>
                <a:lnTo>
                  <a:pt x="277" y="344"/>
                </a:lnTo>
                <a:lnTo>
                  <a:pt x="276" y="344"/>
                </a:lnTo>
                <a:lnTo>
                  <a:pt x="276" y="344"/>
                </a:lnTo>
                <a:lnTo>
                  <a:pt x="276" y="346"/>
                </a:lnTo>
                <a:lnTo>
                  <a:pt x="276" y="349"/>
                </a:lnTo>
                <a:lnTo>
                  <a:pt x="277" y="353"/>
                </a:lnTo>
                <a:lnTo>
                  <a:pt x="277" y="353"/>
                </a:lnTo>
                <a:close/>
                <a:moveTo>
                  <a:pt x="197" y="344"/>
                </a:moveTo>
                <a:lnTo>
                  <a:pt x="197" y="344"/>
                </a:lnTo>
                <a:lnTo>
                  <a:pt x="192" y="347"/>
                </a:lnTo>
                <a:lnTo>
                  <a:pt x="191" y="352"/>
                </a:lnTo>
                <a:lnTo>
                  <a:pt x="189" y="356"/>
                </a:lnTo>
                <a:lnTo>
                  <a:pt x="191" y="363"/>
                </a:lnTo>
                <a:lnTo>
                  <a:pt x="191" y="363"/>
                </a:lnTo>
                <a:lnTo>
                  <a:pt x="195" y="359"/>
                </a:lnTo>
                <a:lnTo>
                  <a:pt x="197" y="353"/>
                </a:lnTo>
                <a:lnTo>
                  <a:pt x="198" y="349"/>
                </a:lnTo>
                <a:lnTo>
                  <a:pt x="197" y="346"/>
                </a:lnTo>
                <a:lnTo>
                  <a:pt x="197" y="344"/>
                </a:lnTo>
                <a:lnTo>
                  <a:pt x="197" y="344"/>
                </a:lnTo>
                <a:close/>
                <a:moveTo>
                  <a:pt x="462" y="359"/>
                </a:moveTo>
                <a:lnTo>
                  <a:pt x="462" y="359"/>
                </a:lnTo>
                <a:lnTo>
                  <a:pt x="468" y="359"/>
                </a:lnTo>
                <a:lnTo>
                  <a:pt x="473" y="361"/>
                </a:lnTo>
                <a:lnTo>
                  <a:pt x="473" y="361"/>
                </a:lnTo>
                <a:lnTo>
                  <a:pt x="476" y="358"/>
                </a:lnTo>
                <a:lnTo>
                  <a:pt x="476" y="355"/>
                </a:lnTo>
                <a:lnTo>
                  <a:pt x="474" y="352"/>
                </a:lnTo>
                <a:lnTo>
                  <a:pt x="471" y="350"/>
                </a:lnTo>
                <a:lnTo>
                  <a:pt x="463" y="346"/>
                </a:lnTo>
                <a:lnTo>
                  <a:pt x="456" y="344"/>
                </a:lnTo>
                <a:lnTo>
                  <a:pt x="456" y="344"/>
                </a:lnTo>
                <a:lnTo>
                  <a:pt x="457" y="349"/>
                </a:lnTo>
                <a:lnTo>
                  <a:pt x="459" y="353"/>
                </a:lnTo>
                <a:lnTo>
                  <a:pt x="462" y="359"/>
                </a:lnTo>
                <a:lnTo>
                  <a:pt x="462" y="359"/>
                </a:lnTo>
                <a:close/>
                <a:moveTo>
                  <a:pt x="108" y="388"/>
                </a:moveTo>
                <a:lnTo>
                  <a:pt x="108" y="388"/>
                </a:lnTo>
                <a:lnTo>
                  <a:pt x="111" y="420"/>
                </a:lnTo>
                <a:lnTo>
                  <a:pt x="111" y="420"/>
                </a:lnTo>
                <a:lnTo>
                  <a:pt x="113" y="417"/>
                </a:lnTo>
                <a:lnTo>
                  <a:pt x="114" y="414"/>
                </a:lnTo>
                <a:lnTo>
                  <a:pt x="114" y="414"/>
                </a:lnTo>
                <a:lnTo>
                  <a:pt x="110" y="346"/>
                </a:lnTo>
                <a:lnTo>
                  <a:pt x="110" y="346"/>
                </a:lnTo>
                <a:lnTo>
                  <a:pt x="108" y="355"/>
                </a:lnTo>
                <a:lnTo>
                  <a:pt x="108" y="366"/>
                </a:lnTo>
                <a:lnTo>
                  <a:pt x="108" y="388"/>
                </a:lnTo>
                <a:lnTo>
                  <a:pt x="108" y="388"/>
                </a:lnTo>
                <a:close/>
                <a:moveTo>
                  <a:pt x="340" y="346"/>
                </a:moveTo>
                <a:lnTo>
                  <a:pt x="340" y="346"/>
                </a:lnTo>
                <a:lnTo>
                  <a:pt x="341" y="349"/>
                </a:lnTo>
                <a:lnTo>
                  <a:pt x="343" y="352"/>
                </a:lnTo>
                <a:lnTo>
                  <a:pt x="343" y="352"/>
                </a:lnTo>
                <a:lnTo>
                  <a:pt x="346" y="352"/>
                </a:lnTo>
                <a:lnTo>
                  <a:pt x="349" y="352"/>
                </a:lnTo>
                <a:lnTo>
                  <a:pt x="349" y="350"/>
                </a:lnTo>
                <a:lnTo>
                  <a:pt x="349" y="350"/>
                </a:lnTo>
                <a:lnTo>
                  <a:pt x="348" y="349"/>
                </a:lnTo>
                <a:lnTo>
                  <a:pt x="346" y="347"/>
                </a:lnTo>
                <a:lnTo>
                  <a:pt x="343" y="346"/>
                </a:lnTo>
                <a:lnTo>
                  <a:pt x="340" y="346"/>
                </a:lnTo>
                <a:lnTo>
                  <a:pt x="340" y="346"/>
                </a:lnTo>
                <a:close/>
                <a:moveTo>
                  <a:pt x="451" y="356"/>
                </a:moveTo>
                <a:lnTo>
                  <a:pt x="451" y="356"/>
                </a:lnTo>
                <a:lnTo>
                  <a:pt x="448" y="350"/>
                </a:lnTo>
                <a:lnTo>
                  <a:pt x="445" y="347"/>
                </a:lnTo>
                <a:lnTo>
                  <a:pt x="442" y="346"/>
                </a:lnTo>
                <a:lnTo>
                  <a:pt x="442" y="346"/>
                </a:lnTo>
                <a:lnTo>
                  <a:pt x="442" y="350"/>
                </a:lnTo>
                <a:lnTo>
                  <a:pt x="444" y="355"/>
                </a:lnTo>
                <a:lnTo>
                  <a:pt x="447" y="356"/>
                </a:lnTo>
                <a:lnTo>
                  <a:pt x="450" y="358"/>
                </a:lnTo>
                <a:lnTo>
                  <a:pt x="451" y="356"/>
                </a:lnTo>
                <a:lnTo>
                  <a:pt x="451" y="356"/>
                </a:lnTo>
                <a:close/>
                <a:moveTo>
                  <a:pt x="651" y="350"/>
                </a:moveTo>
                <a:lnTo>
                  <a:pt x="651" y="350"/>
                </a:lnTo>
                <a:lnTo>
                  <a:pt x="651" y="349"/>
                </a:lnTo>
                <a:lnTo>
                  <a:pt x="649" y="346"/>
                </a:lnTo>
                <a:lnTo>
                  <a:pt x="649" y="346"/>
                </a:lnTo>
                <a:lnTo>
                  <a:pt x="649" y="349"/>
                </a:lnTo>
                <a:lnTo>
                  <a:pt x="649" y="350"/>
                </a:lnTo>
                <a:lnTo>
                  <a:pt x="651" y="350"/>
                </a:lnTo>
                <a:lnTo>
                  <a:pt x="651" y="350"/>
                </a:lnTo>
                <a:close/>
                <a:moveTo>
                  <a:pt x="102" y="352"/>
                </a:moveTo>
                <a:lnTo>
                  <a:pt x="102" y="352"/>
                </a:lnTo>
                <a:lnTo>
                  <a:pt x="104" y="349"/>
                </a:lnTo>
                <a:lnTo>
                  <a:pt x="104" y="347"/>
                </a:lnTo>
                <a:lnTo>
                  <a:pt x="102" y="346"/>
                </a:lnTo>
                <a:lnTo>
                  <a:pt x="102" y="346"/>
                </a:lnTo>
                <a:lnTo>
                  <a:pt x="101" y="349"/>
                </a:lnTo>
                <a:lnTo>
                  <a:pt x="101" y="350"/>
                </a:lnTo>
                <a:lnTo>
                  <a:pt x="102" y="352"/>
                </a:lnTo>
                <a:lnTo>
                  <a:pt x="102" y="352"/>
                </a:lnTo>
                <a:close/>
                <a:moveTo>
                  <a:pt x="265" y="350"/>
                </a:moveTo>
                <a:lnTo>
                  <a:pt x="265" y="350"/>
                </a:lnTo>
                <a:lnTo>
                  <a:pt x="267" y="352"/>
                </a:lnTo>
                <a:lnTo>
                  <a:pt x="267" y="355"/>
                </a:lnTo>
                <a:lnTo>
                  <a:pt x="267" y="355"/>
                </a:lnTo>
                <a:lnTo>
                  <a:pt x="270" y="353"/>
                </a:lnTo>
                <a:lnTo>
                  <a:pt x="273" y="353"/>
                </a:lnTo>
                <a:lnTo>
                  <a:pt x="273" y="353"/>
                </a:lnTo>
                <a:lnTo>
                  <a:pt x="271" y="349"/>
                </a:lnTo>
                <a:lnTo>
                  <a:pt x="270" y="347"/>
                </a:lnTo>
                <a:lnTo>
                  <a:pt x="268" y="347"/>
                </a:lnTo>
                <a:lnTo>
                  <a:pt x="265" y="350"/>
                </a:lnTo>
                <a:lnTo>
                  <a:pt x="265" y="350"/>
                </a:lnTo>
                <a:close/>
                <a:moveTo>
                  <a:pt x="159" y="366"/>
                </a:moveTo>
                <a:lnTo>
                  <a:pt x="159" y="366"/>
                </a:lnTo>
                <a:lnTo>
                  <a:pt x="162" y="366"/>
                </a:lnTo>
                <a:lnTo>
                  <a:pt x="162" y="366"/>
                </a:lnTo>
                <a:lnTo>
                  <a:pt x="163" y="347"/>
                </a:lnTo>
                <a:lnTo>
                  <a:pt x="163" y="347"/>
                </a:lnTo>
                <a:lnTo>
                  <a:pt x="160" y="349"/>
                </a:lnTo>
                <a:lnTo>
                  <a:pt x="159" y="350"/>
                </a:lnTo>
                <a:lnTo>
                  <a:pt x="157" y="355"/>
                </a:lnTo>
                <a:lnTo>
                  <a:pt x="159" y="366"/>
                </a:lnTo>
                <a:lnTo>
                  <a:pt x="159" y="366"/>
                </a:lnTo>
                <a:close/>
                <a:moveTo>
                  <a:pt x="383" y="352"/>
                </a:moveTo>
                <a:lnTo>
                  <a:pt x="383" y="352"/>
                </a:lnTo>
                <a:lnTo>
                  <a:pt x="383" y="349"/>
                </a:lnTo>
                <a:lnTo>
                  <a:pt x="380" y="347"/>
                </a:lnTo>
                <a:lnTo>
                  <a:pt x="380" y="347"/>
                </a:lnTo>
                <a:lnTo>
                  <a:pt x="381" y="350"/>
                </a:lnTo>
                <a:lnTo>
                  <a:pt x="383" y="352"/>
                </a:lnTo>
                <a:lnTo>
                  <a:pt x="383" y="352"/>
                </a:lnTo>
                <a:close/>
                <a:moveTo>
                  <a:pt x="421" y="355"/>
                </a:moveTo>
                <a:lnTo>
                  <a:pt x="421" y="355"/>
                </a:lnTo>
                <a:lnTo>
                  <a:pt x="419" y="352"/>
                </a:lnTo>
                <a:lnTo>
                  <a:pt x="416" y="350"/>
                </a:lnTo>
                <a:lnTo>
                  <a:pt x="409" y="347"/>
                </a:lnTo>
                <a:lnTo>
                  <a:pt x="409" y="347"/>
                </a:lnTo>
                <a:lnTo>
                  <a:pt x="409" y="352"/>
                </a:lnTo>
                <a:lnTo>
                  <a:pt x="412" y="353"/>
                </a:lnTo>
                <a:lnTo>
                  <a:pt x="416" y="355"/>
                </a:lnTo>
                <a:lnTo>
                  <a:pt x="421" y="355"/>
                </a:lnTo>
                <a:lnTo>
                  <a:pt x="421" y="355"/>
                </a:lnTo>
                <a:close/>
                <a:moveTo>
                  <a:pt x="639" y="359"/>
                </a:moveTo>
                <a:lnTo>
                  <a:pt x="639" y="359"/>
                </a:lnTo>
                <a:lnTo>
                  <a:pt x="640" y="359"/>
                </a:lnTo>
                <a:lnTo>
                  <a:pt x="640" y="358"/>
                </a:lnTo>
                <a:lnTo>
                  <a:pt x="642" y="353"/>
                </a:lnTo>
                <a:lnTo>
                  <a:pt x="640" y="350"/>
                </a:lnTo>
                <a:lnTo>
                  <a:pt x="639" y="349"/>
                </a:lnTo>
                <a:lnTo>
                  <a:pt x="639" y="347"/>
                </a:lnTo>
                <a:lnTo>
                  <a:pt x="639" y="347"/>
                </a:lnTo>
                <a:lnTo>
                  <a:pt x="639" y="353"/>
                </a:lnTo>
                <a:lnTo>
                  <a:pt x="639" y="359"/>
                </a:lnTo>
                <a:lnTo>
                  <a:pt x="639" y="359"/>
                </a:lnTo>
                <a:close/>
                <a:moveTo>
                  <a:pt x="223" y="359"/>
                </a:moveTo>
                <a:lnTo>
                  <a:pt x="223" y="359"/>
                </a:lnTo>
                <a:lnTo>
                  <a:pt x="226" y="359"/>
                </a:lnTo>
                <a:lnTo>
                  <a:pt x="230" y="359"/>
                </a:lnTo>
                <a:lnTo>
                  <a:pt x="230" y="359"/>
                </a:lnTo>
                <a:lnTo>
                  <a:pt x="229" y="355"/>
                </a:lnTo>
                <a:lnTo>
                  <a:pt x="227" y="349"/>
                </a:lnTo>
                <a:lnTo>
                  <a:pt x="227" y="349"/>
                </a:lnTo>
                <a:lnTo>
                  <a:pt x="224" y="349"/>
                </a:lnTo>
                <a:lnTo>
                  <a:pt x="224" y="349"/>
                </a:lnTo>
                <a:lnTo>
                  <a:pt x="223" y="350"/>
                </a:lnTo>
                <a:lnTo>
                  <a:pt x="223" y="353"/>
                </a:lnTo>
                <a:lnTo>
                  <a:pt x="223" y="359"/>
                </a:lnTo>
                <a:lnTo>
                  <a:pt x="223" y="359"/>
                </a:lnTo>
                <a:close/>
                <a:moveTo>
                  <a:pt x="325" y="353"/>
                </a:moveTo>
                <a:lnTo>
                  <a:pt x="325" y="353"/>
                </a:lnTo>
                <a:lnTo>
                  <a:pt x="326" y="353"/>
                </a:lnTo>
                <a:lnTo>
                  <a:pt x="326" y="353"/>
                </a:lnTo>
                <a:lnTo>
                  <a:pt x="326" y="350"/>
                </a:lnTo>
                <a:lnTo>
                  <a:pt x="323" y="349"/>
                </a:lnTo>
                <a:lnTo>
                  <a:pt x="323" y="349"/>
                </a:lnTo>
                <a:lnTo>
                  <a:pt x="323" y="350"/>
                </a:lnTo>
                <a:lnTo>
                  <a:pt x="325" y="353"/>
                </a:lnTo>
                <a:lnTo>
                  <a:pt x="325" y="353"/>
                </a:lnTo>
                <a:close/>
                <a:moveTo>
                  <a:pt x="718" y="353"/>
                </a:moveTo>
                <a:lnTo>
                  <a:pt x="718" y="353"/>
                </a:lnTo>
                <a:lnTo>
                  <a:pt x="718" y="350"/>
                </a:lnTo>
                <a:lnTo>
                  <a:pt x="717" y="349"/>
                </a:lnTo>
                <a:lnTo>
                  <a:pt x="717" y="349"/>
                </a:lnTo>
                <a:lnTo>
                  <a:pt x="717" y="349"/>
                </a:lnTo>
                <a:lnTo>
                  <a:pt x="717" y="352"/>
                </a:lnTo>
                <a:lnTo>
                  <a:pt x="717" y="352"/>
                </a:lnTo>
                <a:lnTo>
                  <a:pt x="718" y="353"/>
                </a:lnTo>
                <a:lnTo>
                  <a:pt x="718" y="353"/>
                </a:lnTo>
                <a:close/>
                <a:moveTo>
                  <a:pt x="764" y="395"/>
                </a:moveTo>
                <a:lnTo>
                  <a:pt x="764" y="395"/>
                </a:lnTo>
                <a:lnTo>
                  <a:pt x="765" y="375"/>
                </a:lnTo>
                <a:lnTo>
                  <a:pt x="765" y="356"/>
                </a:lnTo>
                <a:lnTo>
                  <a:pt x="765" y="356"/>
                </a:lnTo>
                <a:lnTo>
                  <a:pt x="767" y="352"/>
                </a:lnTo>
                <a:lnTo>
                  <a:pt x="765" y="350"/>
                </a:lnTo>
                <a:lnTo>
                  <a:pt x="764" y="349"/>
                </a:lnTo>
                <a:lnTo>
                  <a:pt x="764" y="349"/>
                </a:lnTo>
                <a:lnTo>
                  <a:pt x="762" y="361"/>
                </a:lnTo>
                <a:lnTo>
                  <a:pt x="761" y="372"/>
                </a:lnTo>
                <a:lnTo>
                  <a:pt x="761" y="384"/>
                </a:lnTo>
                <a:lnTo>
                  <a:pt x="761" y="388"/>
                </a:lnTo>
                <a:lnTo>
                  <a:pt x="764" y="395"/>
                </a:lnTo>
                <a:lnTo>
                  <a:pt x="764" y="395"/>
                </a:lnTo>
                <a:close/>
                <a:moveTo>
                  <a:pt x="355" y="352"/>
                </a:moveTo>
                <a:lnTo>
                  <a:pt x="355" y="352"/>
                </a:lnTo>
                <a:lnTo>
                  <a:pt x="360" y="352"/>
                </a:lnTo>
                <a:lnTo>
                  <a:pt x="361" y="352"/>
                </a:lnTo>
                <a:lnTo>
                  <a:pt x="363" y="350"/>
                </a:lnTo>
                <a:lnTo>
                  <a:pt x="363" y="350"/>
                </a:lnTo>
                <a:lnTo>
                  <a:pt x="354" y="349"/>
                </a:lnTo>
                <a:lnTo>
                  <a:pt x="354" y="349"/>
                </a:lnTo>
                <a:lnTo>
                  <a:pt x="355" y="352"/>
                </a:lnTo>
                <a:lnTo>
                  <a:pt x="355" y="352"/>
                </a:lnTo>
                <a:close/>
                <a:moveTo>
                  <a:pt x="511" y="353"/>
                </a:moveTo>
                <a:lnTo>
                  <a:pt x="511" y="353"/>
                </a:lnTo>
                <a:lnTo>
                  <a:pt x="511" y="350"/>
                </a:lnTo>
                <a:lnTo>
                  <a:pt x="509" y="349"/>
                </a:lnTo>
                <a:lnTo>
                  <a:pt x="509" y="349"/>
                </a:lnTo>
                <a:lnTo>
                  <a:pt x="509" y="352"/>
                </a:lnTo>
                <a:lnTo>
                  <a:pt x="511" y="353"/>
                </a:lnTo>
                <a:lnTo>
                  <a:pt x="511" y="353"/>
                </a:lnTo>
                <a:close/>
                <a:moveTo>
                  <a:pt x="631" y="349"/>
                </a:moveTo>
                <a:lnTo>
                  <a:pt x="631" y="349"/>
                </a:lnTo>
                <a:lnTo>
                  <a:pt x="627" y="353"/>
                </a:lnTo>
                <a:lnTo>
                  <a:pt x="625" y="358"/>
                </a:lnTo>
                <a:lnTo>
                  <a:pt x="625" y="364"/>
                </a:lnTo>
                <a:lnTo>
                  <a:pt x="627" y="369"/>
                </a:lnTo>
                <a:lnTo>
                  <a:pt x="627" y="369"/>
                </a:lnTo>
                <a:lnTo>
                  <a:pt x="630" y="367"/>
                </a:lnTo>
                <a:lnTo>
                  <a:pt x="633" y="364"/>
                </a:lnTo>
                <a:lnTo>
                  <a:pt x="633" y="364"/>
                </a:lnTo>
                <a:lnTo>
                  <a:pt x="631" y="361"/>
                </a:lnTo>
                <a:lnTo>
                  <a:pt x="633" y="355"/>
                </a:lnTo>
                <a:lnTo>
                  <a:pt x="633" y="352"/>
                </a:lnTo>
                <a:lnTo>
                  <a:pt x="631" y="350"/>
                </a:lnTo>
                <a:lnTo>
                  <a:pt x="631" y="349"/>
                </a:lnTo>
                <a:lnTo>
                  <a:pt x="631" y="349"/>
                </a:lnTo>
                <a:close/>
                <a:moveTo>
                  <a:pt x="309" y="353"/>
                </a:moveTo>
                <a:lnTo>
                  <a:pt x="309" y="353"/>
                </a:lnTo>
                <a:lnTo>
                  <a:pt x="311" y="355"/>
                </a:lnTo>
                <a:lnTo>
                  <a:pt x="312" y="355"/>
                </a:lnTo>
                <a:lnTo>
                  <a:pt x="316" y="355"/>
                </a:lnTo>
                <a:lnTo>
                  <a:pt x="316" y="355"/>
                </a:lnTo>
                <a:lnTo>
                  <a:pt x="316" y="352"/>
                </a:lnTo>
                <a:lnTo>
                  <a:pt x="316" y="350"/>
                </a:lnTo>
                <a:lnTo>
                  <a:pt x="312" y="350"/>
                </a:lnTo>
                <a:lnTo>
                  <a:pt x="309" y="352"/>
                </a:lnTo>
                <a:lnTo>
                  <a:pt x="309" y="353"/>
                </a:lnTo>
                <a:lnTo>
                  <a:pt x="309" y="353"/>
                </a:lnTo>
                <a:close/>
                <a:moveTo>
                  <a:pt x="657" y="353"/>
                </a:moveTo>
                <a:lnTo>
                  <a:pt x="657" y="353"/>
                </a:lnTo>
                <a:lnTo>
                  <a:pt x="659" y="356"/>
                </a:lnTo>
                <a:lnTo>
                  <a:pt x="659" y="358"/>
                </a:lnTo>
                <a:lnTo>
                  <a:pt x="660" y="358"/>
                </a:lnTo>
                <a:lnTo>
                  <a:pt x="660" y="358"/>
                </a:lnTo>
                <a:lnTo>
                  <a:pt x="662" y="355"/>
                </a:lnTo>
                <a:lnTo>
                  <a:pt x="662" y="352"/>
                </a:lnTo>
                <a:lnTo>
                  <a:pt x="660" y="350"/>
                </a:lnTo>
                <a:lnTo>
                  <a:pt x="660" y="350"/>
                </a:lnTo>
                <a:lnTo>
                  <a:pt x="660" y="352"/>
                </a:lnTo>
                <a:lnTo>
                  <a:pt x="657" y="353"/>
                </a:lnTo>
                <a:lnTo>
                  <a:pt x="657" y="353"/>
                </a:lnTo>
                <a:close/>
                <a:moveTo>
                  <a:pt x="671" y="369"/>
                </a:moveTo>
                <a:lnTo>
                  <a:pt x="671" y="369"/>
                </a:lnTo>
                <a:lnTo>
                  <a:pt x="672" y="358"/>
                </a:lnTo>
                <a:lnTo>
                  <a:pt x="672" y="353"/>
                </a:lnTo>
                <a:lnTo>
                  <a:pt x="671" y="352"/>
                </a:lnTo>
                <a:lnTo>
                  <a:pt x="669" y="352"/>
                </a:lnTo>
                <a:lnTo>
                  <a:pt x="669" y="352"/>
                </a:lnTo>
                <a:lnTo>
                  <a:pt x="669" y="359"/>
                </a:lnTo>
                <a:lnTo>
                  <a:pt x="669" y="366"/>
                </a:lnTo>
                <a:lnTo>
                  <a:pt x="671" y="369"/>
                </a:lnTo>
                <a:lnTo>
                  <a:pt x="671" y="369"/>
                </a:lnTo>
                <a:close/>
                <a:moveTo>
                  <a:pt x="485" y="361"/>
                </a:moveTo>
                <a:lnTo>
                  <a:pt x="485" y="361"/>
                </a:lnTo>
                <a:lnTo>
                  <a:pt x="485" y="356"/>
                </a:lnTo>
                <a:lnTo>
                  <a:pt x="485" y="353"/>
                </a:lnTo>
                <a:lnTo>
                  <a:pt x="483" y="353"/>
                </a:lnTo>
                <a:lnTo>
                  <a:pt x="483" y="353"/>
                </a:lnTo>
                <a:lnTo>
                  <a:pt x="482" y="358"/>
                </a:lnTo>
                <a:lnTo>
                  <a:pt x="483" y="359"/>
                </a:lnTo>
                <a:lnTo>
                  <a:pt x="485" y="361"/>
                </a:lnTo>
                <a:lnTo>
                  <a:pt x="485" y="361"/>
                </a:lnTo>
                <a:close/>
                <a:moveTo>
                  <a:pt x="492" y="355"/>
                </a:moveTo>
                <a:lnTo>
                  <a:pt x="492" y="355"/>
                </a:lnTo>
                <a:lnTo>
                  <a:pt x="492" y="356"/>
                </a:lnTo>
                <a:lnTo>
                  <a:pt x="492" y="358"/>
                </a:lnTo>
                <a:lnTo>
                  <a:pt x="492" y="358"/>
                </a:lnTo>
                <a:lnTo>
                  <a:pt x="494" y="358"/>
                </a:lnTo>
                <a:lnTo>
                  <a:pt x="495" y="358"/>
                </a:lnTo>
                <a:lnTo>
                  <a:pt x="497" y="353"/>
                </a:lnTo>
                <a:lnTo>
                  <a:pt x="497" y="353"/>
                </a:lnTo>
                <a:lnTo>
                  <a:pt x="495" y="353"/>
                </a:lnTo>
                <a:lnTo>
                  <a:pt x="492" y="355"/>
                </a:lnTo>
                <a:lnTo>
                  <a:pt x="492" y="355"/>
                </a:lnTo>
                <a:close/>
                <a:moveTo>
                  <a:pt x="207" y="363"/>
                </a:moveTo>
                <a:lnTo>
                  <a:pt x="207" y="363"/>
                </a:lnTo>
                <a:lnTo>
                  <a:pt x="207" y="358"/>
                </a:lnTo>
                <a:lnTo>
                  <a:pt x="206" y="355"/>
                </a:lnTo>
                <a:lnTo>
                  <a:pt x="206" y="355"/>
                </a:lnTo>
                <a:lnTo>
                  <a:pt x="206" y="359"/>
                </a:lnTo>
                <a:lnTo>
                  <a:pt x="207" y="363"/>
                </a:lnTo>
                <a:lnTo>
                  <a:pt x="207" y="363"/>
                </a:lnTo>
                <a:close/>
                <a:moveTo>
                  <a:pt x="553" y="361"/>
                </a:moveTo>
                <a:lnTo>
                  <a:pt x="553" y="361"/>
                </a:lnTo>
                <a:lnTo>
                  <a:pt x="556" y="363"/>
                </a:lnTo>
                <a:lnTo>
                  <a:pt x="561" y="364"/>
                </a:lnTo>
                <a:lnTo>
                  <a:pt x="569" y="366"/>
                </a:lnTo>
                <a:lnTo>
                  <a:pt x="569" y="366"/>
                </a:lnTo>
                <a:lnTo>
                  <a:pt x="570" y="361"/>
                </a:lnTo>
                <a:lnTo>
                  <a:pt x="570" y="356"/>
                </a:lnTo>
                <a:lnTo>
                  <a:pt x="570" y="356"/>
                </a:lnTo>
                <a:lnTo>
                  <a:pt x="569" y="356"/>
                </a:lnTo>
                <a:lnTo>
                  <a:pt x="567" y="355"/>
                </a:lnTo>
                <a:lnTo>
                  <a:pt x="567" y="355"/>
                </a:lnTo>
                <a:lnTo>
                  <a:pt x="563" y="356"/>
                </a:lnTo>
                <a:lnTo>
                  <a:pt x="559" y="356"/>
                </a:lnTo>
                <a:lnTo>
                  <a:pt x="556" y="358"/>
                </a:lnTo>
                <a:lnTo>
                  <a:pt x="555" y="358"/>
                </a:lnTo>
                <a:lnTo>
                  <a:pt x="553" y="361"/>
                </a:lnTo>
                <a:lnTo>
                  <a:pt x="553" y="361"/>
                </a:lnTo>
                <a:close/>
                <a:moveTo>
                  <a:pt x="581" y="356"/>
                </a:moveTo>
                <a:lnTo>
                  <a:pt x="581" y="356"/>
                </a:lnTo>
                <a:lnTo>
                  <a:pt x="582" y="363"/>
                </a:lnTo>
                <a:lnTo>
                  <a:pt x="584" y="364"/>
                </a:lnTo>
                <a:lnTo>
                  <a:pt x="585" y="366"/>
                </a:lnTo>
                <a:lnTo>
                  <a:pt x="585" y="366"/>
                </a:lnTo>
                <a:lnTo>
                  <a:pt x="584" y="355"/>
                </a:lnTo>
                <a:lnTo>
                  <a:pt x="584" y="355"/>
                </a:lnTo>
                <a:lnTo>
                  <a:pt x="584" y="356"/>
                </a:lnTo>
                <a:lnTo>
                  <a:pt x="581" y="356"/>
                </a:lnTo>
                <a:lnTo>
                  <a:pt x="581" y="356"/>
                </a:lnTo>
                <a:close/>
                <a:moveTo>
                  <a:pt x="598" y="366"/>
                </a:moveTo>
                <a:lnTo>
                  <a:pt x="598" y="366"/>
                </a:lnTo>
                <a:lnTo>
                  <a:pt x="601" y="364"/>
                </a:lnTo>
                <a:lnTo>
                  <a:pt x="601" y="359"/>
                </a:lnTo>
                <a:lnTo>
                  <a:pt x="599" y="356"/>
                </a:lnTo>
                <a:lnTo>
                  <a:pt x="596" y="355"/>
                </a:lnTo>
                <a:lnTo>
                  <a:pt x="596" y="355"/>
                </a:lnTo>
                <a:lnTo>
                  <a:pt x="598" y="361"/>
                </a:lnTo>
                <a:lnTo>
                  <a:pt x="598" y="366"/>
                </a:lnTo>
                <a:lnTo>
                  <a:pt x="598" y="366"/>
                </a:lnTo>
                <a:close/>
                <a:moveTo>
                  <a:pt x="277" y="358"/>
                </a:moveTo>
                <a:lnTo>
                  <a:pt x="277" y="358"/>
                </a:lnTo>
                <a:lnTo>
                  <a:pt x="284" y="358"/>
                </a:lnTo>
                <a:lnTo>
                  <a:pt x="285" y="356"/>
                </a:lnTo>
                <a:lnTo>
                  <a:pt x="285" y="355"/>
                </a:lnTo>
                <a:lnTo>
                  <a:pt x="285" y="355"/>
                </a:lnTo>
                <a:lnTo>
                  <a:pt x="282" y="356"/>
                </a:lnTo>
                <a:lnTo>
                  <a:pt x="280" y="356"/>
                </a:lnTo>
                <a:lnTo>
                  <a:pt x="279" y="355"/>
                </a:lnTo>
                <a:lnTo>
                  <a:pt x="279" y="355"/>
                </a:lnTo>
                <a:lnTo>
                  <a:pt x="279" y="356"/>
                </a:lnTo>
                <a:lnTo>
                  <a:pt x="279" y="356"/>
                </a:lnTo>
                <a:lnTo>
                  <a:pt x="277" y="358"/>
                </a:lnTo>
                <a:lnTo>
                  <a:pt x="277" y="358"/>
                </a:lnTo>
                <a:lnTo>
                  <a:pt x="277" y="358"/>
                </a:lnTo>
                <a:close/>
                <a:moveTo>
                  <a:pt x="358" y="356"/>
                </a:moveTo>
                <a:lnTo>
                  <a:pt x="358" y="356"/>
                </a:lnTo>
                <a:lnTo>
                  <a:pt x="363" y="366"/>
                </a:lnTo>
                <a:lnTo>
                  <a:pt x="367" y="367"/>
                </a:lnTo>
                <a:lnTo>
                  <a:pt x="369" y="369"/>
                </a:lnTo>
                <a:lnTo>
                  <a:pt x="372" y="367"/>
                </a:lnTo>
                <a:lnTo>
                  <a:pt x="372" y="367"/>
                </a:lnTo>
                <a:lnTo>
                  <a:pt x="372" y="364"/>
                </a:lnTo>
                <a:lnTo>
                  <a:pt x="370" y="361"/>
                </a:lnTo>
                <a:lnTo>
                  <a:pt x="367" y="356"/>
                </a:lnTo>
                <a:lnTo>
                  <a:pt x="367" y="356"/>
                </a:lnTo>
                <a:lnTo>
                  <a:pt x="363" y="356"/>
                </a:lnTo>
                <a:lnTo>
                  <a:pt x="360" y="356"/>
                </a:lnTo>
                <a:lnTo>
                  <a:pt x="358" y="356"/>
                </a:lnTo>
                <a:lnTo>
                  <a:pt x="358" y="356"/>
                </a:lnTo>
                <a:close/>
                <a:moveTo>
                  <a:pt x="607" y="364"/>
                </a:moveTo>
                <a:lnTo>
                  <a:pt x="607" y="364"/>
                </a:lnTo>
                <a:lnTo>
                  <a:pt x="608" y="363"/>
                </a:lnTo>
                <a:lnTo>
                  <a:pt x="608" y="359"/>
                </a:lnTo>
                <a:lnTo>
                  <a:pt x="608" y="358"/>
                </a:lnTo>
                <a:lnTo>
                  <a:pt x="607" y="355"/>
                </a:lnTo>
                <a:lnTo>
                  <a:pt x="607" y="355"/>
                </a:lnTo>
                <a:lnTo>
                  <a:pt x="607" y="359"/>
                </a:lnTo>
                <a:lnTo>
                  <a:pt x="607" y="364"/>
                </a:lnTo>
                <a:lnTo>
                  <a:pt x="607" y="364"/>
                </a:lnTo>
                <a:close/>
                <a:moveTo>
                  <a:pt x="351" y="369"/>
                </a:moveTo>
                <a:lnTo>
                  <a:pt x="351" y="369"/>
                </a:lnTo>
                <a:lnTo>
                  <a:pt x="355" y="369"/>
                </a:lnTo>
                <a:lnTo>
                  <a:pt x="360" y="367"/>
                </a:lnTo>
                <a:lnTo>
                  <a:pt x="360" y="367"/>
                </a:lnTo>
                <a:lnTo>
                  <a:pt x="358" y="364"/>
                </a:lnTo>
                <a:lnTo>
                  <a:pt x="357" y="363"/>
                </a:lnTo>
                <a:lnTo>
                  <a:pt x="354" y="356"/>
                </a:lnTo>
                <a:lnTo>
                  <a:pt x="354" y="356"/>
                </a:lnTo>
                <a:lnTo>
                  <a:pt x="349" y="356"/>
                </a:lnTo>
                <a:lnTo>
                  <a:pt x="348" y="356"/>
                </a:lnTo>
                <a:lnTo>
                  <a:pt x="346" y="358"/>
                </a:lnTo>
                <a:lnTo>
                  <a:pt x="346" y="359"/>
                </a:lnTo>
                <a:lnTo>
                  <a:pt x="348" y="364"/>
                </a:lnTo>
                <a:lnTo>
                  <a:pt x="351" y="369"/>
                </a:lnTo>
                <a:lnTo>
                  <a:pt x="351" y="369"/>
                </a:lnTo>
                <a:close/>
                <a:moveTo>
                  <a:pt x="378" y="361"/>
                </a:moveTo>
                <a:lnTo>
                  <a:pt x="378" y="361"/>
                </a:lnTo>
                <a:lnTo>
                  <a:pt x="378" y="358"/>
                </a:lnTo>
                <a:lnTo>
                  <a:pt x="377" y="356"/>
                </a:lnTo>
                <a:lnTo>
                  <a:pt x="377" y="356"/>
                </a:lnTo>
                <a:lnTo>
                  <a:pt x="377" y="359"/>
                </a:lnTo>
                <a:lnTo>
                  <a:pt x="378" y="361"/>
                </a:lnTo>
                <a:lnTo>
                  <a:pt x="378" y="361"/>
                </a:lnTo>
                <a:close/>
                <a:moveTo>
                  <a:pt x="398" y="359"/>
                </a:moveTo>
                <a:lnTo>
                  <a:pt x="398" y="359"/>
                </a:lnTo>
                <a:lnTo>
                  <a:pt x="396" y="361"/>
                </a:lnTo>
                <a:lnTo>
                  <a:pt x="396" y="363"/>
                </a:lnTo>
                <a:lnTo>
                  <a:pt x="399" y="367"/>
                </a:lnTo>
                <a:lnTo>
                  <a:pt x="399" y="367"/>
                </a:lnTo>
                <a:lnTo>
                  <a:pt x="404" y="367"/>
                </a:lnTo>
                <a:lnTo>
                  <a:pt x="404" y="367"/>
                </a:lnTo>
                <a:lnTo>
                  <a:pt x="402" y="364"/>
                </a:lnTo>
                <a:lnTo>
                  <a:pt x="402" y="363"/>
                </a:lnTo>
                <a:lnTo>
                  <a:pt x="399" y="361"/>
                </a:lnTo>
                <a:lnTo>
                  <a:pt x="399" y="361"/>
                </a:lnTo>
                <a:lnTo>
                  <a:pt x="399" y="359"/>
                </a:lnTo>
                <a:lnTo>
                  <a:pt x="398" y="358"/>
                </a:lnTo>
                <a:lnTo>
                  <a:pt x="395" y="356"/>
                </a:lnTo>
                <a:lnTo>
                  <a:pt x="395" y="356"/>
                </a:lnTo>
                <a:lnTo>
                  <a:pt x="395" y="358"/>
                </a:lnTo>
                <a:lnTo>
                  <a:pt x="396" y="358"/>
                </a:lnTo>
                <a:lnTo>
                  <a:pt x="398" y="359"/>
                </a:lnTo>
                <a:lnTo>
                  <a:pt x="398" y="359"/>
                </a:lnTo>
                <a:close/>
                <a:moveTo>
                  <a:pt x="500" y="358"/>
                </a:moveTo>
                <a:lnTo>
                  <a:pt x="500" y="358"/>
                </a:lnTo>
                <a:lnTo>
                  <a:pt x="505" y="358"/>
                </a:lnTo>
                <a:lnTo>
                  <a:pt x="505" y="358"/>
                </a:lnTo>
                <a:lnTo>
                  <a:pt x="505" y="358"/>
                </a:lnTo>
                <a:lnTo>
                  <a:pt x="503" y="356"/>
                </a:lnTo>
                <a:lnTo>
                  <a:pt x="502" y="356"/>
                </a:lnTo>
                <a:lnTo>
                  <a:pt x="502" y="356"/>
                </a:lnTo>
                <a:lnTo>
                  <a:pt x="500" y="358"/>
                </a:lnTo>
                <a:lnTo>
                  <a:pt x="500" y="358"/>
                </a:lnTo>
                <a:close/>
                <a:moveTo>
                  <a:pt x="651" y="364"/>
                </a:moveTo>
                <a:lnTo>
                  <a:pt x="651" y="364"/>
                </a:lnTo>
                <a:lnTo>
                  <a:pt x="651" y="359"/>
                </a:lnTo>
                <a:lnTo>
                  <a:pt x="651" y="358"/>
                </a:lnTo>
                <a:lnTo>
                  <a:pt x="651" y="356"/>
                </a:lnTo>
                <a:lnTo>
                  <a:pt x="651" y="356"/>
                </a:lnTo>
                <a:lnTo>
                  <a:pt x="649" y="361"/>
                </a:lnTo>
                <a:lnTo>
                  <a:pt x="651" y="364"/>
                </a:lnTo>
                <a:lnTo>
                  <a:pt x="651" y="364"/>
                </a:lnTo>
                <a:close/>
                <a:moveTo>
                  <a:pt x="659" y="370"/>
                </a:moveTo>
                <a:lnTo>
                  <a:pt x="659" y="370"/>
                </a:lnTo>
                <a:lnTo>
                  <a:pt x="657" y="369"/>
                </a:lnTo>
                <a:lnTo>
                  <a:pt x="656" y="366"/>
                </a:lnTo>
                <a:lnTo>
                  <a:pt x="656" y="366"/>
                </a:lnTo>
                <a:lnTo>
                  <a:pt x="654" y="378"/>
                </a:lnTo>
                <a:lnTo>
                  <a:pt x="654" y="390"/>
                </a:lnTo>
                <a:lnTo>
                  <a:pt x="653" y="404"/>
                </a:lnTo>
                <a:lnTo>
                  <a:pt x="654" y="416"/>
                </a:lnTo>
                <a:lnTo>
                  <a:pt x="654" y="416"/>
                </a:lnTo>
                <a:lnTo>
                  <a:pt x="660" y="413"/>
                </a:lnTo>
                <a:lnTo>
                  <a:pt x="662" y="407"/>
                </a:lnTo>
                <a:lnTo>
                  <a:pt x="665" y="399"/>
                </a:lnTo>
                <a:lnTo>
                  <a:pt x="665" y="391"/>
                </a:lnTo>
                <a:lnTo>
                  <a:pt x="665" y="375"/>
                </a:lnTo>
                <a:lnTo>
                  <a:pt x="665" y="367"/>
                </a:lnTo>
                <a:lnTo>
                  <a:pt x="666" y="361"/>
                </a:lnTo>
                <a:lnTo>
                  <a:pt x="666" y="361"/>
                </a:lnTo>
                <a:lnTo>
                  <a:pt x="666" y="359"/>
                </a:lnTo>
                <a:lnTo>
                  <a:pt x="665" y="359"/>
                </a:lnTo>
                <a:lnTo>
                  <a:pt x="665" y="356"/>
                </a:lnTo>
                <a:lnTo>
                  <a:pt x="665" y="356"/>
                </a:lnTo>
                <a:lnTo>
                  <a:pt x="663" y="366"/>
                </a:lnTo>
                <a:lnTo>
                  <a:pt x="662" y="369"/>
                </a:lnTo>
                <a:lnTo>
                  <a:pt x="659" y="370"/>
                </a:lnTo>
                <a:lnTo>
                  <a:pt x="659" y="370"/>
                </a:lnTo>
                <a:close/>
                <a:moveTo>
                  <a:pt x="105" y="425"/>
                </a:moveTo>
                <a:lnTo>
                  <a:pt x="105" y="425"/>
                </a:lnTo>
                <a:lnTo>
                  <a:pt x="105" y="387"/>
                </a:lnTo>
                <a:lnTo>
                  <a:pt x="105" y="372"/>
                </a:lnTo>
                <a:lnTo>
                  <a:pt x="104" y="358"/>
                </a:lnTo>
                <a:lnTo>
                  <a:pt x="104" y="358"/>
                </a:lnTo>
                <a:lnTo>
                  <a:pt x="99" y="364"/>
                </a:lnTo>
                <a:lnTo>
                  <a:pt x="96" y="373"/>
                </a:lnTo>
                <a:lnTo>
                  <a:pt x="94" y="382"/>
                </a:lnTo>
                <a:lnTo>
                  <a:pt x="94" y="391"/>
                </a:lnTo>
                <a:lnTo>
                  <a:pt x="96" y="401"/>
                </a:lnTo>
                <a:lnTo>
                  <a:pt x="98" y="410"/>
                </a:lnTo>
                <a:lnTo>
                  <a:pt x="101" y="417"/>
                </a:lnTo>
                <a:lnTo>
                  <a:pt x="105" y="425"/>
                </a:lnTo>
                <a:lnTo>
                  <a:pt x="105" y="425"/>
                </a:lnTo>
                <a:close/>
                <a:moveTo>
                  <a:pt x="329" y="369"/>
                </a:moveTo>
                <a:lnTo>
                  <a:pt x="329" y="369"/>
                </a:lnTo>
                <a:lnTo>
                  <a:pt x="331" y="363"/>
                </a:lnTo>
                <a:lnTo>
                  <a:pt x="329" y="359"/>
                </a:lnTo>
                <a:lnTo>
                  <a:pt x="326" y="358"/>
                </a:lnTo>
                <a:lnTo>
                  <a:pt x="326" y="358"/>
                </a:lnTo>
                <a:lnTo>
                  <a:pt x="326" y="361"/>
                </a:lnTo>
                <a:lnTo>
                  <a:pt x="325" y="364"/>
                </a:lnTo>
                <a:lnTo>
                  <a:pt x="326" y="367"/>
                </a:lnTo>
                <a:lnTo>
                  <a:pt x="329" y="369"/>
                </a:lnTo>
                <a:lnTo>
                  <a:pt x="329" y="369"/>
                </a:lnTo>
                <a:close/>
                <a:moveTo>
                  <a:pt x="75" y="370"/>
                </a:moveTo>
                <a:lnTo>
                  <a:pt x="75" y="370"/>
                </a:lnTo>
                <a:lnTo>
                  <a:pt x="75" y="367"/>
                </a:lnTo>
                <a:lnTo>
                  <a:pt x="75" y="364"/>
                </a:lnTo>
                <a:lnTo>
                  <a:pt x="73" y="358"/>
                </a:lnTo>
                <a:lnTo>
                  <a:pt x="73" y="358"/>
                </a:lnTo>
                <a:lnTo>
                  <a:pt x="72" y="364"/>
                </a:lnTo>
                <a:lnTo>
                  <a:pt x="73" y="367"/>
                </a:lnTo>
                <a:lnTo>
                  <a:pt x="75" y="370"/>
                </a:lnTo>
                <a:lnTo>
                  <a:pt x="75" y="370"/>
                </a:lnTo>
                <a:close/>
                <a:moveTo>
                  <a:pt x="256" y="359"/>
                </a:moveTo>
                <a:lnTo>
                  <a:pt x="256" y="359"/>
                </a:lnTo>
                <a:lnTo>
                  <a:pt x="258" y="361"/>
                </a:lnTo>
                <a:lnTo>
                  <a:pt x="261" y="361"/>
                </a:lnTo>
                <a:lnTo>
                  <a:pt x="264" y="361"/>
                </a:lnTo>
                <a:lnTo>
                  <a:pt x="265" y="361"/>
                </a:lnTo>
                <a:lnTo>
                  <a:pt x="265" y="361"/>
                </a:lnTo>
                <a:lnTo>
                  <a:pt x="265" y="359"/>
                </a:lnTo>
                <a:lnTo>
                  <a:pt x="262" y="359"/>
                </a:lnTo>
                <a:lnTo>
                  <a:pt x="259" y="359"/>
                </a:lnTo>
                <a:lnTo>
                  <a:pt x="256" y="359"/>
                </a:lnTo>
                <a:lnTo>
                  <a:pt x="256" y="359"/>
                </a:lnTo>
                <a:close/>
                <a:moveTo>
                  <a:pt x="311" y="359"/>
                </a:moveTo>
                <a:lnTo>
                  <a:pt x="311" y="359"/>
                </a:lnTo>
                <a:lnTo>
                  <a:pt x="312" y="364"/>
                </a:lnTo>
                <a:lnTo>
                  <a:pt x="312" y="367"/>
                </a:lnTo>
                <a:lnTo>
                  <a:pt x="314" y="367"/>
                </a:lnTo>
                <a:lnTo>
                  <a:pt x="314" y="367"/>
                </a:lnTo>
                <a:lnTo>
                  <a:pt x="317" y="364"/>
                </a:lnTo>
                <a:lnTo>
                  <a:pt x="319" y="359"/>
                </a:lnTo>
                <a:lnTo>
                  <a:pt x="319" y="359"/>
                </a:lnTo>
                <a:lnTo>
                  <a:pt x="314" y="358"/>
                </a:lnTo>
                <a:lnTo>
                  <a:pt x="311" y="359"/>
                </a:lnTo>
                <a:lnTo>
                  <a:pt x="311" y="359"/>
                </a:lnTo>
                <a:close/>
                <a:moveTo>
                  <a:pt x="303" y="361"/>
                </a:moveTo>
                <a:lnTo>
                  <a:pt x="303" y="361"/>
                </a:lnTo>
                <a:lnTo>
                  <a:pt x="303" y="364"/>
                </a:lnTo>
                <a:lnTo>
                  <a:pt x="305" y="367"/>
                </a:lnTo>
                <a:lnTo>
                  <a:pt x="305" y="367"/>
                </a:lnTo>
                <a:lnTo>
                  <a:pt x="306" y="367"/>
                </a:lnTo>
                <a:lnTo>
                  <a:pt x="306" y="367"/>
                </a:lnTo>
                <a:lnTo>
                  <a:pt x="308" y="366"/>
                </a:lnTo>
                <a:lnTo>
                  <a:pt x="306" y="364"/>
                </a:lnTo>
                <a:lnTo>
                  <a:pt x="306" y="363"/>
                </a:lnTo>
                <a:lnTo>
                  <a:pt x="306" y="359"/>
                </a:lnTo>
                <a:lnTo>
                  <a:pt x="306" y="359"/>
                </a:lnTo>
                <a:lnTo>
                  <a:pt x="303" y="361"/>
                </a:lnTo>
                <a:lnTo>
                  <a:pt x="303" y="361"/>
                </a:lnTo>
                <a:close/>
                <a:moveTo>
                  <a:pt x="386" y="367"/>
                </a:moveTo>
                <a:lnTo>
                  <a:pt x="386" y="367"/>
                </a:lnTo>
                <a:lnTo>
                  <a:pt x="389" y="367"/>
                </a:lnTo>
                <a:lnTo>
                  <a:pt x="392" y="367"/>
                </a:lnTo>
                <a:lnTo>
                  <a:pt x="392" y="367"/>
                </a:lnTo>
                <a:lnTo>
                  <a:pt x="390" y="363"/>
                </a:lnTo>
                <a:lnTo>
                  <a:pt x="389" y="361"/>
                </a:lnTo>
                <a:lnTo>
                  <a:pt x="387" y="361"/>
                </a:lnTo>
                <a:lnTo>
                  <a:pt x="387" y="361"/>
                </a:lnTo>
                <a:lnTo>
                  <a:pt x="386" y="364"/>
                </a:lnTo>
                <a:lnTo>
                  <a:pt x="386" y="367"/>
                </a:lnTo>
                <a:lnTo>
                  <a:pt x="386" y="367"/>
                </a:lnTo>
                <a:close/>
                <a:moveTo>
                  <a:pt x="720" y="378"/>
                </a:moveTo>
                <a:lnTo>
                  <a:pt x="720" y="378"/>
                </a:lnTo>
                <a:lnTo>
                  <a:pt x="721" y="379"/>
                </a:lnTo>
                <a:lnTo>
                  <a:pt x="721" y="382"/>
                </a:lnTo>
                <a:lnTo>
                  <a:pt x="721" y="382"/>
                </a:lnTo>
                <a:lnTo>
                  <a:pt x="726" y="381"/>
                </a:lnTo>
                <a:lnTo>
                  <a:pt x="726" y="381"/>
                </a:lnTo>
                <a:lnTo>
                  <a:pt x="726" y="369"/>
                </a:lnTo>
                <a:lnTo>
                  <a:pt x="724" y="364"/>
                </a:lnTo>
                <a:lnTo>
                  <a:pt x="721" y="361"/>
                </a:lnTo>
                <a:lnTo>
                  <a:pt x="721" y="361"/>
                </a:lnTo>
                <a:lnTo>
                  <a:pt x="720" y="378"/>
                </a:lnTo>
                <a:lnTo>
                  <a:pt x="720" y="378"/>
                </a:lnTo>
                <a:close/>
                <a:moveTo>
                  <a:pt x="252" y="361"/>
                </a:moveTo>
                <a:lnTo>
                  <a:pt x="252" y="361"/>
                </a:lnTo>
                <a:lnTo>
                  <a:pt x="250" y="363"/>
                </a:lnTo>
                <a:lnTo>
                  <a:pt x="250" y="364"/>
                </a:lnTo>
                <a:lnTo>
                  <a:pt x="250" y="364"/>
                </a:lnTo>
                <a:lnTo>
                  <a:pt x="252" y="364"/>
                </a:lnTo>
                <a:lnTo>
                  <a:pt x="252" y="361"/>
                </a:lnTo>
                <a:lnTo>
                  <a:pt x="252" y="361"/>
                </a:lnTo>
                <a:close/>
                <a:moveTo>
                  <a:pt x="296" y="367"/>
                </a:moveTo>
                <a:lnTo>
                  <a:pt x="296" y="367"/>
                </a:lnTo>
                <a:lnTo>
                  <a:pt x="296" y="366"/>
                </a:lnTo>
                <a:lnTo>
                  <a:pt x="296" y="363"/>
                </a:lnTo>
                <a:lnTo>
                  <a:pt x="296" y="363"/>
                </a:lnTo>
                <a:lnTo>
                  <a:pt x="296" y="363"/>
                </a:lnTo>
                <a:lnTo>
                  <a:pt x="294" y="363"/>
                </a:lnTo>
                <a:lnTo>
                  <a:pt x="294" y="361"/>
                </a:lnTo>
                <a:lnTo>
                  <a:pt x="293" y="361"/>
                </a:lnTo>
                <a:lnTo>
                  <a:pt x="293" y="361"/>
                </a:lnTo>
                <a:lnTo>
                  <a:pt x="293" y="366"/>
                </a:lnTo>
                <a:lnTo>
                  <a:pt x="294" y="367"/>
                </a:lnTo>
                <a:lnTo>
                  <a:pt x="296" y="367"/>
                </a:lnTo>
                <a:lnTo>
                  <a:pt x="296" y="367"/>
                </a:lnTo>
                <a:close/>
                <a:moveTo>
                  <a:pt x="418" y="366"/>
                </a:moveTo>
                <a:lnTo>
                  <a:pt x="418" y="366"/>
                </a:lnTo>
                <a:lnTo>
                  <a:pt x="419" y="364"/>
                </a:lnTo>
                <a:lnTo>
                  <a:pt x="421" y="363"/>
                </a:lnTo>
                <a:lnTo>
                  <a:pt x="421" y="363"/>
                </a:lnTo>
                <a:lnTo>
                  <a:pt x="418" y="361"/>
                </a:lnTo>
                <a:lnTo>
                  <a:pt x="416" y="361"/>
                </a:lnTo>
                <a:lnTo>
                  <a:pt x="416" y="361"/>
                </a:lnTo>
                <a:lnTo>
                  <a:pt x="418" y="366"/>
                </a:lnTo>
                <a:lnTo>
                  <a:pt x="418" y="366"/>
                </a:lnTo>
                <a:close/>
                <a:moveTo>
                  <a:pt x="444" y="361"/>
                </a:moveTo>
                <a:lnTo>
                  <a:pt x="444" y="361"/>
                </a:lnTo>
                <a:lnTo>
                  <a:pt x="439" y="361"/>
                </a:lnTo>
                <a:lnTo>
                  <a:pt x="439" y="361"/>
                </a:lnTo>
                <a:lnTo>
                  <a:pt x="439" y="364"/>
                </a:lnTo>
                <a:lnTo>
                  <a:pt x="441" y="364"/>
                </a:lnTo>
                <a:lnTo>
                  <a:pt x="444" y="364"/>
                </a:lnTo>
                <a:lnTo>
                  <a:pt x="444" y="361"/>
                </a:lnTo>
                <a:lnTo>
                  <a:pt x="444" y="361"/>
                </a:lnTo>
                <a:close/>
                <a:moveTo>
                  <a:pt x="280" y="364"/>
                </a:moveTo>
                <a:lnTo>
                  <a:pt x="280" y="364"/>
                </a:lnTo>
                <a:lnTo>
                  <a:pt x="284" y="364"/>
                </a:lnTo>
                <a:lnTo>
                  <a:pt x="285" y="364"/>
                </a:lnTo>
                <a:lnTo>
                  <a:pt x="285" y="363"/>
                </a:lnTo>
                <a:lnTo>
                  <a:pt x="285" y="363"/>
                </a:lnTo>
                <a:lnTo>
                  <a:pt x="282" y="363"/>
                </a:lnTo>
                <a:lnTo>
                  <a:pt x="280" y="364"/>
                </a:lnTo>
                <a:lnTo>
                  <a:pt x="280" y="364"/>
                </a:lnTo>
                <a:close/>
                <a:moveTo>
                  <a:pt x="236" y="364"/>
                </a:moveTo>
                <a:lnTo>
                  <a:pt x="236" y="364"/>
                </a:lnTo>
                <a:lnTo>
                  <a:pt x="238" y="366"/>
                </a:lnTo>
                <a:lnTo>
                  <a:pt x="238" y="366"/>
                </a:lnTo>
                <a:lnTo>
                  <a:pt x="238" y="366"/>
                </a:lnTo>
                <a:lnTo>
                  <a:pt x="239" y="364"/>
                </a:lnTo>
                <a:lnTo>
                  <a:pt x="241" y="364"/>
                </a:lnTo>
                <a:lnTo>
                  <a:pt x="241" y="364"/>
                </a:lnTo>
                <a:lnTo>
                  <a:pt x="239" y="363"/>
                </a:lnTo>
                <a:lnTo>
                  <a:pt x="236" y="364"/>
                </a:lnTo>
                <a:lnTo>
                  <a:pt x="236" y="364"/>
                </a:lnTo>
                <a:close/>
                <a:moveTo>
                  <a:pt x="495" y="364"/>
                </a:moveTo>
                <a:lnTo>
                  <a:pt x="495" y="364"/>
                </a:lnTo>
                <a:lnTo>
                  <a:pt x="495" y="364"/>
                </a:lnTo>
                <a:lnTo>
                  <a:pt x="499" y="366"/>
                </a:lnTo>
                <a:lnTo>
                  <a:pt x="500" y="364"/>
                </a:lnTo>
                <a:lnTo>
                  <a:pt x="502" y="364"/>
                </a:lnTo>
                <a:lnTo>
                  <a:pt x="502" y="364"/>
                </a:lnTo>
                <a:lnTo>
                  <a:pt x="499" y="363"/>
                </a:lnTo>
                <a:lnTo>
                  <a:pt x="495" y="364"/>
                </a:lnTo>
                <a:lnTo>
                  <a:pt x="495" y="364"/>
                </a:lnTo>
                <a:close/>
                <a:moveTo>
                  <a:pt x="531" y="372"/>
                </a:moveTo>
                <a:lnTo>
                  <a:pt x="531" y="372"/>
                </a:lnTo>
                <a:lnTo>
                  <a:pt x="538" y="373"/>
                </a:lnTo>
                <a:lnTo>
                  <a:pt x="538" y="373"/>
                </a:lnTo>
                <a:lnTo>
                  <a:pt x="540" y="369"/>
                </a:lnTo>
                <a:lnTo>
                  <a:pt x="538" y="364"/>
                </a:lnTo>
                <a:lnTo>
                  <a:pt x="538" y="364"/>
                </a:lnTo>
                <a:lnTo>
                  <a:pt x="537" y="364"/>
                </a:lnTo>
                <a:lnTo>
                  <a:pt x="534" y="364"/>
                </a:lnTo>
                <a:lnTo>
                  <a:pt x="532" y="363"/>
                </a:lnTo>
                <a:lnTo>
                  <a:pt x="531" y="363"/>
                </a:lnTo>
                <a:lnTo>
                  <a:pt x="531" y="363"/>
                </a:lnTo>
                <a:lnTo>
                  <a:pt x="529" y="367"/>
                </a:lnTo>
                <a:lnTo>
                  <a:pt x="531" y="372"/>
                </a:lnTo>
                <a:lnTo>
                  <a:pt x="531" y="372"/>
                </a:lnTo>
                <a:close/>
                <a:moveTo>
                  <a:pt x="590" y="370"/>
                </a:moveTo>
                <a:lnTo>
                  <a:pt x="590" y="370"/>
                </a:lnTo>
                <a:lnTo>
                  <a:pt x="592" y="370"/>
                </a:lnTo>
                <a:lnTo>
                  <a:pt x="592" y="370"/>
                </a:lnTo>
                <a:lnTo>
                  <a:pt x="593" y="369"/>
                </a:lnTo>
                <a:lnTo>
                  <a:pt x="593" y="367"/>
                </a:lnTo>
                <a:lnTo>
                  <a:pt x="593" y="364"/>
                </a:lnTo>
                <a:lnTo>
                  <a:pt x="592" y="363"/>
                </a:lnTo>
                <a:lnTo>
                  <a:pt x="592" y="363"/>
                </a:lnTo>
                <a:lnTo>
                  <a:pt x="590" y="367"/>
                </a:lnTo>
                <a:lnTo>
                  <a:pt x="590" y="369"/>
                </a:lnTo>
                <a:lnTo>
                  <a:pt x="590" y="370"/>
                </a:lnTo>
                <a:lnTo>
                  <a:pt x="590" y="370"/>
                </a:lnTo>
                <a:close/>
                <a:moveTo>
                  <a:pt x="224" y="366"/>
                </a:moveTo>
                <a:lnTo>
                  <a:pt x="224" y="366"/>
                </a:lnTo>
                <a:lnTo>
                  <a:pt x="229" y="366"/>
                </a:lnTo>
                <a:lnTo>
                  <a:pt x="230" y="366"/>
                </a:lnTo>
                <a:lnTo>
                  <a:pt x="232" y="364"/>
                </a:lnTo>
                <a:lnTo>
                  <a:pt x="232" y="364"/>
                </a:lnTo>
                <a:lnTo>
                  <a:pt x="229" y="364"/>
                </a:lnTo>
                <a:lnTo>
                  <a:pt x="227" y="364"/>
                </a:lnTo>
                <a:lnTo>
                  <a:pt x="226" y="364"/>
                </a:lnTo>
                <a:lnTo>
                  <a:pt x="226" y="364"/>
                </a:lnTo>
                <a:lnTo>
                  <a:pt x="226" y="364"/>
                </a:lnTo>
                <a:lnTo>
                  <a:pt x="224" y="364"/>
                </a:lnTo>
                <a:lnTo>
                  <a:pt x="224" y="366"/>
                </a:lnTo>
                <a:lnTo>
                  <a:pt x="224" y="366"/>
                </a:lnTo>
                <a:lnTo>
                  <a:pt x="224" y="366"/>
                </a:lnTo>
                <a:close/>
                <a:moveTo>
                  <a:pt x="517" y="369"/>
                </a:moveTo>
                <a:lnTo>
                  <a:pt x="517" y="369"/>
                </a:lnTo>
                <a:lnTo>
                  <a:pt x="517" y="367"/>
                </a:lnTo>
                <a:lnTo>
                  <a:pt x="517" y="366"/>
                </a:lnTo>
                <a:lnTo>
                  <a:pt x="517" y="364"/>
                </a:lnTo>
                <a:lnTo>
                  <a:pt x="517" y="364"/>
                </a:lnTo>
                <a:lnTo>
                  <a:pt x="514" y="364"/>
                </a:lnTo>
                <a:lnTo>
                  <a:pt x="514" y="366"/>
                </a:lnTo>
                <a:lnTo>
                  <a:pt x="514" y="366"/>
                </a:lnTo>
                <a:lnTo>
                  <a:pt x="515" y="369"/>
                </a:lnTo>
                <a:lnTo>
                  <a:pt x="517" y="369"/>
                </a:lnTo>
                <a:lnTo>
                  <a:pt x="517" y="369"/>
                </a:lnTo>
                <a:lnTo>
                  <a:pt x="517" y="369"/>
                </a:lnTo>
                <a:close/>
                <a:moveTo>
                  <a:pt x="262" y="366"/>
                </a:moveTo>
                <a:lnTo>
                  <a:pt x="262" y="366"/>
                </a:lnTo>
                <a:lnTo>
                  <a:pt x="268" y="367"/>
                </a:lnTo>
                <a:lnTo>
                  <a:pt x="274" y="366"/>
                </a:lnTo>
                <a:lnTo>
                  <a:pt x="274" y="366"/>
                </a:lnTo>
                <a:lnTo>
                  <a:pt x="273" y="364"/>
                </a:lnTo>
                <a:lnTo>
                  <a:pt x="268" y="364"/>
                </a:lnTo>
                <a:lnTo>
                  <a:pt x="262" y="366"/>
                </a:lnTo>
                <a:lnTo>
                  <a:pt x="262" y="366"/>
                </a:lnTo>
                <a:close/>
                <a:moveTo>
                  <a:pt x="750" y="404"/>
                </a:moveTo>
                <a:lnTo>
                  <a:pt x="750" y="404"/>
                </a:lnTo>
                <a:lnTo>
                  <a:pt x="753" y="395"/>
                </a:lnTo>
                <a:lnTo>
                  <a:pt x="755" y="385"/>
                </a:lnTo>
                <a:lnTo>
                  <a:pt x="755" y="375"/>
                </a:lnTo>
                <a:lnTo>
                  <a:pt x="752" y="366"/>
                </a:lnTo>
                <a:lnTo>
                  <a:pt x="752" y="366"/>
                </a:lnTo>
                <a:lnTo>
                  <a:pt x="750" y="384"/>
                </a:lnTo>
                <a:lnTo>
                  <a:pt x="750" y="393"/>
                </a:lnTo>
                <a:lnTo>
                  <a:pt x="750" y="404"/>
                </a:lnTo>
                <a:lnTo>
                  <a:pt x="750" y="40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6" y="372"/>
                </a:lnTo>
                <a:lnTo>
                  <a:pt x="136" y="376"/>
                </a:lnTo>
                <a:lnTo>
                  <a:pt x="136" y="378"/>
                </a:lnTo>
                <a:lnTo>
                  <a:pt x="136" y="378"/>
                </a:lnTo>
                <a:lnTo>
                  <a:pt x="137" y="375"/>
                </a:lnTo>
                <a:lnTo>
                  <a:pt x="140" y="372"/>
                </a:lnTo>
                <a:lnTo>
                  <a:pt x="142" y="369"/>
                </a:lnTo>
                <a:lnTo>
                  <a:pt x="142" y="367"/>
                </a:lnTo>
                <a:lnTo>
                  <a:pt x="140" y="366"/>
                </a:lnTo>
                <a:lnTo>
                  <a:pt x="140" y="366"/>
                </a:lnTo>
                <a:lnTo>
                  <a:pt x="140" y="367"/>
                </a:lnTo>
                <a:lnTo>
                  <a:pt x="137" y="366"/>
                </a:lnTo>
                <a:lnTo>
                  <a:pt x="137" y="366"/>
                </a:lnTo>
                <a:close/>
                <a:moveTo>
                  <a:pt x="473" y="367"/>
                </a:moveTo>
                <a:lnTo>
                  <a:pt x="473" y="367"/>
                </a:lnTo>
                <a:lnTo>
                  <a:pt x="473" y="369"/>
                </a:lnTo>
                <a:lnTo>
                  <a:pt x="473" y="369"/>
                </a:lnTo>
                <a:lnTo>
                  <a:pt x="479" y="370"/>
                </a:lnTo>
                <a:lnTo>
                  <a:pt x="480" y="369"/>
                </a:lnTo>
                <a:lnTo>
                  <a:pt x="480" y="366"/>
                </a:lnTo>
                <a:lnTo>
                  <a:pt x="480" y="366"/>
                </a:lnTo>
                <a:lnTo>
                  <a:pt x="477" y="366"/>
                </a:lnTo>
                <a:lnTo>
                  <a:pt x="473" y="367"/>
                </a:lnTo>
                <a:lnTo>
                  <a:pt x="473" y="367"/>
                </a:lnTo>
                <a:close/>
                <a:moveTo>
                  <a:pt x="543" y="375"/>
                </a:moveTo>
                <a:lnTo>
                  <a:pt x="543" y="375"/>
                </a:lnTo>
                <a:lnTo>
                  <a:pt x="549" y="376"/>
                </a:lnTo>
                <a:lnTo>
                  <a:pt x="549" y="376"/>
                </a:lnTo>
                <a:lnTo>
                  <a:pt x="549" y="369"/>
                </a:lnTo>
                <a:lnTo>
                  <a:pt x="549" y="369"/>
                </a:lnTo>
                <a:lnTo>
                  <a:pt x="546" y="367"/>
                </a:lnTo>
                <a:lnTo>
                  <a:pt x="543" y="366"/>
                </a:lnTo>
                <a:lnTo>
                  <a:pt x="543" y="366"/>
                </a:lnTo>
                <a:lnTo>
                  <a:pt x="543" y="370"/>
                </a:lnTo>
                <a:lnTo>
                  <a:pt x="543" y="375"/>
                </a:lnTo>
                <a:lnTo>
                  <a:pt x="543" y="375"/>
                </a:lnTo>
                <a:close/>
                <a:moveTo>
                  <a:pt x="194" y="381"/>
                </a:moveTo>
                <a:lnTo>
                  <a:pt x="194" y="381"/>
                </a:lnTo>
                <a:lnTo>
                  <a:pt x="200" y="375"/>
                </a:lnTo>
                <a:lnTo>
                  <a:pt x="201" y="372"/>
                </a:lnTo>
                <a:lnTo>
                  <a:pt x="201" y="369"/>
                </a:lnTo>
                <a:lnTo>
                  <a:pt x="201" y="369"/>
                </a:lnTo>
                <a:lnTo>
                  <a:pt x="198" y="369"/>
                </a:lnTo>
                <a:lnTo>
                  <a:pt x="197" y="367"/>
                </a:lnTo>
                <a:lnTo>
                  <a:pt x="197" y="367"/>
                </a:lnTo>
                <a:lnTo>
                  <a:pt x="194" y="375"/>
                </a:lnTo>
                <a:lnTo>
                  <a:pt x="192" y="378"/>
                </a:lnTo>
                <a:lnTo>
                  <a:pt x="194" y="381"/>
                </a:lnTo>
                <a:lnTo>
                  <a:pt x="194" y="381"/>
                </a:lnTo>
                <a:close/>
                <a:moveTo>
                  <a:pt x="564" y="369"/>
                </a:moveTo>
                <a:lnTo>
                  <a:pt x="564" y="369"/>
                </a:lnTo>
                <a:lnTo>
                  <a:pt x="563" y="369"/>
                </a:lnTo>
                <a:lnTo>
                  <a:pt x="561" y="369"/>
                </a:lnTo>
                <a:lnTo>
                  <a:pt x="559" y="367"/>
                </a:lnTo>
                <a:lnTo>
                  <a:pt x="558" y="369"/>
                </a:lnTo>
                <a:lnTo>
                  <a:pt x="558" y="369"/>
                </a:lnTo>
                <a:lnTo>
                  <a:pt x="561" y="370"/>
                </a:lnTo>
                <a:lnTo>
                  <a:pt x="564" y="370"/>
                </a:lnTo>
                <a:lnTo>
                  <a:pt x="564" y="369"/>
                </a:lnTo>
                <a:lnTo>
                  <a:pt x="564" y="369"/>
                </a:lnTo>
                <a:close/>
                <a:moveTo>
                  <a:pt x="168" y="369"/>
                </a:moveTo>
                <a:lnTo>
                  <a:pt x="168" y="369"/>
                </a:lnTo>
                <a:lnTo>
                  <a:pt x="168" y="387"/>
                </a:lnTo>
                <a:lnTo>
                  <a:pt x="168" y="396"/>
                </a:lnTo>
                <a:lnTo>
                  <a:pt x="169" y="405"/>
                </a:lnTo>
                <a:lnTo>
                  <a:pt x="169" y="405"/>
                </a:lnTo>
                <a:lnTo>
                  <a:pt x="175" y="396"/>
                </a:lnTo>
                <a:lnTo>
                  <a:pt x="180" y="388"/>
                </a:lnTo>
                <a:lnTo>
                  <a:pt x="180" y="388"/>
                </a:lnTo>
                <a:lnTo>
                  <a:pt x="178" y="378"/>
                </a:lnTo>
                <a:lnTo>
                  <a:pt x="177" y="369"/>
                </a:lnTo>
                <a:lnTo>
                  <a:pt x="177" y="369"/>
                </a:lnTo>
                <a:lnTo>
                  <a:pt x="172" y="369"/>
                </a:lnTo>
                <a:lnTo>
                  <a:pt x="168" y="369"/>
                </a:lnTo>
                <a:lnTo>
                  <a:pt x="168" y="369"/>
                </a:lnTo>
                <a:close/>
                <a:moveTo>
                  <a:pt x="184" y="382"/>
                </a:moveTo>
                <a:lnTo>
                  <a:pt x="184" y="382"/>
                </a:lnTo>
                <a:lnTo>
                  <a:pt x="186" y="375"/>
                </a:lnTo>
                <a:lnTo>
                  <a:pt x="184" y="372"/>
                </a:lnTo>
                <a:lnTo>
                  <a:pt x="183" y="369"/>
                </a:lnTo>
                <a:lnTo>
                  <a:pt x="183" y="369"/>
                </a:lnTo>
                <a:lnTo>
                  <a:pt x="183" y="375"/>
                </a:lnTo>
                <a:lnTo>
                  <a:pt x="183" y="379"/>
                </a:lnTo>
                <a:lnTo>
                  <a:pt x="184" y="382"/>
                </a:lnTo>
                <a:lnTo>
                  <a:pt x="184" y="382"/>
                </a:lnTo>
                <a:close/>
                <a:moveTo>
                  <a:pt x="136" y="387"/>
                </a:moveTo>
                <a:lnTo>
                  <a:pt x="136" y="387"/>
                </a:lnTo>
                <a:lnTo>
                  <a:pt x="136" y="396"/>
                </a:lnTo>
                <a:lnTo>
                  <a:pt x="137" y="405"/>
                </a:lnTo>
                <a:lnTo>
                  <a:pt x="139" y="414"/>
                </a:lnTo>
                <a:lnTo>
                  <a:pt x="140" y="425"/>
                </a:lnTo>
                <a:lnTo>
                  <a:pt x="140" y="425"/>
                </a:lnTo>
                <a:lnTo>
                  <a:pt x="145" y="424"/>
                </a:lnTo>
                <a:lnTo>
                  <a:pt x="149" y="424"/>
                </a:lnTo>
                <a:lnTo>
                  <a:pt x="149" y="424"/>
                </a:lnTo>
                <a:lnTo>
                  <a:pt x="149" y="398"/>
                </a:lnTo>
                <a:lnTo>
                  <a:pt x="148" y="370"/>
                </a:lnTo>
                <a:lnTo>
                  <a:pt x="148" y="370"/>
                </a:lnTo>
                <a:lnTo>
                  <a:pt x="146" y="369"/>
                </a:lnTo>
                <a:lnTo>
                  <a:pt x="146" y="369"/>
                </a:lnTo>
                <a:lnTo>
                  <a:pt x="143" y="373"/>
                </a:lnTo>
                <a:lnTo>
                  <a:pt x="140" y="378"/>
                </a:lnTo>
                <a:lnTo>
                  <a:pt x="137" y="382"/>
                </a:lnTo>
                <a:lnTo>
                  <a:pt x="136" y="387"/>
                </a:lnTo>
                <a:lnTo>
                  <a:pt x="136" y="387"/>
                </a:lnTo>
                <a:close/>
                <a:moveTo>
                  <a:pt x="162" y="414"/>
                </a:moveTo>
                <a:lnTo>
                  <a:pt x="162" y="414"/>
                </a:lnTo>
                <a:lnTo>
                  <a:pt x="163" y="411"/>
                </a:lnTo>
                <a:lnTo>
                  <a:pt x="165" y="407"/>
                </a:lnTo>
                <a:lnTo>
                  <a:pt x="163" y="396"/>
                </a:lnTo>
                <a:lnTo>
                  <a:pt x="162" y="385"/>
                </a:lnTo>
                <a:lnTo>
                  <a:pt x="163" y="381"/>
                </a:lnTo>
                <a:lnTo>
                  <a:pt x="163" y="376"/>
                </a:lnTo>
                <a:lnTo>
                  <a:pt x="163" y="376"/>
                </a:lnTo>
                <a:lnTo>
                  <a:pt x="162" y="375"/>
                </a:lnTo>
                <a:lnTo>
                  <a:pt x="162" y="373"/>
                </a:lnTo>
                <a:lnTo>
                  <a:pt x="162" y="369"/>
                </a:lnTo>
                <a:lnTo>
                  <a:pt x="162" y="369"/>
                </a:lnTo>
                <a:lnTo>
                  <a:pt x="159" y="369"/>
                </a:lnTo>
                <a:lnTo>
                  <a:pt x="159" y="369"/>
                </a:lnTo>
                <a:lnTo>
                  <a:pt x="159" y="391"/>
                </a:lnTo>
                <a:lnTo>
                  <a:pt x="162" y="414"/>
                </a:lnTo>
                <a:lnTo>
                  <a:pt x="162" y="414"/>
                </a:lnTo>
                <a:close/>
                <a:moveTo>
                  <a:pt x="431" y="370"/>
                </a:moveTo>
                <a:lnTo>
                  <a:pt x="431" y="370"/>
                </a:lnTo>
                <a:lnTo>
                  <a:pt x="433" y="372"/>
                </a:lnTo>
                <a:lnTo>
                  <a:pt x="434" y="373"/>
                </a:lnTo>
                <a:lnTo>
                  <a:pt x="434" y="373"/>
                </a:lnTo>
                <a:lnTo>
                  <a:pt x="434" y="372"/>
                </a:lnTo>
                <a:lnTo>
                  <a:pt x="434" y="369"/>
                </a:lnTo>
                <a:lnTo>
                  <a:pt x="434" y="369"/>
                </a:lnTo>
                <a:lnTo>
                  <a:pt x="431" y="370"/>
                </a:lnTo>
                <a:lnTo>
                  <a:pt x="431" y="370"/>
                </a:lnTo>
                <a:close/>
                <a:moveTo>
                  <a:pt x="450" y="375"/>
                </a:moveTo>
                <a:lnTo>
                  <a:pt x="450" y="375"/>
                </a:lnTo>
                <a:lnTo>
                  <a:pt x="445" y="370"/>
                </a:lnTo>
                <a:lnTo>
                  <a:pt x="444" y="370"/>
                </a:lnTo>
                <a:lnTo>
                  <a:pt x="441" y="369"/>
                </a:lnTo>
                <a:lnTo>
                  <a:pt x="441" y="369"/>
                </a:lnTo>
                <a:lnTo>
                  <a:pt x="441" y="373"/>
                </a:lnTo>
                <a:lnTo>
                  <a:pt x="442" y="375"/>
                </a:lnTo>
                <a:lnTo>
                  <a:pt x="447" y="376"/>
                </a:lnTo>
                <a:lnTo>
                  <a:pt x="450" y="375"/>
                </a:lnTo>
                <a:lnTo>
                  <a:pt x="450" y="375"/>
                </a:lnTo>
                <a:close/>
                <a:moveTo>
                  <a:pt x="207" y="375"/>
                </a:moveTo>
                <a:lnTo>
                  <a:pt x="207" y="375"/>
                </a:lnTo>
                <a:lnTo>
                  <a:pt x="210" y="375"/>
                </a:lnTo>
                <a:lnTo>
                  <a:pt x="212" y="373"/>
                </a:lnTo>
                <a:lnTo>
                  <a:pt x="212" y="373"/>
                </a:lnTo>
                <a:lnTo>
                  <a:pt x="210" y="372"/>
                </a:lnTo>
                <a:lnTo>
                  <a:pt x="210" y="370"/>
                </a:lnTo>
                <a:lnTo>
                  <a:pt x="210" y="370"/>
                </a:lnTo>
                <a:lnTo>
                  <a:pt x="207" y="370"/>
                </a:lnTo>
                <a:lnTo>
                  <a:pt x="207" y="370"/>
                </a:lnTo>
                <a:lnTo>
                  <a:pt x="207" y="375"/>
                </a:lnTo>
                <a:lnTo>
                  <a:pt x="207" y="375"/>
                </a:lnTo>
                <a:close/>
                <a:moveTo>
                  <a:pt x="491" y="378"/>
                </a:moveTo>
                <a:lnTo>
                  <a:pt x="491" y="378"/>
                </a:lnTo>
                <a:lnTo>
                  <a:pt x="497" y="379"/>
                </a:lnTo>
                <a:lnTo>
                  <a:pt x="502" y="381"/>
                </a:lnTo>
                <a:lnTo>
                  <a:pt x="508" y="381"/>
                </a:lnTo>
                <a:lnTo>
                  <a:pt x="511" y="381"/>
                </a:lnTo>
                <a:lnTo>
                  <a:pt x="512" y="379"/>
                </a:lnTo>
                <a:lnTo>
                  <a:pt x="512" y="379"/>
                </a:lnTo>
                <a:lnTo>
                  <a:pt x="511" y="372"/>
                </a:lnTo>
                <a:lnTo>
                  <a:pt x="511" y="372"/>
                </a:lnTo>
                <a:lnTo>
                  <a:pt x="505" y="372"/>
                </a:lnTo>
                <a:lnTo>
                  <a:pt x="497" y="370"/>
                </a:lnTo>
                <a:lnTo>
                  <a:pt x="494" y="370"/>
                </a:lnTo>
                <a:lnTo>
                  <a:pt x="492" y="372"/>
                </a:lnTo>
                <a:lnTo>
                  <a:pt x="491" y="373"/>
                </a:lnTo>
                <a:lnTo>
                  <a:pt x="491" y="378"/>
                </a:lnTo>
                <a:lnTo>
                  <a:pt x="491" y="378"/>
                </a:lnTo>
                <a:close/>
                <a:moveTo>
                  <a:pt x="261" y="372"/>
                </a:moveTo>
                <a:lnTo>
                  <a:pt x="261" y="372"/>
                </a:lnTo>
                <a:lnTo>
                  <a:pt x="264" y="387"/>
                </a:lnTo>
                <a:lnTo>
                  <a:pt x="264" y="387"/>
                </a:lnTo>
                <a:lnTo>
                  <a:pt x="268" y="384"/>
                </a:lnTo>
                <a:lnTo>
                  <a:pt x="271" y="381"/>
                </a:lnTo>
                <a:lnTo>
                  <a:pt x="276" y="373"/>
                </a:lnTo>
                <a:lnTo>
                  <a:pt x="276" y="373"/>
                </a:lnTo>
                <a:lnTo>
                  <a:pt x="268" y="372"/>
                </a:lnTo>
                <a:lnTo>
                  <a:pt x="261" y="372"/>
                </a:lnTo>
                <a:lnTo>
                  <a:pt x="261" y="372"/>
                </a:lnTo>
                <a:close/>
                <a:moveTo>
                  <a:pt x="404" y="381"/>
                </a:moveTo>
                <a:lnTo>
                  <a:pt x="404" y="381"/>
                </a:lnTo>
                <a:lnTo>
                  <a:pt x="406" y="378"/>
                </a:lnTo>
                <a:lnTo>
                  <a:pt x="406" y="375"/>
                </a:lnTo>
                <a:lnTo>
                  <a:pt x="404" y="372"/>
                </a:lnTo>
                <a:lnTo>
                  <a:pt x="401" y="370"/>
                </a:lnTo>
                <a:lnTo>
                  <a:pt x="401" y="370"/>
                </a:lnTo>
                <a:lnTo>
                  <a:pt x="402" y="376"/>
                </a:lnTo>
                <a:lnTo>
                  <a:pt x="404" y="381"/>
                </a:lnTo>
                <a:lnTo>
                  <a:pt x="404" y="381"/>
                </a:lnTo>
                <a:close/>
                <a:moveTo>
                  <a:pt x="567" y="375"/>
                </a:moveTo>
                <a:lnTo>
                  <a:pt x="567" y="375"/>
                </a:lnTo>
                <a:lnTo>
                  <a:pt x="569" y="375"/>
                </a:lnTo>
                <a:lnTo>
                  <a:pt x="570" y="375"/>
                </a:lnTo>
                <a:lnTo>
                  <a:pt x="570" y="375"/>
                </a:lnTo>
                <a:lnTo>
                  <a:pt x="570" y="373"/>
                </a:lnTo>
                <a:lnTo>
                  <a:pt x="570" y="373"/>
                </a:lnTo>
                <a:lnTo>
                  <a:pt x="572" y="370"/>
                </a:lnTo>
                <a:lnTo>
                  <a:pt x="572" y="370"/>
                </a:lnTo>
                <a:lnTo>
                  <a:pt x="569" y="370"/>
                </a:lnTo>
                <a:lnTo>
                  <a:pt x="569" y="372"/>
                </a:lnTo>
                <a:lnTo>
                  <a:pt x="567" y="375"/>
                </a:lnTo>
                <a:lnTo>
                  <a:pt x="567" y="375"/>
                </a:lnTo>
                <a:close/>
                <a:moveTo>
                  <a:pt x="47" y="411"/>
                </a:moveTo>
                <a:lnTo>
                  <a:pt x="47" y="411"/>
                </a:lnTo>
                <a:lnTo>
                  <a:pt x="44" y="401"/>
                </a:lnTo>
                <a:lnTo>
                  <a:pt x="43" y="390"/>
                </a:lnTo>
                <a:lnTo>
                  <a:pt x="37" y="372"/>
                </a:lnTo>
                <a:lnTo>
                  <a:pt x="37" y="372"/>
                </a:lnTo>
                <a:lnTo>
                  <a:pt x="37" y="382"/>
                </a:lnTo>
                <a:lnTo>
                  <a:pt x="40" y="393"/>
                </a:lnTo>
                <a:lnTo>
                  <a:pt x="47" y="411"/>
                </a:lnTo>
                <a:lnTo>
                  <a:pt x="47" y="411"/>
                </a:lnTo>
                <a:close/>
                <a:moveTo>
                  <a:pt x="64" y="419"/>
                </a:moveTo>
                <a:lnTo>
                  <a:pt x="64" y="419"/>
                </a:lnTo>
                <a:lnTo>
                  <a:pt x="67" y="408"/>
                </a:lnTo>
                <a:lnTo>
                  <a:pt x="67" y="398"/>
                </a:lnTo>
                <a:lnTo>
                  <a:pt x="67" y="385"/>
                </a:lnTo>
                <a:lnTo>
                  <a:pt x="69" y="375"/>
                </a:lnTo>
                <a:lnTo>
                  <a:pt x="69" y="375"/>
                </a:lnTo>
                <a:lnTo>
                  <a:pt x="67" y="372"/>
                </a:lnTo>
                <a:lnTo>
                  <a:pt x="67" y="372"/>
                </a:lnTo>
                <a:lnTo>
                  <a:pt x="65" y="372"/>
                </a:lnTo>
                <a:lnTo>
                  <a:pt x="65" y="372"/>
                </a:lnTo>
                <a:lnTo>
                  <a:pt x="62" y="384"/>
                </a:lnTo>
                <a:lnTo>
                  <a:pt x="61" y="396"/>
                </a:lnTo>
                <a:lnTo>
                  <a:pt x="61" y="408"/>
                </a:lnTo>
                <a:lnTo>
                  <a:pt x="62" y="414"/>
                </a:lnTo>
                <a:lnTo>
                  <a:pt x="64" y="419"/>
                </a:lnTo>
                <a:lnTo>
                  <a:pt x="64" y="419"/>
                </a:lnTo>
                <a:close/>
                <a:moveTo>
                  <a:pt x="247" y="396"/>
                </a:moveTo>
                <a:lnTo>
                  <a:pt x="247" y="396"/>
                </a:lnTo>
                <a:lnTo>
                  <a:pt x="253" y="395"/>
                </a:lnTo>
                <a:lnTo>
                  <a:pt x="253" y="395"/>
                </a:lnTo>
                <a:lnTo>
                  <a:pt x="245" y="372"/>
                </a:lnTo>
                <a:lnTo>
                  <a:pt x="245" y="372"/>
                </a:lnTo>
                <a:lnTo>
                  <a:pt x="244" y="372"/>
                </a:lnTo>
                <a:lnTo>
                  <a:pt x="244" y="372"/>
                </a:lnTo>
                <a:lnTo>
                  <a:pt x="244" y="378"/>
                </a:lnTo>
                <a:lnTo>
                  <a:pt x="244" y="384"/>
                </a:lnTo>
                <a:lnTo>
                  <a:pt x="247" y="396"/>
                </a:lnTo>
                <a:lnTo>
                  <a:pt x="247" y="396"/>
                </a:lnTo>
                <a:close/>
                <a:moveTo>
                  <a:pt x="279" y="378"/>
                </a:moveTo>
                <a:lnTo>
                  <a:pt x="279" y="378"/>
                </a:lnTo>
                <a:lnTo>
                  <a:pt x="280" y="379"/>
                </a:lnTo>
                <a:lnTo>
                  <a:pt x="282" y="384"/>
                </a:lnTo>
                <a:lnTo>
                  <a:pt x="282" y="387"/>
                </a:lnTo>
                <a:lnTo>
                  <a:pt x="284" y="388"/>
                </a:lnTo>
                <a:lnTo>
                  <a:pt x="284" y="388"/>
                </a:lnTo>
                <a:lnTo>
                  <a:pt x="288" y="381"/>
                </a:lnTo>
                <a:lnTo>
                  <a:pt x="290" y="376"/>
                </a:lnTo>
                <a:lnTo>
                  <a:pt x="290" y="372"/>
                </a:lnTo>
                <a:lnTo>
                  <a:pt x="290" y="372"/>
                </a:lnTo>
                <a:lnTo>
                  <a:pt x="285" y="372"/>
                </a:lnTo>
                <a:lnTo>
                  <a:pt x="284" y="372"/>
                </a:lnTo>
                <a:lnTo>
                  <a:pt x="280" y="375"/>
                </a:lnTo>
                <a:lnTo>
                  <a:pt x="279" y="378"/>
                </a:lnTo>
                <a:lnTo>
                  <a:pt x="279" y="378"/>
                </a:lnTo>
                <a:close/>
                <a:moveTo>
                  <a:pt x="575" y="375"/>
                </a:moveTo>
                <a:lnTo>
                  <a:pt x="575" y="375"/>
                </a:lnTo>
                <a:lnTo>
                  <a:pt x="576" y="375"/>
                </a:lnTo>
                <a:lnTo>
                  <a:pt x="578" y="373"/>
                </a:lnTo>
                <a:lnTo>
                  <a:pt x="576" y="372"/>
                </a:lnTo>
                <a:lnTo>
                  <a:pt x="575" y="372"/>
                </a:lnTo>
                <a:lnTo>
                  <a:pt x="575" y="372"/>
                </a:lnTo>
                <a:lnTo>
                  <a:pt x="575" y="375"/>
                </a:lnTo>
                <a:lnTo>
                  <a:pt x="575" y="375"/>
                </a:lnTo>
                <a:close/>
                <a:moveTo>
                  <a:pt x="226" y="375"/>
                </a:moveTo>
                <a:lnTo>
                  <a:pt x="226" y="375"/>
                </a:lnTo>
                <a:lnTo>
                  <a:pt x="226" y="381"/>
                </a:lnTo>
                <a:lnTo>
                  <a:pt x="227" y="387"/>
                </a:lnTo>
                <a:lnTo>
                  <a:pt x="227" y="387"/>
                </a:lnTo>
                <a:lnTo>
                  <a:pt x="230" y="385"/>
                </a:lnTo>
                <a:lnTo>
                  <a:pt x="232" y="382"/>
                </a:lnTo>
                <a:lnTo>
                  <a:pt x="233" y="379"/>
                </a:lnTo>
                <a:lnTo>
                  <a:pt x="236" y="376"/>
                </a:lnTo>
                <a:lnTo>
                  <a:pt x="236" y="376"/>
                </a:lnTo>
                <a:lnTo>
                  <a:pt x="235" y="373"/>
                </a:lnTo>
                <a:lnTo>
                  <a:pt x="232" y="373"/>
                </a:lnTo>
                <a:lnTo>
                  <a:pt x="226" y="375"/>
                </a:lnTo>
                <a:lnTo>
                  <a:pt x="226" y="375"/>
                </a:lnTo>
                <a:close/>
                <a:moveTo>
                  <a:pt x="316" y="373"/>
                </a:moveTo>
                <a:lnTo>
                  <a:pt x="316" y="373"/>
                </a:lnTo>
                <a:lnTo>
                  <a:pt x="317" y="375"/>
                </a:lnTo>
                <a:lnTo>
                  <a:pt x="319" y="375"/>
                </a:lnTo>
                <a:lnTo>
                  <a:pt x="322" y="375"/>
                </a:lnTo>
                <a:lnTo>
                  <a:pt x="322" y="375"/>
                </a:lnTo>
                <a:lnTo>
                  <a:pt x="322" y="373"/>
                </a:lnTo>
                <a:lnTo>
                  <a:pt x="320" y="372"/>
                </a:lnTo>
                <a:lnTo>
                  <a:pt x="316" y="373"/>
                </a:lnTo>
                <a:lnTo>
                  <a:pt x="316" y="373"/>
                </a:lnTo>
                <a:close/>
                <a:moveTo>
                  <a:pt x="332" y="378"/>
                </a:moveTo>
                <a:lnTo>
                  <a:pt x="332" y="378"/>
                </a:lnTo>
                <a:lnTo>
                  <a:pt x="332" y="375"/>
                </a:lnTo>
                <a:lnTo>
                  <a:pt x="331" y="373"/>
                </a:lnTo>
                <a:lnTo>
                  <a:pt x="331" y="373"/>
                </a:lnTo>
                <a:lnTo>
                  <a:pt x="329" y="373"/>
                </a:lnTo>
                <a:lnTo>
                  <a:pt x="328" y="372"/>
                </a:lnTo>
                <a:lnTo>
                  <a:pt x="328" y="372"/>
                </a:lnTo>
                <a:lnTo>
                  <a:pt x="328" y="376"/>
                </a:lnTo>
                <a:lnTo>
                  <a:pt x="329" y="378"/>
                </a:lnTo>
                <a:lnTo>
                  <a:pt x="332" y="378"/>
                </a:lnTo>
                <a:lnTo>
                  <a:pt x="332" y="378"/>
                </a:lnTo>
                <a:close/>
                <a:moveTo>
                  <a:pt x="352" y="373"/>
                </a:moveTo>
                <a:lnTo>
                  <a:pt x="352" y="373"/>
                </a:lnTo>
                <a:lnTo>
                  <a:pt x="354" y="378"/>
                </a:lnTo>
                <a:lnTo>
                  <a:pt x="355" y="382"/>
                </a:lnTo>
                <a:lnTo>
                  <a:pt x="355" y="382"/>
                </a:lnTo>
                <a:lnTo>
                  <a:pt x="361" y="382"/>
                </a:lnTo>
                <a:lnTo>
                  <a:pt x="366" y="382"/>
                </a:lnTo>
                <a:lnTo>
                  <a:pt x="367" y="381"/>
                </a:lnTo>
                <a:lnTo>
                  <a:pt x="367" y="381"/>
                </a:lnTo>
                <a:lnTo>
                  <a:pt x="366" y="375"/>
                </a:lnTo>
                <a:lnTo>
                  <a:pt x="363" y="373"/>
                </a:lnTo>
                <a:lnTo>
                  <a:pt x="357" y="372"/>
                </a:lnTo>
                <a:lnTo>
                  <a:pt x="352" y="373"/>
                </a:lnTo>
                <a:lnTo>
                  <a:pt x="352" y="373"/>
                </a:lnTo>
                <a:close/>
                <a:moveTo>
                  <a:pt x="372" y="375"/>
                </a:moveTo>
                <a:lnTo>
                  <a:pt x="372" y="375"/>
                </a:lnTo>
                <a:lnTo>
                  <a:pt x="372" y="372"/>
                </a:lnTo>
                <a:lnTo>
                  <a:pt x="372" y="372"/>
                </a:lnTo>
                <a:lnTo>
                  <a:pt x="370" y="372"/>
                </a:lnTo>
                <a:lnTo>
                  <a:pt x="369" y="372"/>
                </a:lnTo>
                <a:lnTo>
                  <a:pt x="369" y="373"/>
                </a:lnTo>
                <a:lnTo>
                  <a:pt x="369" y="373"/>
                </a:lnTo>
                <a:lnTo>
                  <a:pt x="370" y="375"/>
                </a:lnTo>
                <a:lnTo>
                  <a:pt x="372" y="375"/>
                </a:lnTo>
                <a:lnTo>
                  <a:pt x="372" y="375"/>
                </a:lnTo>
                <a:close/>
                <a:moveTo>
                  <a:pt x="389" y="373"/>
                </a:moveTo>
                <a:lnTo>
                  <a:pt x="389" y="373"/>
                </a:lnTo>
                <a:lnTo>
                  <a:pt x="392" y="382"/>
                </a:lnTo>
                <a:lnTo>
                  <a:pt x="392" y="382"/>
                </a:lnTo>
                <a:lnTo>
                  <a:pt x="393" y="382"/>
                </a:lnTo>
                <a:lnTo>
                  <a:pt x="395" y="382"/>
                </a:lnTo>
                <a:lnTo>
                  <a:pt x="395" y="382"/>
                </a:lnTo>
                <a:lnTo>
                  <a:pt x="393" y="372"/>
                </a:lnTo>
                <a:lnTo>
                  <a:pt x="393" y="372"/>
                </a:lnTo>
                <a:lnTo>
                  <a:pt x="390" y="372"/>
                </a:lnTo>
                <a:lnTo>
                  <a:pt x="389" y="373"/>
                </a:lnTo>
                <a:lnTo>
                  <a:pt x="389" y="373"/>
                </a:lnTo>
                <a:close/>
                <a:moveTo>
                  <a:pt x="628" y="375"/>
                </a:moveTo>
                <a:lnTo>
                  <a:pt x="628" y="375"/>
                </a:lnTo>
                <a:lnTo>
                  <a:pt x="630" y="375"/>
                </a:lnTo>
                <a:lnTo>
                  <a:pt x="630" y="376"/>
                </a:lnTo>
                <a:lnTo>
                  <a:pt x="630" y="378"/>
                </a:lnTo>
                <a:lnTo>
                  <a:pt x="631" y="378"/>
                </a:lnTo>
                <a:lnTo>
                  <a:pt x="631" y="378"/>
                </a:lnTo>
                <a:lnTo>
                  <a:pt x="631" y="375"/>
                </a:lnTo>
                <a:lnTo>
                  <a:pt x="633" y="373"/>
                </a:lnTo>
                <a:lnTo>
                  <a:pt x="631" y="372"/>
                </a:lnTo>
                <a:lnTo>
                  <a:pt x="631" y="372"/>
                </a:lnTo>
                <a:lnTo>
                  <a:pt x="631" y="373"/>
                </a:lnTo>
                <a:lnTo>
                  <a:pt x="630" y="373"/>
                </a:lnTo>
                <a:lnTo>
                  <a:pt x="628" y="373"/>
                </a:lnTo>
                <a:lnTo>
                  <a:pt x="628" y="375"/>
                </a:lnTo>
                <a:lnTo>
                  <a:pt x="628" y="375"/>
                </a:lnTo>
                <a:close/>
                <a:moveTo>
                  <a:pt x="343" y="381"/>
                </a:moveTo>
                <a:lnTo>
                  <a:pt x="343" y="381"/>
                </a:lnTo>
                <a:lnTo>
                  <a:pt x="343" y="378"/>
                </a:lnTo>
                <a:lnTo>
                  <a:pt x="343" y="376"/>
                </a:lnTo>
                <a:lnTo>
                  <a:pt x="340" y="373"/>
                </a:lnTo>
                <a:lnTo>
                  <a:pt x="340" y="373"/>
                </a:lnTo>
                <a:lnTo>
                  <a:pt x="341" y="378"/>
                </a:lnTo>
                <a:lnTo>
                  <a:pt x="341" y="379"/>
                </a:lnTo>
                <a:lnTo>
                  <a:pt x="343" y="381"/>
                </a:lnTo>
                <a:lnTo>
                  <a:pt x="343" y="381"/>
                </a:lnTo>
                <a:close/>
                <a:moveTo>
                  <a:pt x="430" y="379"/>
                </a:moveTo>
                <a:lnTo>
                  <a:pt x="430" y="379"/>
                </a:lnTo>
                <a:lnTo>
                  <a:pt x="433" y="378"/>
                </a:lnTo>
                <a:lnTo>
                  <a:pt x="434" y="378"/>
                </a:lnTo>
                <a:lnTo>
                  <a:pt x="436" y="376"/>
                </a:lnTo>
                <a:lnTo>
                  <a:pt x="436" y="376"/>
                </a:lnTo>
                <a:lnTo>
                  <a:pt x="433" y="375"/>
                </a:lnTo>
                <a:lnTo>
                  <a:pt x="430" y="373"/>
                </a:lnTo>
                <a:lnTo>
                  <a:pt x="430" y="373"/>
                </a:lnTo>
                <a:lnTo>
                  <a:pt x="428" y="376"/>
                </a:lnTo>
                <a:lnTo>
                  <a:pt x="430" y="379"/>
                </a:lnTo>
                <a:lnTo>
                  <a:pt x="430" y="379"/>
                </a:lnTo>
                <a:close/>
                <a:moveTo>
                  <a:pt x="558" y="378"/>
                </a:moveTo>
                <a:lnTo>
                  <a:pt x="558" y="378"/>
                </a:lnTo>
                <a:lnTo>
                  <a:pt x="558" y="376"/>
                </a:lnTo>
                <a:lnTo>
                  <a:pt x="558" y="376"/>
                </a:lnTo>
                <a:lnTo>
                  <a:pt x="559" y="376"/>
                </a:lnTo>
                <a:lnTo>
                  <a:pt x="559" y="375"/>
                </a:lnTo>
                <a:lnTo>
                  <a:pt x="559" y="375"/>
                </a:lnTo>
                <a:lnTo>
                  <a:pt x="558" y="373"/>
                </a:lnTo>
                <a:lnTo>
                  <a:pt x="556" y="373"/>
                </a:lnTo>
                <a:lnTo>
                  <a:pt x="556" y="373"/>
                </a:lnTo>
                <a:lnTo>
                  <a:pt x="556" y="376"/>
                </a:lnTo>
                <a:lnTo>
                  <a:pt x="558" y="378"/>
                </a:lnTo>
                <a:lnTo>
                  <a:pt x="558" y="378"/>
                </a:lnTo>
                <a:close/>
                <a:moveTo>
                  <a:pt x="299" y="387"/>
                </a:moveTo>
                <a:lnTo>
                  <a:pt x="299" y="387"/>
                </a:lnTo>
                <a:lnTo>
                  <a:pt x="300" y="379"/>
                </a:lnTo>
                <a:lnTo>
                  <a:pt x="299" y="376"/>
                </a:lnTo>
                <a:lnTo>
                  <a:pt x="297" y="375"/>
                </a:lnTo>
                <a:lnTo>
                  <a:pt x="297" y="375"/>
                </a:lnTo>
                <a:lnTo>
                  <a:pt x="297" y="378"/>
                </a:lnTo>
                <a:lnTo>
                  <a:pt x="297" y="381"/>
                </a:lnTo>
                <a:lnTo>
                  <a:pt x="299" y="387"/>
                </a:lnTo>
                <a:lnTo>
                  <a:pt x="299" y="387"/>
                </a:lnTo>
                <a:close/>
                <a:moveTo>
                  <a:pt x="642" y="401"/>
                </a:moveTo>
                <a:lnTo>
                  <a:pt x="642" y="401"/>
                </a:lnTo>
                <a:lnTo>
                  <a:pt x="643" y="387"/>
                </a:lnTo>
                <a:lnTo>
                  <a:pt x="645" y="379"/>
                </a:lnTo>
                <a:lnTo>
                  <a:pt x="642" y="375"/>
                </a:lnTo>
                <a:lnTo>
                  <a:pt x="642" y="375"/>
                </a:lnTo>
                <a:lnTo>
                  <a:pt x="640" y="381"/>
                </a:lnTo>
                <a:lnTo>
                  <a:pt x="639" y="387"/>
                </a:lnTo>
                <a:lnTo>
                  <a:pt x="639" y="395"/>
                </a:lnTo>
                <a:lnTo>
                  <a:pt x="642" y="401"/>
                </a:lnTo>
                <a:lnTo>
                  <a:pt x="642" y="401"/>
                </a:lnTo>
                <a:close/>
                <a:moveTo>
                  <a:pt x="378" y="382"/>
                </a:moveTo>
                <a:lnTo>
                  <a:pt x="378" y="382"/>
                </a:lnTo>
                <a:lnTo>
                  <a:pt x="381" y="382"/>
                </a:lnTo>
                <a:lnTo>
                  <a:pt x="381" y="382"/>
                </a:lnTo>
                <a:lnTo>
                  <a:pt x="380" y="378"/>
                </a:lnTo>
                <a:lnTo>
                  <a:pt x="377" y="375"/>
                </a:lnTo>
                <a:lnTo>
                  <a:pt x="377" y="375"/>
                </a:lnTo>
                <a:lnTo>
                  <a:pt x="377" y="376"/>
                </a:lnTo>
                <a:lnTo>
                  <a:pt x="377" y="378"/>
                </a:lnTo>
                <a:lnTo>
                  <a:pt x="378" y="379"/>
                </a:lnTo>
                <a:lnTo>
                  <a:pt x="378" y="382"/>
                </a:lnTo>
                <a:lnTo>
                  <a:pt x="378" y="382"/>
                </a:lnTo>
                <a:close/>
                <a:moveTo>
                  <a:pt x="590" y="376"/>
                </a:moveTo>
                <a:lnTo>
                  <a:pt x="590" y="376"/>
                </a:lnTo>
                <a:lnTo>
                  <a:pt x="592" y="379"/>
                </a:lnTo>
                <a:lnTo>
                  <a:pt x="592" y="379"/>
                </a:lnTo>
                <a:lnTo>
                  <a:pt x="593" y="379"/>
                </a:lnTo>
                <a:lnTo>
                  <a:pt x="595" y="378"/>
                </a:lnTo>
                <a:lnTo>
                  <a:pt x="595" y="376"/>
                </a:lnTo>
                <a:lnTo>
                  <a:pt x="592" y="375"/>
                </a:lnTo>
                <a:lnTo>
                  <a:pt x="592" y="375"/>
                </a:lnTo>
                <a:lnTo>
                  <a:pt x="592" y="376"/>
                </a:lnTo>
                <a:lnTo>
                  <a:pt x="590" y="376"/>
                </a:lnTo>
                <a:lnTo>
                  <a:pt x="590" y="376"/>
                </a:lnTo>
                <a:close/>
                <a:moveTo>
                  <a:pt x="691" y="384"/>
                </a:moveTo>
                <a:lnTo>
                  <a:pt x="691" y="384"/>
                </a:lnTo>
                <a:lnTo>
                  <a:pt x="694" y="382"/>
                </a:lnTo>
                <a:lnTo>
                  <a:pt x="697" y="382"/>
                </a:lnTo>
                <a:lnTo>
                  <a:pt x="697" y="382"/>
                </a:lnTo>
                <a:lnTo>
                  <a:pt x="694" y="378"/>
                </a:lnTo>
                <a:lnTo>
                  <a:pt x="692" y="375"/>
                </a:lnTo>
                <a:lnTo>
                  <a:pt x="689" y="376"/>
                </a:lnTo>
                <a:lnTo>
                  <a:pt x="689" y="376"/>
                </a:lnTo>
                <a:lnTo>
                  <a:pt x="692" y="376"/>
                </a:lnTo>
                <a:lnTo>
                  <a:pt x="692" y="378"/>
                </a:lnTo>
                <a:lnTo>
                  <a:pt x="691" y="379"/>
                </a:lnTo>
                <a:lnTo>
                  <a:pt x="691" y="384"/>
                </a:lnTo>
                <a:lnTo>
                  <a:pt x="691" y="384"/>
                </a:lnTo>
                <a:close/>
                <a:moveTo>
                  <a:pt x="540" y="379"/>
                </a:moveTo>
                <a:lnTo>
                  <a:pt x="540" y="379"/>
                </a:lnTo>
                <a:lnTo>
                  <a:pt x="535" y="378"/>
                </a:lnTo>
                <a:lnTo>
                  <a:pt x="534" y="378"/>
                </a:lnTo>
                <a:lnTo>
                  <a:pt x="532" y="378"/>
                </a:lnTo>
                <a:lnTo>
                  <a:pt x="532" y="378"/>
                </a:lnTo>
                <a:lnTo>
                  <a:pt x="532" y="379"/>
                </a:lnTo>
                <a:lnTo>
                  <a:pt x="535" y="381"/>
                </a:lnTo>
                <a:lnTo>
                  <a:pt x="538" y="382"/>
                </a:lnTo>
                <a:lnTo>
                  <a:pt x="540" y="379"/>
                </a:lnTo>
                <a:lnTo>
                  <a:pt x="540" y="379"/>
                </a:lnTo>
                <a:close/>
                <a:moveTo>
                  <a:pt x="599" y="393"/>
                </a:moveTo>
                <a:lnTo>
                  <a:pt x="599" y="393"/>
                </a:lnTo>
                <a:lnTo>
                  <a:pt x="601" y="390"/>
                </a:lnTo>
                <a:lnTo>
                  <a:pt x="601" y="384"/>
                </a:lnTo>
                <a:lnTo>
                  <a:pt x="601" y="378"/>
                </a:lnTo>
                <a:lnTo>
                  <a:pt x="601" y="378"/>
                </a:lnTo>
                <a:lnTo>
                  <a:pt x="599" y="384"/>
                </a:lnTo>
                <a:lnTo>
                  <a:pt x="599" y="393"/>
                </a:lnTo>
                <a:lnTo>
                  <a:pt x="599" y="393"/>
                </a:lnTo>
                <a:close/>
                <a:moveTo>
                  <a:pt x="625" y="404"/>
                </a:moveTo>
                <a:lnTo>
                  <a:pt x="625" y="404"/>
                </a:lnTo>
                <a:lnTo>
                  <a:pt x="628" y="398"/>
                </a:lnTo>
                <a:lnTo>
                  <a:pt x="630" y="390"/>
                </a:lnTo>
                <a:lnTo>
                  <a:pt x="628" y="384"/>
                </a:lnTo>
                <a:lnTo>
                  <a:pt x="625" y="378"/>
                </a:lnTo>
                <a:lnTo>
                  <a:pt x="625" y="378"/>
                </a:lnTo>
                <a:lnTo>
                  <a:pt x="624" y="390"/>
                </a:lnTo>
                <a:lnTo>
                  <a:pt x="625" y="404"/>
                </a:lnTo>
                <a:lnTo>
                  <a:pt x="625" y="404"/>
                </a:lnTo>
                <a:close/>
                <a:moveTo>
                  <a:pt x="209" y="379"/>
                </a:moveTo>
                <a:lnTo>
                  <a:pt x="209" y="379"/>
                </a:lnTo>
                <a:lnTo>
                  <a:pt x="209" y="393"/>
                </a:lnTo>
                <a:lnTo>
                  <a:pt x="210" y="405"/>
                </a:lnTo>
                <a:lnTo>
                  <a:pt x="210" y="405"/>
                </a:lnTo>
                <a:lnTo>
                  <a:pt x="213" y="405"/>
                </a:lnTo>
                <a:lnTo>
                  <a:pt x="216" y="404"/>
                </a:lnTo>
                <a:lnTo>
                  <a:pt x="216" y="402"/>
                </a:lnTo>
                <a:lnTo>
                  <a:pt x="216" y="399"/>
                </a:lnTo>
                <a:lnTo>
                  <a:pt x="216" y="393"/>
                </a:lnTo>
                <a:lnTo>
                  <a:pt x="216" y="390"/>
                </a:lnTo>
                <a:lnTo>
                  <a:pt x="216" y="387"/>
                </a:lnTo>
                <a:lnTo>
                  <a:pt x="216" y="387"/>
                </a:lnTo>
                <a:lnTo>
                  <a:pt x="216" y="387"/>
                </a:lnTo>
                <a:lnTo>
                  <a:pt x="216" y="387"/>
                </a:lnTo>
                <a:lnTo>
                  <a:pt x="215" y="388"/>
                </a:lnTo>
                <a:lnTo>
                  <a:pt x="215" y="388"/>
                </a:lnTo>
                <a:lnTo>
                  <a:pt x="215" y="388"/>
                </a:lnTo>
                <a:lnTo>
                  <a:pt x="213" y="382"/>
                </a:lnTo>
                <a:lnTo>
                  <a:pt x="212" y="378"/>
                </a:lnTo>
                <a:lnTo>
                  <a:pt x="212" y="378"/>
                </a:lnTo>
                <a:lnTo>
                  <a:pt x="210" y="379"/>
                </a:lnTo>
                <a:lnTo>
                  <a:pt x="209" y="379"/>
                </a:lnTo>
                <a:lnTo>
                  <a:pt x="209" y="379"/>
                </a:lnTo>
                <a:close/>
                <a:moveTo>
                  <a:pt x="75" y="385"/>
                </a:moveTo>
                <a:lnTo>
                  <a:pt x="75" y="385"/>
                </a:lnTo>
                <a:lnTo>
                  <a:pt x="76" y="384"/>
                </a:lnTo>
                <a:lnTo>
                  <a:pt x="76" y="382"/>
                </a:lnTo>
                <a:lnTo>
                  <a:pt x="75" y="379"/>
                </a:lnTo>
                <a:lnTo>
                  <a:pt x="75" y="379"/>
                </a:lnTo>
                <a:lnTo>
                  <a:pt x="73" y="382"/>
                </a:lnTo>
                <a:lnTo>
                  <a:pt x="75" y="385"/>
                </a:lnTo>
                <a:lnTo>
                  <a:pt x="75" y="385"/>
                </a:lnTo>
                <a:close/>
                <a:moveTo>
                  <a:pt x="322" y="385"/>
                </a:moveTo>
                <a:lnTo>
                  <a:pt x="322" y="385"/>
                </a:lnTo>
                <a:lnTo>
                  <a:pt x="323" y="384"/>
                </a:lnTo>
                <a:lnTo>
                  <a:pt x="323" y="381"/>
                </a:lnTo>
                <a:lnTo>
                  <a:pt x="323" y="381"/>
                </a:lnTo>
                <a:lnTo>
                  <a:pt x="322" y="379"/>
                </a:lnTo>
                <a:lnTo>
                  <a:pt x="319" y="379"/>
                </a:lnTo>
                <a:lnTo>
                  <a:pt x="319" y="379"/>
                </a:lnTo>
                <a:lnTo>
                  <a:pt x="320" y="384"/>
                </a:lnTo>
                <a:lnTo>
                  <a:pt x="322" y="385"/>
                </a:lnTo>
                <a:lnTo>
                  <a:pt x="322" y="385"/>
                </a:lnTo>
                <a:close/>
                <a:moveTo>
                  <a:pt x="442" y="381"/>
                </a:moveTo>
                <a:lnTo>
                  <a:pt x="442" y="381"/>
                </a:lnTo>
                <a:lnTo>
                  <a:pt x="442" y="384"/>
                </a:lnTo>
                <a:lnTo>
                  <a:pt x="442" y="384"/>
                </a:lnTo>
                <a:lnTo>
                  <a:pt x="451" y="384"/>
                </a:lnTo>
                <a:lnTo>
                  <a:pt x="451" y="384"/>
                </a:lnTo>
                <a:lnTo>
                  <a:pt x="450" y="382"/>
                </a:lnTo>
                <a:lnTo>
                  <a:pt x="448" y="381"/>
                </a:lnTo>
                <a:lnTo>
                  <a:pt x="442" y="381"/>
                </a:lnTo>
                <a:lnTo>
                  <a:pt x="442" y="381"/>
                </a:lnTo>
                <a:close/>
                <a:moveTo>
                  <a:pt x="476" y="385"/>
                </a:moveTo>
                <a:lnTo>
                  <a:pt x="476" y="385"/>
                </a:lnTo>
                <a:lnTo>
                  <a:pt x="479" y="387"/>
                </a:lnTo>
                <a:lnTo>
                  <a:pt x="485" y="387"/>
                </a:lnTo>
                <a:lnTo>
                  <a:pt x="485" y="387"/>
                </a:lnTo>
                <a:lnTo>
                  <a:pt x="485" y="382"/>
                </a:lnTo>
                <a:lnTo>
                  <a:pt x="483" y="379"/>
                </a:lnTo>
                <a:lnTo>
                  <a:pt x="483" y="379"/>
                </a:lnTo>
                <a:lnTo>
                  <a:pt x="480" y="379"/>
                </a:lnTo>
                <a:lnTo>
                  <a:pt x="477" y="381"/>
                </a:lnTo>
                <a:lnTo>
                  <a:pt x="476" y="382"/>
                </a:lnTo>
                <a:lnTo>
                  <a:pt x="476" y="385"/>
                </a:lnTo>
                <a:lnTo>
                  <a:pt x="476" y="385"/>
                </a:lnTo>
                <a:close/>
                <a:moveTo>
                  <a:pt x="267" y="393"/>
                </a:moveTo>
                <a:lnTo>
                  <a:pt x="267" y="393"/>
                </a:lnTo>
                <a:lnTo>
                  <a:pt x="279" y="390"/>
                </a:lnTo>
                <a:lnTo>
                  <a:pt x="279" y="390"/>
                </a:lnTo>
                <a:lnTo>
                  <a:pt x="277" y="388"/>
                </a:lnTo>
                <a:lnTo>
                  <a:pt x="277" y="385"/>
                </a:lnTo>
                <a:lnTo>
                  <a:pt x="277" y="382"/>
                </a:lnTo>
                <a:lnTo>
                  <a:pt x="276" y="381"/>
                </a:lnTo>
                <a:lnTo>
                  <a:pt x="276" y="381"/>
                </a:lnTo>
                <a:lnTo>
                  <a:pt x="271" y="387"/>
                </a:lnTo>
                <a:lnTo>
                  <a:pt x="270" y="388"/>
                </a:lnTo>
                <a:lnTo>
                  <a:pt x="267" y="393"/>
                </a:lnTo>
                <a:lnTo>
                  <a:pt x="267" y="393"/>
                </a:lnTo>
                <a:close/>
                <a:moveTo>
                  <a:pt x="309" y="385"/>
                </a:moveTo>
                <a:lnTo>
                  <a:pt x="309" y="385"/>
                </a:lnTo>
                <a:lnTo>
                  <a:pt x="311" y="385"/>
                </a:lnTo>
                <a:lnTo>
                  <a:pt x="311" y="384"/>
                </a:lnTo>
                <a:lnTo>
                  <a:pt x="309" y="381"/>
                </a:lnTo>
                <a:lnTo>
                  <a:pt x="309" y="381"/>
                </a:lnTo>
                <a:lnTo>
                  <a:pt x="308" y="382"/>
                </a:lnTo>
                <a:lnTo>
                  <a:pt x="309" y="385"/>
                </a:lnTo>
                <a:lnTo>
                  <a:pt x="309" y="385"/>
                </a:lnTo>
                <a:close/>
                <a:moveTo>
                  <a:pt x="331" y="384"/>
                </a:moveTo>
                <a:lnTo>
                  <a:pt x="331" y="384"/>
                </a:lnTo>
                <a:lnTo>
                  <a:pt x="332" y="384"/>
                </a:lnTo>
                <a:lnTo>
                  <a:pt x="332" y="382"/>
                </a:lnTo>
                <a:lnTo>
                  <a:pt x="331" y="381"/>
                </a:lnTo>
                <a:lnTo>
                  <a:pt x="329" y="382"/>
                </a:lnTo>
                <a:lnTo>
                  <a:pt x="329" y="382"/>
                </a:lnTo>
                <a:lnTo>
                  <a:pt x="331" y="382"/>
                </a:lnTo>
                <a:lnTo>
                  <a:pt x="331" y="384"/>
                </a:lnTo>
                <a:lnTo>
                  <a:pt x="331" y="384"/>
                </a:lnTo>
                <a:close/>
                <a:moveTo>
                  <a:pt x="431" y="382"/>
                </a:moveTo>
                <a:lnTo>
                  <a:pt x="431" y="382"/>
                </a:lnTo>
                <a:lnTo>
                  <a:pt x="433" y="384"/>
                </a:lnTo>
                <a:lnTo>
                  <a:pt x="438" y="384"/>
                </a:lnTo>
                <a:lnTo>
                  <a:pt x="438" y="384"/>
                </a:lnTo>
                <a:lnTo>
                  <a:pt x="436" y="381"/>
                </a:lnTo>
                <a:lnTo>
                  <a:pt x="434" y="381"/>
                </a:lnTo>
                <a:lnTo>
                  <a:pt x="431" y="382"/>
                </a:lnTo>
                <a:lnTo>
                  <a:pt x="431" y="382"/>
                </a:lnTo>
                <a:close/>
                <a:moveTo>
                  <a:pt x="201" y="382"/>
                </a:moveTo>
                <a:lnTo>
                  <a:pt x="201" y="382"/>
                </a:lnTo>
                <a:lnTo>
                  <a:pt x="195" y="385"/>
                </a:lnTo>
                <a:lnTo>
                  <a:pt x="195" y="385"/>
                </a:lnTo>
                <a:lnTo>
                  <a:pt x="197" y="399"/>
                </a:lnTo>
                <a:lnTo>
                  <a:pt x="198" y="402"/>
                </a:lnTo>
                <a:lnTo>
                  <a:pt x="200" y="404"/>
                </a:lnTo>
                <a:lnTo>
                  <a:pt x="203" y="405"/>
                </a:lnTo>
                <a:lnTo>
                  <a:pt x="206" y="405"/>
                </a:lnTo>
                <a:lnTo>
                  <a:pt x="206" y="405"/>
                </a:lnTo>
                <a:lnTo>
                  <a:pt x="204" y="399"/>
                </a:lnTo>
                <a:lnTo>
                  <a:pt x="204" y="391"/>
                </a:lnTo>
                <a:lnTo>
                  <a:pt x="204" y="387"/>
                </a:lnTo>
                <a:lnTo>
                  <a:pt x="203" y="384"/>
                </a:lnTo>
                <a:lnTo>
                  <a:pt x="201" y="382"/>
                </a:lnTo>
                <a:lnTo>
                  <a:pt x="201" y="382"/>
                </a:lnTo>
                <a:close/>
                <a:moveTo>
                  <a:pt x="288" y="388"/>
                </a:moveTo>
                <a:lnTo>
                  <a:pt x="288" y="388"/>
                </a:lnTo>
                <a:lnTo>
                  <a:pt x="294" y="388"/>
                </a:lnTo>
                <a:lnTo>
                  <a:pt x="294" y="388"/>
                </a:lnTo>
                <a:lnTo>
                  <a:pt x="294" y="384"/>
                </a:lnTo>
                <a:lnTo>
                  <a:pt x="293" y="384"/>
                </a:lnTo>
                <a:lnTo>
                  <a:pt x="291" y="382"/>
                </a:lnTo>
                <a:lnTo>
                  <a:pt x="291" y="382"/>
                </a:lnTo>
                <a:lnTo>
                  <a:pt x="290" y="385"/>
                </a:lnTo>
                <a:lnTo>
                  <a:pt x="288" y="388"/>
                </a:lnTo>
                <a:lnTo>
                  <a:pt x="288" y="388"/>
                </a:lnTo>
                <a:close/>
                <a:moveTo>
                  <a:pt x="620" y="387"/>
                </a:moveTo>
                <a:lnTo>
                  <a:pt x="620" y="387"/>
                </a:lnTo>
                <a:lnTo>
                  <a:pt x="620" y="384"/>
                </a:lnTo>
                <a:lnTo>
                  <a:pt x="620" y="382"/>
                </a:lnTo>
                <a:lnTo>
                  <a:pt x="620" y="382"/>
                </a:lnTo>
                <a:lnTo>
                  <a:pt x="620" y="382"/>
                </a:lnTo>
                <a:lnTo>
                  <a:pt x="619" y="385"/>
                </a:lnTo>
                <a:lnTo>
                  <a:pt x="620" y="387"/>
                </a:lnTo>
                <a:lnTo>
                  <a:pt x="620" y="387"/>
                </a:lnTo>
                <a:close/>
                <a:moveTo>
                  <a:pt x="796" y="384"/>
                </a:moveTo>
                <a:lnTo>
                  <a:pt x="796" y="384"/>
                </a:lnTo>
                <a:lnTo>
                  <a:pt x="797" y="413"/>
                </a:lnTo>
                <a:lnTo>
                  <a:pt x="799" y="443"/>
                </a:lnTo>
                <a:lnTo>
                  <a:pt x="799" y="443"/>
                </a:lnTo>
                <a:lnTo>
                  <a:pt x="799" y="445"/>
                </a:lnTo>
                <a:lnTo>
                  <a:pt x="800" y="445"/>
                </a:lnTo>
                <a:lnTo>
                  <a:pt x="800" y="446"/>
                </a:lnTo>
                <a:lnTo>
                  <a:pt x="803" y="446"/>
                </a:lnTo>
                <a:lnTo>
                  <a:pt x="803" y="446"/>
                </a:lnTo>
                <a:lnTo>
                  <a:pt x="803" y="430"/>
                </a:lnTo>
                <a:lnTo>
                  <a:pt x="803" y="414"/>
                </a:lnTo>
                <a:lnTo>
                  <a:pt x="799" y="382"/>
                </a:lnTo>
                <a:lnTo>
                  <a:pt x="799" y="382"/>
                </a:lnTo>
                <a:lnTo>
                  <a:pt x="797" y="382"/>
                </a:lnTo>
                <a:lnTo>
                  <a:pt x="797" y="382"/>
                </a:lnTo>
                <a:lnTo>
                  <a:pt x="796" y="384"/>
                </a:lnTo>
                <a:lnTo>
                  <a:pt x="796" y="384"/>
                </a:lnTo>
                <a:close/>
                <a:moveTo>
                  <a:pt x="233" y="401"/>
                </a:moveTo>
                <a:lnTo>
                  <a:pt x="233" y="401"/>
                </a:lnTo>
                <a:lnTo>
                  <a:pt x="235" y="396"/>
                </a:lnTo>
                <a:lnTo>
                  <a:pt x="236" y="391"/>
                </a:lnTo>
                <a:lnTo>
                  <a:pt x="236" y="384"/>
                </a:lnTo>
                <a:lnTo>
                  <a:pt x="236" y="384"/>
                </a:lnTo>
                <a:lnTo>
                  <a:pt x="235" y="388"/>
                </a:lnTo>
                <a:lnTo>
                  <a:pt x="230" y="393"/>
                </a:lnTo>
                <a:lnTo>
                  <a:pt x="230" y="395"/>
                </a:lnTo>
                <a:lnTo>
                  <a:pt x="229" y="398"/>
                </a:lnTo>
                <a:lnTo>
                  <a:pt x="230" y="399"/>
                </a:lnTo>
                <a:lnTo>
                  <a:pt x="233" y="401"/>
                </a:lnTo>
                <a:lnTo>
                  <a:pt x="233" y="401"/>
                </a:lnTo>
                <a:close/>
                <a:moveTo>
                  <a:pt x="491" y="387"/>
                </a:moveTo>
                <a:lnTo>
                  <a:pt x="491" y="387"/>
                </a:lnTo>
                <a:lnTo>
                  <a:pt x="495" y="387"/>
                </a:lnTo>
                <a:lnTo>
                  <a:pt x="497" y="385"/>
                </a:lnTo>
                <a:lnTo>
                  <a:pt x="497" y="385"/>
                </a:lnTo>
                <a:lnTo>
                  <a:pt x="491" y="384"/>
                </a:lnTo>
                <a:lnTo>
                  <a:pt x="491" y="384"/>
                </a:lnTo>
                <a:lnTo>
                  <a:pt x="491" y="387"/>
                </a:lnTo>
                <a:lnTo>
                  <a:pt x="491" y="387"/>
                </a:lnTo>
                <a:close/>
                <a:moveTo>
                  <a:pt x="559" y="393"/>
                </a:moveTo>
                <a:lnTo>
                  <a:pt x="559" y="393"/>
                </a:lnTo>
                <a:lnTo>
                  <a:pt x="564" y="395"/>
                </a:lnTo>
                <a:lnTo>
                  <a:pt x="570" y="395"/>
                </a:lnTo>
                <a:lnTo>
                  <a:pt x="570" y="395"/>
                </a:lnTo>
                <a:lnTo>
                  <a:pt x="570" y="387"/>
                </a:lnTo>
                <a:lnTo>
                  <a:pt x="570" y="387"/>
                </a:lnTo>
                <a:lnTo>
                  <a:pt x="564" y="385"/>
                </a:lnTo>
                <a:lnTo>
                  <a:pt x="559" y="384"/>
                </a:lnTo>
                <a:lnTo>
                  <a:pt x="559" y="384"/>
                </a:lnTo>
                <a:lnTo>
                  <a:pt x="558" y="385"/>
                </a:lnTo>
                <a:lnTo>
                  <a:pt x="559" y="388"/>
                </a:lnTo>
                <a:lnTo>
                  <a:pt x="559" y="393"/>
                </a:lnTo>
                <a:lnTo>
                  <a:pt x="559" y="393"/>
                </a:lnTo>
                <a:close/>
                <a:moveTo>
                  <a:pt x="544" y="385"/>
                </a:moveTo>
                <a:lnTo>
                  <a:pt x="544" y="385"/>
                </a:lnTo>
                <a:lnTo>
                  <a:pt x="544" y="388"/>
                </a:lnTo>
                <a:lnTo>
                  <a:pt x="544" y="390"/>
                </a:lnTo>
                <a:lnTo>
                  <a:pt x="546" y="390"/>
                </a:lnTo>
                <a:lnTo>
                  <a:pt x="546" y="390"/>
                </a:lnTo>
                <a:lnTo>
                  <a:pt x="547" y="388"/>
                </a:lnTo>
                <a:lnTo>
                  <a:pt x="549" y="387"/>
                </a:lnTo>
                <a:lnTo>
                  <a:pt x="549" y="385"/>
                </a:lnTo>
                <a:lnTo>
                  <a:pt x="549" y="385"/>
                </a:lnTo>
                <a:lnTo>
                  <a:pt x="546" y="385"/>
                </a:lnTo>
                <a:lnTo>
                  <a:pt x="544" y="385"/>
                </a:lnTo>
                <a:lnTo>
                  <a:pt x="544" y="385"/>
                </a:lnTo>
                <a:close/>
                <a:moveTo>
                  <a:pt x="364" y="401"/>
                </a:moveTo>
                <a:lnTo>
                  <a:pt x="364" y="401"/>
                </a:lnTo>
                <a:lnTo>
                  <a:pt x="370" y="401"/>
                </a:lnTo>
                <a:lnTo>
                  <a:pt x="375" y="401"/>
                </a:lnTo>
                <a:lnTo>
                  <a:pt x="375" y="401"/>
                </a:lnTo>
                <a:lnTo>
                  <a:pt x="375" y="393"/>
                </a:lnTo>
                <a:lnTo>
                  <a:pt x="373" y="388"/>
                </a:lnTo>
                <a:lnTo>
                  <a:pt x="372" y="387"/>
                </a:lnTo>
                <a:lnTo>
                  <a:pt x="372" y="387"/>
                </a:lnTo>
                <a:lnTo>
                  <a:pt x="367" y="393"/>
                </a:lnTo>
                <a:lnTo>
                  <a:pt x="364" y="401"/>
                </a:lnTo>
                <a:lnTo>
                  <a:pt x="364" y="401"/>
                </a:lnTo>
                <a:close/>
                <a:moveTo>
                  <a:pt x="387" y="398"/>
                </a:moveTo>
                <a:lnTo>
                  <a:pt x="387" y="398"/>
                </a:lnTo>
                <a:lnTo>
                  <a:pt x="386" y="393"/>
                </a:lnTo>
                <a:lnTo>
                  <a:pt x="384" y="388"/>
                </a:lnTo>
                <a:lnTo>
                  <a:pt x="384" y="388"/>
                </a:lnTo>
                <a:lnTo>
                  <a:pt x="383" y="387"/>
                </a:lnTo>
                <a:lnTo>
                  <a:pt x="381" y="387"/>
                </a:lnTo>
                <a:lnTo>
                  <a:pt x="380" y="387"/>
                </a:lnTo>
                <a:lnTo>
                  <a:pt x="380" y="387"/>
                </a:lnTo>
                <a:lnTo>
                  <a:pt x="381" y="390"/>
                </a:lnTo>
                <a:lnTo>
                  <a:pt x="384" y="393"/>
                </a:lnTo>
                <a:lnTo>
                  <a:pt x="386" y="396"/>
                </a:lnTo>
                <a:lnTo>
                  <a:pt x="387" y="398"/>
                </a:lnTo>
                <a:lnTo>
                  <a:pt x="387" y="398"/>
                </a:lnTo>
                <a:close/>
                <a:moveTo>
                  <a:pt x="396" y="391"/>
                </a:moveTo>
                <a:lnTo>
                  <a:pt x="396" y="391"/>
                </a:lnTo>
                <a:lnTo>
                  <a:pt x="396" y="388"/>
                </a:lnTo>
                <a:lnTo>
                  <a:pt x="398" y="388"/>
                </a:lnTo>
                <a:lnTo>
                  <a:pt x="398" y="387"/>
                </a:lnTo>
                <a:lnTo>
                  <a:pt x="398" y="387"/>
                </a:lnTo>
                <a:lnTo>
                  <a:pt x="393" y="387"/>
                </a:lnTo>
                <a:lnTo>
                  <a:pt x="393" y="387"/>
                </a:lnTo>
                <a:lnTo>
                  <a:pt x="395" y="390"/>
                </a:lnTo>
                <a:lnTo>
                  <a:pt x="396" y="391"/>
                </a:lnTo>
                <a:lnTo>
                  <a:pt x="396" y="391"/>
                </a:lnTo>
                <a:close/>
                <a:moveTo>
                  <a:pt x="410" y="396"/>
                </a:moveTo>
                <a:lnTo>
                  <a:pt x="410" y="396"/>
                </a:lnTo>
                <a:lnTo>
                  <a:pt x="410" y="390"/>
                </a:lnTo>
                <a:lnTo>
                  <a:pt x="409" y="388"/>
                </a:lnTo>
                <a:lnTo>
                  <a:pt x="406" y="387"/>
                </a:lnTo>
                <a:lnTo>
                  <a:pt x="406" y="387"/>
                </a:lnTo>
                <a:lnTo>
                  <a:pt x="407" y="391"/>
                </a:lnTo>
                <a:lnTo>
                  <a:pt x="410" y="396"/>
                </a:lnTo>
                <a:lnTo>
                  <a:pt x="410" y="396"/>
                </a:lnTo>
                <a:close/>
                <a:moveTo>
                  <a:pt x="358" y="391"/>
                </a:moveTo>
                <a:lnTo>
                  <a:pt x="358" y="391"/>
                </a:lnTo>
                <a:lnTo>
                  <a:pt x="360" y="390"/>
                </a:lnTo>
                <a:lnTo>
                  <a:pt x="360" y="387"/>
                </a:lnTo>
                <a:lnTo>
                  <a:pt x="360" y="387"/>
                </a:lnTo>
                <a:lnTo>
                  <a:pt x="357" y="387"/>
                </a:lnTo>
                <a:lnTo>
                  <a:pt x="357" y="387"/>
                </a:lnTo>
                <a:lnTo>
                  <a:pt x="357" y="390"/>
                </a:lnTo>
                <a:lnTo>
                  <a:pt x="358" y="391"/>
                </a:lnTo>
                <a:lnTo>
                  <a:pt x="358" y="391"/>
                </a:lnTo>
                <a:close/>
                <a:moveTo>
                  <a:pt x="439" y="393"/>
                </a:moveTo>
                <a:lnTo>
                  <a:pt x="439" y="393"/>
                </a:lnTo>
                <a:lnTo>
                  <a:pt x="438" y="388"/>
                </a:lnTo>
                <a:lnTo>
                  <a:pt x="438" y="388"/>
                </a:lnTo>
                <a:lnTo>
                  <a:pt x="434" y="387"/>
                </a:lnTo>
                <a:lnTo>
                  <a:pt x="434" y="387"/>
                </a:lnTo>
                <a:lnTo>
                  <a:pt x="436" y="391"/>
                </a:lnTo>
                <a:lnTo>
                  <a:pt x="438" y="393"/>
                </a:lnTo>
                <a:lnTo>
                  <a:pt x="439" y="393"/>
                </a:lnTo>
                <a:lnTo>
                  <a:pt x="439" y="393"/>
                </a:lnTo>
                <a:close/>
                <a:moveTo>
                  <a:pt x="698" y="396"/>
                </a:moveTo>
                <a:lnTo>
                  <a:pt x="698" y="396"/>
                </a:lnTo>
                <a:lnTo>
                  <a:pt x="697" y="393"/>
                </a:lnTo>
                <a:lnTo>
                  <a:pt x="698" y="388"/>
                </a:lnTo>
                <a:lnTo>
                  <a:pt x="698" y="388"/>
                </a:lnTo>
                <a:lnTo>
                  <a:pt x="697" y="387"/>
                </a:lnTo>
                <a:lnTo>
                  <a:pt x="695" y="387"/>
                </a:lnTo>
                <a:lnTo>
                  <a:pt x="695" y="387"/>
                </a:lnTo>
                <a:lnTo>
                  <a:pt x="694" y="390"/>
                </a:lnTo>
                <a:lnTo>
                  <a:pt x="695" y="393"/>
                </a:lnTo>
                <a:lnTo>
                  <a:pt x="697" y="396"/>
                </a:lnTo>
                <a:lnTo>
                  <a:pt x="698" y="396"/>
                </a:lnTo>
                <a:lnTo>
                  <a:pt x="698" y="396"/>
                </a:lnTo>
                <a:close/>
                <a:moveTo>
                  <a:pt x="338" y="402"/>
                </a:moveTo>
                <a:lnTo>
                  <a:pt x="338" y="402"/>
                </a:lnTo>
                <a:lnTo>
                  <a:pt x="345" y="402"/>
                </a:lnTo>
                <a:lnTo>
                  <a:pt x="345" y="402"/>
                </a:lnTo>
                <a:lnTo>
                  <a:pt x="341" y="395"/>
                </a:lnTo>
                <a:lnTo>
                  <a:pt x="341" y="390"/>
                </a:lnTo>
                <a:lnTo>
                  <a:pt x="338" y="388"/>
                </a:lnTo>
                <a:lnTo>
                  <a:pt x="338" y="388"/>
                </a:lnTo>
                <a:lnTo>
                  <a:pt x="338" y="396"/>
                </a:lnTo>
                <a:lnTo>
                  <a:pt x="338" y="402"/>
                </a:lnTo>
                <a:lnTo>
                  <a:pt x="338" y="402"/>
                </a:lnTo>
                <a:close/>
                <a:moveTo>
                  <a:pt x="351" y="402"/>
                </a:moveTo>
                <a:lnTo>
                  <a:pt x="351" y="402"/>
                </a:lnTo>
                <a:lnTo>
                  <a:pt x="351" y="399"/>
                </a:lnTo>
                <a:lnTo>
                  <a:pt x="349" y="395"/>
                </a:lnTo>
                <a:lnTo>
                  <a:pt x="346" y="388"/>
                </a:lnTo>
                <a:lnTo>
                  <a:pt x="345" y="388"/>
                </a:lnTo>
                <a:lnTo>
                  <a:pt x="345" y="388"/>
                </a:lnTo>
                <a:lnTo>
                  <a:pt x="346" y="396"/>
                </a:lnTo>
                <a:lnTo>
                  <a:pt x="348" y="399"/>
                </a:lnTo>
                <a:lnTo>
                  <a:pt x="351" y="402"/>
                </a:lnTo>
                <a:lnTo>
                  <a:pt x="351" y="402"/>
                </a:lnTo>
                <a:close/>
                <a:moveTo>
                  <a:pt x="444" y="388"/>
                </a:moveTo>
                <a:lnTo>
                  <a:pt x="444" y="388"/>
                </a:lnTo>
                <a:lnTo>
                  <a:pt x="444" y="391"/>
                </a:lnTo>
                <a:lnTo>
                  <a:pt x="445" y="393"/>
                </a:lnTo>
                <a:lnTo>
                  <a:pt x="445" y="393"/>
                </a:lnTo>
                <a:lnTo>
                  <a:pt x="447" y="388"/>
                </a:lnTo>
                <a:lnTo>
                  <a:pt x="447" y="388"/>
                </a:lnTo>
                <a:lnTo>
                  <a:pt x="444" y="388"/>
                </a:lnTo>
                <a:lnTo>
                  <a:pt x="444" y="388"/>
                </a:lnTo>
                <a:close/>
                <a:moveTo>
                  <a:pt x="451" y="393"/>
                </a:moveTo>
                <a:lnTo>
                  <a:pt x="451" y="393"/>
                </a:lnTo>
                <a:lnTo>
                  <a:pt x="457" y="393"/>
                </a:lnTo>
                <a:lnTo>
                  <a:pt x="457" y="393"/>
                </a:lnTo>
                <a:lnTo>
                  <a:pt x="456" y="391"/>
                </a:lnTo>
                <a:lnTo>
                  <a:pt x="456" y="388"/>
                </a:lnTo>
                <a:lnTo>
                  <a:pt x="456" y="388"/>
                </a:lnTo>
                <a:lnTo>
                  <a:pt x="454" y="388"/>
                </a:lnTo>
                <a:lnTo>
                  <a:pt x="453" y="390"/>
                </a:lnTo>
                <a:lnTo>
                  <a:pt x="451" y="393"/>
                </a:lnTo>
                <a:lnTo>
                  <a:pt x="451" y="393"/>
                </a:lnTo>
                <a:close/>
                <a:moveTo>
                  <a:pt x="723" y="391"/>
                </a:moveTo>
                <a:lnTo>
                  <a:pt x="723" y="391"/>
                </a:lnTo>
                <a:lnTo>
                  <a:pt x="726" y="408"/>
                </a:lnTo>
                <a:lnTo>
                  <a:pt x="730" y="425"/>
                </a:lnTo>
                <a:lnTo>
                  <a:pt x="730" y="425"/>
                </a:lnTo>
                <a:lnTo>
                  <a:pt x="729" y="407"/>
                </a:lnTo>
                <a:lnTo>
                  <a:pt x="726" y="388"/>
                </a:lnTo>
                <a:lnTo>
                  <a:pt x="726" y="388"/>
                </a:lnTo>
                <a:lnTo>
                  <a:pt x="723" y="391"/>
                </a:lnTo>
                <a:lnTo>
                  <a:pt x="723" y="391"/>
                </a:lnTo>
                <a:close/>
                <a:moveTo>
                  <a:pt x="320" y="404"/>
                </a:moveTo>
                <a:lnTo>
                  <a:pt x="320" y="404"/>
                </a:lnTo>
                <a:lnTo>
                  <a:pt x="325" y="404"/>
                </a:lnTo>
                <a:lnTo>
                  <a:pt x="325" y="404"/>
                </a:lnTo>
                <a:lnTo>
                  <a:pt x="322" y="396"/>
                </a:lnTo>
                <a:lnTo>
                  <a:pt x="320" y="393"/>
                </a:lnTo>
                <a:lnTo>
                  <a:pt x="317" y="390"/>
                </a:lnTo>
                <a:lnTo>
                  <a:pt x="317" y="390"/>
                </a:lnTo>
                <a:lnTo>
                  <a:pt x="320" y="404"/>
                </a:lnTo>
                <a:lnTo>
                  <a:pt x="320" y="404"/>
                </a:lnTo>
                <a:close/>
                <a:moveTo>
                  <a:pt x="613" y="424"/>
                </a:moveTo>
                <a:lnTo>
                  <a:pt x="613" y="424"/>
                </a:lnTo>
                <a:lnTo>
                  <a:pt x="614" y="405"/>
                </a:lnTo>
                <a:lnTo>
                  <a:pt x="614" y="398"/>
                </a:lnTo>
                <a:lnTo>
                  <a:pt x="613" y="390"/>
                </a:lnTo>
                <a:lnTo>
                  <a:pt x="613" y="390"/>
                </a:lnTo>
                <a:lnTo>
                  <a:pt x="611" y="407"/>
                </a:lnTo>
                <a:lnTo>
                  <a:pt x="611" y="414"/>
                </a:lnTo>
                <a:lnTo>
                  <a:pt x="613" y="424"/>
                </a:lnTo>
                <a:lnTo>
                  <a:pt x="613" y="424"/>
                </a:lnTo>
                <a:close/>
                <a:moveTo>
                  <a:pt x="416" y="396"/>
                </a:moveTo>
                <a:lnTo>
                  <a:pt x="416" y="396"/>
                </a:lnTo>
                <a:lnTo>
                  <a:pt x="421" y="396"/>
                </a:lnTo>
                <a:lnTo>
                  <a:pt x="421" y="396"/>
                </a:lnTo>
                <a:lnTo>
                  <a:pt x="421" y="393"/>
                </a:lnTo>
                <a:lnTo>
                  <a:pt x="418" y="391"/>
                </a:lnTo>
                <a:lnTo>
                  <a:pt x="418" y="391"/>
                </a:lnTo>
                <a:lnTo>
                  <a:pt x="418" y="395"/>
                </a:lnTo>
                <a:lnTo>
                  <a:pt x="416" y="396"/>
                </a:lnTo>
                <a:lnTo>
                  <a:pt x="416" y="396"/>
                </a:lnTo>
                <a:close/>
                <a:moveTo>
                  <a:pt x="186" y="404"/>
                </a:moveTo>
                <a:lnTo>
                  <a:pt x="186" y="404"/>
                </a:lnTo>
                <a:lnTo>
                  <a:pt x="191" y="405"/>
                </a:lnTo>
                <a:lnTo>
                  <a:pt x="195" y="405"/>
                </a:lnTo>
                <a:lnTo>
                  <a:pt x="195" y="405"/>
                </a:lnTo>
                <a:lnTo>
                  <a:pt x="192" y="398"/>
                </a:lnTo>
                <a:lnTo>
                  <a:pt x="192" y="395"/>
                </a:lnTo>
                <a:lnTo>
                  <a:pt x="189" y="393"/>
                </a:lnTo>
                <a:lnTo>
                  <a:pt x="189" y="393"/>
                </a:lnTo>
                <a:lnTo>
                  <a:pt x="187" y="398"/>
                </a:lnTo>
                <a:lnTo>
                  <a:pt x="186" y="401"/>
                </a:lnTo>
                <a:lnTo>
                  <a:pt x="186" y="404"/>
                </a:lnTo>
                <a:lnTo>
                  <a:pt x="186" y="404"/>
                </a:lnTo>
                <a:close/>
                <a:moveTo>
                  <a:pt x="285" y="395"/>
                </a:moveTo>
                <a:lnTo>
                  <a:pt x="285" y="395"/>
                </a:lnTo>
                <a:lnTo>
                  <a:pt x="284" y="399"/>
                </a:lnTo>
                <a:lnTo>
                  <a:pt x="285" y="402"/>
                </a:lnTo>
                <a:lnTo>
                  <a:pt x="287" y="404"/>
                </a:lnTo>
                <a:lnTo>
                  <a:pt x="287" y="404"/>
                </a:lnTo>
                <a:lnTo>
                  <a:pt x="293" y="399"/>
                </a:lnTo>
                <a:lnTo>
                  <a:pt x="294" y="396"/>
                </a:lnTo>
                <a:lnTo>
                  <a:pt x="296" y="393"/>
                </a:lnTo>
                <a:lnTo>
                  <a:pt x="296" y="393"/>
                </a:lnTo>
                <a:lnTo>
                  <a:pt x="290" y="393"/>
                </a:lnTo>
                <a:lnTo>
                  <a:pt x="285" y="395"/>
                </a:lnTo>
                <a:lnTo>
                  <a:pt x="285" y="395"/>
                </a:lnTo>
                <a:close/>
                <a:moveTo>
                  <a:pt x="360" y="398"/>
                </a:moveTo>
                <a:lnTo>
                  <a:pt x="360" y="398"/>
                </a:lnTo>
                <a:lnTo>
                  <a:pt x="361" y="398"/>
                </a:lnTo>
                <a:lnTo>
                  <a:pt x="363" y="396"/>
                </a:lnTo>
                <a:lnTo>
                  <a:pt x="363" y="393"/>
                </a:lnTo>
                <a:lnTo>
                  <a:pt x="363" y="393"/>
                </a:lnTo>
                <a:lnTo>
                  <a:pt x="361" y="395"/>
                </a:lnTo>
                <a:lnTo>
                  <a:pt x="360" y="398"/>
                </a:lnTo>
                <a:lnTo>
                  <a:pt x="360" y="398"/>
                </a:lnTo>
                <a:close/>
                <a:moveTo>
                  <a:pt x="492" y="393"/>
                </a:moveTo>
                <a:lnTo>
                  <a:pt x="492" y="393"/>
                </a:lnTo>
                <a:lnTo>
                  <a:pt x="492" y="396"/>
                </a:lnTo>
                <a:lnTo>
                  <a:pt x="495" y="399"/>
                </a:lnTo>
                <a:lnTo>
                  <a:pt x="495" y="399"/>
                </a:lnTo>
                <a:lnTo>
                  <a:pt x="497" y="396"/>
                </a:lnTo>
                <a:lnTo>
                  <a:pt x="500" y="393"/>
                </a:lnTo>
                <a:lnTo>
                  <a:pt x="500" y="393"/>
                </a:lnTo>
                <a:lnTo>
                  <a:pt x="497" y="393"/>
                </a:lnTo>
                <a:lnTo>
                  <a:pt x="492" y="393"/>
                </a:lnTo>
                <a:lnTo>
                  <a:pt x="492" y="393"/>
                </a:lnTo>
                <a:close/>
                <a:moveTo>
                  <a:pt x="717" y="446"/>
                </a:moveTo>
                <a:lnTo>
                  <a:pt x="717" y="446"/>
                </a:lnTo>
                <a:lnTo>
                  <a:pt x="718" y="460"/>
                </a:lnTo>
                <a:lnTo>
                  <a:pt x="721" y="466"/>
                </a:lnTo>
                <a:lnTo>
                  <a:pt x="724" y="469"/>
                </a:lnTo>
                <a:lnTo>
                  <a:pt x="724" y="469"/>
                </a:lnTo>
                <a:lnTo>
                  <a:pt x="727" y="460"/>
                </a:lnTo>
                <a:lnTo>
                  <a:pt x="729" y="451"/>
                </a:lnTo>
                <a:lnTo>
                  <a:pt x="729" y="442"/>
                </a:lnTo>
                <a:lnTo>
                  <a:pt x="727" y="433"/>
                </a:lnTo>
                <a:lnTo>
                  <a:pt x="723" y="413"/>
                </a:lnTo>
                <a:lnTo>
                  <a:pt x="720" y="393"/>
                </a:lnTo>
                <a:lnTo>
                  <a:pt x="720" y="393"/>
                </a:lnTo>
                <a:lnTo>
                  <a:pt x="717" y="393"/>
                </a:lnTo>
                <a:lnTo>
                  <a:pt x="717" y="393"/>
                </a:lnTo>
                <a:lnTo>
                  <a:pt x="715" y="399"/>
                </a:lnTo>
                <a:lnTo>
                  <a:pt x="713" y="405"/>
                </a:lnTo>
                <a:lnTo>
                  <a:pt x="713" y="417"/>
                </a:lnTo>
                <a:lnTo>
                  <a:pt x="717" y="446"/>
                </a:lnTo>
                <a:lnTo>
                  <a:pt x="717" y="446"/>
                </a:lnTo>
                <a:close/>
                <a:moveTo>
                  <a:pt x="242" y="398"/>
                </a:moveTo>
                <a:lnTo>
                  <a:pt x="242" y="398"/>
                </a:lnTo>
                <a:lnTo>
                  <a:pt x="242" y="396"/>
                </a:lnTo>
                <a:lnTo>
                  <a:pt x="241" y="393"/>
                </a:lnTo>
                <a:lnTo>
                  <a:pt x="241" y="393"/>
                </a:lnTo>
                <a:lnTo>
                  <a:pt x="241" y="396"/>
                </a:lnTo>
                <a:lnTo>
                  <a:pt x="241" y="398"/>
                </a:lnTo>
                <a:lnTo>
                  <a:pt x="242" y="398"/>
                </a:lnTo>
                <a:lnTo>
                  <a:pt x="242" y="398"/>
                </a:lnTo>
                <a:close/>
                <a:moveTo>
                  <a:pt x="128" y="431"/>
                </a:moveTo>
                <a:lnTo>
                  <a:pt x="128" y="431"/>
                </a:lnTo>
                <a:lnTo>
                  <a:pt x="136" y="425"/>
                </a:lnTo>
                <a:lnTo>
                  <a:pt x="136" y="425"/>
                </a:lnTo>
                <a:lnTo>
                  <a:pt x="134" y="408"/>
                </a:lnTo>
                <a:lnTo>
                  <a:pt x="133" y="401"/>
                </a:lnTo>
                <a:lnTo>
                  <a:pt x="130" y="395"/>
                </a:lnTo>
                <a:lnTo>
                  <a:pt x="130" y="395"/>
                </a:lnTo>
                <a:lnTo>
                  <a:pt x="128" y="402"/>
                </a:lnTo>
                <a:lnTo>
                  <a:pt x="128" y="413"/>
                </a:lnTo>
                <a:lnTo>
                  <a:pt x="128" y="431"/>
                </a:lnTo>
                <a:lnTo>
                  <a:pt x="128" y="431"/>
                </a:lnTo>
                <a:close/>
                <a:moveTo>
                  <a:pt x="517" y="395"/>
                </a:moveTo>
                <a:lnTo>
                  <a:pt x="517" y="395"/>
                </a:lnTo>
                <a:lnTo>
                  <a:pt x="512" y="395"/>
                </a:lnTo>
                <a:lnTo>
                  <a:pt x="508" y="395"/>
                </a:lnTo>
                <a:lnTo>
                  <a:pt x="505" y="398"/>
                </a:lnTo>
                <a:lnTo>
                  <a:pt x="502" y="404"/>
                </a:lnTo>
                <a:lnTo>
                  <a:pt x="502" y="404"/>
                </a:lnTo>
                <a:lnTo>
                  <a:pt x="511" y="410"/>
                </a:lnTo>
                <a:lnTo>
                  <a:pt x="515" y="411"/>
                </a:lnTo>
                <a:lnTo>
                  <a:pt x="520" y="413"/>
                </a:lnTo>
                <a:lnTo>
                  <a:pt x="520" y="413"/>
                </a:lnTo>
                <a:lnTo>
                  <a:pt x="518" y="404"/>
                </a:lnTo>
                <a:lnTo>
                  <a:pt x="517" y="395"/>
                </a:lnTo>
                <a:lnTo>
                  <a:pt x="517" y="395"/>
                </a:lnTo>
                <a:close/>
                <a:moveTo>
                  <a:pt x="267" y="396"/>
                </a:moveTo>
                <a:lnTo>
                  <a:pt x="267" y="396"/>
                </a:lnTo>
                <a:lnTo>
                  <a:pt x="267" y="399"/>
                </a:lnTo>
                <a:lnTo>
                  <a:pt x="268" y="404"/>
                </a:lnTo>
                <a:lnTo>
                  <a:pt x="268" y="404"/>
                </a:lnTo>
                <a:lnTo>
                  <a:pt x="274" y="404"/>
                </a:lnTo>
                <a:lnTo>
                  <a:pt x="274" y="404"/>
                </a:lnTo>
                <a:lnTo>
                  <a:pt x="277" y="399"/>
                </a:lnTo>
                <a:lnTo>
                  <a:pt x="279" y="396"/>
                </a:lnTo>
                <a:lnTo>
                  <a:pt x="279" y="395"/>
                </a:lnTo>
                <a:lnTo>
                  <a:pt x="279" y="395"/>
                </a:lnTo>
                <a:lnTo>
                  <a:pt x="273" y="396"/>
                </a:lnTo>
                <a:lnTo>
                  <a:pt x="270" y="396"/>
                </a:lnTo>
                <a:lnTo>
                  <a:pt x="267" y="396"/>
                </a:lnTo>
                <a:lnTo>
                  <a:pt x="267" y="396"/>
                </a:lnTo>
                <a:close/>
                <a:moveTo>
                  <a:pt x="592" y="402"/>
                </a:moveTo>
                <a:lnTo>
                  <a:pt x="592" y="402"/>
                </a:lnTo>
                <a:lnTo>
                  <a:pt x="593" y="401"/>
                </a:lnTo>
                <a:lnTo>
                  <a:pt x="596" y="401"/>
                </a:lnTo>
                <a:lnTo>
                  <a:pt x="596" y="401"/>
                </a:lnTo>
                <a:lnTo>
                  <a:pt x="595" y="396"/>
                </a:lnTo>
                <a:lnTo>
                  <a:pt x="593" y="395"/>
                </a:lnTo>
                <a:lnTo>
                  <a:pt x="592" y="395"/>
                </a:lnTo>
                <a:lnTo>
                  <a:pt x="592" y="395"/>
                </a:lnTo>
                <a:lnTo>
                  <a:pt x="592" y="399"/>
                </a:lnTo>
                <a:lnTo>
                  <a:pt x="592" y="402"/>
                </a:lnTo>
                <a:lnTo>
                  <a:pt x="592" y="402"/>
                </a:lnTo>
                <a:close/>
                <a:moveTo>
                  <a:pt x="482" y="416"/>
                </a:moveTo>
                <a:lnTo>
                  <a:pt x="482" y="416"/>
                </a:lnTo>
                <a:lnTo>
                  <a:pt x="485" y="413"/>
                </a:lnTo>
                <a:lnTo>
                  <a:pt x="485" y="410"/>
                </a:lnTo>
                <a:lnTo>
                  <a:pt x="485" y="407"/>
                </a:lnTo>
                <a:lnTo>
                  <a:pt x="483" y="405"/>
                </a:lnTo>
                <a:lnTo>
                  <a:pt x="480" y="399"/>
                </a:lnTo>
                <a:lnTo>
                  <a:pt x="476" y="395"/>
                </a:lnTo>
                <a:lnTo>
                  <a:pt x="476" y="395"/>
                </a:lnTo>
                <a:lnTo>
                  <a:pt x="479" y="407"/>
                </a:lnTo>
                <a:lnTo>
                  <a:pt x="482" y="416"/>
                </a:lnTo>
                <a:lnTo>
                  <a:pt x="482" y="416"/>
                </a:lnTo>
                <a:close/>
                <a:moveTo>
                  <a:pt x="608" y="399"/>
                </a:moveTo>
                <a:lnTo>
                  <a:pt x="608" y="399"/>
                </a:lnTo>
                <a:lnTo>
                  <a:pt x="608" y="398"/>
                </a:lnTo>
                <a:lnTo>
                  <a:pt x="608" y="395"/>
                </a:lnTo>
                <a:lnTo>
                  <a:pt x="608" y="395"/>
                </a:lnTo>
                <a:lnTo>
                  <a:pt x="607" y="396"/>
                </a:lnTo>
                <a:lnTo>
                  <a:pt x="607" y="398"/>
                </a:lnTo>
                <a:lnTo>
                  <a:pt x="608" y="399"/>
                </a:lnTo>
                <a:lnTo>
                  <a:pt x="608" y="399"/>
                </a:lnTo>
                <a:close/>
                <a:moveTo>
                  <a:pt x="308" y="405"/>
                </a:moveTo>
                <a:lnTo>
                  <a:pt x="308" y="405"/>
                </a:lnTo>
                <a:lnTo>
                  <a:pt x="306" y="401"/>
                </a:lnTo>
                <a:lnTo>
                  <a:pt x="305" y="396"/>
                </a:lnTo>
                <a:lnTo>
                  <a:pt x="305" y="396"/>
                </a:lnTo>
                <a:lnTo>
                  <a:pt x="305" y="402"/>
                </a:lnTo>
                <a:lnTo>
                  <a:pt x="305" y="404"/>
                </a:lnTo>
                <a:lnTo>
                  <a:pt x="308" y="405"/>
                </a:lnTo>
                <a:lnTo>
                  <a:pt x="308" y="405"/>
                </a:lnTo>
                <a:close/>
                <a:moveTo>
                  <a:pt x="380" y="399"/>
                </a:moveTo>
                <a:lnTo>
                  <a:pt x="380" y="399"/>
                </a:lnTo>
                <a:lnTo>
                  <a:pt x="381" y="399"/>
                </a:lnTo>
                <a:lnTo>
                  <a:pt x="383" y="399"/>
                </a:lnTo>
                <a:lnTo>
                  <a:pt x="383" y="399"/>
                </a:lnTo>
                <a:lnTo>
                  <a:pt x="381" y="398"/>
                </a:lnTo>
                <a:lnTo>
                  <a:pt x="380" y="396"/>
                </a:lnTo>
                <a:lnTo>
                  <a:pt x="380" y="396"/>
                </a:lnTo>
                <a:lnTo>
                  <a:pt x="380" y="399"/>
                </a:lnTo>
                <a:lnTo>
                  <a:pt x="380" y="399"/>
                </a:lnTo>
                <a:close/>
                <a:moveTo>
                  <a:pt x="476" y="416"/>
                </a:moveTo>
                <a:lnTo>
                  <a:pt x="476" y="416"/>
                </a:lnTo>
                <a:lnTo>
                  <a:pt x="474" y="405"/>
                </a:lnTo>
                <a:lnTo>
                  <a:pt x="473" y="399"/>
                </a:lnTo>
                <a:lnTo>
                  <a:pt x="468" y="396"/>
                </a:lnTo>
                <a:lnTo>
                  <a:pt x="468" y="396"/>
                </a:lnTo>
                <a:lnTo>
                  <a:pt x="470" y="402"/>
                </a:lnTo>
                <a:lnTo>
                  <a:pt x="470" y="408"/>
                </a:lnTo>
                <a:lnTo>
                  <a:pt x="471" y="414"/>
                </a:lnTo>
                <a:lnTo>
                  <a:pt x="474" y="416"/>
                </a:lnTo>
                <a:lnTo>
                  <a:pt x="476" y="416"/>
                </a:lnTo>
                <a:lnTo>
                  <a:pt x="476" y="416"/>
                </a:lnTo>
                <a:close/>
                <a:moveTo>
                  <a:pt x="293" y="405"/>
                </a:moveTo>
                <a:lnTo>
                  <a:pt x="293" y="405"/>
                </a:lnTo>
                <a:lnTo>
                  <a:pt x="296" y="405"/>
                </a:lnTo>
                <a:lnTo>
                  <a:pt x="299" y="405"/>
                </a:lnTo>
                <a:lnTo>
                  <a:pt x="299" y="405"/>
                </a:lnTo>
                <a:lnTo>
                  <a:pt x="299" y="401"/>
                </a:lnTo>
                <a:lnTo>
                  <a:pt x="297" y="398"/>
                </a:lnTo>
                <a:lnTo>
                  <a:pt x="296" y="396"/>
                </a:lnTo>
                <a:lnTo>
                  <a:pt x="296" y="396"/>
                </a:lnTo>
                <a:lnTo>
                  <a:pt x="294" y="401"/>
                </a:lnTo>
                <a:lnTo>
                  <a:pt x="293" y="405"/>
                </a:lnTo>
                <a:lnTo>
                  <a:pt x="293" y="405"/>
                </a:lnTo>
                <a:close/>
                <a:moveTo>
                  <a:pt x="445" y="399"/>
                </a:moveTo>
                <a:lnTo>
                  <a:pt x="445" y="399"/>
                </a:lnTo>
                <a:lnTo>
                  <a:pt x="447" y="402"/>
                </a:lnTo>
                <a:lnTo>
                  <a:pt x="450" y="405"/>
                </a:lnTo>
                <a:lnTo>
                  <a:pt x="450" y="405"/>
                </a:lnTo>
                <a:lnTo>
                  <a:pt x="457" y="398"/>
                </a:lnTo>
                <a:lnTo>
                  <a:pt x="457" y="398"/>
                </a:lnTo>
                <a:lnTo>
                  <a:pt x="451" y="398"/>
                </a:lnTo>
                <a:lnTo>
                  <a:pt x="445" y="399"/>
                </a:lnTo>
                <a:lnTo>
                  <a:pt x="445" y="399"/>
                </a:lnTo>
                <a:close/>
                <a:moveTo>
                  <a:pt x="248" y="401"/>
                </a:moveTo>
                <a:lnTo>
                  <a:pt x="248" y="401"/>
                </a:lnTo>
                <a:lnTo>
                  <a:pt x="250" y="404"/>
                </a:lnTo>
                <a:lnTo>
                  <a:pt x="250" y="404"/>
                </a:lnTo>
                <a:lnTo>
                  <a:pt x="253" y="404"/>
                </a:lnTo>
                <a:lnTo>
                  <a:pt x="255" y="401"/>
                </a:lnTo>
                <a:lnTo>
                  <a:pt x="255" y="401"/>
                </a:lnTo>
                <a:lnTo>
                  <a:pt x="252" y="401"/>
                </a:lnTo>
                <a:lnTo>
                  <a:pt x="248" y="401"/>
                </a:lnTo>
                <a:lnTo>
                  <a:pt x="248" y="401"/>
                </a:lnTo>
                <a:close/>
                <a:moveTo>
                  <a:pt x="453" y="408"/>
                </a:moveTo>
                <a:lnTo>
                  <a:pt x="453" y="408"/>
                </a:lnTo>
                <a:lnTo>
                  <a:pt x="465" y="413"/>
                </a:lnTo>
                <a:lnTo>
                  <a:pt x="465" y="413"/>
                </a:lnTo>
                <a:lnTo>
                  <a:pt x="463" y="405"/>
                </a:lnTo>
                <a:lnTo>
                  <a:pt x="462" y="402"/>
                </a:lnTo>
                <a:lnTo>
                  <a:pt x="459" y="399"/>
                </a:lnTo>
                <a:lnTo>
                  <a:pt x="459" y="399"/>
                </a:lnTo>
                <a:lnTo>
                  <a:pt x="456" y="404"/>
                </a:lnTo>
                <a:lnTo>
                  <a:pt x="453" y="408"/>
                </a:lnTo>
                <a:lnTo>
                  <a:pt x="453" y="408"/>
                </a:lnTo>
                <a:close/>
                <a:moveTo>
                  <a:pt x="550" y="404"/>
                </a:moveTo>
                <a:lnTo>
                  <a:pt x="550" y="404"/>
                </a:lnTo>
                <a:lnTo>
                  <a:pt x="549" y="401"/>
                </a:lnTo>
                <a:lnTo>
                  <a:pt x="549" y="401"/>
                </a:lnTo>
                <a:lnTo>
                  <a:pt x="547" y="401"/>
                </a:lnTo>
                <a:lnTo>
                  <a:pt x="547" y="401"/>
                </a:lnTo>
                <a:lnTo>
                  <a:pt x="547" y="402"/>
                </a:lnTo>
                <a:lnTo>
                  <a:pt x="550" y="404"/>
                </a:lnTo>
                <a:lnTo>
                  <a:pt x="550" y="404"/>
                </a:lnTo>
                <a:close/>
                <a:moveTo>
                  <a:pt x="581" y="401"/>
                </a:moveTo>
                <a:lnTo>
                  <a:pt x="581" y="401"/>
                </a:lnTo>
                <a:lnTo>
                  <a:pt x="582" y="404"/>
                </a:lnTo>
                <a:lnTo>
                  <a:pt x="582" y="405"/>
                </a:lnTo>
                <a:lnTo>
                  <a:pt x="587" y="408"/>
                </a:lnTo>
                <a:lnTo>
                  <a:pt x="587" y="408"/>
                </a:lnTo>
                <a:lnTo>
                  <a:pt x="587" y="405"/>
                </a:lnTo>
                <a:lnTo>
                  <a:pt x="587" y="402"/>
                </a:lnTo>
                <a:lnTo>
                  <a:pt x="585" y="401"/>
                </a:lnTo>
                <a:lnTo>
                  <a:pt x="581" y="401"/>
                </a:lnTo>
                <a:lnTo>
                  <a:pt x="581" y="401"/>
                </a:lnTo>
                <a:close/>
                <a:moveTo>
                  <a:pt x="759" y="445"/>
                </a:moveTo>
                <a:lnTo>
                  <a:pt x="759" y="445"/>
                </a:lnTo>
                <a:lnTo>
                  <a:pt x="762" y="420"/>
                </a:lnTo>
                <a:lnTo>
                  <a:pt x="761" y="408"/>
                </a:lnTo>
                <a:lnTo>
                  <a:pt x="759" y="404"/>
                </a:lnTo>
                <a:lnTo>
                  <a:pt x="758" y="401"/>
                </a:lnTo>
                <a:lnTo>
                  <a:pt x="758" y="401"/>
                </a:lnTo>
                <a:lnTo>
                  <a:pt x="755" y="411"/>
                </a:lnTo>
                <a:lnTo>
                  <a:pt x="753" y="424"/>
                </a:lnTo>
                <a:lnTo>
                  <a:pt x="755" y="434"/>
                </a:lnTo>
                <a:lnTo>
                  <a:pt x="756" y="440"/>
                </a:lnTo>
                <a:lnTo>
                  <a:pt x="759" y="445"/>
                </a:lnTo>
                <a:lnTo>
                  <a:pt x="759" y="445"/>
                </a:lnTo>
                <a:close/>
                <a:moveTo>
                  <a:pt x="87" y="417"/>
                </a:moveTo>
                <a:lnTo>
                  <a:pt x="87" y="417"/>
                </a:lnTo>
                <a:lnTo>
                  <a:pt x="90" y="417"/>
                </a:lnTo>
                <a:lnTo>
                  <a:pt x="90" y="417"/>
                </a:lnTo>
                <a:lnTo>
                  <a:pt x="90" y="410"/>
                </a:lnTo>
                <a:lnTo>
                  <a:pt x="88" y="405"/>
                </a:lnTo>
                <a:lnTo>
                  <a:pt x="87" y="402"/>
                </a:lnTo>
                <a:lnTo>
                  <a:pt x="87" y="402"/>
                </a:lnTo>
                <a:lnTo>
                  <a:pt x="87" y="410"/>
                </a:lnTo>
                <a:lnTo>
                  <a:pt x="87" y="417"/>
                </a:lnTo>
                <a:lnTo>
                  <a:pt x="87" y="417"/>
                </a:lnTo>
                <a:close/>
                <a:moveTo>
                  <a:pt x="239" y="404"/>
                </a:moveTo>
                <a:lnTo>
                  <a:pt x="239" y="404"/>
                </a:lnTo>
                <a:lnTo>
                  <a:pt x="239" y="405"/>
                </a:lnTo>
                <a:lnTo>
                  <a:pt x="239" y="405"/>
                </a:lnTo>
                <a:lnTo>
                  <a:pt x="245" y="405"/>
                </a:lnTo>
                <a:lnTo>
                  <a:pt x="245" y="405"/>
                </a:lnTo>
                <a:lnTo>
                  <a:pt x="244" y="402"/>
                </a:lnTo>
                <a:lnTo>
                  <a:pt x="242" y="402"/>
                </a:lnTo>
                <a:lnTo>
                  <a:pt x="239" y="404"/>
                </a:lnTo>
                <a:lnTo>
                  <a:pt x="239" y="404"/>
                </a:lnTo>
                <a:close/>
                <a:moveTo>
                  <a:pt x="770" y="414"/>
                </a:moveTo>
                <a:lnTo>
                  <a:pt x="770" y="414"/>
                </a:lnTo>
                <a:lnTo>
                  <a:pt x="770" y="410"/>
                </a:lnTo>
                <a:lnTo>
                  <a:pt x="770" y="407"/>
                </a:lnTo>
                <a:lnTo>
                  <a:pt x="770" y="405"/>
                </a:lnTo>
                <a:lnTo>
                  <a:pt x="770" y="405"/>
                </a:lnTo>
                <a:lnTo>
                  <a:pt x="768" y="404"/>
                </a:lnTo>
                <a:lnTo>
                  <a:pt x="768" y="404"/>
                </a:lnTo>
                <a:lnTo>
                  <a:pt x="768" y="402"/>
                </a:lnTo>
                <a:lnTo>
                  <a:pt x="767" y="402"/>
                </a:lnTo>
                <a:lnTo>
                  <a:pt x="767" y="402"/>
                </a:lnTo>
                <a:lnTo>
                  <a:pt x="768" y="410"/>
                </a:lnTo>
                <a:lnTo>
                  <a:pt x="770" y="414"/>
                </a:lnTo>
                <a:lnTo>
                  <a:pt x="770" y="414"/>
                </a:lnTo>
                <a:close/>
                <a:moveTo>
                  <a:pt x="401" y="407"/>
                </a:moveTo>
                <a:lnTo>
                  <a:pt x="401" y="407"/>
                </a:lnTo>
                <a:lnTo>
                  <a:pt x="402" y="405"/>
                </a:lnTo>
                <a:lnTo>
                  <a:pt x="402" y="405"/>
                </a:lnTo>
                <a:lnTo>
                  <a:pt x="404" y="404"/>
                </a:lnTo>
                <a:lnTo>
                  <a:pt x="404" y="404"/>
                </a:lnTo>
                <a:lnTo>
                  <a:pt x="401" y="404"/>
                </a:lnTo>
                <a:lnTo>
                  <a:pt x="399" y="404"/>
                </a:lnTo>
                <a:lnTo>
                  <a:pt x="399" y="404"/>
                </a:lnTo>
                <a:lnTo>
                  <a:pt x="399" y="405"/>
                </a:lnTo>
                <a:lnTo>
                  <a:pt x="401" y="407"/>
                </a:lnTo>
                <a:lnTo>
                  <a:pt x="401" y="407"/>
                </a:lnTo>
                <a:lnTo>
                  <a:pt x="401" y="407"/>
                </a:lnTo>
                <a:close/>
                <a:moveTo>
                  <a:pt x="627" y="439"/>
                </a:moveTo>
                <a:lnTo>
                  <a:pt x="627" y="439"/>
                </a:lnTo>
                <a:lnTo>
                  <a:pt x="628" y="436"/>
                </a:lnTo>
                <a:lnTo>
                  <a:pt x="630" y="433"/>
                </a:lnTo>
                <a:lnTo>
                  <a:pt x="630" y="425"/>
                </a:lnTo>
                <a:lnTo>
                  <a:pt x="630" y="417"/>
                </a:lnTo>
                <a:lnTo>
                  <a:pt x="631" y="411"/>
                </a:lnTo>
                <a:lnTo>
                  <a:pt x="631" y="411"/>
                </a:lnTo>
                <a:lnTo>
                  <a:pt x="630" y="410"/>
                </a:lnTo>
                <a:lnTo>
                  <a:pt x="630" y="407"/>
                </a:lnTo>
                <a:lnTo>
                  <a:pt x="631" y="405"/>
                </a:lnTo>
                <a:lnTo>
                  <a:pt x="630" y="404"/>
                </a:lnTo>
                <a:lnTo>
                  <a:pt x="630" y="404"/>
                </a:lnTo>
                <a:lnTo>
                  <a:pt x="628" y="407"/>
                </a:lnTo>
                <a:lnTo>
                  <a:pt x="627" y="411"/>
                </a:lnTo>
                <a:lnTo>
                  <a:pt x="625" y="420"/>
                </a:lnTo>
                <a:lnTo>
                  <a:pt x="625" y="430"/>
                </a:lnTo>
                <a:lnTo>
                  <a:pt x="627" y="439"/>
                </a:lnTo>
                <a:lnTo>
                  <a:pt x="627" y="439"/>
                </a:lnTo>
                <a:close/>
                <a:moveTo>
                  <a:pt x="363" y="405"/>
                </a:moveTo>
                <a:lnTo>
                  <a:pt x="363" y="405"/>
                </a:lnTo>
                <a:lnTo>
                  <a:pt x="363" y="410"/>
                </a:lnTo>
                <a:lnTo>
                  <a:pt x="364" y="413"/>
                </a:lnTo>
                <a:lnTo>
                  <a:pt x="369" y="419"/>
                </a:lnTo>
                <a:lnTo>
                  <a:pt x="369" y="419"/>
                </a:lnTo>
                <a:lnTo>
                  <a:pt x="372" y="416"/>
                </a:lnTo>
                <a:lnTo>
                  <a:pt x="375" y="413"/>
                </a:lnTo>
                <a:lnTo>
                  <a:pt x="377" y="410"/>
                </a:lnTo>
                <a:lnTo>
                  <a:pt x="375" y="405"/>
                </a:lnTo>
                <a:lnTo>
                  <a:pt x="375" y="405"/>
                </a:lnTo>
                <a:lnTo>
                  <a:pt x="372" y="405"/>
                </a:lnTo>
                <a:lnTo>
                  <a:pt x="369" y="405"/>
                </a:lnTo>
                <a:lnTo>
                  <a:pt x="366" y="405"/>
                </a:lnTo>
                <a:lnTo>
                  <a:pt x="363" y="405"/>
                </a:lnTo>
                <a:lnTo>
                  <a:pt x="363" y="405"/>
                </a:lnTo>
                <a:close/>
                <a:moveTo>
                  <a:pt x="352" y="414"/>
                </a:moveTo>
                <a:lnTo>
                  <a:pt x="352" y="414"/>
                </a:lnTo>
                <a:lnTo>
                  <a:pt x="352" y="411"/>
                </a:lnTo>
                <a:lnTo>
                  <a:pt x="354" y="407"/>
                </a:lnTo>
                <a:lnTo>
                  <a:pt x="354" y="407"/>
                </a:lnTo>
                <a:lnTo>
                  <a:pt x="354" y="405"/>
                </a:lnTo>
                <a:lnTo>
                  <a:pt x="352" y="405"/>
                </a:lnTo>
                <a:lnTo>
                  <a:pt x="352" y="405"/>
                </a:lnTo>
                <a:lnTo>
                  <a:pt x="351" y="407"/>
                </a:lnTo>
                <a:lnTo>
                  <a:pt x="351" y="410"/>
                </a:lnTo>
                <a:lnTo>
                  <a:pt x="352" y="414"/>
                </a:lnTo>
                <a:lnTo>
                  <a:pt x="352" y="414"/>
                </a:lnTo>
                <a:close/>
                <a:moveTo>
                  <a:pt x="646" y="411"/>
                </a:moveTo>
                <a:lnTo>
                  <a:pt x="646" y="411"/>
                </a:lnTo>
                <a:lnTo>
                  <a:pt x="646" y="408"/>
                </a:lnTo>
                <a:lnTo>
                  <a:pt x="646" y="407"/>
                </a:lnTo>
                <a:lnTo>
                  <a:pt x="645" y="405"/>
                </a:lnTo>
                <a:lnTo>
                  <a:pt x="645" y="405"/>
                </a:lnTo>
                <a:lnTo>
                  <a:pt x="645" y="408"/>
                </a:lnTo>
                <a:lnTo>
                  <a:pt x="645" y="410"/>
                </a:lnTo>
                <a:lnTo>
                  <a:pt x="646" y="411"/>
                </a:lnTo>
                <a:lnTo>
                  <a:pt x="646" y="411"/>
                </a:lnTo>
                <a:close/>
                <a:moveTo>
                  <a:pt x="383" y="425"/>
                </a:moveTo>
                <a:lnTo>
                  <a:pt x="383" y="425"/>
                </a:lnTo>
                <a:lnTo>
                  <a:pt x="387" y="424"/>
                </a:lnTo>
                <a:lnTo>
                  <a:pt x="390" y="422"/>
                </a:lnTo>
                <a:lnTo>
                  <a:pt x="393" y="416"/>
                </a:lnTo>
                <a:lnTo>
                  <a:pt x="393" y="416"/>
                </a:lnTo>
                <a:lnTo>
                  <a:pt x="390" y="411"/>
                </a:lnTo>
                <a:lnTo>
                  <a:pt x="386" y="405"/>
                </a:lnTo>
                <a:lnTo>
                  <a:pt x="386" y="405"/>
                </a:lnTo>
                <a:lnTo>
                  <a:pt x="384" y="410"/>
                </a:lnTo>
                <a:lnTo>
                  <a:pt x="383" y="414"/>
                </a:lnTo>
                <a:lnTo>
                  <a:pt x="381" y="419"/>
                </a:lnTo>
                <a:lnTo>
                  <a:pt x="383" y="425"/>
                </a:lnTo>
                <a:lnTo>
                  <a:pt x="383" y="425"/>
                </a:lnTo>
                <a:close/>
                <a:moveTo>
                  <a:pt x="686" y="428"/>
                </a:moveTo>
                <a:lnTo>
                  <a:pt x="686" y="428"/>
                </a:lnTo>
                <a:lnTo>
                  <a:pt x="686" y="417"/>
                </a:lnTo>
                <a:lnTo>
                  <a:pt x="688" y="411"/>
                </a:lnTo>
                <a:lnTo>
                  <a:pt x="686" y="405"/>
                </a:lnTo>
                <a:lnTo>
                  <a:pt x="686" y="405"/>
                </a:lnTo>
                <a:lnTo>
                  <a:pt x="685" y="417"/>
                </a:lnTo>
                <a:lnTo>
                  <a:pt x="685" y="422"/>
                </a:lnTo>
                <a:lnTo>
                  <a:pt x="686" y="428"/>
                </a:lnTo>
                <a:lnTo>
                  <a:pt x="686" y="428"/>
                </a:lnTo>
                <a:close/>
                <a:moveTo>
                  <a:pt x="169" y="422"/>
                </a:moveTo>
                <a:lnTo>
                  <a:pt x="169" y="422"/>
                </a:lnTo>
                <a:lnTo>
                  <a:pt x="174" y="424"/>
                </a:lnTo>
                <a:lnTo>
                  <a:pt x="177" y="422"/>
                </a:lnTo>
                <a:lnTo>
                  <a:pt x="180" y="420"/>
                </a:lnTo>
                <a:lnTo>
                  <a:pt x="181" y="417"/>
                </a:lnTo>
                <a:lnTo>
                  <a:pt x="183" y="414"/>
                </a:lnTo>
                <a:lnTo>
                  <a:pt x="183" y="411"/>
                </a:lnTo>
                <a:lnTo>
                  <a:pt x="181" y="408"/>
                </a:lnTo>
                <a:lnTo>
                  <a:pt x="180" y="407"/>
                </a:lnTo>
                <a:lnTo>
                  <a:pt x="180" y="407"/>
                </a:lnTo>
                <a:lnTo>
                  <a:pt x="174" y="414"/>
                </a:lnTo>
                <a:lnTo>
                  <a:pt x="171" y="417"/>
                </a:lnTo>
                <a:lnTo>
                  <a:pt x="169" y="422"/>
                </a:lnTo>
                <a:lnTo>
                  <a:pt x="169" y="422"/>
                </a:lnTo>
                <a:close/>
                <a:moveTo>
                  <a:pt x="495" y="410"/>
                </a:moveTo>
                <a:lnTo>
                  <a:pt x="495" y="410"/>
                </a:lnTo>
                <a:lnTo>
                  <a:pt x="497" y="411"/>
                </a:lnTo>
                <a:lnTo>
                  <a:pt x="497" y="414"/>
                </a:lnTo>
                <a:lnTo>
                  <a:pt x="497" y="414"/>
                </a:lnTo>
                <a:lnTo>
                  <a:pt x="505" y="414"/>
                </a:lnTo>
                <a:lnTo>
                  <a:pt x="508" y="414"/>
                </a:lnTo>
                <a:lnTo>
                  <a:pt x="511" y="413"/>
                </a:lnTo>
                <a:lnTo>
                  <a:pt x="511" y="413"/>
                </a:lnTo>
                <a:lnTo>
                  <a:pt x="503" y="408"/>
                </a:lnTo>
                <a:lnTo>
                  <a:pt x="499" y="407"/>
                </a:lnTo>
                <a:lnTo>
                  <a:pt x="497" y="408"/>
                </a:lnTo>
                <a:lnTo>
                  <a:pt x="495" y="410"/>
                </a:lnTo>
                <a:lnTo>
                  <a:pt x="495" y="410"/>
                </a:lnTo>
                <a:close/>
                <a:moveTo>
                  <a:pt x="47" y="449"/>
                </a:moveTo>
                <a:lnTo>
                  <a:pt x="47" y="449"/>
                </a:lnTo>
                <a:lnTo>
                  <a:pt x="55" y="454"/>
                </a:lnTo>
                <a:lnTo>
                  <a:pt x="55" y="454"/>
                </a:lnTo>
                <a:lnTo>
                  <a:pt x="53" y="445"/>
                </a:lnTo>
                <a:lnTo>
                  <a:pt x="50" y="437"/>
                </a:lnTo>
                <a:lnTo>
                  <a:pt x="49" y="428"/>
                </a:lnTo>
                <a:lnTo>
                  <a:pt x="47" y="420"/>
                </a:lnTo>
                <a:lnTo>
                  <a:pt x="47" y="420"/>
                </a:lnTo>
                <a:lnTo>
                  <a:pt x="44" y="414"/>
                </a:lnTo>
                <a:lnTo>
                  <a:pt x="40" y="407"/>
                </a:lnTo>
                <a:lnTo>
                  <a:pt x="40" y="407"/>
                </a:lnTo>
                <a:lnTo>
                  <a:pt x="43" y="430"/>
                </a:lnTo>
                <a:lnTo>
                  <a:pt x="47" y="449"/>
                </a:lnTo>
                <a:lnTo>
                  <a:pt x="47" y="449"/>
                </a:lnTo>
                <a:close/>
                <a:moveTo>
                  <a:pt x="335" y="416"/>
                </a:moveTo>
                <a:lnTo>
                  <a:pt x="335" y="416"/>
                </a:lnTo>
                <a:lnTo>
                  <a:pt x="334" y="411"/>
                </a:lnTo>
                <a:lnTo>
                  <a:pt x="334" y="408"/>
                </a:lnTo>
                <a:lnTo>
                  <a:pt x="331" y="407"/>
                </a:lnTo>
                <a:lnTo>
                  <a:pt x="331" y="407"/>
                </a:lnTo>
                <a:lnTo>
                  <a:pt x="331" y="413"/>
                </a:lnTo>
                <a:lnTo>
                  <a:pt x="332" y="414"/>
                </a:lnTo>
                <a:lnTo>
                  <a:pt x="335" y="416"/>
                </a:lnTo>
                <a:lnTo>
                  <a:pt x="335" y="416"/>
                </a:lnTo>
                <a:close/>
                <a:moveTo>
                  <a:pt x="341" y="414"/>
                </a:moveTo>
                <a:lnTo>
                  <a:pt x="341" y="414"/>
                </a:lnTo>
                <a:lnTo>
                  <a:pt x="343" y="411"/>
                </a:lnTo>
                <a:lnTo>
                  <a:pt x="345" y="410"/>
                </a:lnTo>
                <a:lnTo>
                  <a:pt x="345" y="407"/>
                </a:lnTo>
                <a:lnTo>
                  <a:pt x="345" y="407"/>
                </a:lnTo>
                <a:lnTo>
                  <a:pt x="338" y="407"/>
                </a:lnTo>
                <a:lnTo>
                  <a:pt x="338" y="407"/>
                </a:lnTo>
                <a:lnTo>
                  <a:pt x="340" y="411"/>
                </a:lnTo>
                <a:lnTo>
                  <a:pt x="341" y="414"/>
                </a:lnTo>
                <a:lnTo>
                  <a:pt x="341" y="414"/>
                </a:lnTo>
                <a:close/>
                <a:moveTo>
                  <a:pt x="416" y="419"/>
                </a:moveTo>
                <a:lnTo>
                  <a:pt x="416" y="419"/>
                </a:lnTo>
                <a:lnTo>
                  <a:pt x="421" y="416"/>
                </a:lnTo>
                <a:lnTo>
                  <a:pt x="422" y="413"/>
                </a:lnTo>
                <a:lnTo>
                  <a:pt x="424" y="413"/>
                </a:lnTo>
                <a:lnTo>
                  <a:pt x="424" y="413"/>
                </a:lnTo>
                <a:lnTo>
                  <a:pt x="424" y="411"/>
                </a:lnTo>
                <a:lnTo>
                  <a:pt x="425" y="411"/>
                </a:lnTo>
                <a:lnTo>
                  <a:pt x="425" y="410"/>
                </a:lnTo>
                <a:lnTo>
                  <a:pt x="424" y="408"/>
                </a:lnTo>
                <a:lnTo>
                  <a:pt x="424" y="408"/>
                </a:lnTo>
                <a:lnTo>
                  <a:pt x="421" y="408"/>
                </a:lnTo>
                <a:lnTo>
                  <a:pt x="416" y="407"/>
                </a:lnTo>
                <a:lnTo>
                  <a:pt x="416" y="407"/>
                </a:lnTo>
                <a:lnTo>
                  <a:pt x="416" y="413"/>
                </a:lnTo>
                <a:lnTo>
                  <a:pt x="416" y="419"/>
                </a:lnTo>
                <a:lnTo>
                  <a:pt x="416" y="419"/>
                </a:lnTo>
                <a:close/>
                <a:moveTo>
                  <a:pt x="442" y="410"/>
                </a:moveTo>
                <a:lnTo>
                  <a:pt x="442" y="410"/>
                </a:lnTo>
                <a:lnTo>
                  <a:pt x="442" y="408"/>
                </a:lnTo>
                <a:lnTo>
                  <a:pt x="439" y="408"/>
                </a:lnTo>
                <a:lnTo>
                  <a:pt x="438" y="407"/>
                </a:lnTo>
                <a:lnTo>
                  <a:pt x="436" y="408"/>
                </a:lnTo>
                <a:lnTo>
                  <a:pt x="436" y="408"/>
                </a:lnTo>
                <a:lnTo>
                  <a:pt x="439" y="410"/>
                </a:lnTo>
                <a:lnTo>
                  <a:pt x="442" y="410"/>
                </a:lnTo>
                <a:lnTo>
                  <a:pt x="442" y="410"/>
                </a:lnTo>
                <a:close/>
                <a:moveTo>
                  <a:pt x="573" y="410"/>
                </a:moveTo>
                <a:lnTo>
                  <a:pt x="573" y="410"/>
                </a:lnTo>
                <a:lnTo>
                  <a:pt x="576" y="410"/>
                </a:lnTo>
                <a:lnTo>
                  <a:pt x="578" y="410"/>
                </a:lnTo>
                <a:lnTo>
                  <a:pt x="578" y="408"/>
                </a:lnTo>
                <a:lnTo>
                  <a:pt x="578" y="408"/>
                </a:lnTo>
                <a:lnTo>
                  <a:pt x="575" y="407"/>
                </a:lnTo>
                <a:lnTo>
                  <a:pt x="575" y="407"/>
                </a:lnTo>
                <a:lnTo>
                  <a:pt x="573" y="410"/>
                </a:lnTo>
                <a:lnTo>
                  <a:pt x="573" y="410"/>
                </a:lnTo>
                <a:close/>
                <a:moveTo>
                  <a:pt x="691" y="431"/>
                </a:moveTo>
                <a:lnTo>
                  <a:pt x="691" y="431"/>
                </a:lnTo>
                <a:lnTo>
                  <a:pt x="695" y="419"/>
                </a:lnTo>
                <a:lnTo>
                  <a:pt x="695" y="413"/>
                </a:lnTo>
                <a:lnTo>
                  <a:pt x="694" y="410"/>
                </a:lnTo>
                <a:lnTo>
                  <a:pt x="692" y="407"/>
                </a:lnTo>
                <a:lnTo>
                  <a:pt x="692" y="407"/>
                </a:lnTo>
                <a:lnTo>
                  <a:pt x="691" y="420"/>
                </a:lnTo>
                <a:lnTo>
                  <a:pt x="691" y="425"/>
                </a:lnTo>
                <a:lnTo>
                  <a:pt x="691" y="431"/>
                </a:lnTo>
                <a:lnTo>
                  <a:pt x="691" y="431"/>
                </a:lnTo>
                <a:close/>
                <a:moveTo>
                  <a:pt x="320" y="408"/>
                </a:moveTo>
                <a:lnTo>
                  <a:pt x="320" y="408"/>
                </a:lnTo>
                <a:lnTo>
                  <a:pt x="322" y="411"/>
                </a:lnTo>
                <a:lnTo>
                  <a:pt x="326" y="413"/>
                </a:lnTo>
                <a:lnTo>
                  <a:pt x="326" y="413"/>
                </a:lnTo>
                <a:lnTo>
                  <a:pt x="326" y="411"/>
                </a:lnTo>
                <a:lnTo>
                  <a:pt x="325" y="408"/>
                </a:lnTo>
                <a:lnTo>
                  <a:pt x="325" y="408"/>
                </a:lnTo>
                <a:lnTo>
                  <a:pt x="323" y="408"/>
                </a:lnTo>
                <a:lnTo>
                  <a:pt x="320" y="408"/>
                </a:lnTo>
                <a:lnTo>
                  <a:pt x="320" y="408"/>
                </a:lnTo>
                <a:close/>
                <a:moveTo>
                  <a:pt x="540" y="411"/>
                </a:moveTo>
                <a:lnTo>
                  <a:pt x="540" y="411"/>
                </a:lnTo>
                <a:lnTo>
                  <a:pt x="541" y="411"/>
                </a:lnTo>
                <a:lnTo>
                  <a:pt x="541" y="410"/>
                </a:lnTo>
                <a:lnTo>
                  <a:pt x="541" y="408"/>
                </a:lnTo>
                <a:lnTo>
                  <a:pt x="540" y="408"/>
                </a:lnTo>
                <a:lnTo>
                  <a:pt x="540" y="408"/>
                </a:lnTo>
                <a:lnTo>
                  <a:pt x="540" y="410"/>
                </a:lnTo>
                <a:lnTo>
                  <a:pt x="540" y="410"/>
                </a:lnTo>
                <a:lnTo>
                  <a:pt x="540" y="411"/>
                </a:lnTo>
                <a:lnTo>
                  <a:pt x="540" y="411"/>
                </a:lnTo>
                <a:lnTo>
                  <a:pt x="540" y="411"/>
                </a:lnTo>
                <a:close/>
                <a:moveTo>
                  <a:pt x="186" y="416"/>
                </a:moveTo>
                <a:lnTo>
                  <a:pt x="186" y="416"/>
                </a:lnTo>
                <a:lnTo>
                  <a:pt x="192" y="414"/>
                </a:lnTo>
                <a:lnTo>
                  <a:pt x="197" y="410"/>
                </a:lnTo>
                <a:lnTo>
                  <a:pt x="197" y="410"/>
                </a:lnTo>
                <a:lnTo>
                  <a:pt x="192" y="410"/>
                </a:lnTo>
                <a:lnTo>
                  <a:pt x="186" y="408"/>
                </a:lnTo>
                <a:lnTo>
                  <a:pt x="186" y="408"/>
                </a:lnTo>
                <a:lnTo>
                  <a:pt x="187" y="413"/>
                </a:lnTo>
                <a:lnTo>
                  <a:pt x="186" y="416"/>
                </a:lnTo>
                <a:lnTo>
                  <a:pt x="186" y="416"/>
                </a:lnTo>
                <a:close/>
                <a:moveTo>
                  <a:pt x="274" y="422"/>
                </a:moveTo>
                <a:lnTo>
                  <a:pt x="274" y="422"/>
                </a:lnTo>
                <a:lnTo>
                  <a:pt x="279" y="417"/>
                </a:lnTo>
                <a:lnTo>
                  <a:pt x="280" y="414"/>
                </a:lnTo>
                <a:lnTo>
                  <a:pt x="282" y="410"/>
                </a:lnTo>
                <a:lnTo>
                  <a:pt x="282" y="410"/>
                </a:lnTo>
                <a:lnTo>
                  <a:pt x="279" y="408"/>
                </a:lnTo>
                <a:lnTo>
                  <a:pt x="277" y="408"/>
                </a:lnTo>
                <a:lnTo>
                  <a:pt x="274" y="410"/>
                </a:lnTo>
                <a:lnTo>
                  <a:pt x="273" y="411"/>
                </a:lnTo>
                <a:lnTo>
                  <a:pt x="273" y="416"/>
                </a:lnTo>
                <a:lnTo>
                  <a:pt x="274" y="422"/>
                </a:lnTo>
                <a:lnTo>
                  <a:pt x="274" y="422"/>
                </a:lnTo>
                <a:close/>
                <a:moveTo>
                  <a:pt x="674" y="411"/>
                </a:moveTo>
                <a:lnTo>
                  <a:pt x="674" y="411"/>
                </a:lnTo>
                <a:lnTo>
                  <a:pt x="674" y="428"/>
                </a:lnTo>
                <a:lnTo>
                  <a:pt x="674" y="428"/>
                </a:lnTo>
                <a:lnTo>
                  <a:pt x="674" y="437"/>
                </a:lnTo>
                <a:lnTo>
                  <a:pt x="675" y="442"/>
                </a:lnTo>
                <a:lnTo>
                  <a:pt x="677" y="445"/>
                </a:lnTo>
                <a:lnTo>
                  <a:pt x="677" y="445"/>
                </a:lnTo>
                <a:lnTo>
                  <a:pt x="677" y="427"/>
                </a:lnTo>
                <a:lnTo>
                  <a:pt x="677" y="417"/>
                </a:lnTo>
                <a:lnTo>
                  <a:pt x="677" y="408"/>
                </a:lnTo>
                <a:lnTo>
                  <a:pt x="675" y="408"/>
                </a:lnTo>
                <a:lnTo>
                  <a:pt x="675" y="408"/>
                </a:lnTo>
                <a:lnTo>
                  <a:pt x="674" y="411"/>
                </a:lnTo>
                <a:lnTo>
                  <a:pt x="674" y="411"/>
                </a:lnTo>
                <a:close/>
                <a:moveTo>
                  <a:pt x="259" y="411"/>
                </a:moveTo>
                <a:lnTo>
                  <a:pt x="259" y="411"/>
                </a:lnTo>
                <a:lnTo>
                  <a:pt x="256" y="410"/>
                </a:lnTo>
                <a:lnTo>
                  <a:pt x="253" y="410"/>
                </a:lnTo>
                <a:lnTo>
                  <a:pt x="253" y="413"/>
                </a:lnTo>
                <a:lnTo>
                  <a:pt x="252" y="416"/>
                </a:lnTo>
                <a:lnTo>
                  <a:pt x="253" y="422"/>
                </a:lnTo>
                <a:lnTo>
                  <a:pt x="256" y="428"/>
                </a:lnTo>
                <a:lnTo>
                  <a:pt x="256" y="428"/>
                </a:lnTo>
                <a:lnTo>
                  <a:pt x="259" y="424"/>
                </a:lnTo>
                <a:lnTo>
                  <a:pt x="261" y="420"/>
                </a:lnTo>
                <a:lnTo>
                  <a:pt x="261" y="420"/>
                </a:lnTo>
                <a:lnTo>
                  <a:pt x="259" y="416"/>
                </a:lnTo>
                <a:lnTo>
                  <a:pt x="259" y="411"/>
                </a:lnTo>
                <a:lnTo>
                  <a:pt x="259" y="411"/>
                </a:lnTo>
                <a:close/>
                <a:moveTo>
                  <a:pt x="285" y="416"/>
                </a:moveTo>
                <a:lnTo>
                  <a:pt x="285" y="416"/>
                </a:lnTo>
                <a:lnTo>
                  <a:pt x="287" y="414"/>
                </a:lnTo>
                <a:lnTo>
                  <a:pt x="288" y="416"/>
                </a:lnTo>
                <a:lnTo>
                  <a:pt x="290" y="420"/>
                </a:lnTo>
                <a:lnTo>
                  <a:pt x="290" y="420"/>
                </a:lnTo>
                <a:lnTo>
                  <a:pt x="299" y="419"/>
                </a:lnTo>
                <a:lnTo>
                  <a:pt x="299" y="419"/>
                </a:lnTo>
                <a:lnTo>
                  <a:pt x="300" y="414"/>
                </a:lnTo>
                <a:lnTo>
                  <a:pt x="299" y="411"/>
                </a:lnTo>
                <a:lnTo>
                  <a:pt x="299" y="411"/>
                </a:lnTo>
                <a:lnTo>
                  <a:pt x="290" y="410"/>
                </a:lnTo>
                <a:lnTo>
                  <a:pt x="287" y="411"/>
                </a:lnTo>
                <a:lnTo>
                  <a:pt x="285" y="416"/>
                </a:lnTo>
                <a:lnTo>
                  <a:pt x="285" y="416"/>
                </a:lnTo>
                <a:close/>
                <a:moveTo>
                  <a:pt x="216" y="410"/>
                </a:moveTo>
                <a:lnTo>
                  <a:pt x="216" y="410"/>
                </a:lnTo>
                <a:lnTo>
                  <a:pt x="212" y="416"/>
                </a:lnTo>
                <a:lnTo>
                  <a:pt x="210" y="420"/>
                </a:lnTo>
                <a:lnTo>
                  <a:pt x="210" y="427"/>
                </a:lnTo>
                <a:lnTo>
                  <a:pt x="210" y="427"/>
                </a:lnTo>
                <a:lnTo>
                  <a:pt x="215" y="427"/>
                </a:lnTo>
                <a:lnTo>
                  <a:pt x="218" y="427"/>
                </a:lnTo>
                <a:lnTo>
                  <a:pt x="218" y="427"/>
                </a:lnTo>
                <a:lnTo>
                  <a:pt x="218" y="422"/>
                </a:lnTo>
                <a:lnTo>
                  <a:pt x="219" y="417"/>
                </a:lnTo>
                <a:lnTo>
                  <a:pt x="219" y="413"/>
                </a:lnTo>
                <a:lnTo>
                  <a:pt x="219" y="411"/>
                </a:lnTo>
                <a:lnTo>
                  <a:pt x="216" y="410"/>
                </a:lnTo>
                <a:lnTo>
                  <a:pt x="216" y="410"/>
                </a:lnTo>
                <a:close/>
                <a:moveTo>
                  <a:pt x="236" y="411"/>
                </a:moveTo>
                <a:lnTo>
                  <a:pt x="236" y="411"/>
                </a:lnTo>
                <a:lnTo>
                  <a:pt x="235" y="416"/>
                </a:lnTo>
                <a:lnTo>
                  <a:pt x="235" y="419"/>
                </a:lnTo>
                <a:lnTo>
                  <a:pt x="236" y="420"/>
                </a:lnTo>
                <a:lnTo>
                  <a:pt x="236" y="420"/>
                </a:lnTo>
                <a:lnTo>
                  <a:pt x="241" y="416"/>
                </a:lnTo>
                <a:lnTo>
                  <a:pt x="245" y="411"/>
                </a:lnTo>
                <a:lnTo>
                  <a:pt x="245" y="411"/>
                </a:lnTo>
                <a:lnTo>
                  <a:pt x="242" y="410"/>
                </a:lnTo>
                <a:lnTo>
                  <a:pt x="241" y="411"/>
                </a:lnTo>
                <a:lnTo>
                  <a:pt x="236" y="411"/>
                </a:lnTo>
                <a:lnTo>
                  <a:pt x="236" y="411"/>
                </a:lnTo>
                <a:close/>
                <a:moveTo>
                  <a:pt x="406" y="422"/>
                </a:moveTo>
                <a:lnTo>
                  <a:pt x="406" y="422"/>
                </a:lnTo>
                <a:lnTo>
                  <a:pt x="410" y="422"/>
                </a:lnTo>
                <a:lnTo>
                  <a:pt x="410" y="422"/>
                </a:lnTo>
                <a:lnTo>
                  <a:pt x="409" y="416"/>
                </a:lnTo>
                <a:lnTo>
                  <a:pt x="406" y="410"/>
                </a:lnTo>
                <a:lnTo>
                  <a:pt x="406" y="410"/>
                </a:lnTo>
                <a:lnTo>
                  <a:pt x="404" y="413"/>
                </a:lnTo>
                <a:lnTo>
                  <a:pt x="404" y="416"/>
                </a:lnTo>
                <a:lnTo>
                  <a:pt x="406" y="422"/>
                </a:lnTo>
                <a:lnTo>
                  <a:pt x="406" y="422"/>
                </a:lnTo>
                <a:close/>
                <a:moveTo>
                  <a:pt x="598" y="436"/>
                </a:moveTo>
                <a:lnTo>
                  <a:pt x="598" y="436"/>
                </a:lnTo>
                <a:lnTo>
                  <a:pt x="601" y="437"/>
                </a:lnTo>
                <a:lnTo>
                  <a:pt x="602" y="439"/>
                </a:lnTo>
                <a:lnTo>
                  <a:pt x="602" y="437"/>
                </a:lnTo>
                <a:lnTo>
                  <a:pt x="602" y="437"/>
                </a:lnTo>
                <a:lnTo>
                  <a:pt x="602" y="425"/>
                </a:lnTo>
                <a:lnTo>
                  <a:pt x="602" y="417"/>
                </a:lnTo>
                <a:lnTo>
                  <a:pt x="601" y="411"/>
                </a:lnTo>
                <a:lnTo>
                  <a:pt x="601" y="411"/>
                </a:lnTo>
                <a:lnTo>
                  <a:pt x="599" y="416"/>
                </a:lnTo>
                <a:lnTo>
                  <a:pt x="599" y="422"/>
                </a:lnTo>
                <a:lnTo>
                  <a:pt x="599" y="428"/>
                </a:lnTo>
                <a:lnTo>
                  <a:pt x="598" y="436"/>
                </a:lnTo>
                <a:lnTo>
                  <a:pt x="598" y="436"/>
                </a:lnTo>
                <a:close/>
                <a:moveTo>
                  <a:pt x="79" y="424"/>
                </a:moveTo>
                <a:lnTo>
                  <a:pt x="79" y="424"/>
                </a:lnTo>
                <a:lnTo>
                  <a:pt x="82" y="420"/>
                </a:lnTo>
                <a:lnTo>
                  <a:pt x="82" y="417"/>
                </a:lnTo>
                <a:lnTo>
                  <a:pt x="81" y="414"/>
                </a:lnTo>
                <a:lnTo>
                  <a:pt x="79" y="411"/>
                </a:lnTo>
                <a:lnTo>
                  <a:pt x="79" y="411"/>
                </a:lnTo>
                <a:lnTo>
                  <a:pt x="79" y="417"/>
                </a:lnTo>
                <a:lnTo>
                  <a:pt x="79" y="424"/>
                </a:lnTo>
                <a:lnTo>
                  <a:pt x="79" y="424"/>
                </a:lnTo>
                <a:close/>
                <a:moveTo>
                  <a:pt x="123" y="451"/>
                </a:moveTo>
                <a:lnTo>
                  <a:pt x="123" y="451"/>
                </a:lnTo>
                <a:lnTo>
                  <a:pt x="122" y="442"/>
                </a:lnTo>
                <a:lnTo>
                  <a:pt x="123" y="431"/>
                </a:lnTo>
                <a:lnTo>
                  <a:pt x="123" y="422"/>
                </a:lnTo>
                <a:lnTo>
                  <a:pt x="123" y="413"/>
                </a:lnTo>
                <a:lnTo>
                  <a:pt x="123" y="413"/>
                </a:lnTo>
                <a:lnTo>
                  <a:pt x="120" y="416"/>
                </a:lnTo>
                <a:lnTo>
                  <a:pt x="120" y="420"/>
                </a:lnTo>
                <a:lnTo>
                  <a:pt x="120" y="431"/>
                </a:lnTo>
                <a:lnTo>
                  <a:pt x="120" y="442"/>
                </a:lnTo>
                <a:lnTo>
                  <a:pt x="123" y="451"/>
                </a:lnTo>
                <a:lnTo>
                  <a:pt x="123" y="451"/>
                </a:lnTo>
                <a:close/>
                <a:moveTo>
                  <a:pt x="204" y="417"/>
                </a:moveTo>
                <a:lnTo>
                  <a:pt x="204" y="417"/>
                </a:lnTo>
                <a:lnTo>
                  <a:pt x="206" y="417"/>
                </a:lnTo>
                <a:lnTo>
                  <a:pt x="206" y="417"/>
                </a:lnTo>
                <a:lnTo>
                  <a:pt x="206" y="417"/>
                </a:lnTo>
                <a:lnTo>
                  <a:pt x="206" y="414"/>
                </a:lnTo>
                <a:lnTo>
                  <a:pt x="204" y="413"/>
                </a:lnTo>
                <a:lnTo>
                  <a:pt x="204" y="413"/>
                </a:lnTo>
                <a:lnTo>
                  <a:pt x="203" y="416"/>
                </a:lnTo>
                <a:lnTo>
                  <a:pt x="204" y="417"/>
                </a:lnTo>
                <a:lnTo>
                  <a:pt x="204" y="417"/>
                </a:lnTo>
                <a:close/>
                <a:moveTo>
                  <a:pt x="309" y="417"/>
                </a:moveTo>
                <a:lnTo>
                  <a:pt x="309" y="417"/>
                </a:lnTo>
                <a:lnTo>
                  <a:pt x="309" y="416"/>
                </a:lnTo>
                <a:lnTo>
                  <a:pt x="309" y="413"/>
                </a:lnTo>
                <a:lnTo>
                  <a:pt x="309" y="413"/>
                </a:lnTo>
                <a:lnTo>
                  <a:pt x="308" y="413"/>
                </a:lnTo>
                <a:lnTo>
                  <a:pt x="306" y="414"/>
                </a:lnTo>
                <a:lnTo>
                  <a:pt x="306" y="414"/>
                </a:lnTo>
                <a:lnTo>
                  <a:pt x="308" y="416"/>
                </a:lnTo>
                <a:lnTo>
                  <a:pt x="308" y="417"/>
                </a:lnTo>
                <a:lnTo>
                  <a:pt x="309" y="417"/>
                </a:lnTo>
                <a:lnTo>
                  <a:pt x="309" y="417"/>
                </a:lnTo>
                <a:close/>
                <a:moveTo>
                  <a:pt x="422" y="420"/>
                </a:moveTo>
                <a:lnTo>
                  <a:pt x="422" y="420"/>
                </a:lnTo>
                <a:lnTo>
                  <a:pt x="427" y="420"/>
                </a:lnTo>
                <a:lnTo>
                  <a:pt x="431" y="420"/>
                </a:lnTo>
                <a:lnTo>
                  <a:pt x="431" y="420"/>
                </a:lnTo>
                <a:lnTo>
                  <a:pt x="431" y="416"/>
                </a:lnTo>
                <a:lnTo>
                  <a:pt x="428" y="414"/>
                </a:lnTo>
                <a:lnTo>
                  <a:pt x="428" y="414"/>
                </a:lnTo>
                <a:lnTo>
                  <a:pt x="427" y="416"/>
                </a:lnTo>
                <a:lnTo>
                  <a:pt x="425" y="417"/>
                </a:lnTo>
                <a:lnTo>
                  <a:pt x="424" y="419"/>
                </a:lnTo>
                <a:lnTo>
                  <a:pt x="422" y="420"/>
                </a:lnTo>
                <a:lnTo>
                  <a:pt x="422" y="420"/>
                </a:lnTo>
                <a:close/>
                <a:moveTo>
                  <a:pt x="343" y="419"/>
                </a:moveTo>
                <a:lnTo>
                  <a:pt x="343" y="419"/>
                </a:lnTo>
                <a:lnTo>
                  <a:pt x="346" y="420"/>
                </a:lnTo>
                <a:lnTo>
                  <a:pt x="346" y="420"/>
                </a:lnTo>
                <a:lnTo>
                  <a:pt x="348" y="417"/>
                </a:lnTo>
                <a:lnTo>
                  <a:pt x="348" y="416"/>
                </a:lnTo>
                <a:lnTo>
                  <a:pt x="345" y="414"/>
                </a:lnTo>
                <a:lnTo>
                  <a:pt x="345" y="414"/>
                </a:lnTo>
                <a:lnTo>
                  <a:pt x="345" y="416"/>
                </a:lnTo>
                <a:lnTo>
                  <a:pt x="345" y="417"/>
                </a:lnTo>
                <a:lnTo>
                  <a:pt x="343" y="417"/>
                </a:lnTo>
                <a:lnTo>
                  <a:pt x="343" y="419"/>
                </a:lnTo>
                <a:lnTo>
                  <a:pt x="343" y="419"/>
                </a:lnTo>
                <a:close/>
                <a:moveTo>
                  <a:pt x="352" y="420"/>
                </a:moveTo>
                <a:lnTo>
                  <a:pt x="352" y="420"/>
                </a:lnTo>
                <a:lnTo>
                  <a:pt x="355" y="422"/>
                </a:lnTo>
                <a:lnTo>
                  <a:pt x="358" y="424"/>
                </a:lnTo>
                <a:lnTo>
                  <a:pt x="358" y="424"/>
                </a:lnTo>
                <a:lnTo>
                  <a:pt x="358" y="419"/>
                </a:lnTo>
                <a:lnTo>
                  <a:pt x="357" y="416"/>
                </a:lnTo>
                <a:lnTo>
                  <a:pt x="355" y="414"/>
                </a:lnTo>
                <a:lnTo>
                  <a:pt x="355" y="414"/>
                </a:lnTo>
                <a:lnTo>
                  <a:pt x="352" y="420"/>
                </a:lnTo>
                <a:lnTo>
                  <a:pt x="352" y="420"/>
                </a:lnTo>
                <a:close/>
                <a:moveTo>
                  <a:pt x="566" y="416"/>
                </a:moveTo>
                <a:lnTo>
                  <a:pt x="566" y="416"/>
                </a:lnTo>
                <a:lnTo>
                  <a:pt x="569" y="417"/>
                </a:lnTo>
                <a:lnTo>
                  <a:pt x="569" y="416"/>
                </a:lnTo>
                <a:lnTo>
                  <a:pt x="570" y="414"/>
                </a:lnTo>
                <a:lnTo>
                  <a:pt x="570" y="414"/>
                </a:lnTo>
                <a:lnTo>
                  <a:pt x="567" y="416"/>
                </a:lnTo>
                <a:lnTo>
                  <a:pt x="566" y="416"/>
                </a:lnTo>
                <a:lnTo>
                  <a:pt x="566" y="416"/>
                </a:lnTo>
                <a:close/>
                <a:moveTo>
                  <a:pt x="639" y="430"/>
                </a:moveTo>
                <a:lnTo>
                  <a:pt x="639" y="430"/>
                </a:lnTo>
                <a:lnTo>
                  <a:pt x="646" y="422"/>
                </a:lnTo>
                <a:lnTo>
                  <a:pt x="646" y="422"/>
                </a:lnTo>
                <a:lnTo>
                  <a:pt x="645" y="419"/>
                </a:lnTo>
                <a:lnTo>
                  <a:pt x="642" y="414"/>
                </a:lnTo>
                <a:lnTo>
                  <a:pt x="642" y="414"/>
                </a:lnTo>
                <a:lnTo>
                  <a:pt x="640" y="422"/>
                </a:lnTo>
                <a:lnTo>
                  <a:pt x="639" y="427"/>
                </a:lnTo>
                <a:lnTo>
                  <a:pt x="639" y="430"/>
                </a:lnTo>
                <a:lnTo>
                  <a:pt x="639" y="430"/>
                </a:lnTo>
                <a:close/>
                <a:moveTo>
                  <a:pt x="238" y="430"/>
                </a:moveTo>
                <a:lnTo>
                  <a:pt x="238" y="430"/>
                </a:lnTo>
                <a:lnTo>
                  <a:pt x="250" y="430"/>
                </a:lnTo>
                <a:lnTo>
                  <a:pt x="250" y="430"/>
                </a:lnTo>
                <a:lnTo>
                  <a:pt x="250" y="422"/>
                </a:lnTo>
                <a:lnTo>
                  <a:pt x="247" y="416"/>
                </a:lnTo>
                <a:lnTo>
                  <a:pt x="247" y="416"/>
                </a:lnTo>
                <a:lnTo>
                  <a:pt x="244" y="419"/>
                </a:lnTo>
                <a:lnTo>
                  <a:pt x="241" y="422"/>
                </a:lnTo>
                <a:lnTo>
                  <a:pt x="239" y="425"/>
                </a:lnTo>
                <a:lnTo>
                  <a:pt x="238" y="430"/>
                </a:lnTo>
                <a:lnTo>
                  <a:pt x="238" y="430"/>
                </a:lnTo>
                <a:close/>
                <a:moveTo>
                  <a:pt x="280" y="424"/>
                </a:moveTo>
                <a:lnTo>
                  <a:pt x="280" y="424"/>
                </a:lnTo>
                <a:lnTo>
                  <a:pt x="282" y="422"/>
                </a:lnTo>
                <a:lnTo>
                  <a:pt x="285" y="420"/>
                </a:lnTo>
                <a:lnTo>
                  <a:pt x="285" y="420"/>
                </a:lnTo>
                <a:lnTo>
                  <a:pt x="285" y="419"/>
                </a:lnTo>
                <a:lnTo>
                  <a:pt x="285" y="416"/>
                </a:lnTo>
                <a:lnTo>
                  <a:pt x="285" y="416"/>
                </a:lnTo>
                <a:lnTo>
                  <a:pt x="280" y="419"/>
                </a:lnTo>
                <a:lnTo>
                  <a:pt x="280" y="424"/>
                </a:lnTo>
                <a:lnTo>
                  <a:pt x="280" y="424"/>
                </a:lnTo>
                <a:close/>
                <a:moveTo>
                  <a:pt x="538" y="436"/>
                </a:moveTo>
                <a:lnTo>
                  <a:pt x="538" y="436"/>
                </a:lnTo>
                <a:lnTo>
                  <a:pt x="540" y="434"/>
                </a:lnTo>
                <a:lnTo>
                  <a:pt x="541" y="433"/>
                </a:lnTo>
                <a:lnTo>
                  <a:pt x="540" y="427"/>
                </a:lnTo>
                <a:lnTo>
                  <a:pt x="537" y="416"/>
                </a:lnTo>
                <a:lnTo>
                  <a:pt x="537" y="416"/>
                </a:lnTo>
                <a:lnTo>
                  <a:pt x="534" y="416"/>
                </a:lnTo>
                <a:lnTo>
                  <a:pt x="534" y="416"/>
                </a:lnTo>
                <a:lnTo>
                  <a:pt x="535" y="427"/>
                </a:lnTo>
                <a:lnTo>
                  <a:pt x="535" y="433"/>
                </a:lnTo>
                <a:lnTo>
                  <a:pt x="538" y="436"/>
                </a:lnTo>
                <a:lnTo>
                  <a:pt x="538" y="436"/>
                </a:lnTo>
                <a:close/>
                <a:moveTo>
                  <a:pt x="547" y="427"/>
                </a:moveTo>
                <a:lnTo>
                  <a:pt x="547" y="427"/>
                </a:lnTo>
                <a:lnTo>
                  <a:pt x="550" y="422"/>
                </a:lnTo>
                <a:lnTo>
                  <a:pt x="552" y="420"/>
                </a:lnTo>
                <a:lnTo>
                  <a:pt x="552" y="416"/>
                </a:lnTo>
                <a:lnTo>
                  <a:pt x="552" y="416"/>
                </a:lnTo>
                <a:lnTo>
                  <a:pt x="546" y="416"/>
                </a:lnTo>
                <a:lnTo>
                  <a:pt x="546" y="416"/>
                </a:lnTo>
                <a:lnTo>
                  <a:pt x="546" y="422"/>
                </a:lnTo>
                <a:lnTo>
                  <a:pt x="547" y="425"/>
                </a:lnTo>
                <a:lnTo>
                  <a:pt x="547" y="427"/>
                </a:lnTo>
                <a:lnTo>
                  <a:pt x="547" y="427"/>
                </a:lnTo>
                <a:close/>
                <a:moveTo>
                  <a:pt x="573" y="420"/>
                </a:moveTo>
                <a:lnTo>
                  <a:pt x="573" y="420"/>
                </a:lnTo>
                <a:lnTo>
                  <a:pt x="576" y="419"/>
                </a:lnTo>
                <a:lnTo>
                  <a:pt x="578" y="417"/>
                </a:lnTo>
                <a:lnTo>
                  <a:pt x="578" y="417"/>
                </a:lnTo>
                <a:lnTo>
                  <a:pt x="575" y="416"/>
                </a:lnTo>
                <a:lnTo>
                  <a:pt x="575" y="416"/>
                </a:lnTo>
                <a:lnTo>
                  <a:pt x="573" y="419"/>
                </a:lnTo>
                <a:lnTo>
                  <a:pt x="573" y="420"/>
                </a:lnTo>
                <a:lnTo>
                  <a:pt x="573" y="420"/>
                </a:lnTo>
                <a:close/>
                <a:moveTo>
                  <a:pt x="187" y="424"/>
                </a:moveTo>
                <a:lnTo>
                  <a:pt x="187" y="424"/>
                </a:lnTo>
                <a:lnTo>
                  <a:pt x="194" y="425"/>
                </a:lnTo>
                <a:lnTo>
                  <a:pt x="198" y="425"/>
                </a:lnTo>
                <a:lnTo>
                  <a:pt x="198" y="425"/>
                </a:lnTo>
                <a:lnTo>
                  <a:pt x="198" y="422"/>
                </a:lnTo>
                <a:lnTo>
                  <a:pt x="198" y="419"/>
                </a:lnTo>
                <a:lnTo>
                  <a:pt x="197" y="419"/>
                </a:lnTo>
                <a:lnTo>
                  <a:pt x="195" y="417"/>
                </a:lnTo>
                <a:lnTo>
                  <a:pt x="191" y="419"/>
                </a:lnTo>
                <a:lnTo>
                  <a:pt x="187" y="424"/>
                </a:lnTo>
                <a:lnTo>
                  <a:pt x="187" y="424"/>
                </a:lnTo>
                <a:close/>
                <a:moveTo>
                  <a:pt x="372" y="425"/>
                </a:moveTo>
                <a:lnTo>
                  <a:pt x="372" y="425"/>
                </a:lnTo>
                <a:lnTo>
                  <a:pt x="375" y="425"/>
                </a:lnTo>
                <a:lnTo>
                  <a:pt x="378" y="425"/>
                </a:lnTo>
                <a:lnTo>
                  <a:pt x="378" y="425"/>
                </a:lnTo>
                <a:lnTo>
                  <a:pt x="378" y="420"/>
                </a:lnTo>
                <a:lnTo>
                  <a:pt x="378" y="419"/>
                </a:lnTo>
                <a:lnTo>
                  <a:pt x="377" y="417"/>
                </a:lnTo>
                <a:lnTo>
                  <a:pt x="377" y="417"/>
                </a:lnTo>
                <a:lnTo>
                  <a:pt x="373" y="420"/>
                </a:lnTo>
                <a:lnTo>
                  <a:pt x="372" y="425"/>
                </a:lnTo>
                <a:lnTo>
                  <a:pt x="372" y="425"/>
                </a:lnTo>
                <a:close/>
                <a:moveTo>
                  <a:pt x="582" y="417"/>
                </a:moveTo>
                <a:lnTo>
                  <a:pt x="582" y="417"/>
                </a:lnTo>
                <a:lnTo>
                  <a:pt x="581" y="425"/>
                </a:lnTo>
                <a:lnTo>
                  <a:pt x="581" y="425"/>
                </a:lnTo>
                <a:lnTo>
                  <a:pt x="584" y="424"/>
                </a:lnTo>
                <a:lnTo>
                  <a:pt x="585" y="422"/>
                </a:lnTo>
                <a:lnTo>
                  <a:pt x="587" y="417"/>
                </a:lnTo>
                <a:lnTo>
                  <a:pt x="587" y="417"/>
                </a:lnTo>
                <a:lnTo>
                  <a:pt x="585" y="417"/>
                </a:lnTo>
                <a:lnTo>
                  <a:pt x="582" y="417"/>
                </a:lnTo>
                <a:lnTo>
                  <a:pt x="582" y="417"/>
                </a:lnTo>
                <a:close/>
                <a:moveTo>
                  <a:pt x="518" y="420"/>
                </a:moveTo>
                <a:lnTo>
                  <a:pt x="518" y="420"/>
                </a:lnTo>
                <a:lnTo>
                  <a:pt x="517" y="419"/>
                </a:lnTo>
                <a:lnTo>
                  <a:pt x="514" y="417"/>
                </a:lnTo>
                <a:lnTo>
                  <a:pt x="509" y="419"/>
                </a:lnTo>
                <a:lnTo>
                  <a:pt x="505" y="419"/>
                </a:lnTo>
                <a:lnTo>
                  <a:pt x="502" y="417"/>
                </a:lnTo>
                <a:lnTo>
                  <a:pt x="502" y="417"/>
                </a:lnTo>
                <a:lnTo>
                  <a:pt x="500" y="422"/>
                </a:lnTo>
                <a:lnTo>
                  <a:pt x="502" y="424"/>
                </a:lnTo>
                <a:lnTo>
                  <a:pt x="505" y="427"/>
                </a:lnTo>
                <a:lnTo>
                  <a:pt x="508" y="428"/>
                </a:lnTo>
                <a:lnTo>
                  <a:pt x="511" y="428"/>
                </a:lnTo>
                <a:lnTo>
                  <a:pt x="514" y="427"/>
                </a:lnTo>
                <a:lnTo>
                  <a:pt x="517" y="424"/>
                </a:lnTo>
                <a:lnTo>
                  <a:pt x="518" y="420"/>
                </a:lnTo>
                <a:lnTo>
                  <a:pt x="518" y="420"/>
                </a:lnTo>
                <a:close/>
                <a:moveTo>
                  <a:pt x="660" y="417"/>
                </a:moveTo>
                <a:lnTo>
                  <a:pt x="660" y="417"/>
                </a:lnTo>
                <a:lnTo>
                  <a:pt x="657" y="420"/>
                </a:lnTo>
                <a:lnTo>
                  <a:pt x="656" y="422"/>
                </a:lnTo>
                <a:lnTo>
                  <a:pt x="656" y="422"/>
                </a:lnTo>
                <a:lnTo>
                  <a:pt x="656" y="428"/>
                </a:lnTo>
                <a:lnTo>
                  <a:pt x="657" y="433"/>
                </a:lnTo>
                <a:lnTo>
                  <a:pt x="660" y="434"/>
                </a:lnTo>
                <a:lnTo>
                  <a:pt x="660" y="434"/>
                </a:lnTo>
                <a:lnTo>
                  <a:pt x="662" y="425"/>
                </a:lnTo>
                <a:lnTo>
                  <a:pt x="662" y="420"/>
                </a:lnTo>
                <a:lnTo>
                  <a:pt x="660" y="417"/>
                </a:lnTo>
                <a:lnTo>
                  <a:pt x="660" y="417"/>
                </a:lnTo>
                <a:close/>
                <a:moveTo>
                  <a:pt x="227" y="430"/>
                </a:moveTo>
                <a:lnTo>
                  <a:pt x="227" y="430"/>
                </a:lnTo>
                <a:lnTo>
                  <a:pt x="230" y="428"/>
                </a:lnTo>
                <a:lnTo>
                  <a:pt x="232" y="425"/>
                </a:lnTo>
                <a:lnTo>
                  <a:pt x="232" y="425"/>
                </a:lnTo>
                <a:lnTo>
                  <a:pt x="229" y="422"/>
                </a:lnTo>
                <a:lnTo>
                  <a:pt x="226" y="419"/>
                </a:lnTo>
                <a:lnTo>
                  <a:pt x="226" y="419"/>
                </a:lnTo>
                <a:lnTo>
                  <a:pt x="227" y="430"/>
                </a:lnTo>
                <a:lnTo>
                  <a:pt x="227" y="430"/>
                </a:lnTo>
                <a:close/>
                <a:moveTo>
                  <a:pt x="704" y="430"/>
                </a:moveTo>
                <a:lnTo>
                  <a:pt x="704" y="430"/>
                </a:lnTo>
                <a:lnTo>
                  <a:pt x="706" y="428"/>
                </a:lnTo>
                <a:lnTo>
                  <a:pt x="706" y="425"/>
                </a:lnTo>
                <a:lnTo>
                  <a:pt x="704" y="419"/>
                </a:lnTo>
                <a:lnTo>
                  <a:pt x="704" y="419"/>
                </a:lnTo>
                <a:lnTo>
                  <a:pt x="704" y="424"/>
                </a:lnTo>
                <a:lnTo>
                  <a:pt x="704" y="430"/>
                </a:lnTo>
                <a:lnTo>
                  <a:pt x="704" y="430"/>
                </a:lnTo>
                <a:close/>
                <a:moveTo>
                  <a:pt x="494" y="424"/>
                </a:moveTo>
                <a:lnTo>
                  <a:pt x="494" y="424"/>
                </a:lnTo>
                <a:lnTo>
                  <a:pt x="494" y="422"/>
                </a:lnTo>
                <a:lnTo>
                  <a:pt x="492" y="420"/>
                </a:lnTo>
                <a:lnTo>
                  <a:pt x="492" y="420"/>
                </a:lnTo>
                <a:lnTo>
                  <a:pt x="492" y="420"/>
                </a:lnTo>
                <a:lnTo>
                  <a:pt x="492" y="424"/>
                </a:lnTo>
                <a:lnTo>
                  <a:pt x="492" y="424"/>
                </a:lnTo>
                <a:lnTo>
                  <a:pt x="494" y="424"/>
                </a:lnTo>
                <a:lnTo>
                  <a:pt x="494" y="424"/>
                </a:lnTo>
                <a:close/>
                <a:moveTo>
                  <a:pt x="767" y="471"/>
                </a:moveTo>
                <a:lnTo>
                  <a:pt x="767" y="471"/>
                </a:lnTo>
                <a:lnTo>
                  <a:pt x="770" y="459"/>
                </a:lnTo>
                <a:lnTo>
                  <a:pt x="770" y="445"/>
                </a:lnTo>
                <a:lnTo>
                  <a:pt x="768" y="431"/>
                </a:lnTo>
                <a:lnTo>
                  <a:pt x="765" y="420"/>
                </a:lnTo>
                <a:lnTo>
                  <a:pt x="765" y="420"/>
                </a:lnTo>
                <a:lnTo>
                  <a:pt x="765" y="434"/>
                </a:lnTo>
                <a:lnTo>
                  <a:pt x="762" y="448"/>
                </a:lnTo>
                <a:lnTo>
                  <a:pt x="762" y="456"/>
                </a:lnTo>
                <a:lnTo>
                  <a:pt x="762" y="462"/>
                </a:lnTo>
                <a:lnTo>
                  <a:pt x="764" y="466"/>
                </a:lnTo>
                <a:lnTo>
                  <a:pt x="767" y="471"/>
                </a:lnTo>
                <a:lnTo>
                  <a:pt x="767" y="471"/>
                </a:lnTo>
                <a:close/>
                <a:moveTo>
                  <a:pt x="328" y="431"/>
                </a:moveTo>
                <a:lnTo>
                  <a:pt x="328" y="431"/>
                </a:lnTo>
                <a:lnTo>
                  <a:pt x="328" y="427"/>
                </a:lnTo>
                <a:lnTo>
                  <a:pt x="328" y="420"/>
                </a:lnTo>
                <a:lnTo>
                  <a:pt x="328" y="420"/>
                </a:lnTo>
                <a:lnTo>
                  <a:pt x="325" y="420"/>
                </a:lnTo>
                <a:lnTo>
                  <a:pt x="323" y="422"/>
                </a:lnTo>
                <a:lnTo>
                  <a:pt x="322" y="424"/>
                </a:lnTo>
                <a:lnTo>
                  <a:pt x="322" y="425"/>
                </a:lnTo>
                <a:lnTo>
                  <a:pt x="325" y="430"/>
                </a:lnTo>
                <a:lnTo>
                  <a:pt x="328" y="431"/>
                </a:lnTo>
                <a:lnTo>
                  <a:pt x="328" y="431"/>
                </a:lnTo>
                <a:close/>
                <a:moveTo>
                  <a:pt x="567" y="428"/>
                </a:moveTo>
                <a:lnTo>
                  <a:pt x="567" y="428"/>
                </a:lnTo>
                <a:lnTo>
                  <a:pt x="569" y="428"/>
                </a:lnTo>
                <a:lnTo>
                  <a:pt x="570" y="427"/>
                </a:lnTo>
                <a:lnTo>
                  <a:pt x="570" y="427"/>
                </a:lnTo>
                <a:lnTo>
                  <a:pt x="567" y="422"/>
                </a:lnTo>
                <a:lnTo>
                  <a:pt x="564" y="420"/>
                </a:lnTo>
                <a:lnTo>
                  <a:pt x="564" y="420"/>
                </a:lnTo>
                <a:lnTo>
                  <a:pt x="564" y="425"/>
                </a:lnTo>
                <a:lnTo>
                  <a:pt x="566" y="428"/>
                </a:lnTo>
                <a:lnTo>
                  <a:pt x="567" y="428"/>
                </a:lnTo>
                <a:lnTo>
                  <a:pt x="567" y="428"/>
                </a:lnTo>
                <a:close/>
                <a:moveTo>
                  <a:pt x="314" y="433"/>
                </a:moveTo>
                <a:lnTo>
                  <a:pt x="314" y="433"/>
                </a:lnTo>
                <a:lnTo>
                  <a:pt x="312" y="430"/>
                </a:lnTo>
                <a:lnTo>
                  <a:pt x="312" y="427"/>
                </a:lnTo>
                <a:lnTo>
                  <a:pt x="311" y="424"/>
                </a:lnTo>
                <a:lnTo>
                  <a:pt x="309" y="422"/>
                </a:lnTo>
                <a:lnTo>
                  <a:pt x="309" y="422"/>
                </a:lnTo>
                <a:lnTo>
                  <a:pt x="311" y="428"/>
                </a:lnTo>
                <a:lnTo>
                  <a:pt x="311" y="430"/>
                </a:lnTo>
                <a:lnTo>
                  <a:pt x="314" y="433"/>
                </a:lnTo>
                <a:lnTo>
                  <a:pt x="314" y="433"/>
                </a:lnTo>
                <a:close/>
                <a:moveTo>
                  <a:pt x="468" y="431"/>
                </a:moveTo>
                <a:lnTo>
                  <a:pt x="468" y="431"/>
                </a:lnTo>
                <a:lnTo>
                  <a:pt x="466" y="430"/>
                </a:lnTo>
                <a:lnTo>
                  <a:pt x="466" y="427"/>
                </a:lnTo>
                <a:lnTo>
                  <a:pt x="466" y="424"/>
                </a:lnTo>
                <a:lnTo>
                  <a:pt x="466" y="422"/>
                </a:lnTo>
                <a:lnTo>
                  <a:pt x="466" y="422"/>
                </a:lnTo>
                <a:lnTo>
                  <a:pt x="462" y="422"/>
                </a:lnTo>
                <a:lnTo>
                  <a:pt x="460" y="422"/>
                </a:lnTo>
                <a:lnTo>
                  <a:pt x="460" y="424"/>
                </a:lnTo>
                <a:lnTo>
                  <a:pt x="460" y="424"/>
                </a:lnTo>
                <a:lnTo>
                  <a:pt x="463" y="428"/>
                </a:lnTo>
                <a:lnTo>
                  <a:pt x="465" y="431"/>
                </a:lnTo>
                <a:lnTo>
                  <a:pt x="468" y="431"/>
                </a:lnTo>
                <a:lnTo>
                  <a:pt x="468" y="431"/>
                </a:lnTo>
                <a:close/>
                <a:moveTo>
                  <a:pt x="291" y="425"/>
                </a:moveTo>
                <a:lnTo>
                  <a:pt x="291" y="425"/>
                </a:lnTo>
                <a:lnTo>
                  <a:pt x="293" y="430"/>
                </a:lnTo>
                <a:lnTo>
                  <a:pt x="294" y="434"/>
                </a:lnTo>
                <a:lnTo>
                  <a:pt x="294" y="434"/>
                </a:lnTo>
                <a:lnTo>
                  <a:pt x="297" y="428"/>
                </a:lnTo>
                <a:lnTo>
                  <a:pt x="299" y="425"/>
                </a:lnTo>
                <a:lnTo>
                  <a:pt x="297" y="424"/>
                </a:lnTo>
                <a:lnTo>
                  <a:pt x="297" y="424"/>
                </a:lnTo>
                <a:lnTo>
                  <a:pt x="294" y="424"/>
                </a:lnTo>
                <a:lnTo>
                  <a:pt x="291" y="425"/>
                </a:lnTo>
                <a:lnTo>
                  <a:pt x="291" y="425"/>
                </a:lnTo>
                <a:close/>
                <a:moveTo>
                  <a:pt x="445" y="433"/>
                </a:moveTo>
                <a:lnTo>
                  <a:pt x="445" y="433"/>
                </a:lnTo>
                <a:lnTo>
                  <a:pt x="448" y="439"/>
                </a:lnTo>
                <a:lnTo>
                  <a:pt x="451" y="443"/>
                </a:lnTo>
                <a:lnTo>
                  <a:pt x="451" y="443"/>
                </a:lnTo>
                <a:lnTo>
                  <a:pt x="450" y="437"/>
                </a:lnTo>
                <a:lnTo>
                  <a:pt x="448" y="433"/>
                </a:lnTo>
                <a:lnTo>
                  <a:pt x="447" y="427"/>
                </a:lnTo>
                <a:lnTo>
                  <a:pt x="444" y="424"/>
                </a:lnTo>
                <a:lnTo>
                  <a:pt x="444" y="424"/>
                </a:lnTo>
                <a:lnTo>
                  <a:pt x="444" y="428"/>
                </a:lnTo>
                <a:lnTo>
                  <a:pt x="445" y="433"/>
                </a:lnTo>
                <a:lnTo>
                  <a:pt x="445" y="433"/>
                </a:lnTo>
                <a:close/>
                <a:moveTo>
                  <a:pt x="460" y="443"/>
                </a:moveTo>
                <a:lnTo>
                  <a:pt x="460" y="443"/>
                </a:lnTo>
                <a:lnTo>
                  <a:pt x="463" y="440"/>
                </a:lnTo>
                <a:lnTo>
                  <a:pt x="465" y="437"/>
                </a:lnTo>
                <a:lnTo>
                  <a:pt x="465" y="437"/>
                </a:lnTo>
                <a:lnTo>
                  <a:pt x="459" y="430"/>
                </a:lnTo>
                <a:lnTo>
                  <a:pt x="453" y="424"/>
                </a:lnTo>
                <a:lnTo>
                  <a:pt x="453" y="424"/>
                </a:lnTo>
                <a:lnTo>
                  <a:pt x="457" y="434"/>
                </a:lnTo>
                <a:lnTo>
                  <a:pt x="460" y="443"/>
                </a:lnTo>
                <a:lnTo>
                  <a:pt x="460" y="443"/>
                </a:lnTo>
                <a:close/>
                <a:moveTo>
                  <a:pt x="698" y="430"/>
                </a:moveTo>
                <a:lnTo>
                  <a:pt x="698" y="430"/>
                </a:lnTo>
                <a:lnTo>
                  <a:pt x="700" y="427"/>
                </a:lnTo>
                <a:lnTo>
                  <a:pt x="700" y="425"/>
                </a:lnTo>
                <a:lnTo>
                  <a:pt x="698" y="424"/>
                </a:lnTo>
                <a:lnTo>
                  <a:pt x="698" y="424"/>
                </a:lnTo>
                <a:lnTo>
                  <a:pt x="698" y="427"/>
                </a:lnTo>
                <a:lnTo>
                  <a:pt x="698" y="428"/>
                </a:lnTo>
                <a:lnTo>
                  <a:pt x="698" y="430"/>
                </a:lnTo>
                <a:lnTo>
                  <a:pt x="698" y="430"/>
                </a:lnTo>
                <a:close/>
                <a:moveTo>
                  <a:pt x="774" y="431"/>
                </a:moveTo>
                <a:lnTo>
                  <a:pt x="774" y="431"/>
                </a:lnTo>
                <a:lnTo>
                  <a:pt x="774" y="427"/>
                </a:lnTo>
                <a:lnTo>
                  <a:pt x="774" y="424"/>
                </a:lnTo>
                <a:lnTo>
                  <a:pt x="774" y="424"/>
                </a:lnTo>
                <a:lnTo>
                  <a:pt x="771" y="424"/>
                </a:lnTo>
                <a:lnTo>
                  <a:pt x="771" y="424"/>
                </a:lnTo>
                <a:lnTo>
                  <a:pt x="773" y="428"/>
                </a:lnTo>
                <a:lnTo>
                  <a:pt x="774" y="431"/>
                </a:lnTo>
                <a:lnTo>
                  <a:pt x="774" y="431"/>
                </a:lnTo>
                <a:close/>
                <a:moveTo>
                  <a:pt x="94" y="445"/>
                </a:moveTo>
                <a:lnTo>
                  <a:pt x="94" y="445"/>
                </a:lnTo>
                <a:lnTo>
                  <a:pt x="91" y="433"/>
                </a:lnTo>
                <a:lnTo>
                  <a:pt x="91" y="428"/>
                </a:lnTo>
                <a:lnTo>
                  <a:pt x="90" y="424"/>
                </a:lnTo>
                <a:lnTo>
                  <a:pt x="90" y="424"/>
                </a:lnTo>
                <a:lnTo>
                  <a:pt x="88" y="428"/>
                </a:lnTo>
                <a:lnTo>
                  <a:pt x="90" y="434"/>
                </a:lnTo>
                <a:lnTo>
                  <a:pt x="94" y="445"/>
                </a:lnTo>
                <a:lnTo>
                  <a:pt x="94" y="445"/>
                </a:lnTo>
                <a:close/>
                <a:moveTo>
                  <a:pt x="302" y="434"/>
                </a:moveTo>
                <a:lnTo>
                  <a:pt x="302" y="434"/>
                </a:lnTo>
                <a:lnTo>
                  <a:pt x="303" y="434"/>
                </a:lnTo>
                <a:lnTo>
                  <a:pt x="306" y="434"/>
                </a:lnTo>
                <a:lnTo>
                  <a:pt x="306" y="434"/>
                </a:lnTo>
                <a:lnTo>
                  <a:pt x="306" y="428"/>
                </a:lnTo>
                <a:lnTo>
                  <a:pt x="303" y="424"/>
                </a:lnTo>
                <a:lnTo>
                  <a:pt x="303" y="424"/>
                </a:lnTo>
                <a:lnTo>
                  <a:pt x="303" y="428"/>
                </a:lnTo>
                <a:lnTo>
                  <a:pt x="302" y="434"/>
                </a:lnTo>
                <a:lnTo>
                  <a:pt x="302" y="434"/>
                </a:lnTo>
                <a:close/>
                <a:moveTo>
                  <a:pt x="620" y="434"/>
                </a:moveTo>
                <a:lnTo>
                  <a:pt x="620" y="434"/>
                </a:lnTo>
                <a:lnTo>
                  <a:pt x="620" y="428"/>
                </a:lnTo>
                <a:lnTo>
                  <a:pt x="620" y="425"/>
                </a:lnTo>
                <a:lnTo>
                  <a:pt x="619" y="424"/>
                </a:lnTo>
                <a:lnTo>
                  <a:pt x="619" y="424"/>
                </a:lnTo>
                <a:lnTo>
                  <a:pt x="619" y="430"/>
                </a:lnTo>
                <a:lnTo>
                  <a:pt x="619" y="431"/>
                </a:lnTo>
                <a:lnTo>
                  <a:pt x="620" y="434"/>
                </a:lnTo>
                <a:lnTo>
                  <a:pt x="620" y="434"/>
                </a:lnTo>
                <a:close/>
                <a:moveTo>
                  <a:pt x="419" y="427"/>
                </a:moveTo>
                <a:lnTo>
                  <a:pt x="419" y="427"/>
                </a:lnTo>
                <a:lnTo>
                  <a:pt x="419" y="433"/>
                </a:lnTo>
                <a:lnTo>
                  <a:pt x="422" y="436"/>
                </a:lnTo>
                <a:lnTo>
                  <a:pt x="422" y="436"/>
                </a:lnTo>
                <a:lnTo>
                  <a:pt x="427" y="431"/>
                </a:lnTo>
                <a:lnTo>
                  <a:pt x="430" y="428"/>
                </a:lnTo>
                <a:lnTo>
                  <a:pt x="433" y="425"/>
                </a:lnTo>
                <a:lnTo>
                  <a:pt x="433" y="425"/>
                </a:lnTo>
                <a:lnTo>
                  <a:pt x="425" y="425"/>
                </a:lnTo>
                <a:lnTo>
                  <a:pt x="419" y="427"/>
                </a:lnTo>
                <a:lnTo>
                  <a:pt x="419" y="427"/>
                </a:lnTo>
                <a:close/>
                <a:moveTo>
                  <a:pt x="276" y="428"/>
                </a:moveTo>
                <a:lnTo>
                  <a:pt x="276" y="428"/>
                </a:lnTo>
                <a:lnTo>
                  <a:pt x="279" y="433"/>
                </a:lnTo>
                <a:lnTo>
                  <a:pt x="279" y="433"/>
                </a:lnTo>
                <a:lnTo>
                  <a:pt x="284" y="433"/>
                </a:lnTo>
                <a:lnTo>
                  <a:pt x="288" y="434"/>
                </a:lnTo>
                <a:lnTo>
                  <a:pt x="288" y="434"/>
                </a:lnTo>
                <a:lnTo>
                  <a:pt x="287" y="430"/>
                </a:lnTo>
                <a:lnTo>
                  <a:pt x="285" y="425"/>
                </a:lnTo>
                <a:lnTo>
                  <a:pt x="285" y="425"/>
                </a:lnTo>
                <a:lnTo>
                  <a:pt x="280" y="427"/>
                </a:lnTo>
                <a:lnTo>
                  <a:pt x="276" y="428"/>
                </a:lnTo>
                <a:lnTo>
                  <a:pt x="276" y="428"/>
                </a:lnTo>
                <a:close/>
                <a:moveTo>
                  <a:pt x="319" y="431"/>
                </a:moveTo>
                <a:lnTo>
                  <a:pt x="319" y="431"/>
                </a:lnTo>
                <a:lnTo>
                  <a:pt x="319" y="428"/>
                </a:lnTo>
                <a:lnTo>
                  <a:pt x="317" y="425"/>
                </a:lnTo>
                <a:lnTo>
                  <a:pt x="317" y="425"/>
                </a:lnTo>
                <a:lnTo>
                  <a:pt x="317" y="430"/>
                </a:lnTo>
                <a:lnTo>
                  <a:pt x="319" y="431"/>
                </a:lnTo>
                <a:lnTo>
                  <a:pt x="319" y="431"/>
                </a:lnTo>
                <a:close/>
                <a:moveTo>
                  <a:pt x="517" y="431"/>
                </a:moveTo>
                <a:lnTo>
                  <a:pt x="517" y="431"/>
                </a:lnTo>
                <a:lnTo>
                  <a:pt x="518" y="431"/>
                </a:lnTo>
                <a:lnTo>
                  <a:pt x="521" y="433"/>
                </a:lnTo>
                <a:lnTo>
                  <a:pt x="521" y="433"/>
                </a:lnTo>
                <a:lnTo>
                  <a:pt x="521" y="428"/>
                </a:lnTo>
                <a:lnTo>
                  <a:pt x="521" y="427"/>
                </a:lnTo>
                <a:lnTo>
                  <a:pt x="520" y="425"/>
                </a:lnTo>
                <a:lnTo>
                  <a:pt x="520" y="425"/>
                </a:lnTo>
                <a:lnTo>
                  <a:pt x="517" y="428"/>
                </a:lnTo>
                <a:lnTo>
                  <a:pt x="517" y="430"/>
                </a:lnTo>
                <a:lnTo>
                  <a:pt x="517" y="431"/>
                </a:lnTo>
                <a:lnTo>
                  <a:pt x="517" y="431"/>
                </a:lnTo>
                <a:close/>
                <a:moveTo>
                  <a:pt x="259" y="431"/>
                </a:moveTo>
                <a:lnTo>
                  <a:pt x="259" y="431"/>
                </a:lnTo>
                <a:lnTo>
                  <a:pt x="262" y="431"/>
                </a:lnTo>
                <a:lnTo>
                  <a:pt x="264" y="430"/>
                </a:lnTo>
                <a:lnTo>
                  <a:pt x="264" y="430"/>
                </a:lnTo>
                <a:lnTo>
                  <a:pt x="264" y="428"/>
                </a:lnTo>
                <a:lnTo>
                  <a:pt x="264" y="427"/>
                </a:lnTo>
                <a:lnTo>
                  <a:pt x="264" y="427"/>
                </a:lnTo>
                <a:lnTo>
                  <a:pt x="261" y="428"/>
                </a:lnTo>
                <a:lnTo>
                  <a:pt x="259" y="431"/>
                </a:lnTo>
                <a:lnTo>
                  <a:pt x="259" y="431"/>
                </a:lnTo>
                <a:close/>
                <a:moveTo>
                  <a:pt x="346" y="427"/>
                </a:moveTo>
                <a:lnTo>
                  <a:pt x="346" y="427"/>
                </a:lnTo>
                <a:lnTo>
                  <a:pt x="346" y="428"/>
                </a:lnTo>
                <a:lnTo>
                  <a:pt x="348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7"/>
                </a:lnTo>
                <a:lnTo>
                  <a:pt x="349" y="427"/>
                </a:lnTo>
                <a:lnTo>
                  <a:pt x="346" y="427"/>
                </a:lnTo>
                <a:lnTo>
                  <a:pt x="346" y="427"/>
                </a:lnTo>
                <a:close/>
                <a:moveTo>
                  <a:pt x="573" y="437"/>
                </a:moveTo>
                <a:lnTo>
                  <a:pt x="573" y="437"/>
                </a:lnTo>
                <a:lnTo>
                  <a:pt x="576" y="436"/>
                </a:lnTo>
                <a:lnTo>
                  <a:pt x="578" y="431"/>
                </a:lnTo>
                <a:lnTo>
                  <a:pt x="578" y="428"/>
                </a:lnTo>
                <a:lnTo>
                  <a:pt x="575" y="427"/>
                </a:lnTo>
                <a:lnTo>
                  <a:pt x="575" y="427"/>
                </a:lnTo>
                <a:lnTo>
                  <a:pt x="573" y="428"/>
                </a:lnTo>
                <a:lnTo>
                  <a:pt x="573" y="431"/>
                </a:lnTo>
                <a:lnTo>
                  <a:pt x="573" y="437"/>
                </a:lnTo>
                <a:lnTo>
                  <a:pt x="573" y="437"/>
                </a:lnTo>
                <a:close/>
                <a:moveTo>
                  <a:pt x="587" y="430"/>
                </a:moveTo>
                <a:lnTo>
                  <a:pt x="587" y="430"/>
                </a:lnTo>
                <a:lnTo>
                  <a:pt x="588" y="430"/>
                </a:lnTo>
                <a:lnTo>
                  <a:pt x="588" y="430"/>
                </a:lnTo>
                <a:lnTo>
                  <a:pt x="588" y="427"/>
                </a:lnTo>
                <a:lnTo>
                  <a:pt x="587" y="427"/>
                </a:lnTo>
                <a:lnTo>
                  <a:pt x="587" y="427"/>
                </a:lnTo>
                <a:lnTo>
                  <a:pt x="587" y="428"/>
                </a:lnTo>
                <a:lnTo>
                  <a:pt x="587" y="430"/>
                </a:lnTo>
                <a:lnTo>
                  <a:pt x="587" y="430"/>
                </a:lnTo>
                <a:close/>
                <a:moveTo>
                  <a:pt x="387" y="433"/>
                </a:moveTo>
                <a:lnTo>
                  <a:pt x="387" y="433"/>
                </a:lnTo>
                <a:lnTo>
                  <a:pt x="392" y="433"/>
                </a:lnTo>
                <a:lnTo>
                  <a:pt x="398" y="434"/>
                </a:lnTo>
                <a:lnTo>
                  <a:pt x="398" y="434"/>
                </a:lnTo>
                <a:lnTo>
                  <a:pt x="399" y="434"/>
                </a:lnTo>
                <a:lnTo>
                  <a:pt x="399" y="434"/>
                </a:lnTo>
                <a:lnTo>
                  <a:pt x="399" y="431"/>
                </a:lnTo>
                <a:lnTo>
                  <a:pt x="398" y="430"/>
                </a:lnTo>
                <a:lnTo>
                  <a:pt x="395" y="428"/>
                </a:lnTo>
                <a:lnTo>
                  <a:pt x="390" y="428"/>
                </a:lnTo>
                <a:lnTo>
                  <a:pt x="387" y="433"/>
                </a:lnTo>
                <a:lnTo>
                  <a:pt x="387" y="433"/>
                </a:lnTo>
                <a:close/>
                <a:moveTo>
                  <a:pt x="166" y="442"/>
                </a:moveTo>
                <a:lnTo>
                  <a:pt x="166" y="442"/>
                </a:lnTo>
                <a:lnTo>
                  <a:pt x="165" y="437"/>
                </a:lnTo>
                <a:lnTo>
                  <a:pt x="166" y="434"/>
                </a:lnTo>
                <a:lnTo>
                  <a:pt x="166" y="433"/>
                </a:lnTo>
                <a:lnTo>
                  <a:pt x="166" y="428"/>
                </a:lnTo>
                <a:lnTo>
                  <a:pt x="166" y="428"/>
                </a:lnTo>
                <a:lnTo>
                  <a:pt x="165" y="428"/>
                </a:lnTo>
                <a:lnTo>
                  <a:pt x="163" y="428"/>
                </a:lnTo>
                <a:lnTo>
                  <a:pt x="163" y="428"/>
                </a:lnTo>
                <a:lnTo>
                  <a:pt x="163" y="436"/>
                </a:lnTo>
                <a:lnTo>
                  <a:pt x="165" y="439"/>
                </a:lnTo>
                <a:lnTo>
                  <a:pt x="166" y="442"/>
                </a:lnTo>
                <a:lnTo>
                  <a:pt x="166" y="442"/>
                </a:lnTo>
                <a:close/>
                <a:moveTo>
                  <a:pt x="174" y="440"/>
                </a:moveTo>
                <a:lnTo>
                  <a:pt x="174" y="440"/>
                </a:lnTo>
                <a:lnTo>
                  <a:pt x="180" y="439"/>
                </a:lnTo>
                <a:lnTo>
                  <a:pt x="186" y="436"/>
                </a:lnTo>
                <a:lnTo>
                  <a:pt x="186" y="436"/>
                </a:lnTo>
                <a:lnTo>
                  <a:pt x="183" y="428"/>
                </a:lnTo>
                <a:lnTo>
                  <a:pt x="183" y="428"/>
                </a:lnTo>
                <a:lnTo>
                  <a:pt x="178" y="430"/>
                </a:lnTo>
                <a:lnTo>
                  <a:pt x="175" y="433"/>
                </a:lnTo>
                <a:lnTo>
                  <a:pt x="174" y="436"/>
                </a:lnTo>
                <a:lnTo>
                  <a:pt x="174" y="440"/>
                </a:lnTo>
                <a:lnTo>
                  <a:pt x="174" y="440"/>
                </a:lnTo>
                <a:close/>
                <a:moveTo>
                  <a:pt x="489" y="449"/>
                </a:moveTo>
                <a:lnTo>
                  <a:pt x="489" y="449"/>
                </a:lnTo>
                <a:lnTo>
                  <a:pt x="488" y="437"/>
                </a:lnTo>
                <a:lnTo>
                  <a:pt x="486" y="428"/>
                </a:lnTo>
                <a:lnTo>
                  <a:pt x="486" y="428"/>
                </a:lnTo>
                <a:lnTo>
                  <a:pt x="485" y="428"/>
                </a:lnTo>
                <a:lnTo>
                  <a:pt x="485" y="428"/>
                </a:lnTo>
                <a:lnTo>
                  <a:pt x="486" y="439"/>
                </a:lnTo>
                <a:lnTo>
                  <a:pt x="488" y="445"/>
                </a:lnTo>
                <a:lnTo>
                  <a:pt x="489" y="449"/>
                </a:lnTo>
                <a:lnTo>
                  <a:pt x="489" y="449"/>
                </a:lnTo>
                <a:close/>
                <a:moveTo>
                  <a:pt x="116" y="440"/>
                </a:moveTo>
                <a:lnTo>
                  <a:pt x="116" y="440"/>
                </a:lnTo>
                <a:lnTo>
                  <a:pt x="116" y="434"/>
                </a:lnTo>
                <a:lnTo>
                  <a:pt x="116" y="428"/>
                </a:lnTo>
                <a:lnTo>
                  <a:pt x="116" y="428"/>
                </a:lnTo>
                <a:lnTo>
                  <a:pt x="113" y="430"/>
                </a:lnTo>
                <a:lnTo>
                  <a:pt x="111" y="431"/>
                </a:lnTo>
                <a:lnTo>
                  <a:pt x="111" y="434"/>
                </a:lnTo>
                <a:lnTo>
                  <a:pt x="113" y="437"/>
                </a:lnTo>
                <a:lnTo>
                  <a:pt x="116" y="440"/>
                </a:lnTo>
                <a:lnTo>
                  <a:pt x="116" y="440"/>
                </a:lnTo>
                <a:close/>
                <a:moveTo>
                  <a:pt x="140" y="430"/>
                </a:moveTo>
                <a:lnTo>
                  <a:pt x="140" y="430"/>
                </a:lnTo>
                <a:lnTo>
                  <a:pt x="142" y="433"/>
                </a:lnTo>
                <a:lnTo>
                  <a:pt x="142" y="436"/>
                </a:lnTo>
                <a:lnTo>
                  <a:pt x="142" y="436"/>
                </a:lnTo>
                <a:lnTo>
                  <a:pt x="145" y="433"/>
                </a:lnTo>
                <a:lnTo>
                  <a:pt x="149" y="428"/>
                </a:lnTo>
                <a:lnTo>
                  <a:pt x="149" y="428"/>
                </a:lnTo>
                <a:lnTo>
                  <a:pt x="145" y="428"/>
                </a:lnTo>
                <a:lnTo>
                  <a:pt x="140" y="430"/>
                </a:lnTo>
                <a:lnTo>
                  <a:pt x="140" y="430"/>
                </a:lnTo>
                <a:close/>
                <a:moveTo>
                  <a:pt x="191" y="434"/>
                </a:moveTo>
                <a:lnTo>
                  <a:pt x="191" y="434"/>
                </a:lnTo>
                <a:lnTo>
                  <a:pt x="192" y="433"/>
                </a:lnTo>
                <a:lnTo>
                  <a:pt x="194" y="430"/>
                </a:lnTo>
                <a:lnTo>
                  <a:pt x="194" y="430"/>
                </a:lnTo>
                <a:lnTo>
                  <a:pt x="192" y="428"/>
                </a:lnTo>
                <a:lnTo>
                  <a:pt x="189" y="428"/>
                </a:lnTo>
                <a:lnTo>
                  <a:pt x="189" y="428"/>
                </a:lnTo>
                <a:lnTo>
                  <a:pt x="189" y="433"/>
                </a:lnTo>
                <a:lnTo>
                  <a:pt x="189" y="434"/>
                </a:lnTo>
                <a:lnTo>
                  <a:pt x="191" y="434"/>
                </a:lnTo>
                <a:lnTo>
                  <a:pt x="191" y="434"/>
                </a:lnTo>
                <a:close/>
                <a:moveTo>
                  <a:pt x="477" y="431"/>
                </a:moveTo>
                <a:lnTo>
                  <a:pt x="477" y="431"/>
                </a:lnTo>
                <a:lnTo>
                  <a:pt x="480" y="440"/>
                </a:lnTo>
                <a:lnTo>
                  <a:pt x="480" y="445"/>
                </a:lnTo>
                <a:lnTo>
                  <a:pt x="482" y="446"/>
                </a:lnTo>
                <a:lnTo>
                  <a:pt x="482" y="446"/>
                </a:lnTo>
                <a:lnTo>
                  <a:pt x="482" y="437"/>
                </a:lnTo>
                <a:lnTo>
                  <a:pt x="480" y="433"/>
                </a:lnTo>
                <a:lnTo>
                  <a:pt x="479" y="428"/>
                </a:lnTo>
                <a:lnTo>
                  <a:pt x="479" y="428"/>
                </a:lnTo>
                <a:lnTo>
                  <a:pt x="477" y="430"/>
                </a:lnTo>
                <a:lnTo>
                  <a:pt x="477" y="431"/>
                </a:lnTo>
                <a:lnTo>
                  <a:pt x="477" y="431"/>
                </a:lnTo>
                <a:close/>
                <a:moveTo>
                  <a:pt x="101" y="442"/>
                </a:moveTo>
                <a:lnTo>
                  <a:pt x="101" y="442"/>
                </a:lnTo>
                <a:lnTo>
                  <a:pt x="101" y="440"/>
                </a:lnTo>
                <a:lnTo>
                  <a:pt x="101" y="439"/>
                </a:lnTo>
                <a:lnTo>
                  <a:pt x="102" y="437"/>
                </a:lnTo>
                <a:lnTo>
                  <a:pt x="102" y="436"/>
                </a:lnTo>
                <a:lnTo>
                  <a:pt x="102" y="436"/>
                </a:lnTo>
                <a:lnTo>
                  <a:pt x="101" y="433"/>
                </a:lnTo>
                <a:lnTo>
                  <a:pt x="98" y="430"/>
                </a:lnTo>
                <a:lnTo>
                  <a:pt x="98" y="430"/>
                </a:lnTo>
                <a:lnTo>
                  <a:pt x="98" y="436"/>
                </a:lnTo>
                <a:lnTo>
                  <a:pt x="101" y="442"/>
                </a:lnTo>
                <a:lnTo>
                  <a:pt x="101" y="442"/>
                </a:lnTo>
                <a:close/>
                <a:moveTo>
                  <a:pt x="422" y="442"/>
                </a:moveTo>
                <a:lnTo>
                  <a:pt x="422" y="442"/>
                </a:lnTo>
                <a:lnTo>
                  <a:pt x="425" y="445"/>
                </a:lnTo>
                <a:lnTo>
                  <a:pt x="428" y="446"/>
                </a:lnTo>
                <a:lnTo>
                  <a:pt x="438" y="451"/>
                </a:lnTo>
                <a:lnTo>
                  <a:pt x="438" y="451"/>
                </a:lnTo>
                <a:lnTo>
                  <a:pt x="436" y="440"/>
                </a:lnTo>
                <a:lnTo>
                  <a:pt x="433" y="430"/>
                </a:lnTo>
                <a:lnTo>
                  <a:pt x="433" y="430"/>
                </a:lnTo>
                <a:lnTo>
                  <a:pt x="428" y="436"/>
                </a:lnTo>
                <a:lnTo>
                  <a:pt x="425" y="439"/>
                </a:lnTo>
                <a:lnTo>
                  <a:pt x="422" y="442"/>
                </a:lnTo>
                <a:lnTo>
                  <a:pt x="422" y="442"/>
                </a:lnTo>
                <a:close/>
                <a:moveTo>
                  <a:pt x="27" y="442"/>
                </a:moveTo>
                <a:lnTo>
                  <a:pt x="27" y="442"/>
                </a:lnTo>
                <a:lnTo>
                  <a:pt x="27" y="440"/>
                </a:lnTo>
                <a:lnTo>
                  <a:pt x="27" y="440"/>
                </a:lnTo>
                <a:lnTo>
                  <a:pt x="32" y="448"/>
                </a:lnTo>
                <a:lnTo>
                  <a:pt x="33" y="457"/>
                </a:lnTo>
                <a:lnTo>
                  <a:pt x="37" y="466"/>
                </a:lnTo>
                <a:lnTo>
                  <a:pt x="40" y="474"/>
                </a:lnTo>
                <a:lnTo>
                  <a:pt x="40" y="474"/>
                </a:lnTo>
                <a:lnTo>
                  <a:pt x="41" y="472"/>
                </a:lnTo>
                <a:lnTo>
                  <a:pt x="43" y="472"/>
                </a:lnTo>
                <a:lnTo>
                  <a:pt x="43" y="472"/>
                </a:lnTo>
                <a:lnTo>
                  <a:pt x="32" y="431"/>
                </a:lnTo>
                <a:lnTo>
                  <a:pt x="32" y="431"/>
                </a:lnTo>
                <a:lnTo>
                  <a:pt x="27" y="431"/>
                </a:lnTo>
                <a:lnTo>
                  <a:pt x="27" y="431"/>
                </a:lnTo>
                <a:lnTo>
                  <a:pt x="27" y="437"/>
                </a:lnTo>
                <a:lnTo>
                  <a:pt x="27" y="442"/>
                </a:lnTo>
                <a:lnTo>
                  <a:pt x="27" y="442"/>
                </a:lnTo>
                <a:close/>
                <a:moveTo>
                  <a:pt x="495" y="446"/>
                </a:moveTo>
                <a:lnTo>
                  <a:pt x="495" y="446"/>
                </a:lnTo>
                <a:lnTo>
                  <a:pt x="497" y="443"/>
                </a:lnTo>
                <a:lnTo>
                  <a:pt x="497" y="439"/>
                </a:lnTo>
                <a:lnTo>
                  <a:pt x="495" y="434"/>
                </a:lnTo>
                <a:lnTo>
                  <a:pt x="494" y="431"/>
                </a:lnTo>
                <a:lnTo>
                  <a:pt x="492" y="431"/>
                </a:lnTo>
                <a:lnTo>
                  <a:pt x="492" y="431"/>
                </a:lnTo>
                <a:lnTo>
                  <a:pt x="494" y="434"/>
                </a:lnTo>
                <a:lnTo>
                  <a:pt x="494" y="439"/>
                </a:lnTo>
                <a:lnTo>
                  <a:pt x="494" y="443"/>
                </a:lnTo>
                <a:lnTo>
                  <a:pt x="495" y="446"/>
                </a:lnTo>
                <a:lnTo>
                  <a:pt x="495" y="446"/>
                </a:lnTo>
                <a:close/>
                <a:moveTo>
                  <a:pt x="631" y="449"/>
                </a:moveTo>
                <a:lnTo>
                  <a:pt x="631" y="449"/>
                </a:lnTo>
                <a:lnTo>
                  <a:pt x="636" y="452"/>
                </a:lnTo>
                <a:lnTo>
                  <a:pt x="639" y="452"/>
                </a:lnTo>
                <a:lnTo>
                  <a:pt x="640" y="451"/>
                </a:lnTo>
                <a:lnTo>
                  <a:pt x="643" y="446"/>
                </a:lnTo>
                <a:lnTo>
                  <a:pt x="645" y="437"/>
                </a:lnTo>
                <a:lnTo>
                  <a:pt x="645" y="434"/>
                </a:lnTo>
                <a:lnTo>
                  <a:pt x="645" y="431"/>
                </a:lnTo>
                <a:lnTo>
                  <a:pt x="645" y="431"/>
                </a:lnTo>
                <a:lnTo>
                  <a:pt x="642" y="436"/>
                </a:lnTo>
                <a:lnTo>
                  <a:pt x="637" y="440"/>
                </a:lnTo>
                <a:lnTo>
                  <a:pt x="634" y="443"/>
                </a:lnTo>
                <a:lnTo>
                  <a:pt x="631" y="449"/>
                </a:lnTo>
                <a:lnTo>
                  <a:pt x="631" y="449"/>
                </a:lnTo>
                <a:close/>
                <a:moveTo>
                  <a:pt x="666" y="437"/>
                </a:moveTo>
                <a:lnTo>
                  <a:pt x="666" y="437"/>
                </a:lnTo>
                <a:lnTo>
                  <a:pt x="666" y="434"/>
                </a:lnTo>
                <a:lnTo>
                  <a:pt x="666" y="433"/>
                </a:lnTo>
                <a:lnTo>
                  <a:pt x="666" y="431"/>
                </a:lnTo>
                <a:lnTo>
                  <a:pt x="666" y="431"/>
                </a:lnTo>
                <a:lnTo>
                  <a:pt x="665" y="434"/>
                </a:lnTo>
                <a:lnTo>
                  <a:pt x="665" y="436"/>
                </a:lnTo>
                <a:lnTo>
                  <a:pt x="666" y="437"/>
                </a:lnTo>
                <a:lnTo>
                  <a:pt x="666" y="437"/>
                </a:lnTo>
                <a:close/>
                <a:moveTo>
                  <a:pt x="355" y="434"/>
                </a:moveTo>
                <a:lnTo>
                  <a:pt x="355" y="434"/>
                </a:lnTo>
                <a:lnTo>
                  <a:pt x="358" y="434"/>
                </a:lnTo>
                <a:lnTo>
                  <a:pt x="358" y="431"/>
                </a:lnTo>
                <a:lnTo>
                  <a:pt x="358" y="431"/>
                </a:lnTo>
                <a:lnTo>
                  <a:pt x="355" y="433"/>
                </a:lnTo>
                <a:lnTo>
                  <a:pt x="355" y="434"/>
                </a:lnTo>
                <a:lnTo>
                  <a:pt x="355" y="434"/>
                </a:lnTo>
                <a:close/>
                <a:moveTo>
                  <a:pt x="378" y="434"/>
                </a:moveTo>
                <a:lnTo>
                  <a:pt x="378" y="434"/>
                </a:lnTo>
                <a:lnTo>
                  <a:pt x="380" y="433"/>
                </a:lnTo>
                <a:lnTo>
                  <a:pt x="380" y="433"/>
                </a:lnTo>
                <a:lnTo>
                  <a:pt x="377" y="431"/>
                </a:lnTo>
                <a:lnTo>
                  <a:pt x="377" y="431"/>
                </a:lnTo>
                <a:lnTo>
                  <a:pt x="377" y="434"/>
                </a:lnTo>
                <a:lnTo>
                  <a:pt x="378" y="434"/>
                </a:lnTo>
                <a:lnTo>
                  <a:pt x="378" y="434"/>
                </a:lnTo>
                <a:close/>
                <a:moveTo>
                  <a:pt x="581" y="445"/>
                </a:moveTo>
                <a:lnTo>
                  <a:pt x="581" y="445"/>
                </a:lnTo>
                <a:lnTo>
                  <a:pt x="590" y="448"/>
                </a:lnTo>
                <a:lnTo>
                  <a:pt x="590" y="448"/>
                </a:lnTo>
                <a:lnTo>
                  <a:pt x="590" y="439"/>
                </a:lnTo>
                <a:lnTo>
                  <a:pt x="588" y="434"/>
                </a:lnTo>
                <a:lnTo>
                  <a:pt x="584" y="431"/>
                </a:lnTo>
                <a:lnTo>
                  <a:pt x="584" y="431"/>
                </a:lnTo>
                <a:lnTo>
                  <a:pt x="582" y="434"/>
                </a:lnTo>
                <a:lnTo>
                  <a:pt x="581" y="437"/>
                </a:lnTo>
                <a:lnTo>
                  <a:pt x="581" y="445"/>
                </a:lnTo>
                <a:lnTo>
                  <a:pt x="581" y="445"/>
                </a:lnTo>
                <a:close/>
                <a:moveTo>
                  <a:pt x="137" y="440"/>
                </a:moveTo>
                <a:lnTo>
                  <a:pt x="137" y="440"/>
                </a:lnTo>
                <a:lnTo>
                  <a:pt x="136" y="436"/>
                </a:lnTo>
                <a:lnTo>
                  <a:pt x="136" y="434"/>
                </a:lnTo>
                <a:lnTo>
                  <a:pt x="136" y="433"/>
                </a:lnTo>
                <a:lnTo>
                  <a:pt x="136" y="433"/>
                </a:lnTo>
                <a:lnTo>
                  <a:pt x="134" y="434"/>
                </a:lnTo>
                <a:lnTo>
                  <a:pt x="133" y="437"/>
                </a:lnTo>
                <a:lnTo>
                  <a:pt x="134" y="440"/>
                </a:lnTo>
                <a:lnTo>
                  <a:pt x="137" y="440"/>
                </a:lnTo>
                <a:lnTo>
                  <a:pt x="137" y="440"/>
                </a:lnTo>
                <a:close/>
                <a:moveTo>
                  <a:pt x="502" y="439"/>
                </a:moveTo>
                <a:lnTo>
                  <a:pt x="502" y="439"/>
                </a:lnTo>
                <a:lnTo>
                  <a:pt x="505" y="437"/>
                </a:lnTo>
                <a:lnTo>
                  <a:pt x="505" y="436"/>
                </a:lnTo>
                <a:lnTo>
                  <a:pt x="505" y="434"/>
                </a:lnTo>
                <a:lnTo>
                  <a:pt x="505" y="434"/>
                </a:lnTo>
                <a:lnTo>
                  <a:pt x="503" y="433"/>
                </a:lnTo>
                <a:lnTo>
                  <a:pt x="500" y="433"/>
                </a:lnTo>
                <a:lnTo>
                  <a:pt x="500" y="433"/>
                </a:lnTo>
                <a:lnTo>
                  <a:pt x="500" y="436"/>
                </a:lnTo>
                <a:lnTo>
                  <a:pt x="502" y="437"/>
                </a:lnTo>
                <a:lnTo>
                  <a:pt x="502" y="439"/>
                </a:lnTo>
                <a:lnTo>
                  <a:pt x="502" y="439"/>
                </a:lnTo>
                <a:close/>
                <a:moveTo>
                  <a:pt x="781" y="442"/>
                </a:moveTo>
                <a:lnTo>
                  <a:pt x="781" y="442"/>
                </a:lnTo>
                <a:lnTo>
                  <a:pt x="781" y="437"/>
                </a:lnTo>
                <a:lnTo>
                  <a:pt x="781" y="434"/>
                </a:lnTo>
                <a:lnTo>
                  <a:pt x="781" y="434"/>
                </a:lnTo>
                <a:lnTo>
                  <a:pt x="781" y="434"/>
                </a:lnTo>
                <a:lnTo>
                  <a:pt x="781" y="436"/>
                </a:lnTo>
                <a:lnTo>
                  <a:pt x="781" y="437"/>
                </a:lnTo>
                <a:lnTo>
                  <a:pt x="779" y="440"/>
                </a:lnTo>
                <a:lnTo>
                  <a:pt x="781" y="442"/>
                </a:lnTo>
                <a:lnTo>
                  <a:pt x="781" y="442"/>
                </a:lnTo>
                <a:close/>
                <a:moveTo>
                  <a:pt x="73" y="466"/>
                </a:moveTo>
                <a:lnTo>
                  <a:pt x="73" y="466"/>
                </a:lnTo>
                <a:lnTo>
                  <a:pt x="76" y="465"/>
                </a:lnTo>
                <a:lnTo>
                  <a:pt x="79" y="462"/>
                </a:lnTo>
                <a:lnTo>
                  <a:pt x="81" y="457"/>
                </a:lnTo>
                <a:lnTo>
                  <a:pt x="81" y="452"/>
                </a:lnTo>
                <a:lnTo>
                  <a:pt x="79" y="442"/>
                </a:lnTo>
                <a:lnTo>
                  <a:pt x="76" y="434"/>
                </a:lnTo>
                <a:lnTo>
                  <a:pt x="76" y="434"/>
                </a:lnTo>
                <a:lnTo>
                  <a:pt x="73" y="442"/>
                </a:lnTo>
                <a:lnTo>
                  <a:pt x="73" y="449"/>
                </a:lnTo>
                <a:lnTo>
                  <a:pt x="73" y="466"/>
                </a:lnTo>
                <a:lnTo>
                  <a:pt x="73" y="466"/>
                </a:lnTo>
                <a:close/>
                <a:moveTo>
                  <a:pt x="352" y="440"/>
                </a:moveTo>
                <a:lnTo>
                  <a:pt x="352" y="440"/>
                </a:lnTo>
                <a:lnTo>
                  <a:pt x="351" y="437"/>
                </a:lnTo>
                <a:lnTo>
                  <a:pt x="351" y="434"/>
                </a:lnTo>
                <a:lnTo>
                  <a:pt x="351" y="434"/>
                </a:lnTo>
                <a:lnTo>
                  <a:pt x="349" y="434"/>
                </a:lnTo>
                <a:lnTo>
                  <a:pt x="348" y="434"/>
                </a:lnTo>
                <a:lnTo>
                  <a:pt x="348" y="434"/>
                </a:lnTo>
                <a:lnTo>
                  <a:pt x="349" y="436"/>
                </a:lnTo>
                <a:lnTo>
                  <a:pt x="349" y="437"/>
                </a:lnTo>
                <a:lnTo>
                  <a:pt x="351" y="439"/>
                </a:lnTo>
                <a:lnTo>
                  <a:pt x="352" y="440"/>
                </a:lnTo>
                <a:lnTo>
                  <a:pt x="352" y="440"/>
                </a:lnTo>
                <a:close/>
                <a:moveTo>
                  <a:pt x="360" y="452"/>
                </a:moveTo>
                <a:lnTo>
                  <a:pt x="360" y="452"/>
                </a:lnTo>
                <a:lnTo>
                  <a:pt x="363" y="449"/>
                </a:lnTo>
                <a:lnTo>
                  <a:pt x="366" y="445"/>
                </a:lnTo>
                <a:lnTo>
                  <a:pt x="366" y="445"/>
                </a:lnTo>
                <a:lnTo>
                  <a:pt x="366" y="442"/>
                </a:lnTo>
                <a:lnTo>
                  <a:pt x="364" y="439"/>
                </a:lnTo>
                <a:lnTo>
                  <a:pt x="364" y="436"/>
                </a:lnTo>
                <a:lnTo>
                  <a:pt x="361" y="434"/>
                </a:lnTo>
                <a:lnTo>
                  <a:pt x="361" y="434"/>
                </a:lnTo>
                <a:lnTo>
                  <a:pt x="358" y="437"/>
                </a:lnTo>
                <a:lnTo>
                  <a:pt x="357" y="442"/>
                </a:lnTo>
                <a:lnTo>
                  <a:pt x="357" y="448"/>
                </a:lnTo>
                <a:lnTo>
                  <a:pt x="360" y="452"/>
                </a:lnTo>
                <a:lnTo>
                  <a:pt x="360" y="452"/>
                </a:lnTo>
                <a:close/>
                <a:moveTo>
                  <a:pt x="384" y="440"/>
                </a:moveTo>
                <a:lnTo>
                  <a:pt x="384" y="440"/>
                </a:lnTo>
                <a:lnTo>
                  <a:pt x="389" y="443"/>
                </a:lnTo>
                <a:lnTo>
                  <a:pt x="389" y="443"/>
                </a:lnTo>
                <a:lnTo>
                  <a:pt x="392" y="440"/>
                </a:lnTo>
                <a:lnTo>
                  <a:pt x="393" y="439"/>
                </a:lnTo>
                <a:lnTo>
                  <a:pt x="395" y="437"/>
                </a:lnTo>
                <a:lnTo>
                  <a:pt x="395" y="437"/>
                </a:lnTo>
                <a:lnTo>
                  <a:pt x="390" y="436"/>
                </a:lnTo>
                <a:lnTo>
                  <a:pt x="384" y="434"/>
                </a:lnTo>
                <a:lnTo>
                  <a:pt x="384" y="434"/>
                </a:lnTo>
                <a:lnTo>
                  <a:pt x="384" y="436"/>
                </a:lnTo>
                <a:lnTo>
                  <a:pt x="384" y="440"/>
                </a:lnTo>
                <a:lnTo>
                  <a:pt x="384" y="440"/>
                </a:lnTo>
                <a:close/>
                <a:moveTo>
                  <a:pt x="58" y="437"/>
                </a:moveTo>
                <a:lnTo>
                  <a:pt x="58" y="437"/>
                </a:lnTo>
                <a:lnTo>
                  <a:pt x="56" y="436"/>
                </a:lnTo>
                <a:lnTo>
                  <a:pt x="56" y="436"/>
                </a:lnTo>
                <a:lnTo>
                  <a:pt x="58" y="434"/>
                </a:lnTo>
                <a:lnTo>
                  <a:pt x="58" y="434"/>
                </a:lnTo>
                <a:lnTo>
                  <a:pt x="58" y="434"/>
                </a:lnTo>
                <a:lnTo>
                  <a:pt x="56" y="434"/>
                </a:lnTo>
                <a:lnTo>
                  <a:pt x="56" y="434"/>
                </a:lnTo>
                <a:lnTo>
                  <a:pt x="56" y="437"/>
                </a:lnTo>
                <a:lnTo>
                  <a:pt x="56" y="437"/>
                </a:lnTo>
                <a:lnTo>
                  <a:pt x="58" y="437"/>
                </a:lnTo>
                <a:lnTo>
                  <a:pt x="58" y="437"/>
                </a:lnTo>
                <a:close/>
                <a:moveTo>
                  <a:pt x="227" y="436"/>
                </a:moveTo>
                <a:lnTo>
                  <a:pt x="227" y="436"/>
                </a:lnTo>
                <a:lnTo>
                  <a:pt x="230" y="437"/>
                </a:lnTo>
                <a:lnTo>
                  <a:pt x="232" y="440"/>
                </a:lnTo>
                <a:lnTo>
                  <a:pt x="233" y="442"/>
                </a:lnTo>
                <a:lnTo>
                  <a:pt x="236" y="442"/>
                </a:lnTo>
                <a:lnTo>
                  <a:pt x="236" y="442"/>
                </a:lnTo>
                <a:lnTo>
                  <a:pt x="235" y="434"/>
                </a:lnTo>
                <a:lnTo>
                  <a:pt x="235" y="434"/>
                </a:lnTo>
                <a:lnTo>
                  <a:pt x="230" y="436"/>
                </a:lnTo>
                <a:lnTo>
                  <a:pt x="227" y="436"/>
                </a:lnTo>
                <a:lnTo>
                  <a:pt x="227" y="436"/>
                </a:lnTo>
                <a:close/>
                <a:moveTo>
                  <a:pt x="334" y="437"/>
                </a:moveTo>
                <a:lnTo>
                  <a:pt x="334" y="437"/>
                </a:lnTo>
                <a:lnTo>
                  <a:pt x="334" y="434"/>
                </a:lnTo>
                <a:lnTo>
                  <a:pt x="334" y="434"/>
                </a:lnTo>
                <a:lnTo>
                  <a:pt x="331" y="434"/>
                </a:lnTo>
                <a:lnTo>
                  <a:pt x="331" y="434"/>
                </a:lnTo>
                <a:lnTo>
                  <a:pt x="331" y="437"/>
                </a:lnTo>
                <a:lnTo>
                  <a:pt x="334" y="437"/>
                </a:lnTo>
                <a:lnTo>
                  <a:pt x="334" y="437"/>
                </a:lnTo>
                <a:close/>
                <a:moveTo>
                  <a:pt x="549" y="437"/>
                </a:moveTo>
                <a:lnTo>
                  <a:pt x="549" y="437"/>
                </a:lnTo>
                <a:lnTo>
                  <a:pt x="552" y="439"/>
                </a:lnTo>
                <a:lnTo>
                  <a:pt x="552" y="439"/>
                </a:lnTo>
                <a:lnTo>
                  <a:pt x="552" y="436"/>
                </a:lnTo>
                <a:lnTo>
                  <a:pt x="550" y="434"/>
                </a:lnTo>
                <a:lnTo>
                  <a:pt x="550" y="434"/>
                </a:lnTo>
                <a:lnTo>
                  <a:pt x="549" y="437"/>
                </a:lnTo>
                <a:lnTo>
                  <a:pt x="549" y="437"/>
                </a:lnTo>
                <a:lnTo>
                  <a:pt x="549" y="437"/>
                </a:lnTo>
                <a:close/>
                <a:moveTo>
                  <a:pt x="611" y="439"/>
                </a:moveTo>
                <a:lnTo>
                  <a:pt x="611" y="439"/>
                </a:lnTo>
                <a:lnTo>
                  <a:pt x="613" y="439"/>
                </a:lnTo>
                <a:lnTo>
                  <a:pt x="613" y="437"/>
                </a:lnTo>
                <a:lnTo>
                  <a:pt x="611" y="434"/>
                </a:lnTo>
                <a:lnTo>
                  <a:pt x="611" y="434"/>
                </a:lnTo>
                <a:lnTo>
                  <a:pt x="611" y="437"/>
                </a:lnTo>
                <a:lnTo>
                  <a:pt x="611" y="439"/>
                </a:lnTo>
                <a:lnTo>
                  <a:pt x="611" y="439"/>
                </a:lnTo>
                <a:close/>
                <a:moveTo>
                  <a:pt x="210" y="437"/>
                </a:moveTo>
                <a:lnTo>
                  <a:pt x="210" y="437"/>
                </a:lnTo>
                <a:lnTo>
                  <a:pt x="212" y="442"/>
                </a:lnTo>
                <a:lnTo>
                  <a:pt x="213" y="445"/>
                </a:lnTo>
                <a:lnTo>
                  <a:pt x="213" y="445"/>
                </a:lnTo>
                <a:lnTo>
                  <a:pt x="216" y="443"/>
                </a:lnTo>
                <a:lnTo>
                  <a:pt x="219" y="442"/>
                </a:lnTo>
                <a:lnTo>
                  <a:pt x="221" y="440"/>
                </a:lnTo>
                <a:lnTo>
                  <a:pt x="224" y="442"/>
                </a:lnTo>
                <a:lnTo>
                  <a:pt x="224" y="442"/>
                </a:lnTo>
                <a:lnTo>
                  <a:pt x="224" y="439"/>
                </a:lnTo>
                <a:lnTo>
                  <a:pt x="223" y="437"/>
                </a:lnTo>
                <a:lnTo>
                  <a:pt x="218" y="436"/>
                </a:lnTo>
                <a:lnTo>
                  <a:pt x="213" y="436"/>
                </a:lnTo>
                <a:lnTo>
                  <a:pt x="210" y="437"/>
                </a:lnTo>
                <a:lnTo>
                  <a:pt x="210" y="437"/>
                </a:lnTo>
                <a:close/>
                <a:moveTo>
                  <a:pt x="242" y="442"/>
                </a:moveTo>
                <a:lnTo>
                  <a:pt x="242" y="442"/>
                </a:lnTo>
                <a:lnTo>
                  <a:pt x="244" y="440"/>
                </a:lnTo>
                <a:lnTo>
                  <a:pt x="245" y="437"/>
                </a:lnTo>
                <a:lnTo>
                  <a:pt x="245" y="437"/>
                </a:lnTo>
                <a:lnTo>
                  <a:pt x="244" y="437"/>
                </a:lnTo>
                <a:lnTo>
                  <a:pt x="242" y="437"/>
                </a:lnTo>
                <a:lnTo>
                  <a:pt x="241" y="436"/>
                </a:lnTo>
                <a:lnTo>
                  <a:pt x="241" y="436"/>
                </a:lnTo>
                <a:lnTo>
                  <a:pt x="241" y="439"/>
                </a:lnTo>
                <a:lnTo>
                  <a:pt x="242" y="442"/>
                </a:lnTo>
                <a:lnTo>
                  <a:pt x="242" y="442"/>
                </a:lnTo>
                <a:close/>
                <a:moveTo>
                  <a:pt x="567" y="443"/>
                </a:moveTo>
                <a:lnTo>
                  <a:pt x="567" y="443"/>
                </a:lnTo>
                <a:lnTo>
                  <a:pt x="569" y="439"/>
                </a:lnTo>
                <a:lnTo>
                  <a:pt x="569" y="437"/>
                </a:lnTo>
                <a:lnTo>
                  <a:pt x="567" y="436"/>
                </a:lnTo>
                <a:lnTo>
                  <a:pt x="567" y="436"/>
                </a:lnTo>
                <a:lnTo>
                  <a:pt x="566" y="440"/>
                </a:lnTo>
                <a:lnTo>
                  <a:pt x="566" y="442"/>
                </a:lnTo>
                <a:lnTo>
                  <a:pt x="567" y="443"/>
                </a:lnTo>
                <a:lnTo>
                  <a:pt x="567" y="443"/>
                </a:lnTo>
                <a:close/>
                <a:moveTo>
                  <a:pt x="143" y="448"/>
                </a:moveTo>
                <a:lnTo>
                  <a:pt x="143" y="448"/>
                </a:lnTo>
                <a:lnTo>
                  <a:pt x="148" y="443"/>
                </a:lnTo>
                <a:lnTo>
                  <a:pt x="149" y="437"/>
                </a:lnTo>
                <a:lnTo>
                  <a:pt x="149" y="437"/>
                </a:lnTo>
                <a:lnTo>
                  <a:pt x="146" y="437"/>
                </a:lnTo>
                <a:lnTo>
                  <a:pt x="145" y="440"/>
                </a:lnTo>
                <a:lnTo>
                  <a:pt x="143" y="443"/>
                </a:lnTo>
                <a:lnTo>
                  <a:pt x="143" y="448"/>
                </a:lnTo>
                <a:lnTo>
                  <a:pt x="143" y="448"/>
                </a:lnTo>
                <a:close/>
                <a:moveTo>
                  <a:pt x="329" y="440"/>
                </a:moveTo>
                <a:lnTo>
                  <a:pt x="329" y="440"/>
                </a:lnTo>
                <a:lnTo>
                  <a:pt x="329" y="439"/>
                </a:lnTo>
                <a:lnTo>
                  <a:pt x="328" y="436"/>
                </a:lnTo>
                <a:lnTo>
                  <a:pt x="328" y="436"/>
                </a:lnTo>
                <a:lnTo>
                  <a:pt x="328" y="439"/>
                </a:lnTo>
                <a:lnTo>
                  <a:pt x="328" y="440"/>
                </a:lnTo>
                <a:lnTo>
                  <a:pt x="329" y="440"/>
                </a:lnTo>
                <a:lnTo>
                  <a:pt x="329" y="440"/>
                </a:lnTo>
                <a:close/>
                <a:moveTo>
                  <a:pt x="372" y="442"/>
                </a:moveTo>
                <a:lnTo>
                  <a:pt x="372" y="442"/>
                </a:lnTo>
                <a:lnTo>
                  <a:pt x="372" y="440"/>
                </a:lnTo>
                <a:lnTo>
                  <a:pt x="373" y="439"/>
                </a:lnTo>
                <a:lnTo>
                  <a:pt x="373" y="439"/>
                </a:lnTo>
                <a:lnTo>
                  <a:pt x="373" y="437"/>
                </a:lnTo>
                <a:lnTo>
                  <a:pt x="373" y="437"/>
                </a:lnTo>
                <a:lnTo>
                  <a:pt x="373" y="439"/>
                </a:lnTo>
                <a:lnTo>
                  <a:pt x="372" y="439"/>
                </a:lnTo>
                <a:lnTo>
                  <a:pt x="370" y="437"/>
                </a:lnTo>
                <a:lnTo>
                  <a:pt x="370" y="437"/>
                </a:lnTo>
                <a:lnTo>
                  <a:pt x="370" y="440"/>
                </a:lnTo>
                <a:lnTo>
                  <a:pt x="370" y="440"/>
                </a:lnTo>
                <a:lnTo>
                  <a:pt x="372" y="442"/>
                </a:lnTo>
                <a:lnTo>
                  <a:pt x="372" y="442"/>
                </a:lnTo>
                <a:close/>
                <a:moveTo>
                  <a:pt x="517" y="440"/>
                </a:moveTo>
                <a:lnTo>
                  <a:pt x="517" y="440"/>
                </a:lnTo>
                <a:lnTo>
                  <a:pt x="517" y="439"/>
                </a:lnTo>
                <a:lnTo>
                  <a:pt x="515" y="437"/>
                </a:lnTo>
                <a:lnTo>
                  <a:pt x="514" y="437"/>
                </a:lnTo>
                <a:lnTo>
                  <a:pt x="512" y="437"/>
                </a:lnTo>
                <a:lnTo>
                  <a:pt x="512" y="437"/>
                </a:lnTo>
                <a:lnTo>
                  <a:pt x="514" y="439"/>
                </a:lnTo>
                <a:lnTo>
                  <a:pt x="515" y="440"/>
                </a:lnTo>
                <a:lnTo>
                  <a:pt x="517" y="440"/>
                </a:lnTo>
                <a:lnTo>
                  <a:pt x="517" y="440"/>
                </a:lnTo>
                <a:close/>
                <a:moveTo>
                  <a:pt x="614" y="454"/>
                </a:moveTo>
                <a:lnTo>
                  <a:pt x="614" y="454"/>
                </a:lnTo>
                <a:lnTo>
                  <a:pt x="619" y="451"/>
                </a:lnTo>
                <a:lnTo>
                  <a:pt x="620" y="446"/>
                </a:lnTo>
                <a:lnTo>
                  <a:pt x="620" y="442"/>
                </a:lnTo>
                <a:lnTo>
                  <a:pt x="617" y="437"/>
                </a:lnTo>
                <a:lnTo>
                  <a:pt x="617" y="437"/>
                </a:lnTo>
                <a:lnTo>
                  <a:pt x="616" y="445"/>
                </a:lnTo>
                <a:lnTo>
                  <a:pt x="614" y="454"/>
                </a:lnTo>
                <a:lnTo>
                  <a:pt x="614" y="454"/>
                </a:lnTo>
                <a:close/>
                <a:moveTo>
                  <a:pt x="750" y="451"/>
                </a:moveTo>
                <a:lnTo>
                  <a:pt x="750" y="451"/>
                </a:lnTo>
                <a:lnTo>
                  <a:pt x="752" y="448"/>
                </a:lnTo>
                <a:lnTo>
                  <a:pt x="753" y="446"/>
                </a:lnTo>
                <a:lnTo>
                  <a:pt x="753" y="446"/>
                </a:lnTo>
                <a:lnTo>
                  <a:pt x="752" y="442"/>
                </a:lnTo>
                <a:lnTo>
                  <a:pt x="750" y="437"/>
                </a:lnTo>
                <a:lnTo>
                  <a:pt x="750" y="437"/>
                </a:lnTo>
                <a:lnTo>
                  <a:pt x="749" y="440"/>
                </a:lnTo>
                <a:lnTo>
                  <a:pt x="749" y="445"/>
                </a:lnTo>
                <a:lnTo>
                  <a:pt x="749" y="448"/>
                </a:lnTo>
                <a:lnTo>
                  <a:pt x="750" y="451"/>
                </a:lnTo>
                <a:lnTo>
                  <a:pt x="750" y="451"/>
                </a:lnTo>
                <a:close/>
                <a:moveTo>
                  <a:pt x="788" y="477"/>
                </a:moveTo>
                <a:lnTo>
                  <a:pt x="788" y="477"/>
                </a:lnTo>
                <a:lnTo>
                  <a:pt x="788" y="472"/>
                </a:lnTo>
                <a:lnTo>
                  <a:pt x="790" y="468"/>
                </a:lnTo>
                <a:lnTo>
                  <a:pt x="790" y="457"/>
                </a:lnTo>
                <a:lnTo>
                  <a:pt x="788" y="446"/>
                </a:lnTo>
                <a:lnTo>
                  <a:pt x="787" y="439"/>
                </a:lnTo>
                <a:lnTo>
                  <a:pt x="787" y="439"/>
                </a:lnTo>
                <a:lnTo>
                  <a:pt x="785" y="457"/>
                </a:lnTo>
                <a:lnTo>
                  <a:pt x="788" y="477"/>
                </a:lnTo>
                <a:lnTo>
                  <a:pt x="788" y="477"/>
                </a:lnTo>
                <a:close/>
                <a:moveTo>
                  <a:pt x="154" y="448"/>
                </a:moveTo>
                <a:lnTo>
                  <a:pt x="154" y="448"/>
                </a:lnTo>
                <a:lnTo>
                  <a:pt x="155" y="446"/>
                </a:lnTo>
                <a:lnTo>
                  <a:pt x="157" y="443"/>
                </a:lnTo>
                <a:lnTo>
                  <a:pt x="155" y="439"/>
                </a:lnTo>
                <a:lnTo>
                  <a:pt x="155" y="439"/>
                </a:lnTo>
                <a:lnTo>
                  <a:pt x="154" y="440"/>
                </a:lnTo>
                <a:lnTo>
                  <a:pt x="154" y="443"/>
                </a:lnTo>
                <a:lnTo>
                  <a:pt x="154" y="448"/>
                </a:lnTo>
                <a:lnTo>
                  <a:pt x="154" y="448"/>
                </a:lnTo>
                <a:close/>
                <a:moveTo>
                  <a:pt x="189" y="443"/>
                </a:moveTo>
                <a:lnTo>
                  <a:pt x="189" y="445"/>
                </a:lnTo>
                <a:lnTo>
                  <a:pt x="189" y="445"/>
                </a:lnTo>
                <a:lnTo>
                  <a:pt x="192" y="445"/>
                </a:lnTo>
                <a:lnTo>
                  <a:pt x="197" y="445"/>
                </a:lnTo>
                <a:lnTo>
                  <a:pt x="203" y="445"/>
                </a:lnTo>
                <a:lnTo>
                  <a:pt x="203" y="445"/>
                </a:lnTo>
                <a:lnTo>
                  <a:pt x="201" y="440"/>
                </a:lnTo>
                <a:lnTo>
                  <a:pt x="200" y="439"/>
                </a:lnTo>
                <a:lnTo>
                  <a:pt x="200" y="439"/>
                </a:lnTo>
                <a:lnTo>
                  <a:pt x="197" y="439"/>
                </a:lnTo>
                <a:lnTo>
                  <a:pt x="194" y="440"/>
                </a:lnTo>
                <a:lnTo>
                  <a:pt x="191" y="440"/>
                </a:lnTo>
                <a:lnTo>
                  <a:pt x="189" y="443"/>
                </a:lnTo>
                <a:lnTo>
                  <a:pt x="189" y="443"/>
                </a:lnTo>
                <a:close/>
                <a:moveTo>
                  <a:pt x="340" y="446"/>
                </a:moveTo>
                <a:lnTo>
                  <a:pt x="340" y="446"/>
                </a:lnTo>
                <a:lnTo>
                  <a:pt x="343" y="446"/>
                </a:lnTo>
                <a:lnTo>
                  <a:pt x="346" y="448"/>
                </a:lnTo>
                <a:lnTo>
                  <a:pt x="346" y="448"/>
                </a:lnTo>
                <a:lnTo>
                  <a:pt x="343" y="443"/>
                </a:lnTo>
                <a:lnTo>
                  <a:pt x="340" y="439"/>
                </a:lnTo>
                <a:lnTo>
                  <a:pt x="340" y="439"/>
                </a:lnTo>
                <a:lnTo>
                  <a:pt x="340" y="446"/>
                </a:lnTo>
                <a:lnTo>
                  <a:pt x="340" y="446"/>
                </a:lnTo>
                <a:close/>
                <a:moveTo>
                  <a:pt x="502" y="445"/>
                </a:moveTo>
                <a:lnTo>
                  <a:pt x="502" y="445"/>
                </a:lnTo>
                <a:lnTo>
                  <a:pt x="508" y="445"/>
                </a:lnTo>
                <a:lnTo>
                  <a:pt x="511" y="442"/>
                </a:lnTo>
                <a:lnTo>
                  <a:pt x="511" y="442"/>
                </a:lnTo>
                <a:lnTo>
                  <a:pt x="509" y="440"/>
                </a:lnTo>
                <a:lnTo>
                  <a:pt x="506" y="440"/>
                </a:lnTo>
                <a:lnTo>
                  <a:pt x="502" y="445"/>
                </a:lnTo>
                <a:lnTo>
                  <a:pt x="502" y="445"/>
                </a:lnTo>
                <a:close/>
                <a:moveTo>
                  <a:pt x="58" y="445"/>
                </a:moveTo>
                <a:lnTo>
                  <a:pt x="58" y="445"/>
                </a:lnTo>
                <a:lnTo>
                  <a:pt x="58" y="443"/>
                </a:lnTo>
                <a:lnTo>
                  <a:pt x="59" y="442"/>
                </a:lnTo>
                <a:lnTo>
                  <a:pt x="58" y="440"/>
                </a:lnTo>
                <a:lnTo>
                  <a:pt x="56" y="440"/>
                </a:lnTo>
                <a:lnTo>
                  <a:pt x="56" y="440"/>
                </a:lnTo>
                <a:lnTo>
                  <a:pt x="56" y="442"/>
                </a:lnTo>
                <a:lnTo>
                  <a:pt x="58" y="445"/>
                </a:lnTo>
                <a:lnTo>
                  <a:pt x="58" y="445"/>
                </a:lnTo>
                <a:close/>
                <a:moveTo>
                  <a:pt x="282" y="442"/>
                </a:moveTo>
                <a:lnTo>
                  <a:pt x="282" y="442"/>
                </a:lnTo>
                <a:lnTo>
                  <a:pt x="282" y="443"/>
                </a:lnTo>
                <a:lnTo>
                  <a:pt x="282" y="445"/>
                </a:lnTo>
                <a:lnTo>
                  <a:pt x="285" y="448"/>
                </a:lnTo>
                <a:lnTo>
                  <a:pt x="288" y="449"/>
                </a:lnTo>
                <a:lnTo>
                  <a:pt x="290" y="451"/>
                </a:lnTo>
                <a:lnTo>
                  <a:pt x="290" y="452"/>
                </a:lnTo>
                <a:lnTo>
                  <a:pt x="290" y="452"/>
                </a:lnTo>
                <a:lnTo>
                  <a:pt x="287" y="452"/>
                </a:lnTo>
                <a:lnTo>
                  <a:pt x="285" y="452"/>
                </a:lnTo>
                <a:lnTo>
                  <a:pt x="285" y="452"/>
                </a:lnTo>
                <a:lnTo>
                  <a:pt x="288" y="460"/>
                </a:lnTo>
                <a:lnTo>
                  <a:pt x="288" y="460"/>
                </a:lnTo>
                <a:lnTo>
                  <a:pt x="293" y="462"/>
                </a:lnTo>
                <a:lnTo>
                  <a:pt x="299" y="462"/>
                </a:lnTo>
                <a:lnTo>
                  <a:pt x="302" y="463"/>
                </a:lnTo>
                <a:lnTo>
                  <a:pt x="305" y="462"/>
                </a:lnTo>
                <a:lnTo>
                  <a:pt x="305" y="462"/>
                </a:lnTo>
                <a:lnTo>
                  <a:pt x="303" y="460"/>
                </a:lnTo>
                <a:lnTo>
                  <a:pt x="300" y="459"/>
                </a:lnTo>
                <a:lnTo>
                  <a:pt x="299" y="454"/>
                </a:lnTo>
                <a:lnTo>
                  <a:pt x="299" y="454"/>
                </a:lnTo>
                <a:lnTo>
                  <a:pt x="296" y="456"/>
                </a:lnTo>
                <a:lnTo>
                  <a:pt x="294" y="454"/>
                </a:lnTo>
                <a:lnTo>
                  <a:pt x="293" y="452"/>
                </a:lnTo>
                <a:lnTo>
                  <a:pt x="293" y="451"/>
                </a:lnTo>
                <a:lnTo>
                  <a:pt x="293" y="451"/>
                </a:lnTo>
                <a:lnTo>
                  <a:pt x="300" y="454"/>
                </a:lnTo>
                <a:lnTo>
                  <a:pt x="309" y="457"/>
                </a:lnTo>
                <a:lnTo>
                  <a:pt x="309" y="457"/>
                </a:lnTo>
                <a:lnTo>
                  <a:pt x="311" y="454"/>
                </a:lnTo>
                <a:lnTo>
                  <a:pt x="312" y="449"/>
                </a:lnTo>
                <a:lnTo>
                  <a:pt x="309" y="442"/>
                </a:lnTo>
                <a:lnTo>
                  <a:pt x="309" y="442"/>
                </a:lnTo>
                <a:lnTo>
                  <a:pt x="303" y="442"/>
                </a:lnTo>
                <a:lnTo>
                  <a:pt x="296" y="440"/>
                </a:lnTo>
                <a:lnTo>
                  <a:pt x="288" y="440"/>
                </a:lnTo>
                <a:lnTo>
                  <a:pt x="282" y="442"/>
                </a:lnTo>
                <a:lnTo>
                  <a:pt x="282" y="442"/>
                </a:lnTo>
                <a:close/>
                <a:moveTo>
                  <a:pt x="399" y="440"/>
                </a:moveTo>
                <a:lnTo>
                  <a:pt x="399" y="440"/>
                </a:lnTo>
                <a:lnTo>
                  <a:pt x="396" y="442"/>
                </a:lnTo>
                <a:lnTo>
                  <a:pt x="395" y="443"/>
                </a:lnTo>
                <a:lnTo>
                  <a:pt x="395" y="445"/>
                </a:lnTo>
                <a:lnTo>
                  <a:pt x="396" y="446"/>
                </a:lnTo>
                <a:lnTo>
                  <a:pt x="399" y="449"/>
                </a:lnTo>
                <a:lnTo>
                  <a:pt x="404" y="452"/>
                </a:lnTo>
                <a:lnTo>
                  <a:pt x="404" y="452"/>
                </a:lnTo>
                <a:lnTo>
                  <a:pt x="402" y="445"/>
                </a:lnTo>
                <a:lnTo>
                  <a:pt x="401" y="442"/>
                </a:lnTo>
                <a:lnTo>
                  <a:pt x="399" y="440"/>
                </a:lnTo>
                <a:lnTo>
                  <a:pt x="399" y="440"/>
                </a:lnTo>
                <a:close/>
                <a:moveTo>
                  <a:pt x="462" y="448"/>
                </a:moveTo>
                <a:lnTo>
                  <a:pt x="462" y="448"/>
                </a:lnTo>
                <a:lnTo>
                  <a:pt x="466" y="449"/>
                </a:lnTo>
                <a:lnTo>
                  <a:pt x="470" y="448"/>
                </a:lnTo>
                <a:lnTo>
                  <a:pt x="470" y="448"/>
                </a:lnTo>
                <a:lnTo>
                  <a:pt x="468" y="446"/>
                </a:lnTo>
                <a:lnTo>
                  <a:pt x="468" y="445"/>
                </a:lnTo>
                <a:lnTo>
                  <a:pt x="468" y="442"/>
                </a:lnTo>
                <a:lnTo>
                  <a:pt x="466" y="440"/>
                </a:lnTo>
                <a:lnTo>
                  <a:pt x="466" y="440"/>
                </a:lnTo>
                <a:lnTo>
                  <a:pt x="465" y="445"/>
                </a:lnTo>
                <a:lnTo>
                  <a:pt x="462" y="448"/>
                </a:lnTo>
                <a:lnTo>
                  <a:pt x="462" y="448"/>
                </a:lnTo>
                <a:close/>
                <a:moveTo>
                  <a:pt x="518" y="442"/>
                </a:moveTo>
                <a:lnTo>
                  <a:pt x="518" y="442"/>
                </a:lnTo>
                <a:lnTo>
                  <a:pt x="518" y="445"/>
                </a:lnTo>
                <a:lnTo>
                  <a:pt x="520" y="448"/>
                </a:lnTo>
                <a:lnTo>
                  <a:pt x="523" y="452"/>
                </a:lnTo>
                <a:lnTo>
                  <a:pt x="523" y="452"/>
                </a:lnTo>
                <a:lnTo>
                  <a:pt x="524" y="446"/>
                </a:lnTo>
                <a:lnTo>
                  <a:pt x="524" y="443"/>
                </a:lnTo>
                <a:lnTo>
                  <a:pt x="521" y="440"/>
                </a:lnTo>
                <a:lnTo>
                  <a:pt x="521" y="440"/>
                </a:lnTo>
                <a:lnTo>
                  <a:pt x="520" y="442"/>
                </a:lnTo>
                <a:lnTo>
                  <a:pt x="518" y="442"/>
                </a:lnTo>
                <a:lnTo>
                  <a:pt x="518" y="442"/>
                </a:lnTo>
                <a:close/>
                <a:moveTo>
                  <a:pt x="128" y="446"/>
                </a:moveTo>
                <a:lnTo>
                  <a:pt x="128" y="446"/>
                </a:lnTo>
                <a:lnTo>
                  <a:pt x="131" y="445"/>
                </a:lnTo>
                <a:lnTo>
                  <a:pt x="131" y="445"/>
                </a:lnTo>
                <a:lnTo>
                  <a:pt x="130" y="443"/>
                </a:lnTo>
                <a:lnTo>
                  <a:pt x="128" y="442"/>
                </a:lnTo>
                <a:lnTo>
                  <a:pt x="128" y="442"/>
                </a:lnTo>
                <a:lnTo>
                  <a:pt x="128" y="446"/>
                </a:lnTo>
                <a:lnTo>
                  <a:pt x="128" y="446"/>
                </a:lnTo>
                <a:close/>
                <a:moveTo>
                  <a:pt x="598" y="448"/>
                </a:moveTo>
                <a:lnTo>
                  <a:pt x="598" y="448"/>
                </a:lnTo>
                <a:lnTo>
                  <a:pt x="599" y="446"/>
                </a:lnTo>
                <a:lnTo>
                  <a:pt x="601" y="443"/>
                </a:lnTo>
                <a:lnTo>
                  <a:pt x="601" y="443"/>
                </a:lnTo>
                <a:lnTo>
                  <a:pt x="599" y="442"/>
                </a:lnTo>
                <a:lnTo>
                  <a:pt x="598" y="442"/>
                </a:lnTo>
                <a:lnTo>
                  <a:pt x="598" y="442"/>
                </a:lnTo>
                <a:lnTo>
                  <a:pt x="598" y="445"/>
                </a:lnTo>
                <a:lnTo>
                  <a:pt x="598" y="448"/>
                </a:lnTo>
                <a:lnTo>
                  <a:pt x="598" y="448"/>
                </a:lnTo>
                <a:lnTo>
                  <a:pt x="598" y="448"/>
                </a:lnTo>
                <a:close/>
                <a:moveTo>
                  <a:pt x="105" y="451"/>
                </a:moveTo>
                <a:lnTo>
                  <a:pt x="105" y="451"/>
                </a:lnTo>
                <a:lnTo>
                  <a:pt x="105" y="448"/>
                </a:lnTo>
                <a:lnTo>
                  <a:pt x="105" y="446"/>
                </a:lnTo>
                <a:lnTo>
                  <a:pt x="107" y="445"/>
                </a:lnTo>
                <a:lnTo>
                  <a:pt x="105" y="443"/>
                </a:lnTo>
                <a:lnTo>
                  <a:pt x="105" y="443"/>
                </a:lnTo>
                <a:lnTo>
                  <a:pt x="104" y="448"/>
                </a:lnTo>
                <a:lnTo>
                  <a:pt x="104" y="449"/>
                </a:lnTo>
                <a:lnTo>
                  <a:pt x="105" y="451"/>
                </a:lnTo>
                <a:lnTo>
                  <a:pt x="105" y="451"/>
                </a:lnTo>
                <a:close/>
                <a:moveTo>
                  <a:pt x="373" y="446"/>
                </a:moveTo>
                <a:lnTo>
                  <a:pt x="373" y="446"/>
                </a:lnTo>
                <a:lnTo>
                  <a:pt x="375" y="454"/>
                </a:lnTo>
                <a:lnTo>
                  <a:pt x="375" y="454"/>
                </a:lnTo>
                <a:lnTo>
                  <a:pt x="378" y="451"/>
                </a:lnTo>
                <a:lnTo>
                  <a:pt x="380" y="449"/>
                </a:lnTo>
                <a:lnTo>
                  <a:pt x="380" y="446"/>
                </a:lnTo>
                <a:lnTo>
                  <a:pt x="378" y="443"/>
                </a:lnTo>
                <a:lnTo>
                  <a:pt x="378" y="443"/>
                </a:lnTo>
                <a:lnTo>
                  <a:pt x="377" y="443"/>
                </a:lnTo>
                <a:lnTo>
                  <a:pt x="375" y="445"/>
                </a:lnTo>
                <a:lnTo>
                  <a:pt x="373" y="446"/>
                </a:lnTo>
                <a:lnTo>
                  <a:pt x="373" y="446"/>
                </a:lnTo>
                <a:close/>
                <a:moveTo>
                  <a:pt x="271" y="454"/>
                </a:moveTo>
                <a:lnTo>
                  <a:pt x="271" y="454"/>
                </a:lnTo>
                <a:lnTo>
                  <a:pt x="271" y="452"/>
                </a:lnTo>
                <a:lnTo>
                  <a:pt x="271" y="449"/>
                </a:lnTo>
                <a:lnTo>
                  <a:pt x="268" y="445"/>
                </a:lnTo>
                <a:lnTo>
                  <a:pt x="268" y="445"/>
                </a:lnTo>
                <a:lnTo>
                  <a:pt x="265" y="445"/>
                </a:lnTo>
                <a:lnTo>
                  <a:pt x="264" y="443"/>
                </a:lnTo>
                <a:lnTo>
                  <a:pt x="264" y="443"/>
                </a:lnTo>
                <a:lnTo>
                  <a:pt x="262" y="445"/>
                </a:lnTo>
                <a:lnTo>
                  <a:pt x="262" y="448"/>
                </a:lnTo>
                <a:lnTo>
                  <a:pt x="264" y="451"/>
                </a:lnTo>
                <a:lnTo>
                  <a:pt x="268" y="452"/>
                </a:lnTo>
                <a:lnTo>
                  <a:pt x="271" y="454"/>
                </a:lnTo>
                <a:lnTo>
                  <a:pt x="271" y="454"/>
                </a:lnTo>
                <a:close/>
                <a:moveTo>
                  <a:pt x="412" y="449"/>
                </a:moveTo>
                <a:lnTo>
                  <a:pt x="412" y="449"/>
                </a:lnTo>
                <a:lnTo>
                  <a:pt x="410" y="446"/>
                </a:lnTo>
                <a:lnTo>
                  <a:pt x="410" y="445"/>
                </a:lnTo>
                <a:lnTo>
                  <a:pt x="409" y="443"/>
                </a:lnTo>
                <a:lnTo>
                  <a:pt x="409" y="443"/>
                </a:lnTo>
                <a:lnTo>
                  <a:pt x="409" y="446"/>
                </a:lnTo>
                <a:lnTo>
                  <a:pt x="412" y="449"/>
                </a:lnTo>
                <a:lnTo>
                  <a:pt x="412" y="449"/>
                </a:lnTo>
                <a:close/>
                <a:moveTo>
                  <a:pt x="549" y="448"/>
                </a:moveTo>
                <a:lnTo>
                  <a:pt x="549" y="448"/>
                </a:lnTo>
                <a:lnTo>
                  <a:pt x="552" y="448"/>
                </a:lnTo>
                <a:lnTo>
                  <a:pt x="552" y="445"/>
                </a:lnTo>
                <a:lnTo>
                  <a:pt x="552" y="445"/>
                </a:lnTo>
                <a:lnTo>
                  <a:pt x="550" y="443"/>
                </a:lnTo>
                <a:lnTo>
                  <a:pt x="549" y="443"/>
                </a:lnTo>
                <a:lnTo>
                  <a:pt x="547" y="445"/>
                </a:lnTo>
                <a:lnTo>
                  <a:pt x="547" y="445"/>
                </a:lnTo>
                <a:lnTo>
                  <a:pt x="549" y="445"/>
                </a:lnTo>
                <a:lnTo>
                  <a:pt x="549" y="446"/>
                </a:lnTo>
                <a:lnTo>
                  <a:pt x="547" y="448"/>
                </a:lnTo>
                <a:lnTo>
                  <a:pt x="549" y="448"/>
                </a:lnTo>
                <a:lnTo>
                  <a:pt x="549" y="448"/>
                </a:lnTo>
                <a:close/>
                <a:moveTo>
                  <a:pt x="653" y="449"/>
                </a:moveTo>
                <a:lnTo>
                  <a:pt x="653" y="449"/>
                </a:lnTo>
                <a:lnTo>
                  <a:pt x="654" y="446"/>
                </a:lnTo>
                <a:lnTo>
                  <a:pt x="654" y="445"/>
                </a:lnTo>
                <a:lnTo>
                  <a:pt x="653" y="445"/>
                </a:lnTo>
                <a:lnTo>
                  <a:pt x="653" y="445"/>
                </a:lnTo>
                <a:lnTo>
                  <a:pt x="653" y="446"/>
                </a:lnTo>
                <a:lnTo>
                  <a:pt x="653" y="448"/>
                </a:lnTo>
                <a:lnTo>
                  <a:pt x="653" y="449"/>
                </a:lnTo>
                <a:lnTo>
                  <a:pt x="653" y="449"/>
                </a:lnTo>
                <a:close/>
                <a:moveTo>
                  <a:pt x="681" y="451"/>
                </a:moveTo>
                <a:lnTo>
                  <a:pt x="681" y="451"/>
                </a:lnTo>
                <a:lnTo>
                  <a:pt x="685" y="448"/>
                </a:lnTo>
                <a:lnTo>
                  <a:pt x="685" y="445"/>
                </a:lnTo>
                <a:lnTo>
                  <a:pt x="685" y="445"/>
                </a:lnTo>
                <a:lnTo>
                  <a:pt x="685" y="445"/>
                </a:lnTo>
                <a:lnTo>
                  <a:pt x="683" y="446"/>
                </a:lnTo>
                <a:lnTo>
                  <a:pt x="681" y="451"/>
                </a:lnTo>
                <a:lnTo>
                  <a:pt x="681" y="451"/>
                </a:lnTo>
                <a:close/>
                <a:moveTo>
                  <a:pt x="67" y="469"/>
                </a:moveTo>
                <a:lnTo>
                  <a:pt x="67" y="469"/>
                </a:lnTo>
                <a:lnTo>
                  <a:pt x="69" y="463"/>
                </a:lnTo>
                <a:lnTo>
                  <a:pt x="69" y="459"/>
                </a:lnTo>
                <a:lnTo>
                  <a:pt x="69" y="445"/>
                </a:lnTo>
                <a:lnTo>
                  <a:pt x="69" y="445"/>
                </a:lnTo>
                <a:lnTo>
                  <a:pt x="65" y="446"/>
                </a:lnTo>
                <a:lnTo>
                  <a:pt x="64" y="446"/>
                </a:lnTo>
                <a:lnTo>
                  <a:pt x="62" y="445"/>
                </a:lnTo>
                <a:lnTo>
                  <a:pt x="62" y="445"/>
                </a:lnTo>
                <a:lnTo>
                  <a:pt x="62" y="445"/>
                </a:lnTo>
                <a:lnTo>
                  <a:pt x="62" y="445"/>
                </a:lnTo>
                <a:lnTo>
                  <a:pt x="61" y="451"/>
                </a:lnTo>
                <a:lnTo>
                  <a:pt x="61" y="459"/>
                </a:lnTo>
                <a:lnTo>
                  <a:pt x="62" y="466"/>
                </a:lnTo>
                <a:lnTo>
                  <a:pt x="64" y="468"/>
                </a:lnTo>
                <a:lnTo>
                  <a:pt x="67" y="469"/>
                </a:lnTo>
                <a:lnTo>
                  <a:pt x="67" y="469"/>
                </a:lnTo>
                <a:close/>
                <a:moveTo>
                  <a:pt x="113" y="457"/>
                </a:moveTo>
                <a:lnTo>
                  <a:pt x="113" y="457"/>
                </a:lnTo>
                <a:lnTo>
                  <a:pt x="116" y="456"/>
                </a:lnTo>
                <a:lnTo>
                  <a:pt x="117" y="454"/>
                </a:lnTo>
                <a:lnTo>
                  <a:pt x="117" y="454"/>
                </a:lnTo>
                <a:lnTo>
                  <a:pt x="114" y="449"/>
                </a:lnTo>
                <a:lnTo>
                  <a:pt x="111" y="445"/>
                </a:lnTo>
                <a:lnTo>
                  <a:pt x="111" y="445"/>
                </a:lnTo>
                <a:lnTo>
                  <a:pt x="111" y="451"/>
                </a:lnTo>
                <a:lnTo>
                  <a:pt x="113" y="457"/>
                </a:lnTo>
                <a:lnTo>
                  <a:pt x="113" y="457"/>
                </a:lnTo>
                <a:close/>
                <a:moveTo>
                  <a:pt x="244" y="446"/>
                </a:moveTo>
                <a:lnTo>
                  <a:pt x="244" y="446"/>
                </a:lnTo>
                <a:lnTo>
                  <a:pt x="247" y="451"/>
                </a:lnTo>
                <a:lnTo>
                  <a:pt x="250" y="452"/>
                </a:lnTo>
                <a:lnTo>
                  <a:pt x="253" y="454"/>
                </a:lnTo>
                <a:lnTo>
                  <a:pt x="253" y="454"/>
                </a:lnTo>
                <a:lnTo>
                  <a:pt x="255" y="451"/>
                </a:lnTo>
                <a:lnTo>
                  <a:pt x="255" y="449"/>
                </a:lnTo>
                <a:lnTo>
                  <a:pt x="253" y="445"/>
                </a:lnTo>
                <a:lnTo>
                  <a:pt x="253" y="445"/>
                </a:lnTo>
                <a:lnTo>
                  <a:pt x="248" y="445"/>
                </a:lnTo>
                <a:lnTo>
                  <a:pt x="244" y="446"/>
                </a:lnTo>
                <a:lnTo>
                  <a:pt x="244" y="446"/>
                </a:lnTo>
                <a:close/>
                <a:moveTo>
                  <a:pt x="87" y="454"/>
                </a:moveTo>
                <a:lnTo>
                  <a:pt x="87" y="454"/>
                </a:lnTo>
                <a:lnTo>
                  <a:pt x="88" y="452"/>
                </a:lnTo>
                <a:lnTo>
                  <a:pt x="88" y="449"/>
                </a:lnTo>
                <a:lnTo>
                  <a:pt x="88" y="446"/>
                </a:lnTo>
                <a:lnTo>
                  <a:pt x="87" y="445"/>
                </a:lnTo>
                <a:lnTo>
                  <a:pt x="87" y="445"/>
                </a:lnTo>
                <a:lnTo>
                  <a:pt x="87" y="454"/>
                </a:lnTo>
                <a:lnTo>
                  <a:pt x="87" y="454"/>
                </a:lnTo>
                <a:close/>
                <a:moveTo>
                  <a:pt x="215" y="452"/>
                </a:moveTo>
                <a:lnTo>
                  <a:pt x="215" y="452"/>
                </a:lnTo>
                <a:lnTo>
                  <a:pt x="219" y="465"/>
                </a:lnTo>
                <a:lnTo>
                  <a:pt x="219" y="465"/>
                </a:lnTo>
                <a:lnTo>
                  <a:pt x="224" y="462"/>
                </a:lnTo>
                <a:lnTo>
                  <a:pt x="227" y="457"/>
                </a:lnTo>
                <a:lnTo>
                  <a:pt x="227" y="457"/>
                </a:lnTo>
                <a:lnTo>
                  <a:pt x="224" y="446"/>
                </a:lnTo>
                <a:lnTo>
                  <a:pt x="224" y="446"/>
                </a:lnTo>
                <a:lnTo>
                  <a:pt x="218" y="449"/>
                </a:lnTo>
                <a:lnTo>
                  <a:pt x="215" y="452"/>
                </a:lnTo>
                <a:lnTo>
                  <a:pt x="215" y="452"/>
                </a:lnTo>
                <a:close/>
                <a:moveTo>
                  <a:pt x="503" y="449"/>
                </a:moveTo>
                <a:lnTo>
                  <a:pt x="503" y="449"/>
                </a:lnTo>
                <a:lnTo>
                  <a:pt x="503" y="459"/>
                </a:lnTo>
                <a:lnTo>
                  <a:pt x="505" y="463"/>
                </a:lnTo>
                <a:lnTo>
                  <a:pt x="506" y="466"/>
                </a:lnTo>
                <a:lnTo>
                  <a:pt x="506" y="466"/>
                </a:lnTo>
                <a:lnTo>
                  <a:pt x="511" y="465"/>
                </a:lnTo>
                <a:lnTo>
                  <a:pt x="514" y="462"/>
                </a:lnTo>
                <a:lnTo>
                  <a:pt x="520" y="454"/>
                </a:lnTo>
                <a:lnTo>
                  <a:pt x="520" y="454"/>
                </a:lnTo>
                <a:lnTo>
                  <a:pt x="517" y="449"/>
                </a:lnTo>
                <a:lnTo>
                  <a:pt x="514" y="448"/>
                </a:lnTo>
                <a:lnTo>
                  <a:pt x="509" y="448"/>
                </a:lnTo>
                <a:lnTo>
                  <a:pt x="503" y="449"/>
                </a:lnTo>
                <a:lnTo>
                  <a:pt x="503" y="449"/>
                </a:lnTo>
                <a:close/>
                <a:moveTo>
                  <a:pt x="146" y="451"/>
                </a:moveTo>
                <a:lnTo>
                  <a:pt x="146" y="451"/>
                </a:lnTo>
                <a:lnTo>
                  <a:pt x="149" y="451"/>
                </a:lnTo>
                <a:lnTo>
                  <a:pt x="149" y="449"/>
                </a:lnTo>
                <a:lnTo>
                  <a:pt x="149" y="448"/>
                </a:lnTo>
                <a:lnTo>
                  <a:pt x="149" y="446"/>
                </a:lnTo>
                <a:lnTo>
                  <a:pt x="149" y="446"/>
                </a:lnTo>
                <a:lnTo>
                  <a:pt x="146" y="451"/>
                </a:lnTo>
                <a:lnTo>
                  <a:pt x="146" y="451"/>
                </a:lnTo>
                <a:close/>
                <a:moveTo>
                  <a:pt x="230" y="454"/>
                </a:moveTo>
                <a:lnTo>
                  <a:pt x="230" y="454"/>
                </a:lnTo>
                <a:lnTo>
                  <a:pt x="233" y="451"/>
                </a:lnTo>
                <a:lnTo>
                  <a:pt x="235" y="449"/>
                </a:lnTo>
                <a:lnTo>
                  <a:pt x="235" y="449"/>
                </a:lnTo>
                <a:lnTo>
                  <a:pt x="233" y="448"/>
                </a:lnTo>
                <a:lnTo>
                  <a:pt x="230" y="446"/>
                </a:lnTo>
                <a:lnTo>
                  <a:pt x="230" y="446"/>
                </a:lnTo>
                <a:lnTo>
                  <a:pt x="230" y="448"/>
                </a:lnTo>
                <a:lnTo>
                  <a:pt x="230" y="449"/>
                </a:lnTo>
                <a:lnTo>
                  <a:pt x="230" y="454"/>
                </a:lnTo>
                <a:lnTo>
                  <a:pt x="230" y="454"/>
                </a:lnTo>
                <a:close/>
                <a:moveTo>
                  <a:pt x="277" y="457"/>
                </a:moveTo>
                <a:lnTo>
                  <a:pt x="277" y="457"/>
                </a:lnTo>
                <a:lnTo>
                  <a:pt x="280" y="457"/>
                </a:lnTo>
                <a:lnTo>
                  <a:pt x="282" y="459"/>
                </a:lnTo>
                <a:lnTo>
                  <a:pt x="282" y="459"/>
                </a:lnTo>
                <a:lnTo>
                  <a:pt x="279" y="451"/>
                </a:lnTo>
                <a:lnTo>
                  <a:pt x="277" y="448"/>
                </a:lnTo>
                <a:lnTo>
                  <a:pt x="274" y="446"/>
                </a:lnTo>
                <a:lnTo>
                  <a:pt x="274" y="446"/>
                </a:lnTo>
                <a:lnTo>
                  <a:pt x="276" y="452"/>
                </a:lnTo>
                <a:lnTo>
                  <a:pt x="277" y="457"/>
                </a:lnTo>
                <a:lnTo>
                  <a:pt x="277" y="457"/>
                </a:lnTo>
                <a:close/>
                <a:moveTo>
                  <a:pt x="168" y="456"/>
                </a:moveTo>
                <a:lnTo>
                  <a:pt x="168" y="456"/>
                </a:lnTo>
                <a:lnTo>
                  <a:pt x="169" y="454"/>
                </a:lnTo>
                <a:lnTo>
                  <a:pt x="169" y="452"/>
                </a:lnTo>
                <a:lnTo>
                  <a:pt x="169" y="448"/>
                </a:lnTo>
                <a:lnTo>
                  <a:pt x="169" y="448"/>
                </a:lnTo>
                <a:lnTo>
                  <a:pt x="166" y="448"/>
                </a:lnTo>
                <a:lnTo>
                  <a:pt x="166" y="448"/>
                </a:lnTo>
                <a:lnTo>
                  <a:pt x="166" y="452"/>
                </a:lnTo>
                <a:lnTo>
                  <a:pt x="168" y="456"/>
                </a:lnTo>
                <a:lnTo>
                  <a:pt x="168" y="456"/>
                </a:lnTo>
                <a:close/>
                <a:moveTo>
                  <a:pt x="442" y="452"/>
                </a:moveTo>
                <a:lnTo>
                  <a:pt x="442" y="452"/>
                </a:lnTo>
                <a:lnTo>
                  <a:pt x="444" y="454"/>
                </a:lnTo>
                <a:lnTo>
                  <a:pt x="444" y="454"/>
                </a:lnTo>
                <a:lnTo>
                  <a:pt x="444" y="449"/>
                </a:lnTo>
                <a:lnTo>
                  <a:pt x="444" y="448"/>
                </a:lnTo>
                <a:lnTo>
                  <a:pt x="442" y="448"/>
                </a:lnTo>
                <a:lnTo>
                  <a:pt x="442" y="448"/>
                </a:lnTo>
                <a:lnTo>
                  <a:pt x="442" y="449"/>
                </a:lnTo>
                <a:lnTo>
                  <a:pt x="442" y="452"/>
                </a:lnTo>
                <a:lnTo>
                  <a:pt x="442" y="452"/>
                </a:lnTo>
                <a:close/>
                <a:moveTo>
                  <a:pt x="177" y="468"/>
                </a:moveTo>
                <a:lnTo>
                  <a:pt x="177" y="468"/>
                </a:lnTo>
                <a:lnTo>
                  <a:pt x="184" y="469"/>
                </a:lnTo>
                <a:lnTo>
                  <a:pt x="187" y="469"/>
                </a:lnTo>
                <a:lnTo>
                  <a:pt x="189" y="468"/>
                </a:lnTo>
                <a:lnTo>
                  <a:pt x="189" y="468"/>
                </a:lnTo>
                <a:lnTo>
                  <a:pt x="187" y="463"/>
                </a:lnTo>
                <a:lnTo>
                  <a:pt x="187" y="459"/>
                </a:lnTo>
                <a:lnTo>
                  <a:pt x="186" y="454"/>
                </a:lnTo>
                <a:lnTo>
                  <a:pt x="186" y="448"/>
                </a:lnTo>
                <a:lnTo>
                  <a:pt x="186" y="448"/>
                </a:lnTo>
                <a:lnTo>
                  <a:pt x="180" y="451"/>
                </a:lnTo>
                <a:lnTo>
                  <a:pt x="177" y="456"/>
                </a:lnTo>
                <a:lnTo>
                  <a:pt x="175" y="462"/>
                </a:lnTo>
                <a:lnTo>
                  <a:pt x="177" y="468"/>
                </a:lnTo>
                <a:lnTo>
                  <a:pt x="177" y="468"/>
                </a:lnTo>
                <a:close/>
                <a:moveTo>
                  <a:pt x="395" y="465"/>
                </a:moveTo>
                <a:lnTo>
                  <a:pt x="395" y="465"/>
                </a:lnTo>
                <a:lnTo>
                  <a:pt x="399" y="462"/>
                </a:lnTo>
                <a:lnTo>
                  <a:pt x="404" y="457"/>
                </a:lnTo>
                <a:lnTo>
                  <a:pt x="404" y="457"/>
                </a:lnTo>
                <a:lnTo>
                  <a:pt x="389" y="448"/>
                </a:lnTo>
                <a:lnTo>
                  <a:pt x="389" y="448"/>
                </a:lnTo>
                <a:lnTo>
                  <a:pt x="389" y="449"/>
                </a:lnTo>
                <a:lnTo>
                  <a:pt x="389" y="452"/>
                </a:lnTo>
                <a:lnTo>
                  <a:pt x="390" y="456"/>
                </a:lnTo>
                <a:lnTo>
                  <a:pt x="393" y="460"/>
                </a:lnTo>
                <a:lnTo>
                  <a:pt x="395" y="465"/>
                </a:lnTo>
                <a:lnTo>
                  <a:pt x="395" y="465"/>
                </a:lnTo>
                <a:close/>
                <a:moveTo>
                  <a:pt x="476" y="452"/>
                </a:moveTo>
                <a:lnTo>
                  <a:pt x="476" y="452"/>
                </a:lnTo>
                <a:lnTo>
                  <a:pt x="476" y="449"/>
                </a:lnTo>
                <a:lnTo>
                  <a:pt x="473" y="448"/>
                </a:lnTo>
                <a:lnTo>
                  <a:pt x="473" y="448"/>
                </a:lnTo>
                <a:lnTo>
                  <a:pt x="474" y="451"/>
                </a:lnTo>
                <a:lnTo>
                  <a:pt x="474" y="452"/>
                </a:lnTo>
                <a:lnTo>
                  <a:pt x="476" y="452"/>
                </a:lnTo>
                <a:lnTo>
                  <a:pt x="476" y="452"/>
                </a:lnTo>
                <a:close/>
                <a:moveTo>
                  <a:pt x="540" y="459"/>
                </a:moveTo>
                <a:lnTo>
                  <a:pt x="540" y="459"/>
                </a:lnTo>
                <a:lnTo>
                  <a:pt x="543" y="457"/>
                </a:lnTo>
                <a:lnTo>
                  <a:pt x="544" y="454"/>
                </a:lnTo>
                <a:lnTo>
                  <a:pt x="543" y="451"/>
                </a:lnTo>
                <a:lnTo>
                  <a:pt x="541" y="449"/>
                </a:lnTo>
                <a:lnTo>
                  <a:pt x="540" y="448"/>
                </a:lnTo>
                <a:lnTo>
                  <a:pt x="540" y="448"/>
                </a:lnTo>
                <a:lnTo>
                  <a:pt x="538" y="451"/>
                </a:lnTo>
                <a:lnTo>
                  <a:pt x="538" y="452"/>
                </a:lnTo>
                <a:lnTo>
                  <a:pt x="540" y="459"/>
                </a:lnTo>
                <a:lnTo>
                  <a:pt x="540" y="459"/>
                </a:lnTo>
                <a:close/>
                <a:moveTo>
                  <a:pt x="685" y="459"/>
                </a:moveTo>
                <a:lnTo>
                  <a:pt x="685" y="459"/>
                </a:lnTo>
                <a:lnTo>
                  <a:pt x="686" y="460"/>
                </a:lnTo>
                <a:lnTo>
                  <a:pt x="689" y="460"/>
                </a:lnTo>
                <a:lnTo>
                  <a:pt x="689" y="460"/>
                </a:lnTo>
                <a:lnTo>
                  <a:pt x="691" y="456"/>
                </a:lnTo>
                <a:lnTo>
                  <a:pt x="691" y="452"/>
                </a:lnTo>
                <a:lnTo>
                  <a:pt x="689" y="448"/>
                </a:lnTo>
                <a:lnTo>
                  <a:pt x="689" y="448"/>
                </a:lnTo>
                <a:lnTo>
                  <a:pt x="688" y="454"/>
                </a:lnTo>
                <a:lnTo>
                  <a:pt x="685" y="459"/>
                </a:lnTo>
                <a:lnTo>
                  <a:pt x="685" y="459"/>
                </a:lnTo>
                <a:close/>
                <a:moveTo>
                  <a:pt x="191" y="449"/>
                </a:moveTo>
                <a:lnTo>
                  <a:pt x="191" y="449"/>
                </a:lnTo>
                <a:lnTo>
                  <a:pt x="192" y="469"/>
                </a:lnTo>
                <a:lnTo>
                  <a:pt x="192" y="469"/>
                </a:lnTo>
                <a:lnTo>
                  <a:pt x="198" y="466"/>
                </a:lnTo>
                <a:lnTo>
                  <a:pt x="203" y="462"/>
                </a:lnTo>
                <a:lnTo>
                  <a:pt x="204" y="456"/>
                </a:lnTo>
                <a:lnTo>
                  <a:pt x="204" y="452"/>
                </a:lnTo>
                <a:lnTo>
                  <a:pt x="204" y="449"/>
                </a:lnTo>
                <a:lnTo>
                  <a:pt x="204" y="449"/>
                </a:lnTo>
                <a:lnTo>
                  <a:pt x="197" y="449"/>
                </a:lnTo>
                <a:lnTo>
                  <a:pt x="191" y="449"/>
                </a:lnTo>
                <a:lnTo>
                  <a:pt x="191" y="449"/>
                </a:lnTo>
                <a:close/>
                <a:moveTo>
                  <a:pt x="427" y="449"/>
                </a:moveTo>
                <a:lnTo>
                  <a:pt x="427" y="449"/>
                </a:lnTo>
                <a:lnTo>
                  <a:pt x="428" y="452"/>
                </a:lnTo>
                <a:lnTo>
                  <a:pt x="430" y="456"/>
                </a:lnTo>
                <a:lnTo>
                  <a:pt x="431" y="457"/>
                </a:lnTo>
                <a:lnTo>
                  <a:pt x="433" y="460"/>
                </a:lnTo>
                <a:lnTo>
                  <a:pt x="433" y="460"/>
                </a:lnTo>
                <a:lnTo>
                  <a:pt x="436" y="459"/>
                </a:lnTo>
                <a:lnTo>
                  <a:pt x="439" y="457"/>
                </a:lnTo>
                <a:lnTo>
                  <a:pt x="439" y="457"/>
                </a:lnTo>
                <a:lnTo>
                  <a:pt x="438" y="456"/>
                </a:lnTo>
                <a:lnTo>
                  <a:pt x="438" y="452"/>
                </a:lnTo>
                <a:lnTo>
                  <a:pt x="438" y="452"/>
                </a:lnTo>
                <a:lnTo>
                  <a:pt x="427" y="449"/>
                </a:lnTo>
                <a:lnTo>
                  <a:pt x="427" y="449"/>
                </a:lnTo>
                <a:close/>
                <a:moveTo>
                  <a:pt x="572" y="449"/>
                </a:moveTo>
                <a:lnTo>
                  <a:pt x="572" y="449"/>
                </a:lnTo>
                <a:lnTo>
                  <a:pt x="572" y="454"/>
                </a:lnTo>
                <a:lnTo>
                  <a:pt x="572" y="460"/>
                </a:lnTo>
                <a:lnTo>
                  <a:pt x="572" y="460"/>
                </a:lnTo>
                <a:lnTo>
                  <a:pt x="575" y="460"/>
                </a:lnTo>
                <a:lnTo>
                  <a:pt x="576" y="462"/>
                </a:lnTo>
                <a:lnTo>
                  <a:pt x="576" y="462"/>
                </a:lnTo>
                <a:lnTo>
                  <a:pt x="578" y="452"/>
                </a:lnTo>
                <a:lnTo>
                  <a:pt x="576" y="449"/>
                </a:lnTo>
                <a:lnTo>
                  <a:pt x="572" y="449"/>
                </a:lnTo>
                <a:lnTo>
                  <a:pt x="572" y="449"/>
                </a:lnTo>
                <a:close/>
                <a:moveTo>
                  <a:pt x="128" y="463"/>
                </a:moveTo>
                <a:lnTo>
                  <a:pt x="128" y="463"/>
                </a:lnTo>
                <a:lnTo>
                  <a:pt x="134" y="460"/>
                </a:lnTo>
                <a:lnTo>
                  <a:pt x="139" y="454"/>
                </a:lnTo>
                <a:lnTo>
                  <a:pt x="139" y="454"/>
                </a:lnTo>
                <a:lnTo>
                  <a:pt x="137" y="452"/>
                </a:lnTo>
                <a:lnTo>
                  <a:pt x="136" y="451"/>
                </a:lnTo>
                <a:lnTo>
                  <a:pt x="133" y="451"/>
                </a:lnTo>
                <a:lnTo>
                  <a:pt x="131" y="451"/>
                </a:lnTo>
                <a:lnTo>
                  <a:pt x="128" y="454"/>
                </a:lnTo>
                <a:lnTo>
                  <a:pt x="128" y="456"/>
                </a:lnTo>
                <a:lnTo>
                  <a:pt x="126" y="459"/>
                </a:lnTo>
                <a:lnTo>
                  <a:pt x="128" y="463"/>
                </a:lnTo>
                <a:lnTo>
                  <a:pt x="128" y="463"/>
                </a:lnTo>
                <a:close/>
                <a:moveTo>
                  <a:pt x="634" y="456"/>
                </a:moveTo>
                <a:lnTo>
                  <a:pt x="634" y="456"/>
                </a:lnTo>
                <a:lnTo>
                  <a:pt x="634" y="457"/>
                </a:lnTo>
                <a:lnTo>
                  <a:pt x="633" y="457"/>
                </a:lnTo>
                <a:lnTo>
                  <a:pt x="631" y="457"/>
                </a:lnTo>
                <a:lnTo>
                  <a:pt x="631" y="457"/>
                </a:lnTo>
                <a:lnTo>
                  <a:pt x="631" y="474"/>
                </a:lnTo>
                <a:lnTo>
                  <a:pt x="631" y="483"/>
                </a:lnTo>
                <a:lnTo>
                  <a:pt x="631" y="491"/>
                </a:lnTo>
                <a:lnTo>
                  <a:pt x="631" y="491"/>
                </a:lnTo>
                <a:lnTo>
                  <a:pt x="637" y="481"/>
                </a:lnTo>
                <a:lnTo>
                  <a:pt x="642" y="471"/>
                </a:lnTo>
                <a:lnTo>
                  <a:pt x="646" y="460"/>
                </a:lnTo>
                <a:lnTo>
                  <a:pt x="648" y="456"/>
                </a:lnTo>
                <a:lnTo>
                  <a:pt x="648" y="449"/>
                </a:lnTo>
                <a:lnTo>
                  <a:pt x="648" y="449"/>
                </a:lnTo>
                <a:lnTo>
                  <a:pt x="645" y="456"/>
                </a:lnTo>
                <a:lnTo>
                  <a:pt x="642" y="459"/>
                </a:lnTo>
                <a:lnTo>
                  <a:pt x="637" y="459"/>
                </a:lnTo>
                <a:lnTo>
                  <a:pt x="636" y="459"/>
                </a:lnTo>
                <a:lnTo>
                  <a:pt x="634" y="456"/>
                </a:lnTo>
                <a:lnTo>
                  <a:pt x="634" y="456"/>
                </a:lnTo>
                <a:close/>
                <a:moveTo>
                  <a:pt x="730" y="480"/>
                </a:moveTo>
                <a:lnTo>
                  <a:pt x="730" y="480"/>
                </a:lnTo>
                <a:lnTo>
                  <a:pt x="733" y="481"/>
                </a:lnTo>
                <a:lnTo>
                  <a:pt x="733" y="481"/>
                </a:lnTo>
                <a:lnTo>
                  <a:pt x="736" y="474"/>
                </a:lnTo>
                <a:lnTo>
                  <a:pt x="736" y="466"/>
                </a:lnTo>
                <a:lnTo>
                  <a:pt x="735" y="449"/>
                </a:lnTo>
                <a:lnTo>
                  <a:pt x="735" y="449"/>
                </a:lnTo>
                <a:lnTo>
                  <a:pt x="733" y="457"/>
                </a:lnTo>
                <a:lnTo>
                  <a:pt x="732" y="465"/>
                </a:lnTo>
                <a:lnTo>
                  <a:pt x="730" y="480"/>
                </a:lnTo>
                <a:lnTo>
                  <a:pt x="730" y="480"/>
                </a:lnTo>
                <a:close/>
                <a:moveTo>
                  <a:pt x="23" y="452"/>
                </a:moveTo>
                <a:lnTo>
                  <a:pt x="23" y="452"/>
                </a:lnTo>
                <a:lnTo>
                  <a:pt x="26" y="452"/>
                </a:lnTo>
                <a:lnTo>
                  <a:pt x="27" y="454"/>
                </a:lnTo>
                <a:lnTo>
                  <a:pt x="27" y="454"/>
                </a:lnTo>
                <a:lnTo>
                  <a:pt x="27" y="451"/>
                </a:lnTo>
                <a:lnTo>
                  <a:pt x="24" y="451"/>
                </a:lnTo>
                <a:lnTo>
                  <a:pt x="24" y="451"/>
                </a:lnTo>
                <a:lnTo>
                  <a:pt x="23" y="452"/>
                </a:lnTo>
                <a:lnTo>
                  <a:pt x="23" y="452"/>
                </a:lnTo>
                <a:close/>
                <a:moveTo>
                  <a:pt x="341" y="454"/>
                </a:moveTo>
                <a:lnTo>
                  <a:pt x="341" y="454"/>
                </a:lnTo>
                <a:lnTo>
                  <a:pt x="343" y="454"/>
                </a:lnTo>
                <a:lnTo>
                  <a:pt x="343" y="454"/>
                </a:lnTo>
                <a:lnTo>
                  <a:pt x="341" y="451"/>
                </a:lnTo>
                <a:lnTo>
                  <a:pt x="340" y="451"/>
                </a:lnTo>
                <a:lnTo>
                  <a:pt x="340" y="451"/>
                </a:lnTo>
                <a:lnTo>
                  <a:pt x="340" y="452"/>
                </a:lnTo>
                <a:lnTo>
                  <a:pt x="340" y="454"/>
                </a:lnTo>
                <a:lnTo>
                  <a:pt x="341" y="454"/>
                </a:lnTo>
                <a:lnTo>
                  <a:pt x="341" y="454"/>
                </a:lnTo>
                <a:close/>
                <a:moveTo>
                  <a:pt x="416" y="460"/>
                </a:moveTo>
                <a:lnTo>
                  <a:pt x="416" y="460"/>
                </a:lnTo>
                <a:lnTo>
                  <a:pt x="413" y="456"/>
                </a:lnTo>
                <a:lnTo>
                  <a:pt x="412" y="451"/>
                </a:lnTo>
                <a:lnTo>
                  <a:pt x="412" y="451"/>
                </a:lnTo>
                <a:lnTo>
                  <a:pt x="412" y="457"/>
                </a:lnTo>
                <a:lnTo>
                  <a:pt x="413" y="459"/>
                </a:lnTo>
                <a:lnTo>
                  <a:pt x="416" y="460"/>
                </a:lnTo>
                <a:lnTo>
                  <a:pt x="416" y="460"/>
                </a:lnTo>
                <a:close/>
                <a:moveTo>
                  <a:pt x="495" y="462"/>
                </a:moveTo>
                <a:lnTo>
                  <a:pt x="495" y="462"/>
                </a:lnTo>
                <a:lnTo>
                  <a:pt x="497" y="463"/>
                </a:lnTo>
                <a:lnTo>
                  <a:pt x="499" y="463"/>
                </a:lnTo>
                <a:lnTo>
                  <a:pt x="500" y="463"/>
                </a:lnTo>
                <a:lnTo>
                  <a:pt x="500" y="463"/>
                </a:lnTo>
                <a:lnTo>
                  <a:pt x="499" y="460"/>
                </a:lnTo>
                <a:lnTo>
                  <a:pt x="499" y="457"/>
                </a:lnTo>
                <a:lnTo>
                  <a:pt x="499" y="452"/>
                </a:lnTo>
                <a:lnTo>
                  <a:pt x="497" y="451"/>
                </a:lnTo>
                <a:lnTo>
                  <a:pt x="497" y="451"/>
                </a:lnTo>
                <a:lnTo>
                  <a:pt x="495" y="452"/>
                </a:lnTo>
                <a:lnTo>
                  <a:pt x="495" y="454"/>
                </a:lnTo>
                <a:lnTo>
                  <a:pt x="495" y="462"/>
                </a:lnTo>
                <a:lnTo>
                  <a:pt x="495" y="462"/>
                </a:lnTo>
                <a:close/>
                <a:moveTo>
                  <a:pt x="659" y="481"/>
                </a:moveTo>
                <a:lnTo>
                  <a:pt x="659" y="481"/>
                </a:lnTo>
                <a:lnTo>
                  <a:pt x="662" y="480"/>
                </a:lnTo>
                <a:lnTo>
                  <a:pt x="665" y="477"/>
                </a:lnTo>
                <a:lnTo>
                  <a:pt x="668" y="468"/>
                </a:lnTo>
                <a:lnTo>
                  <a:pt x="669" y="459"/>
                </a:lnTo>
                <a:lnTo>
                  <a:pt x="668" y="451"/>
                </a:lnTo>
                <a:lnTo>
                  <a:pt x="668" y="451"/>
                </a:lnTo>
                <a:lnTo>
                  <a:pt x="666" y="460"/>
                </a:lnTo>
                <a:lnTo>
                  <a:pt x="663" y="466"/>
                </a:lnTo>
                <a:lnTo>
                  <a:pt x="660" y="474"/>
                </a:lnTo>
                <a:lnTo>
                  <a:pt x="659" y="481"/>
                </a:lnTo>
                <a:lnTo>
                  <a:pt x="659" y="481"/>
                </a:lnTo>
                <a:close/>
                <a:moveTo>
                  <a:pt x="677" y="463"/>
                </a:moveTo>
                <a:lnTo>
                  <a:pt x="677" y="463"/>
                </a:lnTo>
                <a:lnTo>
                  <a:pt x="678" y="460"/>
                </a:lnTo>
                <a:lnTo>
                  <a:pt x="677" y="457"/>
                </a:lnTo>
                <a:lnTo>
                  <a:pt x="677" y="454"/>
                </a:lnTo>
                <a:lnTo>
                  <a:pt x="678" y="451"/>
                </a:lnTo>
                <a:lnTo>
                  <a:pt x="678" y="451"/>
                </a:lnTo>
                <a:lnTo>
                  <a:pt x="675" y="451"/>
                </a:lnTo>
                <a:lnTo>
                  <a:pt x="675" y="451"/>
                </a:lnTo>
                <a:lnTo>
                  <a:pt x="675" y="459"/>
                </a:lnTo>
                <a:lnTo>
                  <a:pt x="675" y="462"/>
                </a:lnTo>
                <a:lnTo>
                  <a:pt x="677" y="463"/>
                </a:lnTo>
                <a:lnTo>
                  <a:pt x="677" y="463"/>
                </a:lnTo>
                <a:close/>
                <a:moveTo>
                  <a:pt x="157" y="460"/>
                </a:moveTo>
                <a:lnTo>
                  <a:pt x="157" y="460"/>
                </a:lnTo>
                <a:lnTo>
                  <a:pt x="157" y="456"/>
                </a:lnTo>
                <a:lnTo>
                  <a:pt x="157" y="452"/>
                </a:lnTo>
                <a:lnTo>
                  <a:pt x="157" y="452"/>
                </a:lnTo>
                <a:lnTo>
                  <a:pt x="157" y="452"/>
                </a:lnTo>
                <a:lnTo>
                  <a:pt x="154" y="454"/>
                </a:lnTo>
                <a:lnTo>
                  <a:pt x="154" y="456"/>
                </a:lnTo>
                <a:lnTo>
                  <a:pt x="154" y="459"/>
                </a:lnTo>
                <a:lnTo>
                  <a:pt x="157" y="460"/>
                </a:lnTo>
                <a:lnTo>
                  <a:pt x="157" y="460"/>
                </a:lnTo>
                <a:close/>
                <a:moveTo>
                  <a:pt x="232" y="465"/>
                </a:moveTo>
                <a:lnTo>
                  <a:pt x="232" y="465"/>
                </a:lnTo>
                <a:lnTo>
                  <a:pt x="238" y="466"/>
                </a:lnTo>
                <a:lnTo>
                  <a:pt x="244" y="465"/>
                </a:lnTo>
                <a:lnTo>
                  <a:pt x="244" y="465"/>
                </a:lnTo>
                <a:lnTo>
                  <a:pt x="242" y="457"/>
                </a:lnTo>
                <a:lnTo>
                  <a:pt x="238" y="452"/>
                </a:lnTo>
                <a:lnTo>
                  <a:pt x="238" y="452"/>
                </a:lnTo>
                <a:lnTo>
                  <a:pt x="233" y="457"/>
                </a:lnTo>
                <a:lnTo>
                  <a:pt x="232" y="460"/>
                </a:lnTo>
                <a:lnTo>
                  <a:pt x="232" y="465"/>
                </a:lnTo>
                <a:lnTo>
                  <a:pt x="232" y="465"/>
                </a:lnTo>
                <a:close/>
                <a:moveTo>
                  <a:pt x="332" y="466"/>
                </a:moveTo>
                <a:lnTo>
                  <a:pt x="332" y="466"/>
                </a:lnTo>
                <a:lnTo>
                  <a:pt x="331" y="459"/>
                </a:lnTo>
                <a:lnTo>
                  <a:pt x="329" y="454"/>
                </a:lnTo>
                <a:lnTo>
                  <a:pt x="326" y="452"/>
                </a:lnTo>
                <a:lnTo>
                  <a:pt x="326" y="452"/>
                </a:lnTo>
                <a:lnTo>
                  <a:pt x="326" y="462"/>
                </a:lnTo>
                <a:lnTo>
                  <a:pt x="328" y="466"/>
                </a:lnTo>
                <a:lnTo>
                  <a:pt x="329" y="466"/>
                </a:lnTo>
                <a:lnTo>
                  <a:pt x="332" y="466"/>
                </a:lnTo>
                <a:lnTo>
                  <a:pt x="332" y="466"/>
                </a:lnTo>
                <a:close/>
                <a:moveTo>
                  <a:pt x="592" y="456"/>
                </a:moveTo>
                <a:lnTo>
                  <a:pt x="592" y="456"/>
                </a:lnTo>
                <a:lnTo>
                  <a:pt x="592" y="452"/>
                </a:lnTo>
                <a:lnTo>
                  <a:pt x="590" y="452"/>
                </a:lnTo>
                <a:lnTo>
                  <a:pt x="590" y="452"/>
                </a:lnTo>
                <a:lnTo>
                  <a:pt x="588" y="452"/>
                </a:lnTo>
                <a:lnTo>
                  <a:pt x="588" y="454"/>
                </a:lnTo>
                <a:lnTo>
                  <a:pt x="592" y="456"/>
                </a:lnTo>
                <a:lnTo>
                  <a:pt x="592" y="456"/>
                </a:lnTo>
                <a:close/>
                <a:moveTo>
                  <a:pt x="259" y="459"/>
                </a:moveTo>
                <a:lnTo>
                  <a:pt x="259" y="459"/>
                </a:lnTo>
                <a:lnTo>
                  <a:pt x="273" y="465"/>
                </a:lnTo>
                <a:lnTo>
                  <a:pt x="273" y="465"/>
                </a:lnTo>
                <a:lnTo>
                  <a:pt x="271" y="460"/>
                </a:lnTo>
                <a:lnTo>
                  <a:pt x="267" y="457"/>
                </a:lnTo>
                <a:lnTo>
                  <a:pt x="262" y="456"/>
                </a:lnTo>
                <a:lnTo>
                  <a:pt x="259" y="452"/>
                </a:lnTo>
                <a:lnTo>
                  <a:pt x="259" y="452"/>
                </a:lnTo>
                <a:lnTo>
                  <a:pt x="259" y="459"/>
                </a:lnTo>
                <a:lnTo>
                  <a:pt x="259" y="459"/>
                </a:lnTo>
                <a:close/>
                <a:moveTo>
                  <a:pt x="340" y="468"/>
                </a:moveTo>
                <a:lnTo>
                  <a:pt x="340" y="468"/>
                </a:lnTo>
                <a:lnTo>
                  <a:pt x="343" y="466"/>
                </a:lnTo>
                <a:lnTo>
                  <a:pt x="346" y="463"/>
                </a:lnTo>
                <a:lnTo>
                  <a:pt x="352" y="459"/>
                </a:lnTo>
                <a:lnTo>
                  <a:pt x="352" y="459"/>
                </a:lnTo>
                <a:lnTo>
                  <a:pt x="352" y="457"/>
                </a:lnTo>
                <a:lnTo>
                  <a:pt x="351" y="454"/>
                </a:lnTo>
                <a:lnTo>
                  <a:pt x="346" y="452"/>
                </a:lnTo>
                <a:lnTo>
                  <a:pt x="346" y="452"/>
                </a:lnTo>
                <a:lnTo>
                  <a:pt x="345" y="456"/>
                </a:lnTo>
                <a:lnTo>
                  <a:pt x="341" y="460"/>
                </a:lnTo>
                <a:lnTo>
                  <a:pt x="340" y="463"/>
                </a:lnTo>
                <a:lnTo>
                  <a:pt x="340" y="468"/>
                </a:lnTo>
                <a:lnTo>
                  <a:pt x="340" y="468"/>
                </a:lnTo>
                <a:close/>
                <a:moveTo>
                  <a:pt x="367" y="456"/>
                </a:moveTo>
                <a:lnTo>
                  <a:pt x="367" y="456"/>
                </a:lnTo>
                <a:lnTo>
                  <a:pt x="367" y="454"/>
                </a:lnTo>
                <a:lnTo>
                  <a:pt x="366" y="452"/>
                </a:lnTo>
                <a:lnTo>
                  <a:pt x="366" y="452"/>
                </a:lnTo>
                <a:lnTo>
                  <a:pt x="364" y="456"/>
                </a:lnTo>
                <a:lnTo>
                  <a:pt x="366" y="456"/>
                </a:lnTo>
                <a:lnTo>
                  <a:pt x="367" y="456"/>
                </a:lnTo>
                <a:lnTo>
                  <a:pt x="367" y="456"/>
                </a:lnTo>
                <a:close/>
                <a:moveTo>
                  <a:pt x="582" y="465"/>
                </a:moveTo>
                <a:lnTo>
                  <a:pt x="582" y="465"/>
                </a:lnTo>
                <a:lnTo>
                  <a:pt x="585" y="463"/>
                </a:lnTo>
                <a:lnTo>
                  <a:pt x="587" y="462"/>
                </a:lnTo>
                <a:lnTo>
                  <a:pt x="588" y="459"/>
                </a:lnTo>
                <a:lnTo>
                  <a:pt x="588" y="459"/>
                </a:lnTo>
                <a:lnTo>
                  <a:pt x="582" y="454"/>
                </a:lnTo>
                <a:lnTo>
                  <a:pt x="582" y="454"/>
                </a:lnTo>
                <a:lnTo>
                  <a:pt x="581" y="459"/>
                </a:lnTo>
                <a:lnTo>
                  <a:pt x="582" y="465"/>
                </a:lnTo>
                <a:lnTo>
                  <a:pt x="582" y="465"/>
                </a:lnTo>
                <a:close/>
                <a:moveTo>
                  <a:pt x="598" y="459"/>
                </a:moveTo>
                <a:lnTo>
                  <a:pt x="598" y="459"/>
                </a:lnTo>
                <a:lnTo>
                  <a:pt x="602" y="459"/>
                </a:lnTo>
                <a:lnTo>
                  <a:pt x="604" y="457"/>
                </a:lnTo>
                <a:lnTo>
                  <a:pt x="604" y="454"/>
                </a:lnTo>
                <a:lnTo>
                  <a:pt x="604" y="454"/>
                </a:lnTo>
                <a:lnTo>
                  <a:pt x="601" y="454"/>
                </a:lnTo>
                <a:lnTo>
                  <a:pt x="599" y="454"/>
                </a:lnTo>
                <a:lnTo>
                  <a:pt x="598" y="456"/>
                </a:lnTo>
                <a:lnTo>
                  <a:pt x="598" y="459"/>
                </a:lnTo>
                <a:lnTo>
                  <a:pt x="598" y="459"/>
                </a:lnTo>
                <a:close/>
                <a:moveTo>
                  <a:pt x="627" y="457"/>
                </a:moveTo>
                <a:lnTo>
                  <a:pt x="627" y="457"/>
                </a:lnTo>
                <a:lnTo>
                  <a:pt x="628" y="456"/>
                </a:lnTo>
                <a:lnTo>
                  <a:pt x="628" y="454"/>
                </a:lnTo>
                <a:lnTo>
                  <a:pt x="627" y="454"/>
                </a:lnTo>
                <a:lnTo>
                  <a:pt x="627" y="454"/>
                </a:lnTo>
                <a:lnTo>
                  <a:pt x="627" y="456"/>
                </a:lnTo>
                <a:lnTo>
                  <a:pt x="627" y="457"/>
                </a:lnTo>
                <a:lnTo>
                  <a:pt x="627" y="457"/>
                </a:lnTo>
                <a:lnTo>
                  <a:pt x="627" y="457"/>
                </a:lnTo>
                <a:close/>
                <a:moveTo>
                  <a:pt x="552" y="466"/>
                </a:moveTo>
                <a:lnTo>
                  <a:pt x="552" y="466"/>
                </a:lnTo>
                <a:lnTo>
                  <a:pt x="553" y="465"/>
                </a:lnTo>
                <a:lnTo>
                  <a:pt x="553" y="460"/>
                </a:lnTo>
                <a:lnTo>
                  <a:pt x="553" y="457"/>
                </a:lnTo>
                <a:lnTo>
                  <a:pt x="550" y="454"/>
                </a:lnTo>
                <a:lnTo>
                  <a:pt x="550" y="454"/>
                </a:lnTo>
                <a:lnTo>
                  <a:pt x="549" y="457"/>
                </a:lnTo>
                <a:lnTo>
                  <a:pt x="549" y="462"/>
                </a:lnTo>
                <a:lnTo>
                  <a:pt x="552" y="466"/>
                </a:lnTo>
                <a:lnTo>
                  <a:pt x="552" y="466"/>
                </a:lnTo>
                <a:close/>
                <a:moveTo>
                  <a:pt x="753" y="474"/>
                </a:moveTo>
                <a:lnTo>
                  <a:pt x="753" y="474"/>
                </a:lnTo>
                <a:lnTo>
                  <a:pt x="753" y="469"/>
                </a:lnTo>
                <a:lnTo>
                  <a:pt x="755" y="465"/>
                </a:lnTo>
                <a:lnTo>
                  <a:pt x="756" y="454"/>
                </a:lnTo>
                <a:lnTo>
                  <a:pt x="756" y="454"/>
                </a:lnTo>
                <a:lnTo>
                  <a:pt x="753" y="456"/>
                </a:lnTo>
                <a:lnTo>
                  <a:pt x="752" y="457"/>
                </a:lnTo>
                <a:lnTo>
                  <a:pt x="750" y="462"/>
                </a:lnTo>
                <a:lnTo>
                  <a:pt x="752" y="469"/>
                </a:lnTo>
                <a:lnTo>
                  <a:pt x="753" y="474"/>
                </a:lnTo>
                <a:lnTo>
                  <a:pt x="753" y="474"/>
                </a:lnTo>
                <a:close/>
                <a:moveTo>
                  <a:pt x="377" y="459"/>
                </a:moveTo>
                <a:lnTo>
                  <a:pt x="377" y="459"/>
                </a:lnTo>
                <a:lnTo>
                  <a:pt x="378" y="462"/>
                </a:lnTo>
                <a:lnTo>
                  <a:pt x="380" y="463"/>
                </a:lnTo>
                <a:lnTo>
                  <a:pt x="384" y="466"/>
                </a:lnTo>
                <a:lnTo>
                  <a:pt x="384" y="466"/>
                </a:lnTo>
                <a:lnTo>
                  <a:pt x="384" y="463"/>
                </a:lnTo>
                <a:lnTo>
                  <a:pt x="384" y="460"/>
                </a:lnTo>
                <a:lnTo>
                  <a:pt x="383" y="457"/>
                </a:lnTo>
                <a:lnTo>
                  <a:pt x="381" y="454"/>
                </a:lnTo>
                <a:lnTo>
                  <a:pt x="381" y="454"/>
                </a:lnTo>
                <a:lnTo>
                  <a:pt x="380" y="457"/>
                </a:lnTo>
                <a:lnTo>
                  <a:pt x="377" y="459"/>
                </a:lnTo>
                <a:lnTo>
                  <a:pt x="377" y="459"/>
                </a:lnTo>
                <a:close/>
                <a:moveTo>
                  <a:pt x="215" y="468"/>
                </a:moveTo>
                <a:lnTo>
                  <a:pt x="215" y="468"/>
                </a:lnTo>
                <a:lnTo>
                  <a:pt x="213" y="462"/>
                </a:lnTo>
                <a:lnTo>
                  <a:pt x="212" y="456"/>
                </a:lnTo>
                <a:lnTo>
                  <a:pt x="212" y="456"/>
                </a:lnTo>
                <a:lnTo>
                  <a:pt x="212" y="463"/>
                </a:lnTo>
                <a:lnTo>
                  <a:pt x="213" y="466"/>
                </a:lnTo>
                <a:lnTo>
                  <a:pt x="215" y="468"/>
                </a:lnTo>
                <a:lnTo>
                  <a:pt x="215" y="468"/>
                </a:lnTo>
                <a:close/>
                <a:moveTo>
                  <a:pt x="656" y="483"/>
                </a:moveTo>
                <a:lnTo>
                  <a:pt x="656" y="483"/>
                </a:lnTo>
                <a:lnTo>
                  <a:pt x="656" y="477"/>
                </a:lnTo>
                <a:lnTo>
                  <a:pt x="657" y="469"/>
                </a:lnTo>
                <a:lnTo>
                  <a:pt x="657" y="462"/>
                </a:lnTo>
                <a:lnTo>
                  <a:pt x="657" y="459"/>
                </a:lnTo>
                <a:lnTo>
                  <a:pt x="656" y="456"/>
                </a:lnTo>
                <a:lnTo>
                  <a:pt x="656" y="456"/>
                </a:lnTo>
                <a:lnTo>
                  <a:pt x="653" y="462"/>
                </a:lnTo>
                <a:lnTo>
                  <a:pt x="653" y="469"/>
                </a:lnTo>
                <a:lnTo>
                  <a:pt x="653" y="477"/>
                </a:lnTo>
                <a:lnTo>
                  <a:pt x="656" y="483"/>
                </a:lnTo>
                <a:lnTo>
                  <a:pt x="656" y="483"/>
                </a:lnTo>
                <a:close/>
                <a:moveTo>
                  <a:pt x="105" y="460"/>
                </a:moveTo>
                <a:lnTo>
                  <a:pt x="105" y="460"/>
                </a:lnTo>
                <a:lnTo>
                  <a:pt x="105" y="457"/>
                </a:lnTo>
                <a:lnTo>
                  <a:pt x="102" y="457"/>
                </a:lnTo>
                <a:lnTo>
                  <a:pt x="102" y="457"/>
                </a:lnTo>
                <a:lnTo>
                  <a:pt x="104" y="459"/>
                </a:lnTo>
                <a:lnTo>
                  <a:pt x="105" y="460"/>
                </a:lnTo>
                <a:lnTo>
                  <a:pt x="105" y="460"/>
                </a:lnTo>
                <a:close/>
                <a:moveTo>
                  <a:pt x="163" y="460"/>
                </a:moveTo>
                <a:lnTo>
                  <a:pt x="163" y="460"/>
                </a:lnTo>
                <a:lnTo>
                  <a:pt x="163" y="459"/>
                </a:lnTo>
                <a:lnTo>
                  <a:pt x="163" y="457"/>
                </a:lnTo>
                <a:lnTo>
                  <a:pt x="163" y="457"/>
                </a:lnTo>
                <a:lnTo>
                  <a:pt x="162" y="457"/>
                </a:lnTo>
                <a:lnTo>
                  <a:pt x="162" y="457"/>
                </a:lnTo>
                <a:lnTo>
                  <a:pt x="162" y="459"/>
                </a:lnTo>
                <a:lnTo>
                  <a:pt x="163" y="460"/>
                </a:lnTo>
                <a:lnTo>
                  <a:pt x="163" y="460"/>
                </a:lnTo>
                <a:close/>
                <a:moveTo>
                  <a:pt x="248" y="462"/>
                </a:moveTo>
                <a:lnTo>
                  <a:pt x="248" y="462"/>
                </a:lnTo>
                <a:lnTo>
                  <a:pt x="248" y="460"/>
                </a:lnTo>
                <a:lnTo>
                  <a:pt x="250" y="459"/>
                </a:lnTo>
                <a:lnTo>
                  <a:pt x="250" y="459"/>
                </a:lnTo>
                <a:lnTo>
                  <a:pt x="248" y="457"/>
                </a:lnTo>
                <a:lnTo>
                  <a:pt x="247" y="457"/>
                </a:lnTo>
                <a:lnTo>
                  <a:pt x="247" y="457"/>
                </a:lnTo>
                <a:lnTo>
                  <a:pt x="247" y="459"/>
                </a:lnTo>
                <a:lnTo>
                  <a:pt x="248" y="462"/>
                </a:lnTo>
                <a:lnTo>
                  <a:pt x="248" y="462"/>
                </a:lnTo>
                <a:close/>
                <a:moveTo>
                  <a:pt x="422" y="462"/>
                </a:moveTo>
                <a:lnTo>
                  <a:pt x="422" y="462"/>
                </a:lnTo>
                <a:lnTo>
                  <a:pt x="424" y="462"/>
                </a:lnTo>
                <a:lnTo>
                  <a:pt x="424" y="462"/>
                </a:lnTo>
                <a:lnTo>
                  <a:pt x="424" y="460"/>
                </a:lnTo>
                <a:lnTo>
                  <a:pt x="424" y="459"/>
                </a:lnTo>
                <a:lnTo>
                  <a:pt x="422" y="459"/>
                </a:lnTo>
                <a:lnTo>
                  <a:pt x="421" y="459"/>
                </a:lnTo>
                <a:lnTo>
                  <a:pt x="421" y="459"/>
                </a:lnTo>
                <a:lnTo>
                  <a:pt x="422" y="459"/>
                </a:lnTo>
                <a:lnTo>
                  <a:pt x="422" y="460"/>
                </a:lnTo>
                <a:lnTo>
                  <a:pt x="422" y="462"/>
                </a:lnTo>
                <a:lnTo>
                  <a:pt x="422" y="462"/>
                </a:lnTo>
                <a:close/>
                <a:moveTo>
                  <a:pt x="146" y="465"/>
                </a:moveTo>
                <a:lnTo>
                  <a:pt x="146" y="465"/>
                </a:lnTo>
                <a:lnTo>
                  <a:pt x="149" y="465"/>
                </a:lnTo>
                <a:lnTo>
                  <a:pt x="151" y="463"/>
                </a:lnTo>
                <a:lnTo>
                  <a:pt x="151" y="463"/>
                </a:lnTo>
                <a:lnTo>
                  <a:pt x="148" y="460"/>
                </a:lnTo>
                <a:lnTo>
                  <a:pt x="145" y="459"/>
                </a:lnTo>
                <a:lnTo>
                  <a:pt x="145" y="459"/>
                </a:lnTo>
                <a:lnTo>
                  <a:pt x="145" y="462"/>
                </a:lnTo>
                <a:lnTo>
                  <a:pt x="146" y="465"/>
                </a:lnTo>
                <a:lnTo>
                  <a:pt x="146" y="465"/>
                </a:lnTo>
                <a:close/>
                <a:moveTo>
                  <a:pt x="361" y="465"/>
                </a:moveTo>
                <a:lnTo>
                  <a:pt x="361" y="465"/>
                </a:lnTo>
                <a:lnTo>
                  <a:pt x="364" y="463"/>
                </a:lnTo>
                <a:lnTo>
                  <a:pt x="364" y="462"/>
                </a:lnTo>
                <a:lnTo>
                  <a:pt x="364" y="460"/>
                </a:lnTo>
                <a:lnTo>
                  <a:pt x="364" y="460"/>
                </a:lnTo>
                <a:lnTo>
                  <a:pt x="360" y="459"/>
                </a:lnTo>
                <a:lnTo>
                  <a:pt x="360" y="459"/>
                </a:lnTo>
                <a:lnTo>
                  <a:pt x="360" y="462"/>
                </a:lnTo>
                <a:lnTo>
                  <a:pt x="361" y="465"/>
                </a:lnTo>
                <a:lnTo>
                  <a:pt x="361" y="465"/>
                </a:lnTo>
                <a:close/>
                <a:moveTo>
                  <a:pt x="470" y="462"/>
                </a:moveTo>
                <a:lnTo>
                  <a:pt x="470" y="462"/>
                </a:lnTo>
                <a:lnTo>
                  <a:pt x="470" y="459"/>
                </a:lnTo>
                <a:lnTo>
                  <a:pt x="470" y="459"/>
                </a:lnTo>
                <a:lnTo>
                  <a:pt x="468" y="459"/>
                </a:lnTo>
                <a:lnTo>
                  <a:pt x="468" y="459"/>
                </a:lnTo>
                <a:lnTo>
                  <a:pt x="466" y="460"/>
                </a:lnTo>
                <a:lnTo>
                  <a:pt x="468" y="462"/>
                </a:lnTo>
                <a:lnTo>
                  <a:pt x="470" y="462"/>
                </a:lnTo>
                <a:lnTo>
                  <a:pt x="470" y="462"/>
                </a:lnTo>
                <a:close/>
                <a:moveTo>
                  <a:pt x="474" y="460"/>
                </a:moveTo>
                <a:lnTo>
                  <a:pt x="474" y="460"/>
                </a:lnTo>
                <a:lnTo>
                  <a:pt x="474" y="463"/>
                </a:lnTo>
                <a:lnTo>
                  <a:pt x="476" y="465"/>
                </a:lnTo>
                <a:lnTo>
                  <a:pt x="476" y="465"/>
                </a:lnTo>
                <a:lnTo>
                  <a:pt x="480" y="465"/>
                </a:lnTo>
                <a:lnTo>
                  <a:pt x="480" y="465"/>
                </a:lnTo>
                <a:lnTo>
                  <a:pt x="480" y="463"/>
                </a:lnTo>
                <a:lnTo>
                  <a:pt x="480" y="462"/>
                </a:lnTo>
                <a:lnTo>
                  <a:pt x="480" y="462"/>
                </a:lnTo>
                <a:lnTo>
                  <a:pt x="477" y="460"/>
                </a:lnTo>
                <a:lnTo>
                  <a:pt x="474" y="460"/>
                </a:lnTo>
                <a:lnTo>
                  <a:pt x="474" y="460"/>
                </a:lnTo>
                <a:close/>
                <a:moveTo>
                  <a:pt x="514" y="468"/>
                </a:moveTo>
                <a:lnTo>
                  <a:pt x="514" y="468"/>
                </a:lnTo>
                <a:lnTo>
                  <a:pt x="515" y="469"/>
                </a:lnTo>
                <a:lnTo>
                  <a:pt x="518" y="469"/>
                </a:lnTo>
                <a:lnTo>
                  <a:pt x="518" y="469"/>
                </a:lnTo>
                <a:lnTo>
                  <a:pt x="521" y="465"/>
                </a:lnTo>
                <a:lnTo>
                  <a:pt x="524" y="460"/>
                </a:lnTo>
                <a:lnTo>
                  <a:pt x="524" y="460"/>
                </a:lnTo>
                <a:lnTo>
                  <a:pt x="521" y="460"/>
                </a:lnTo>
                <a:lnTo>
                  <a:pt x="518" y="462"/>
                </a:lnTo>
                <a:lnTo>
                  <a:pt x="514" y="468"/>
                </a:lnTo>
                <a:lnTo>
                  <a:pt x="514" y="468"/>
                </a:lnTo>
                <a:close/>
                <a:moveTo>
                  <a:pt x="404" y="463"/>
                </a:moveTo>
                <a:lnTo>
                  <a:pt x="404" y="463"/>
                </a:lnTo>
                <a:lnTo>
                  <a:pt x="407" y="463"/>
                </a:lnTo>
                <a:lnTo>
                  <a:pt x="407" y="462"/>
                </a:lnTo>
                <a:lnTo>
                  <a:pt x="407" y="462"/>
                </a:lnTo>
                <a:lnTo>
                  <a:pt x="407" y="460"/>
                </a:lnTo>
                <a:lnTo>
                  <a:pt x="406" y="460"/>
                </a:lnTo>
                <a:lnTo>
                  <a:pt x="406" y="460"/>
                </a:lnTo>
                <a:lnTo>
                  <a:pt x="404" y="462"/>
                </a:lnTo>
                <a:lnTo>
                  <a:pt x="404" y="463"/>
                </a:lnTo>
                <a:lnTo>
                  <a:pt x="404" y="463"/>
                </a:lnTo>
                <a:close/>
                <a:moveTo>
                  <a:pt x="67" y="506"/>
                </a:moveTo>
                <a:lnTo>
                  <a:pt x="67" y="506"/>
                </a:lnTo>
                <a:lnTo>
                  <a:pt x="61" y="481"/>
                </a:lnTo>
                <a:lnTo>
                  <a:pt x="56" y="471"/>
                </a:lnTo>
                <a:lnTo>
                  <a:pt x="50" y="460"/>
                </a:lnTo>
                <a:lnTo>
                  <a:pt x="50" y="460"/>
                </a:lnTo>
                <a:lnTo>
                  <a:pt x="55" y="472"/>
                </a:lnTo>
                <a:lnTo>
                  <a:pt x="58" y="486"/>
                </a:lnTo>
                <a:lnTo>
                  <a:pt x="61" y="498"/>
                </a:lnTo>
                <a:lnTo>
                  <a:pt x="64" y="503"/>
                </a:lnTo>
                <a:lnTo>
                  <a:pt x="67" y="506"/>
                </a:lnTo>
                <a:lnTo>
                  <a:pt x="67" y="506"/>
                </a:lnTo>
                <a:close/>
                <a:moveTo>
                  <a:pt x="171" y="466"/>
                </a:moveTo>
                <a:lnTo>
                  <a:pt x="171" y="466"/>
                </a:lnTo>
                <a:lnTo>
                  <a:pt x="172" y="463"/>
                </a:lnTo>
                <a:lnTo>
                  <a:pt x="171" y="462"/>
                </a:lnTo>
                <a:lnTo>
                  <a:pt x="169" y="460"/>
                </a:lnTo>
                <a:lnTo>
                  <a:pt x="169" y="460"/>
                </a:lnTo>
                <a:lnTo>
                  <a:pt x="169" y="463"/>
                </a:lnTo>
                <a:lnTo>
                  <a:pt x="169" y="465"/>
                </a:lnTo>
                <a:lnTo>
                  <a:pt x="171" y="466"/>
                </a:lnTo>
                <a:lnTo>
                  <a:pt x="171" y="466"/>
                </a:lnTo>
                <a:close/>
                <a:moveTo>
                  <a:pt x="250" y="465"/>
                </a:moveTo>
                <a:lnTo>
                  <a:pt x="250" y="465"/>
                </a:lnTo>
                <a:lnTo>
                  <a:pt x="255" y="465"/>
                </a:lnTo>
                <a:lnTo>
                  <a:pt x="256" y="465"/>
                </a:lnTo>
                <a:lnTo>
                  <a:pt x="256" y="463"/>
                </a:lnTo>
                <a:lnTo>
                  <a:pt x="256" y="463"/>
                </a:lnTo>
                <a:lnTo>
                  <a:pt x="255" y="462"/>
                </a:lnTo>
                <a:lnTo>
                  <a:pt x="253" y="460"/>
                </a:lnTo>
                <a:lnTo>
                  <a:pt x="253" y="460"/>
                </a:lnTo>
                <a:lnTo>
                  <a:pt x="252" y="462"/>
                </a:lnTo>
                <a:lnTo>
                  <a:pt x="250" y="465"/>
                </a:lnTo>
                <a:lnTo>
                  <a:pt x="250" y="465"/>
                </a:lnTo>
                <a:close/>
                <a:moveTo>
                  <a:pt x="392" y="465"/>
                </a:moveTo>
                <a:lnTo>
                  <a:pt x="392" y="465"/>
                </a:lnTo>
                <a:lnTo>
                  <a:pt x="390" y="463"/>
                </a:lnTo>
                <a:lnTo>
                  <a:pt x="389" y="462"/>
                </a:lnTo>
                <a:lnTo>
                  <a:pt x="387" y="462"/>
                </a:lnTo>
                <a:lnTo>
                  <a:pt x="387" y="462"/>
                </a:lnTo>
                <a:lnTo>
                  <a:pt x="389" y="465"/>
                </a:lnTo>
                <a:lnTo>
                  <a:pt x="390" y="466"/>
                </a:lnTo>
                <a:lnTo>
                  <a:pt x="392" y="465"/>
                </a:lnTo>
                <a:lnTo>
                  <a:pt x="392" y="465"/>
                </a:lnTo>
                <a:close/>
                <a:moveTo>
                  <a:pt x="94" y="483"/>
                </a:moveTo>
                <a:lnTo>
                  <a:pt x="94" y="483"/>
                </a:lnTo>
                <a:lnTo>
                  <a:pt x="94" y="477"/>
                </a:lnTo>
                <a:lnTo>
                  <a:pt x="94" y="472"/>
                </a:lnTo>
                <a:lnTo>
                  <a:pt x="93" y="466"/>
                </a:lnTo>
                <a:lnTo>
                  <a:pt x="91" y="462"/>
                </a:lnTo>
                <a:lnTo>
                  <a:pt x="91" y="462"/>
                </a:lnTo>
                <a:lnTo>
                  <a:pt x="90" y="468"/>
                </a:lnTo>
                <a:lnTo>
                  <a:pt x="91" y="472"/>
                </a:lnTo>
                <a:lnTo>
                  <a:pt x="94" y="483"/>
                </a:lnTo>
                <a:lnTo>
                  <a:pt x="94" y="483"/>
                </a:lnTo>
                <a:close/>
                <a:moveTo>
                  <a:pt x="541" y="475"/>
                </a:moveTo>
                <a:lnTo>
                  <a:pt x="541" y="475"/>
                </a:lnTo>
                <a:lnTo>
                  <a:pt x="544" y="475"/>
                </a:lnTo>
                <a:lnTo>
                  <a:pt x="544" y="474"/>
                </a:lnTo>
                <a:lnTo>
                  <a:pt x="546" y="469"/>
                </a:lnTo>
                <a:lnTo>
                  <a:pt x="546" y="465"/>
                </a:lnTo>
                <a:lnTo>
                  <a:pt x="543" y="462"/>
                </a:lnTo>
                <a:lnTo>
                  <a:pt x="543" y="462"/>
                </a:lnTo>
                <a:lnTo>
                  <a:pt x="541" y="465"/>
                </a:lnTo>
                <a:lnTo>
                  <a:pt x="541" y="468"/>
                </a:lnTo>
                <a:lnTo>
                  <a:pt x="541" y="472"/>
                </a:lnTo>
                <a:lnTo>
                  <a:pt x="541" y="475"/>
                </a:lnTo>
                <a:lnTo>
                  <a:pt x="541" y="475"/>
                </a:lnTo>
                <a:close/>
                <a:moveTo>
                  <a:pt x="701" y="480"/>
                </a:moveTo>
                <a:lnTo>
                  <a:pt x="701" y="480"/>
                </a:lnTo>
                <a:lnTo>
                  <a:pt x="704" y="478"/>
                </a:lnTo>
                <a:lnTo>
                  <a:pt x="707" y="478"/>
                </a:lnTo>
                <a:lnTo>
                  <a:pt x="707" y="478"/>
                </a:lnTo>
                <a:lnTo>
                  <a:pt x="707" y="474"/>
                </a:lnTo>
                <a:lnTo>
                  <a:pt x="707" y="469"/>
                </a:lnTo>
                <a:lnTo>
                  <a:pt x="707" y="465"/>
                </a:lnTo>
                <a:lnTo>
                  <a:pt x="706" y="462"/>
                </a:lnTo>
                <a:lnTo>
                  <a:pt x="706" y="462"/>
                </a:lnTo>
                <a:lnTo>
                  <a:pt x="703" y="471"/>
                </a:lnTo>
                <a:lnTo>
                  <a:pt x="701" y="475"/>
                </a:lnTo>
                <a:lnTo>
                  <a:pt x="701" y="480"/>
                </a:lnTo>
                <a:lnTo>
                  <a:pt x="701" y="480"/>
                </a:lnTo>
                <a:close/>
                <a:moveTo>
                  <a:pt x="30" y="481"/>
                </a:moveTo>
                <a:lnTo>
                  <a:pt x="30" y="481"/>
                </a:lnTo>
                <a:lnTo>
                  <a:pt x="33" y="480"/>
                </a:lnTo>
                <a:lnTo>
                  <a:pt x="35" y="481"/>
                </a:lnTo>
                <a:lnTo>
                  <a:pt x="35" y="481"/>
                </a:lnTo>
                <a:lnTo>
                  <a:pt x="35" y="475"/>
                </a:lnTo>
                <a:lnTo>
                  <a:pt x="33" y="471"/>
                </a:lnTo>
                <a:lnTo>
                  <a:pt x="29" y="463"/>
                </a:lnTo>
                <a:lnTo>
                  <a:pt x="29" y="463"/>
                </a:lnTo>
                <a:lnTo>
                  <a:pt x="30" y="472"/>
                </a:lnTo>
                <a:lnTo>
                  <a:pt x="30" y="481"/>
                </a:lnTo>
                <a:lnTo>
                  <a:pt x="30" y="481"/>
                </a:lnTo>
                <a:close/>
                <a:moveTo>
                  <a:pt x="201" y="469"/>
                </a:moveTo>
                <a:lnTo>
                  <a:pt x="201" y="469"/>
                </a:lnTo>
                <a:lnTo>
                  <a:pt x="204" y="469"/>
                </a:lnTo>
                <a:lnTo>
                  <a:pt x="206" y="469"/>
                </a:lnTo>
                <a:lnTo>
                  <a:pt x="206" y="469"/>
                </a:lnTo>
                <a:lnTo>
                  <a:pt x="207" y="465"/>
                </a:lnTo>
                <a:lnTo>
                  <a:pt x="207" y="463"/>
                </a:lnTo>
                <a:lnTo>
                  <a:pt x="206" y="463"/>
                </a:lnTo>
                <a:lnTo>
                  <a:pt x="206" y="463"/>
                </a:lnTo>
                <a:lnTo>
                  <a:pt x="204" y="465"/>
                </a:lnTo>
                <a:lnTo>
                  <a:pt x="203" y="466"/>
                </a:lnTo>
                <a:lnTo>
                  <a:pt x="201" y="468"/>
                </a:lnTo>
                <a:lnTo>
                  <a:pt x="201" y="469"/>
                </a:lnTo>
                <a:lnTo>
                  <a:pt x="201" y="469"/>
                </a:lnTo>
                <a:close/>
                <a:moveTo>
                  <a:pt x="285" y="465"/>
                </a:moveTo>
                <a:lnTo>
                  <a:pt x="285" y="465"/>
                </a:lnTo>
                <a:lnTo>
                  <a:pt x="284" y="465"/>
                </a:lnTo>
                <a:lnTo>
                  <a:pt x="284" y="463"/>
                </a:lnTo>
                <a:lnTo>
                  <a:pt x="280" y="463"/>
                </a:lnTo>
                <a:lnTo>
                  <a:pt x="280" y="463"/>
                </a:lnTo>
                <a:lnTo>
                  <a:pt x="282" y="465"/>
                </a:lnTo>
                <a:lnTo>
                  <a:pt x="285" y="465"/>
                </a:lnTo>
                <a:lnTo>
                  <a:pt x="285" y="465"/>
                </a:lnTo>
                <a:close/>
                <a:moveTo>
                  <a:pt x="351" y="466"/>
                </a:moveTo>
                <a:lnTo>
                  <a:pt x="351" y="466"/>
                </a:lnTo>
                <a:lnTo>
                  <a:pt x="355" y="466"/>
                </a:lnTo>
                <a:lnTo>
                  <a:pt x="357" y="466"/>
                </a:lnTo>
                <a:lnTo>
                  <a:pt x="357" y="466"/>
                </a:lnTo>
                <a:lnTo>
                  <a:pt x="357" y="466"/>
                </a:lnTo>
                <a:lnTo>
                  <a:pt x="357" y="466"/>
                </a:lnTo>
                <a:lnTo>
                  <a:pt x="355" y="465"/>
                </a:lnTo>
                <a:lnTo>
                  <a:pt x="355" y="463"/>
                </a:lnTo>
                <a:lnTo>
                  <a:pt x="354" y="463"/>
                </a:lnTo>
                <a:lnTo>
                  <a:pt x="354" y="463"/>
                </a:lnTo>
                <a:lnTo>
                  <a:pt x="352" y="465"/>
                </a:lnTo>
                <a:lnTo>
                  <a:pt x="351" y="466"/>
                </a:lnTo>
                <a:lnTo>
                  <a:pt x="351" y="466"/>
                </a:lnTo>
                <a:close/>
                <a:moveTo>
                  <a:pt x="470" y="472"/>
                </a:moveTo>
                <a:lnTo>
                  <a:pt x="470" y="472"/>
                </a:lnTo>
                <a:lnTo>
                  <a:pt x="470" y="469"/>
                </a:lnTo>
                <a:lnTo>
                  <a:pt x="470" y="466"/>
                </a:lnTo>
                <a:lnTo>
                  <a:pt x="470" y="466"/>
                </a:lnTo>
                <a:lnTo>
                  <a:pt x="466" y="465"/>
                </a:lnTo>
                <a:lnTo>
                  <a:pt x="466" y="465"/>
                </a:lnTo>
                <a:lnTo>
                  <a:pt x="466" y="468"/>
                </a:lnTo>
                <a:lnTo>
                  <a:pt x="470" y="472"/>
                </a:lnTo>
                <a:lnTo>
                  <a:pt x="470" y="472"/>
                </a:lnTo>
                <a:close/>
                <a:moveTo>
                  <a:pt x="598" y="474"/>
                </a:moveTo>
                <a:lnTo>
                  <a:pt x="598" y="474"/>
                </a:lnTo>
                <a:lnTo>
                  <a:pt x="601" y="469"/>
                </a:lnTo>
                <a:lnTo>
                  <a:pt x="602" y="468"/>
                </a:lnTo>
                <a:lnTo>
                  <a:pt x="604" y="465"/>
                </a:lnTo>
                <a:lnTo>
                  <a:pt x="604" y="465"/>
                </a:lnTo>
                <a:lnTo>
                  <a:pt x="602" y="465"/>
                </a:lnTo>
                <a:lnTo>
                  <a:pt x="598" y="465"/>
                </a:lnTo>
                <a:lnTo>
                  <a:pt x="598" y="465"/>
                </a:lnTo>
                <a:lnTo>
                  <a:pt x="596" y="469"/>
                </a:lnTo>
                <a:lnTo>
                  <a:pt x="596" y="472"/>
                </a:lnTo>
                <a:lnTo>
                  <a:pt x="598" y="474"/>
                </a:lnTo>
                <a:lnTo>
                  <a:pt x="598" y="474"/>
                </a:lnTo>
                <a:close/>
                <a:moveTo>
                  <a:pt x="611" y="472"/>
                </a:moveTo>
                <a:lnTo>
                  <a:pt x="611" y="472"/>
                </a:lnTo>
                <a:lnTo>
                  <a:pt x="614" y="468"/>
                </a:lnTo>
                <a:lnTo>
                  <a:pt x="616" y="465"/>
                </a:lnTo>
                <a:lnTo>
                  <a:pt x="614" y="465"/>
                </a:lnTo>
                <a:lnTo>
                  <a:pt x="614" y="465"/>
                </a:lnTo>
                <a:lnTo>
                  <a:pt x="611" y="468"/>
                </a:lnTo>
                <a:lnTo>
                  <a:pt x="611" y="469"/>
                </a:lnTo>
                <a:lnTo>
                  <a:pt x="611" y="472"/>
                </a:lnTo>
                <a:lnTo>
                  <a:pt x="611" y="472"/>
                </a:lnTo>
                <a:close/>
                <a:moveTo>
                  <a:pt x="611" y="483"/>
                </a:moveTo>
                <a:lnTo>
                  <a:pt x="611" y="483"/>
                </a:lnTo>
                <a:lnTo>
                  <a:pt x="614" y="488"/>
                </a:lnTo>
                <a:lnTo>
                  <a:pt x="617" y="492"/>
                </a:lnTo>
                <a:lnTo>
                  <a:pt x="616" y="497"/>
                </a:lnTo>
                <a:lnTo>
                  <a:pt x="614" y="498"/>
                </a:lnTo>
                <a:lnTo>
                  <a:pt x="611" y="500"/>
                </a:lnTo>
                <a:lnTo>
                  <a:pt x="611" y="500"/>
                </a:lnTo>
                <a:lnTo>
                  <a:pt x="616" y="504"/>
                </a:lnTo>
                <a:lnTo>
                  <a:pt x="619" y="510"/>
                </a:lnTo>
                <a:lnTo>
                  <a:pt x="619" y="510"/>
                </a:lnTo>
                <a:lnTo>
                  <a:pt x="622" y="506"/>
                </a:lnTo>
                <a:lnTo>
                  <a:pt x="624" y="501"/>
                </a:lnTo>
                <a:lnTo>
                  <a:pt x="625" y="489"/>
                </a:lnTo>
                <a:lnTo>
                  <a:pt x="624" y="477"/>
                </a:lnTo>
                <a:lnTo>
                  <a:pt x="620" y="465"/>
                </a:lnTo>
                <a:lnTo>
                  <a:pt x="620" y="465"/>
                </a:lnTo>
                <a:lnTo>
                  <a:pt x="611" y="483"/>
                </a:lnTo>
                <a:lnTo>
                  <a:pt x="611" y="483"/>
                </a:lnTo>
                <a:close/>
                <a:moveTo>
                  <a:pt x="572" y="478"/>
                </a:moveTo>
                <a:lnTo>
                  <a:pt x="572" y="478"/>
                </a:lnTo>
                <a:lnTo>
                  <a:pt x="573" y="477"/>
                </a:lnTo>
                <a:lnTo>
                  <a:pt x="576" y="474"/>
                </a:lnTo>
                <a:lnTo>
                  <a:pt x="578" y="471"/>
                </a:lnTo>
                <a:lnTo>
                  <a:pt x="578" y="468"/>
                </a:lnTo>
                <a:lnTo>
                  <a:pt x="578" y="468"/>
                </a:lnTo>
                <a:lnTo>
                  <a:pt x="575" y="466"/>
                </a:lnTo>
                <a:lnTo>
                  <a:pt x="572" y="465"/>
                </a:lnTo>
                <a:lnTo>
                  <a:pt x="572" y="465"/>
                </a:lnTo>
                <a:lnTo>
                  <a:pt x="572" y="471"/>
                </a:lnTo>
                <a:lnTo>
                  <a:pt x="572" y="478"/>
                </a:lnTo>
                <a:lnTo>
                  <a:pt x="572" y="478"/>
                </a:lnTo>
                <a:close/>
                <a:moveTo>
                  <a:pt x="450" y="475"/>
                </a:moveTo>
                <a:lnTo>
                  <a:pt x="450" y="475"/>
                </a:lnTo>
                <a:lnTo>
                  <a:pt x="448" y="471"/>
                </a:lnTo>
                <a:lnTo>
                  <a:pt x="447" y="466"/>
                </a:lnTo>
                <a:lnTo>
                  <a:pt x="447" y="466"/>
                </a:lnTo>
                <a:lnTo>
                  <a:pt x="447" y="472"/>
                </a:lnTo>
                <a:lnTo>
                  <a:pt x="447" y="474"/>
                </a:lnTo>
                <a:lnTo>
                  <a:pt x="450" y="475"/>
                </a:lnTo>
                <a:lnTo>
                  <a:pt x="450" y="475"/>
                </a:lnTo>
                <a:close/>
                <a:moveTo>
                  <a:pt x="694" y="471"/>
                </a:moveTo>
                <a:lnTo>
                  <a:pt x="694" y="471"/>
                </a:lnTo>
                <a:lnTo>
                  <a:pt x="695" y="471"/>
                </a:lnTo>
                <a:lnTo>
                  <a:pt x="695" y="468"/>
                </a:lnTo>
                <a:lnTo>
                  <a:pt x="695" y="466"/>
                </a:lnTo>
                <a:lnTo>
                  <a:pt x="694" y="466"/>
                </a:lnTo>
                <a:lnTo>
                  <a:pt x="694" y="466"/>
                </a:lnTo>
                <a:lnTo>
                  <a:pt x="694" y="468"/>
                </a:lnTo>
                <a:lnTo>
                  <a:pt x="694" y="471"/>
                </a:lnTo>
                <a:lnTo>
                  <a:pt x="694" y="471"/>
                </a:lnTo>
                <a:close/>
                <a:moveTo>
                  <a:pt x="410" y="477"/>
                </a:moveTo>
                <a:lnTo>
                  <a:pt x="410" y="477"/>
                </a:lnTo>
                <a:lnTo>
                  <a:pt x="409" y="468"/>
                </a:lnTo>
                <a:lnTo>
                  <a:pt x="409" y="468"/>
                </a:lnTo>
                <a:lnTo>
                  <a:pt x="404" y="468"/>
                </a:lnTo>
                <a:lnTo>
                  <a:pt x="399" y="468"/>
                </a:lnTo>
                <a:lnTo>
                  <a:pt x="399" y="468"/>
                </a:lnTo>
                <a:lnTo>
                  <a:pt x="401" y="472"/>
                </a:lnTo>
                <a:lnTo>
                  <a:pt x="402" y="475"/>
                </a:lnTo>
                <a:lnTo>
                  <a:pt x="406" y="477"/>
                </a:lnTo>
                <a:lnTo>
                  <a:pt x="410" y="477"/>
                </a:lnTo>
                <a:lnTo>
                  <a:pt x="410" y="477"/>
                </a:lnTo>
                <a:close/>
                <a:moveTo>
                  <a:pt x="502" y="472"/>
                </a:moveTo>
                <a:lnTo>
                  <a:pt x="502" y="472"/>
                </a:lnTo>
                <a:lnTo>
                  <a:pt x="500" y="471"/>
                </a:lnTo>
                <a:lnTo>
                  <a:pt x="500" y="469"/>
                </a:lnTo>
                <a:lnTo>
                  <a:pt x="497" y="468"/>
                </a:lnTo>
                <a:lnTo>
                  <a:pt x="497" y="468"/>
                </a:lnTo>
                <a:lnTo>
                  <a:pt x="497" y="471"/>
                </a:lnTo>
                <a:lnTo>
                  <a:pt x="499" y="472"/>
                </a:lnTo>
                <a:lnTo>
                  <a:pt x="502" y="472"/>
                </a:lnTo>
                <a:lnTo>
                  <a:pt x="502" y="472"/>
                </a:lnTo>
                <a:close/>
                <a:moveTo>
                  <a:pt x="713" y="488"/>
                </a:moveTo>
                <a:lnTo>
                  <a:pt x="713" y="488"/>
                </a:lnTo>
                <a:lnTo>
                  <a:pt x="715" y="486"/>
                </a:lnTo>
                <a:lnTo>
                  <a:pt x="717" y="483"/>
                </a:lnTo>
                <a:lnTo>
                  <a:pt x="717" y="477"/>
                </a:lnTo>
                <a:lnTo>
                  <a:pt x="713" y="472"/>
                </a:lnTo>
                <a:lnTo>
                  <a:pt x="710" y="468"/>
                </a:lnTo>
                <a:lnTo>
                  <a:pt x="710" y="468"/>
                </a:lnTo>
                <a:lnTo>
                  <a:pt x="712" y="477"/>
                </a:lnTo>
                <a:lnTo>
                  <a:pt x="712" y="483"/>
                </a:lnTo>
                <a:lnTo>
                  <a:pt x="713" y="488"/>
                </a:lnTo>
                <a:lnTo>
                  <a:pt x="713" y="488"/>
                </a:lnTo>
                <a:close/>
                <a:moveTo>
                  <a:pt x="523" y="471"/>
                </a:moveTo>
                <a:lnTo>
                  <a:pt x="523" y="471"/>
                </a:lnTo>
                <a:lnTo>
                  <a:pt x="524" y="472"/>
                </a:lnTo>
                <a:lnTo>
                  <a:pt x="524" y="472"/>
                </a:lnTo>
                <a:lnTo>
                  <a:pt x="524" y="469"/>
                </a:lnTo>
                <a:lnTo>
                  <a:pt x="524" y="468"/>
                </a:lnTo>
                <a:lnTo>
                  <a:pt x="523" y="468"/>
                </a:lnTo>
                <a:lnTo>
                  <a:pt x="523" y="468"/>
                </a:lnTo>
                <a:lnTo>
                  <a:pt x="523" y="471"/>
                </a:lnTo>
                <a:lnTo>
                  <a:pt x="523" y="471"/>
                </a:lnTo>
                <a:close/>
                <a:moveTo>
                  <a:pt x="69" y="474"/>
                </a:moveTo>
                <a:lnTo>
                  <a:pt x="69" y="474"/>
                </a:lnTo>
                <a:lnTo>
                  <a:pt x="67" y="481"/>
                </a:lnTo>
                <a:lnTo>
                  <a:pt x="69" y="488"/>
                </a:lnTo>
                <a:lnTo>
                  <a:pt x="72" y="503"/>
                </a:lnTo>
                <a:lnTo>
                  <a:pt x="72" y="503"/>
                </a:lnTo>
                <a:lnTo>
                  <a:pt x="76" y="494"/>
                </a:lnTo>
                <a:lnTo>
                  <a:pt x="78" y="486"/>
                </a:lnTo>
                <a:lnTo>
                  <a:pt x="79" y="469"/>
                </a:lnTo>
                <a:lnTo>
                  <a:pt x="79" y="469"/>
                </a:lnTo>
                <a:lnTo>
                  <a:pt x="76" y="469"/>
                </a:lnTo>
                <a:lnTo>
                  <a:pt x="75" y="471"/>
                </a:lnTo>
                <a:lnTo>
                  <a:pt x="69" y="474"/>
                </a:lnTo>
                <a:lnTo>
                  <a:pt x="69" y="474"/>
                </a:lnTo>
                <a:close/>
                <a:moveTo>
                  <a:pt x="139" y="480"/>
                </a:moveTo>
                <a:lnTo>
                  <a:pt x="139" y="480"/>
                </a:lnTo>
                <a:lnTo>
                  <a:pt x="142" y="477"/>
                </a:lnTo>
                <a:lnTo>
                  <a:pt x="142" y="475"/>
                </a:lnTo>
                <a:lnTo>
                  <a:pt x="142" y="469"/>
                </a:lnTo>
                <a:lnTo>
                  <a:pt x="142" y="469"/>
                </a:lnTo>
                <a:lnTo>
                  <a:pt x="131" y="469"/>
                </a:lnTo>
                <a:lnTo>
                  <a:pt x="131" y="469"/>
                </a:lnTo>
                <a:lnTo>
                  <a:pt x="133" y="472"/>
                </a:lnTo>
                <a:lnTo>
                  <a:pt x="134" y="475"/>
                </a:lnTo>
                <a:lnTo>
                  <a:pt x="136" y="478"/>
                </a:lnTo>
                <a:lnTo>
                  <a:pt x="139" y="480"/>
                </a:lnTo>
                <a:lnTo>
                  <a:pt x="139" y="480"/>
                </a:lnTo>
                <a:close/>
                <a:moveTo>
                  <a:pt x="146" y="472"/>
                </a:moveTo>
                <a:lnTo>
                  <a:pt x="146" y="472"/>
                </a:lnTo>
                <a:lnTo>
                  <a:pt x="149" y="472"/>
                </a:lnTo>
                <a:lnTo>
                  <a:pt x="149" y="469"/>
                </a:lnTo>
                <a:lnTo>
                  <a:pt x="149" y="469"/>
                </a:lnTo>
                <a:lnTo>
                  <a:pt x="146" y="469"/>
                </a:lnTo>
                <a:lnTo>
                  <a:pt x="146" y="469"/>
                </a:lnTo>
                <a:lnTo>
                  <a:pt x="146" y="472"/>
                </a:lnTo>
                <a:lnTo>
                  <a:pt x="146" y="472"/>
                </a:lnTo>
                <a:close/>
                <a:moveTo>
                  <a:pt x="252" y="469"/>
                </a:moveTo>
                <a:lnTo>
                  <a:pt x="252" y="469"/>
                </a:lnTo>
                <a:lnTo>
                  <a:pt x="252" y="472"/>
                </a:lnTo>
                <a:lnTo>
                  <a:pt x="253" y="475"/>
                </a:lnTo>
                <a:lnTo>
                  <a:pt x="253" y="475"/>
                </a:lnTo>
                <a:lnTo>
                  <a:pt x="255" y="474"/>
                </a:lnTo>
                <a:lnTo>
                  <a:pt x="256" y="474"/>
                </a:lnTo>
                <a:lnTo>
                  <a:pt x="256" y="474"/>
                </a:lnTo>
                <a:lnTo>
                  <a:pt x="256" y="472"/>
                </a:lnTo>
                <a:lnTo>
                  <a:pt x="256" y="469"/>
                </a:lnTo>
                <a:lnTo>
                  <a:pt x="256" y="469"/>
                </a:lnTo>
                <a:lnTo>
                  <a:pt x="255" y="469"/>
                </a:lnTo>
                <a:lnTo>
                  <a:pt x="252" y="469"/>
                </a:lnTo>
                <a:lnTo>
                  <a:pt x="252" y="469"/>
                </a:lnTo>
                <a:close/>
                <a:moveTo>
                  <a:pt x="262" y="469"/>
                </a:moveTo>
                <a:lnTo>
                  <a:pt x="262" y="469"/>
                </a:lnTo>
                <a:lnTo>
                  <a:pt x="262" y="474"/>
                </a:lnTo>
                <a:lnTo>
                  <a:pt x="262" y="474"/>
                </a:lnTo>
                <a:lnTo>
                  <a:pt x="267" y="477"/>
                </a:lnTo>
                <a:lnTo>
                  <a:pt x="270" y="478"/>
                </a:lnTo>
                <a:lnTo>
                  <a:pt x="276" y="484"/>
                </a:lnTo>
                <a:lnTo>
                  <a:pt x="276" y="484"/>
                </a:lnTo>
                <a:lnTo>
                  <a:pt x="276" y="477"/>
                </a:lnTo>
                <a:lnTo>
                  <a:pt x="274" y="469"/>
                </a:lnTo>
                <a:lnTo>
                  <a:pt x="274" y="469"/>
                </a:lnTo>
                <a:lnTo>
                  <a:pt x="268" y="469"/>
                </a:lnTo>
                <a:lnTo>
                  <a:pt x="262" y="469"/>
                </a:lnTo>
                <a:lnTo>
                  <a:pt x="262" y="469"/>
                </a:lnTo>
                <a:close/>
                <a:moveTo>
                  <a:pt x="389" y="469"/>
                </a:moveTo>
                <a:lnTo>
                  <a:pt x="389" y="469"/>
                </a:lnTo>
                <a:lnTo>
                  <a:pt x="389" y="472"/>
                </a:lnTo>
                <a:lnTo>
                  <a:pt x="389" y="472"/>
                </a:lnTo>
                <a:lnTo>
                  <a:pt x="392" y="471"/>
                </a:lnTo>
                <a:lnTo>
                  <a:pt x="392" y="469"/>
                </a:lnTo>
                <a:lnTo>
                  <a:pt x="392" y="469"/>
                </a:lnTo>
                <a:lnTo>
                  <a:pt x="392" y="469"/>
                </a:lnTo>
                <a:lnTo>
                  <a:pt x="390" y="469"/>
                </a:lnTo>
                <a:lnTo>
                  <a:pt x="389" y="469"/>
                </a:lnTo>
                <a:lnTo>
                  <a:pt x="389" y="469"/>
                </a:lnTo>
                <a:close/>
                <a:moveTo>
                  <a:pt x="233" y="471"/>
                </a:moveTo>
                <a:lnTo>
                  <a:pt x="233" y="471"/>
                </a:lnTo>
                <a:lnTo>
                  <a:pt x="233" y="477"/>
                </a:lnTo>
                <a:lnTo>
                  <a:pt x="235" y="478"/>
                </a:lnTo>
                <a:lnTo>
                  <a:pt x="236" y="480"/>
                </a:lnTo>
                <a:lnTo>
                  <a:pt x="236" y="480"/>
                </a:lnTo>
                <a:lnTo>
                  <a:pt x="238" y="477"/>
                </a:lnTo>
                <a:lnTo>
                  <a:pt x="239" y="475"/>
                </a:lnTo>
                <a:lnTo>
                  <a:pt x="242" y="471"/>
                </a:lnTo>
                <a:lnTo>
                  <a:pt x="242" y="471"/>
                </a:lnTo>
                <a:lnTo>
                  <a:pt x="238" y="471"/>
                </a:lnTo>
                <a:lnTo>
                  <a:pt x="233" y="471"/>
                </a:lnTo>
                <a:lnTo>
                  <a:pt x="233" y="471"/>
                </a:lnTo>
                <a:close/>
                <a:moveTo>
                  <a:pt x="241" y="481"/>
                </a:moveTo>
                <a:lnTo>
                  <a:pt x="241" y="481"/>
                </a:lnTo>
                <a:lnTo>
                  <a:pt x="247" y="483"/>
                </a:lnTo>
                <a:lnTo>
                  <a:pt x="252" y="484"/>
                </a:lnTo>
                <a:lnTo>
                  <a:pt x="252" y="484"/>
                </a:lnTo>
                <a:lnTo>
                  <a:pt x="248" y="477"/>
                </a:lnTo>
                <a:lnTo>
                  <a:pt x="247" y="474"/>
                </a:lnTo>
                <a:lnTo>
                  <a:pt x="245" y="471"/>
                </a:lnTo>
                <a:lnTo>
                  <a:pt x="245" y="471"/>
                </a:lnTo>
                <a:lnTo>
                  <a:pt x="244" y="471"/>
                </a:lnTo>
                <a:lnTo>
                  <a:pt x="244" y="471"/>
                </a:lnTo>
                <a:lnTo>
                  <a:pt x="244" y="474"/>
                </a:lnTo>
                <a:lnTo>
                  <a:pt x="244" y="475"/>
                </a:lnTo>
                <a:lnTo>
                  <a:pt x="242" y="478"/>
                </a:lnTo>
                <a:lnTo>
                  <a:pt x="241" y="481"/>
                </a:lnTo>
                <a:lnTo>
                  <a:pt x="241" y="481"/>
                </a:lnTo>
                <a:close/>
                <a:moveTo>
                  <a:pt x="341" y="474"/>
                </a:moveTo>
                <a:lnTo>
                  <a:pt x="341" y="474"/>
                </a:lnTo>
                <a:lnTo>
                  <a:pt x="343" y="475"/>
                </a:lnTo>
                <a:lnTo>
                  <a:pt x="346" y="475"/>
                </a:lnTo>
                <a:lnTo>
                  <a:pt x="351" y="471"/>
                </a:lnTo>
                <a:lnTo>
                  <a:pt x="351" y="471"/>
                </a:lnTo>
                <a:lnTo>
                  <a:pt x="348" y="471"/>
                </a:lnTo>
                <a:lnTo>
                  <a:pt x="346" y="471"/>
                </a:lnTo>
                <a:lnTo>
                  <a:pt x="341" y="474"/>
                </a:lnTo>
                <a:lnTo>
                  <a:pt x="341" y="474"/>
                </a:lnTo>
                <a:close/>
                <a:moveTo>
                  <a:pt x="373" y="478"/>
                </a:moveTo>
                <a:lnTo>
                  <a:pt x="373" y="478"/>
                </a:lnTo>
                <a:lnTo>
                  <a:pt x="372" y="475"/>
                </a:lnTo>
                <a:lnTo>
                  <a:pt x="372" y="472"/>
                </a:lnTo>
                <a:lnTo>
                  <a:pt x="372" y="471"/>
                </a:lnTo>
                <a:lnTo>
                  <a:pt x="372" y="471"/>
                </a:lnTo>
                <a:lnTo>
                  <a:pt x="366" y="471"/>
                </a:lnTo>
                <a:lnTo>
                  <a:pt x="366" y="471"/>
                </a:lnTo>
                <a:lnTo>
                  <a:pt x="369" y="475"/>
                </a:lnTo>
                <a:lnTo>
                  <a:pt x="373" y="478"/>
                </a:lnTo>
                <a:lnTo>
                  <a:pt x="373" y="478"/>
                </a:lnTo>
                <a:close/>
                <a:moveTo>
                  <a:pt x="474" y="483"/>
                </a:moveTo>
                <a:lnTo>
                  <a:pt x="474" y="483"/>
                </a:lnTo>
                <a:lnTo>
                  <a:pt x="479" y="483"/>
                </a:lnTo>
                <a:lnTo>
                  <a:pt x="483" y="483"/>
                </a:lnTo>
                <a:lnTo>
                  <a:pt x="483" y="483"/>
                </a:lnTo>
                <a:lnTo>
                  <a:pt x="483" y="475"/>
                </a:lnTo>
                <a:lnTo>
                  <a:pt x="482" y="471"/>
                </a:lnTo>
                <a:lnTo>
                  <a:pt x="482" y="471"/>
                </a:lnTo>
                <a:lnTo>
                  <a:pt x="477" y="472"/>
                </a:lnTo>
                <a:lnTo>
                  <a:pt x="476" y="475"/>
                </a:lnTo>
                <a:lnTo>
                  <a:pt x="474" y="483"/>
                </a:lnTo>
                <a:lnTo>
                  <a:pt x="474" y="483"/>
                </a:lnTo>
                <a:close/>
                <a:moveTo>
                  <a:pt x="639" y="488"/>
                </a:moveTo>
                <a:lnTo>
                  <a:pt x="639" y="488"/>
                </a:lnTo>
                <a:lnTo>
                  <a:pt x="643" y="486"/>
                </a:lnTo>
                <a:lnTo>
                  <a:pt x="649" y="486"/>
                </a:lnTo>
                <a:lnTo>
                  <a:pt x="649" y="486"/>
                </a:lnTo>
                <a:lnTo>
                  <a:pt x="649" y="478"/>
                </a:lnTo>
                <a:lnTo>
                  <a:pt x="649" y="474"/>
                </a:lnTo>
                <a:lnTo>
                  <a:pt x="648" y="471"/>
                </a:lnTo>
                <a:lnTo>
                  <a:pt x="648" y="471"/>
                </a:lnTo>
                <a:lnTo>
                  <a:pt x="643" y="480"/>
                </a:lnTo>
                <a:lnTo>
                  <a:pt x="639" y="488"/>
                </a:lnTo>
                <a:lnTo>
                  <a:pt x="639" y="488"/>
                </a:lnTo>
                <a:close/>
                <a:moveTo>
                  <a:pt x="229" y="477"/>
                </a:moveTo>
                <a:lnTo>
                  <a:pt x="229" y="477"/>
                </a:lnTo>
                <a:lnTo>
                  <a:pt x="229" y="475"/>
                </a:lnTo>
                <a:lnTo>
                  <a:pt x="229" y="472"/>
                </a:lnTo>
                <a:lnTo>
                  <a:pt x="229" y="472"/>
                </a:lnTo>
                <a:lnTo>
                  <a:pt x="223" y="471"/>
                </a:lnTo>
                <a:lnTo>
                  <a:pt x="223" y="471"/>
                </a:lnTo>
                <a:lnTo>
                  <a:pt x="224" y="475"/>
                </a:lnTo>
                <a:lnTo>
                  <a:pt x="226" y="477"/>
                </a:lnTo>
                <a:lnTo>
                  <a:pt x="229" y="477"/>
                </a:lnTo>
                <a:lnTo>
                  <a:pt x="229" y="477"/>
                </a:lnTo>
                <a:close/>
                <a:moveTo>
                  <a:pt x="378" y="477"/>
                </a:moveTo>
                <a:lnTo>
                  <a:pt x="378" y="477"/>
                </a:lnTo>
                <a:lnTo>
                  <a:pt x="378" y="474"/>
                </a:lnTo>
                <a:lnTo>
                  <a:pt x="375" y="471"/>
                </a:lnTo>
                <a:lnTo>
                  <a:pt x="375" y="471"/>
                </a:lnTo>
                <a:lnTo>
                  <a:pt x="377" y="474"/>
                </a:lnTo>
                <a:lnTo>
                  <a:pt x="377" y="475"/>
                </a:lnTo>
                <a:lnTo>
                  <a:pt x="378" y="477"/>
                </a:lnTo>
                <a:lnTo>
                  <a:pt x="378" y="477"/>
                </a:lnTo>
                <a:close/>
                <a:moveTo>
                  <a:pt x="438" y="474"/>
                </a:moveTo>
                <a:lnTo>
                  <a:pt x="438" y="474"/>
                </a:lnTo>
                <a:lnTo>
                  <a:pt x="439" y="471"/>
                </a:lnTo>
                <a:lnTo>
                  <a:pt x="439" y="471"/>
                </a:lnTo>
                <a:lnTo>
                  <a:pt x="436" y="471"/>
                </a:lnTo>
                <a:lnTo>
                  <a:pt x="436" y="471"/>
                </a:lnTo>
                <a:lnTo>
                  <a:pt x="436" y="474"/>
                </a:lnTo>
                <a:lnTo>
                  <a:pt x="438" y="474"/>
                </a:lnTo>
                <a:lnTo>
                  <a:pt x="438" y="474"/>
                </a:lnTo>
                <a:close/>
                <a:moveTo>
                  <a:pt x="759" y="488"/>
                </a:moveTo>
                <a:lnTo>
                  <a:pt x="759" y="488"/>
                </a:lnTo>
                <a:lnTo>
                  <a:pt x="764" y="484"/>
                </a:lnTo>
                <a:lnTo>
                  <a:pt x="765" y="480"/>
                </a:lnTo>
                <a:lnTo>
                  <a:pt x="764" y="475"/>
                </a:lnTo>
                <a:lnTo>
                  <a:pt x="761" y="471"/>
                </a:lnTo>
                <a:lnTo>
                  <a:pt x="761" y="471"/>
                </a:lnTo>
                <a:lnTo>
                  <a:pt x="761" y="480"/>
                </a:lnTo>
                <a:lnTo>
                  <a:pt x="759" y="488"/>
                </a:lnTo>
                <a:lnTo>
                  <a:pt x="759" y="488"/>
                </a:lnTo>
                <a:close/>
                <a:moveTo>
                  <a:pt x="155" y="481"/>
                </a:moveTo>
                <a:lnTo>
                  <a:pt x="155" y="481"/>
                </a:lnTo>
                <a:lnTo>
                  <a:pt x="157" y="480"/>
                </a:lnTo>
                <a:lnTo>
                  <a:pt x="157" y="480"/>
                </a:lnTo>
                <a:lnTo>
                  <a:pt x="157" y="480"/>
                </a:lnTo>
                <a:lnTo>
                  <a:pt x="159" y="475"/>
                </a:lnTo>
                <a:lnTo>
                  <a:pt x="159" y="472"/>
                </a:lnTo>
                <a:lnTo>
                  <a:pt x="159" y="472"/>
                </a:lnTo>
                <a:lnTo>
                  <a:pt x="155" y="472"/>
                </a:lnTo>
                <a:lnTo>
                  <a:pt x="154" y="475"/>
                </a:lnTo>
                <a:lnTo>
                  <a:pt x="154" y="478"/>
                </a:lnTo>
                <a:lnTo>
                  <a:pt x="155" y="481"/>
                </a:lnTo>
                <a:lnTo>
                  <a:pt x="155" y="481"/>
                </a:lnTo>
                <a:close/>
                <a:moveTo>
                  <a:pt x="166" y="477"/>
                </a:moveTo>
                <a:lnTo>
                  <a:pt x="166" y="477"/>
                </a:lnTo>
                <a:lnTo>
                  <a:pt x="166" y="475"/>
                </a:lnTo>
                <a:lnTo>
                  <a:pt x="166" y="472"/>
                </a:lnTo>
                <a:lnTo>
                  <a:pt x="166" y="472"/>
                </a:lnTo>
                <a:lnTo>
                  <a:pt x="163" y="472"/>
                </a:lnTo>
                <a:lnTo>
                  <a:pt x="163" y="472"/>
                </a:lnTo>
                <a:lnTo>
                  <a:pt x="163" y="475"/>
                </a:lnTo>
                <a:lnTo>
                  <a:pt x="165" y="477"/>
                </a:lnTo>
                <a:lnTo>
                  <a:pt x="166" y="477"/>
                </a:lnTo>
                <a:lnTo>
                  <a:pt x="166" y="477"/>
                </a:lnTo>
                <a:close/>
                <a:moveTo>
                  <a:pt x="305" y="474"/>
                </a:moveTo>
                <a:lnTo>
                  <a:pt x="305" y="474"/>
                </a:lnTo>
                <a:lnTo>
                  <a:pt x="308" y="474"/>
                </a:lnTo>
                <a:lnTo>
                  <a:pt x="309" y="474"/>
                </a:lnTo>
                <a:lnTo>
                  <a:pt x="311" y="474"/>
                </a:lnTo>
                <a:lnTo>
                  <a:pt x="311" y="474"/>
                </a:lnTo>
                <a:lnTo>
                  <a:pt x="309" y="474"/>
                </a:lnTo>
                <a:lnTo>
                  <a:pt x="308" y="472"/>
                </a:lnTo>
                <a:lnTo>
                  <a:pt x="306" y="472"/>
                </a:lnTo>
                <a:lnTo>
                  <a:pt x="305" y="474"/>
                </a:lnTo>
                <a:lnTo>
                  <a:pt x="305" y="474"/>
                </a:lnTo>
                <a:close/>
                <a:moveTo>
                  <a:pt x="553" y="472"/>
                </a:moveTo>
                <a:lnTo>
                  <a:pt x="553" y="472"/>
                </a:lnTo>
                <a:lnTo>
                  <a:pt x="550" y="474"/>
                </a:lnTo>
                <a:lnTo>
                  <a:pt x="550" y="478"/>
                </a:lnTo>
                <a:lnTo>
                  <a:pt x="550" y="478"/>
                </a:lnTo>
                <a:lnTo>
                  <a:pt x="552" y="480"/>
                </a:lnTo>
                <a:lnTo>
                  <a:pt x="555" y="480"/>
                </a:lnTo>
                <a:lnTo>
                  <a:pt x="555" y="480"/>
                </a:lnTo>
                <a:lnTo>
                  <a:pt x="555" y="475"/>
                </a:lnTo>
                <a:lnTo>
                  <a:pt x="555" y="472"/>
                </a:lnTo>
                <a:lnTo>
                  <a:pt x="553" y="472"/>
                </a:lnTo>
                <a:lnTo>
                  <a:pt x="553" y="472"/>
                </a:lnTo>
                <a:close/>
                <a:moveTo>
                  <a:pt x="744" y="498"/>
                </a:moveTo>
                <a:lnTo>
                  <a:pt x="744" y="498"/>
                </a:lnTo>
                <a:lnTo>
                  <a:pt x="746" y="495"/>
                </a:lnTo>
                <a:lnTo>
                  <a:pt x="747" y="492"/>
                </a:lnTo>
                <a:lnTo>
                  <a:pt x="746" y="484"/>
                </a:lnTo>
                <a:lnTo>
                  <a:pt x="746" y="484"/>
                </a:lnTo>
                <a:lnTo>
                  <a:pt x="744" y="472"/>
                </a:lnTo>
                <a:lnTo>
                  <a:pt x="744" y="472"/>
                </a:lnTo>
                <a:lnTo>
                  <a:pt x="742" y="472"/>
                </a:lnTo>
                <a:lnTo>
                  <a:pt x="742" y="472"/>
                </a:lnTo>
                <a:lnTo>
                  <a:pt x="741" y="478"/>
                </a:lnTo>
                <a:lnTo>
                  <a:pt x="741" y="486"/>
                </a:lnTo>
                <a:lnTo>
                  <a:pt x="742" y="492"/>
                </a:lnTo>
                <a:lnTo>
                  <a:pt x="744" y="498"/>
                </a:lnTo>
                <a:lnTo>
                  <a:pt x="744" y="498"/>
                </a:lnTo>
                <a:close/>
                <a:moveTo>
                  <a:pt x="84" y="472"/>
                </a:moveTo>
                <a:lnTo>
                  <a:pt x="84" y="472"/>
                </a:lnTo>
                <a:lnTo>
                  <a:pt x="82" y="483"/>
                </a:lnTo>
                <a:lnTo>
                  <a:pt x="81" y="491"/>
                </a:lnTo>
                <a:lnTo>
                  <a:pt x="78" y="500"/>
                </a:lnTo>
                <a:lnTo>
                  <a:pt x="75" y="507"/>
                </a:lnTo>
                <a:lnTo>
                  <a:pt x="75" y="507"/>
                </a:lnTo>
                <a:lnTo>
                  <a:pt x="75" y="512"/>
                </a:lnTo>
                <a:lnTo>
                  <a:pt x="78" y="517"/>
                </a:lnTo>
                <a:lnTo>
                  <a:pt x="81" y="521"/>
                </a:lnTo>
                <a:lnTo>
                  <a:pt x="84" y="524"/>
                </a:lnTo>
                <a:lnTo>
                  <a:pt x="91" y="530"/>
                </a:lnTo>
                <a:lnTo>
                  <a:pt x="99" y="535"/>
                </a:lnTo>
                <a:lnTo>
                  <a:pt x="99" y="535"/>
                </a:lnTo>
                <a:lnTo>
                  <a:pt x="98" y="529"/>
                </a:lnTo>
                <a:lnTo>
                  <a:pt x="96" y="524"/>
                </a:lnTo>
                <a:lnTo>
                  <a:pt x="93" y="520"/>
                </a:lnTo>
                <a:lnTo>
                  <a:pt x="90" y="513"/>
                </a:lnTo>
                <a:lnTo>
                  <a:pt x="90" y="513"/>
                </a:lnTo>
                <a:lnTo>
                  <a:pt x="91" y="509"/>
                </a:lnTo>
                <a:lnTo>
                  <a:pt x="91" y="503"/>
                </a:lnTo>
                <a:lnTo>
                  <a:pt x="88" y="492"/>
                </a:lnTo>
                <a:lnTo>
                  <a:pt x="88" y="492"/>
                </a:lnTo>
                <a:lnTo>
                  <a:pt x="90" y="492"/>
                </a:lnTo>
                <a:lnTo>
                  <a:pt x="91" y="492"/>
                </a:lnTo>
                <a:lnTo>
                  <a:pt x="91" y="492"/>
                </a:lnTo>
                <a:lnTo>
                  <a:pt x="91" y="492"/>
                </a:lnTo>
                <a:lnTo>
                  <a:pt x="90" y="489"/>
                </a:lnTo>
                <a:lnTo>
                  <a:pt x="88" y="486"/>
                </a:lnTo>
                <a:lnTo>
                  <a:pt x="88" y="486"/>
                </a:lnTo>
                <a:lnTo>
                  <a:pt x="88" y="486"/>
                </a:lnTo>
                <a:lnTo>
                  <a:pt x="88" y="488"/>
                </a:lnTo>
                <a:lnTo>
                  <a:pt x="88" y="489"/>
                </a:lnTo>
                <a:lnTo>
                  <a:pt x="87" y="491"/>
                </a:lnTo>
                <a:lnTo>
                  <a:pt x="87" y="491"/>
                </a:lnTo>
                <a:lnTo>
                  <a:pt x="87" y="480"/>
                </a:lnTo>
                <a:lnTo>
                  <a:pt x="85" y="475"/>
                </a:lnTo>
                <a:lnTo>
                  <a:pt x="85" y="474"/>
                </a:lnTo>
                <a:lnTo>
                  <a:pt x="84" y="472"/>
                </a:lnTo>
                <a:lnTo>
                  <a:pt x="84" y="472"/>
                </a:lnTo>
                <a:close/>
                <a:moveTo>
                  <a:pt x="390" y="480"/>
                </a:moveTo>
                <a:lnTo>
                  <a:pt x="390" y="480"/>
                </a:lnTo>
                <a:lnTo>
                  <a:pt x="396" y="480"/>
                </a:lnTo>
                <a:lnTo>
                  <a:pt x="401" y="478"/>
                </a:lnTo>
                <a:lnTo>
                  <a:pt x="401" y="478"/>
                </a:lnTo>
                <a:lnTo>
                  <a:pt x="398" y="474"/>
                </a:lnTo>
                <a:lnTo>
                  <a:pt x="395" y="474"/>
                </a:lnTo>
                <a:lnTo>
                  <a:pt x="392" y="475"/>
                </a:lnTo>
                <a:lnTo>
                  <a:pt x="390" y="480"/>
                </a:lnTo>
                <a:lnTo>
                  <a:pt x="390" y="480"/>
                </a:lnTo>
                <a:close/>
                <a:moveTo>
                  <a:pt x="505" y="477"/>
                </a:moveTo>
                <a:lnTo>
                  <a:pt x="505" y="477"/>
                </a:lnTo>
                <a:lnTo>
                  <a:pt x="509" y="480"/>
                </a:lnTo>
                <a:lnTo>
                  <a:pt x="509" y="480"/>
                </a:lnTo>
                <a:lnTo>
                  <a:pt x="511" y="477"/>
                </a:lnTo>
                <a:lnTo>
                  <a:pt x="512" y="474"/>
                </a:lnTo>
                <a:lnTo>
                  <a:pt x="512" y="474"/>
                </a:lnTo>
                <a:lnTo>
                  <a:pt x="511" y="472"/>
                </a:lnTo>
                <a:lnTo>
                  <a:pt x="508" y="472"/>
                </a:lnTo>
                <a:lnTo>
                  <a:pt x="506" y="474"/>
                </a:lnTo>
                <a:lnTo>
                  <a:pt x="505" y="477"/>
                </a:lnTo>
                <a:lnTo>
                  <a:pt x="505" y="477"/>
                </a:lnTo>
                <a:close/>
                <a:moveTo>
                  <a:pt x="581" y="488"/>
                </a:moveTo>
                <a:lnTo>
                  <a:pt x="581" y="488"/>
                </a:lnTo>
                <a:lnTo>
                  <a:pt x="584" y="489"/>
                </a:lnTo>
                <a:lnTo>
                  <a:pt x="584" y="489"/>
                </a:lnTo>
                <a:lnTo>
                  <a:pt x="587" y="481"/>
                </a:lnTo>
                <a:lnTo>
                  <a:pt x="587" y="474"/>
                </a:lnTo>
                <a:lnTo>
                  <a:pt x="587" y="474"/>
                </a:lnTo>
                <a:lnTo>
                  <a:pt x="585" y="472"/>
                </a:lnTo>
                <a:lnTo>
                  <a:pt x="582" y="474"/>
                </a:lnTo>
                <a:lnTo>
                  <a:pt x="581" y="478"/>
                </a:lnTo>
                <a:lnTo>
                  <a:pt x="581" y="488"/>
                </a:lnTo>
                <a:lnTo>
                  <a:pt x="581" y="488"/>
                </a:lnTo>
                <a:close/>
                <a:moveTo>
                  <a:pt x="288" y="483"/>
                </a:moveTo>
                <a:lnTo>
                  <a:pt x="288" y="483"/>
                </a:lnTo>
                <a:lnTo>
                  <a:pt x="290" y="478"/>
                </a:lnTo>
                <a:lnTo>
                  <a:pt x="288" y="474"/>
                </a:lnTo>
                <a:lnTo>
                  <a:pt x="288" y="474"/>
                </a:lnTo>
                <a:lnTo>
                  <a:pt x="287" y="474"/>
                </a:lnTo>
                <a:lnTo>
                  <a:pt x="285" y="474"/>
                </a:lnTo>
                <a:lnTo>
                  <a:pt x="285" y="474"/>
                </a:lnTo>
                <a:lnTo>
                  <a:pt x="285" y="478"/>
                </a:lnTo>
                <a:lnTo>
                  <a:pt x="287" y="481"/>
                </a:lnTo>
                <a:lnTo>
                  <a:pt x="288" y="483"/>
                </a:lnTo>
                <a:lnTo>
                  <a:pt x="288" y="483"/>
                </a:lnTo>
                <a:close/>
                <a:moveTo>
                  <a:pt x="351" y="478"/>
                </a:moveTo>
                <a:lnTo>
                  <a:pt x="351" y="478"/>
                </a:lnTo>
                <a:lnTo>
                  <a:pt x="355" y="478"/>
                </a:lnTo>
                <a:lnTo>
                  <a:pt x="358" y="478"/>
                </a:lnTo>
                <a:lnTo>
                  <a:pt x="358" y="478"/>
                </a:lnTo>
                <a:lnTo>
                  <a:pt x="358" y="475"/>
                </a:lnTo>
                <a:lnTo>
                  <a:pt x="358" y="474"/>
                </a:lnTo>
                <a:lnTo>
                  <a:pt x="358" y="474"/>
                </a:lnTo>
                <a:lnTo>
                  <a:pt x="355" y="474"/>
                </a:lnTo>
                <a:lnTo>
                  <a:pt x="354" y="475"/>
                </a:lnTo>
                <a:lnTo>
                  <a:pt x="351" y="478"/>
                </a:lnTo>
                <a:lnTo>
                  <a:pt x="351" y="478"/>
                </a:lnTo>
                <a:close/>
                <a:moveTo>
                  <a:pt x="489" y="483"/>
                </a:moveTo>
                <a:lnTo>
                  <a:pt x="489" y="483"/>
                </a:lnTo>
                <a:lnTo>
                  <a:pt x="492" y="481"/>
                </a:lnTo>
                <a:lnTo>
                  <a:pt x="492" y="480"/>
                </a:lnTo>
                <a:lnTo>
                  <a:pt x="492" y="474"/>
                </a:lnTo>
                <a:lnTo>
                  <a:pt x="492" y="474"/>
                </a:lnTo>
                <a:lnTo>
                  <a:pt x="489" y="474"/>
                </a:lnTo>
                <a:lnTo>
                  <a:pt x="489" y="474"/>
                </a:lnTo>
                <a:lnTo>
                  <a:pt x="489" y="483"/>
                </a:lnTo>
                <a:lnTo>
                  <a:pt x="489" y="483"/>
                </a:lnTo>
                <a:close/>
                <a:moveTo>
                  <a:pt x="194" y="475"/>
                </a:moveTo>
                <a:lnTo>
                  <a:pt x="194" y="475"/>
                </a:lnTo>
                <a:lnTo>
                  <a:pt x="194" y="478"/>
                </a:lnTo>
                <a:lnTo>
                  <a:pt x="197" y="480"/>
                </a:lnTo>
                <a:lnTo>
                  <a:pt x="201" y="481"/>
                </a:lnTo>
                <a:lnTo>
                  <a:pt x="201" y="481"/>
                </a:lnTo>
                <a:lnTo>
                  <a:pt x="201" y="477"/>
                </a:lnTo>
                <a:lnTo>
                  <a:pt x="201" y="474"/>
                </a:lnTo>
                <a:lnTo>
                  <a:pt x="201" y="474"/>
                </a:lnTo>
                <a:lnTo>
                  <a:pt x="194" y="475"/>
                </a:lnTo>
                <a:lnTo>
                  <a:pt x="194" y="475"/>
                </a:lnTo>
                <a:close/>
                <a:moveTo>
                  <a:pt x="384" y="478"/>
                </a:moveTo>
                <a:lnTo>
                  <a:pt x="384" y="478"/>
                </a:lnTo>
                <a:lnTo>
                  <a:pt x="386" y="477"/>
                </a:lnTo>
                <a:lnTo>
                  <a:pt x="386" y="475"/>
                </a:lnTo>
                <a:lnTo>
                  <a:pt x="384" y="475"/>
                </a:lnTo>
                <a:lnTo>
                  <a:pt x="384" y="475"/>
                </a:lnTo>
                <a:lnTo>
                  <a:pt x="384" y="477"/>
                </a:lnTo>
                <a:lnTo>
                  <a:pt x="384" y="478"/>
                </a:lnTo>
                <a:lnTo>
                  <a:pt x="384" y="478"/>
                </a:lnTo>
                <a:close/>
                <a:moveTo>
                  <a:pt x="439" y="480"/>
                </a:moveTo>
                <a:lnTo>
                  <a:pt x="439" y="480"/>
                </a:lnTo>
                <a:lnTo>
                  <a:pt x="444" y="484"/>
                </a:lnTo>
                <a:lnTo>
                  <a:pt x="444" y="484"/>
                </a:lnTo>
                <a:lnTo>
                  <a:pt x="444" y="480"/>
                </a:lnTo>
                <a:lnTo>
                  <a:pt x="442" y="477"/>
                </a:lnTo>
                <a:lnTo>
                  <a:pt x="441" y="475"/>
                </a:lnTo>
                <a:lnTo>
                  <a:pt x="441" y="475"/>
                </a:lnTo>
                <a:lnTo>
                  <a:pt x="439" y="480"/>
                </a:lnTo>
                <a:lnTo>
                  <a:pt x="439" y="480"/>
                </a:lnTo>
                <a:close/>
                <a:moveTo>
                  <a:pt x="605" y="480"/>
                </a:moveTo>
                <a:lnTo>
                  <a:pt x="605" y="480"/>
                </a:lnTo>
                <a:lnTo>
                  <a:pt x="605" y="477"/>
                </a:lnTo>
                <a:lnTo>
                  <a:pt x="605" y="475"/>
                </a:lnTo>
                <a:lnTo>
                  <a:pt x="604" y="475"/>
                </a:lnTo>
                <a:lnTo>
                  <a:pt x="604" y="475"/>
                </a:lnTo>
                <a:lnTo>
                  <a:pt x="604" y="478"/>
                </a:lnTo>
                <a:lnTo>
                  <a:pt x="605" y="480"/>
                </a:lnTo>
                <a:lnTo>
                  <a:pt x="605" y="480"/>
                </a:lnTo>
                <a:close/>
                <a:moveTo>
                  <a:pt x="300" y="481"/>
                </a:moveTo>
                <a:lnTo>
                  <a:pt x="300" y="481"/>
                </a:lnTo>
                <a:lnTo>
                  <a:pt x="306" y="480"/>
                </a:lnTo>
                <a:lnTo>
                  <a:pt x="308" y="480"/>
                </a:lnTo>
                <a:lnTo>
                  <a:pt x="309" y="478"/>
                </a:lnTo>
                <a:lnTo>
                  <a:pt x="309" y="478"/>
                </a:lnTo>
                <a:lnTo>
                  <a:pt x="300" y="477"/>
                </a:lnTo>
                <a:lnTo>
                  <a:pt x="300" y="477"/>
                </a:lnTo>
                <a:lnTo>
                  <a:pt x="300" y="481"/>
                </a:lnTo>
                <a:lnTo>
                  <a:pt x="300" y="481"/>
                </a:lnTo>
                <a:close/>
                <a:moveTo>
                  <a:pt x="146" y="480"/>
                </a:moveTo>
                <a:lnTo>
                  <a:pt x="146" y="480"/>
                </a:lnTo>
                <a:lnTo>
                  <a:pt x="148" y="481"/>
                </a:lnTo>
                <a:lnTo>
                  <a:pt x="148" y="483"/>
                </a:lnTo>
                <a:lnTo>
                  <a:pt x="149" y="483"/>
                </a:lnTo>
                <a:lnTo>
                  <a:pt x="149" y="483"/>
                </a:lnTo>
                <a:lnTo>
                  <a:pt x="151" y="480"/>
                </a:lnTo>
                <a:lnTo>
                  <a:pt x="151" y="478"/>
                </a:lnTo>
                <a:lnTo>
                  <a:pt x="149" y="478"/>
                </a:lnTo>
                <a:lnTo>
                  <a:pt x="149" y="478"/>
                </a:lnTo>
                <a:lnTo>
                  <a:pt x="148" y="478"/>
                </a:lnTo>
                <a:lnTo>
                  <a:pt x="146" y="480"/>
                </a:lnTo>
                <a:lnTo>
                  <a:pt x="146" y="480"/>
                </a:lnTo>
                <a:close/>
                <a:moveTo>
                  <a:pt x="284" y="488"/>
                </a:moveTo>
                <a:lnTo>
                  <a:pt x="284" y="488"/>
                </a:lnTo>
                <a:lnTo>
                  <a:pt x="284" y="484"/>
                </a:lnTo>
                <a:lnTo>
                  <a:pt x="282" y="481"/>
                </a:lnTo>
                <a:lnTo>
                  <a:pt x="282" y="480"/>
                </a:lnTo>
                <a:lnTo>
                  <a:pt x="280" y="478"/>
                </a:lnTo>
                <a:lnTo>
                  <a:pt x="280" y="478"/>
                </a:lnTo>
                <a:lnTo>
                  <a:pt x="280" y="481"/>
                </a:lnTo>
                <a:lnTo>
                  <a:pt x="280" y="483"/>
                </a:lnTo>
                <a:lnTo>
                  <a:pt x="282" y="486"/>
                </a:lnTo>
                <a:lnTo>
                  <a:pt x="284" y="488"/>
                </a:lnTo>
                <a:lnTo>
                  <a:pt x="284" y="488"/>
                </a:lnTo>
                <a:close/>
                <a:moveTo>
                  <a:pt x="428" y="480"/>
                </a:moveTo>
                <a:lnTo>
                  <a:pt x="428" y="480"/>
                </a:lnTo>
                <a:lnTo>
                  <a:pt x="428" y="481"/>
                </a:lnTo>
                <a:lnTo>
                  <a:pt x="430" y="484"/>
                </a:lnTo>
                <a:lnTo>
                  <a:pt x="430" y="484"/>
                </a:lnTo>
                <a:lnTo>
                  <a:pt x="431" y="483"/>
                </a:lnTo>
                <a:lnTo>
                  <a:pt x="431" y="480"/>
                </a:lnTo>
                <a:lnTo>
                  <a:pt x="431" y="478"/>
                </a:lnTo>
                <a:lnTo>
                  <a:pt x="428" y="480"/>
                </a:lnTo>
                <a:lnTo>
                  <a:pt x="428" y="480"/>
                </a:lnTo>
                <a:close/>
                <a:moveTo>
                  <a:pt x="117" y="486"/>
                </a:moveTo>
                <a:lnTo>
                  <a:pt x="117" y="486"/>
                </a:lnTo>
                <a:lnTo>
                  <a:pt x="117" y="484"/>
                </a:lnTo>
                <a:lnTo>
                  <a:pt x="119" y="481"/>
                </a:lnTo>
                <a:lnTo>
                  <a:pt x="119" y="481"/>
                </a:lnTo>
                <a:lnTo>
                  <a:pt x="117" y="480"/>
                </a:lnTo>
                <a:lnTo>
                  <a:pt x="116" y="478"/>
                </a:lnTo>
                <a:lnTo>
                  <a:pt x="116" y="478"/>
                </a:lnTo>
                <a:lnTo>
                  <a:pt x="116" y="483"/>
                </a:lnTo>
                <a:lnTo>
                  <a:pt x="116" y="486"/>
                </a:lnTo>
                <a:lnTo>
                  <a:pt x="117" y="486"/>
                </a:lnTo>
                <a:lnTo>
                  <a:pt x="117" y="486"/>
                </a:lnTo>
                <a:close/>
                <a:moveTo>
                  <a:pt x="181" y="486"/>
                </a:moveTo>
                <a:lnTo>
                  <a:pt x="181" y="486"/>
                </a:lnTo>
                <a:lnTo>
                  <a:pt x="184" y="480"/>
                </a:lnTo>
                <a:lnTo>
                  <a:pt x="184" y="480"/>
                </a:lnTo>
                <a:lnTo>
                  <a:pt x="186" y="481"/>
                </a:lnTo>
                <a:lnTo>
                  <a:pt x="187" y="483"/>
                </a:lnTo>
                <a:lnTo>
                  <a:pt x="187" y="483"/>
                </a:lnTo>
                <a:lnTo>
                  <a:pt x="187" y="483"/>
                </a:lnTo>
                <a:lnTo>
                  <a:pt x="183" y="489"/>
                </a:lnTo>
                <a:lnTo>
                  <a:pt x="181" y="492"/>
                </a:lnTo>
                <a:lnTo>
                  <a:pt x="183" y="494"/>
                </a:lnTo>
                <a:lnTo>
                  <a:pt x="184" y="495"/>
                </a:lnTo>
                <a:lnTo>
                  <a:pt x="184" y="495"/>
                </a:lnTo>
                <a:lnTo>
                  <a:pt x="187" y="492"/>
                </a:lnTo>
                <a:lnTo>
                  <a:pt x="191" y="488"/>
                </a:lnTo>
                <a:lnTo>
                  <a:pt x="191" y="488"/>
                </a:lnTo>
                <a:lnTo>
                  <a:pt x="189" y="484"/>
                </a:lnTo>
                <a:lnTo>
                  <a:pt x="187" y="480"/>
                </a:lnTo>
                <a:lnTo>
                  <a:pt x="187" y="480"/>
                </a:lnTo>
                <a:lnTo>
                  <a:pt x="184" y="478"/>
                </a:lnTo>
                <a:lnTo>
                  <a:pt x="180" y="478"/>
                </a:lnTo>
                <a:lnTo>
                  <a:pt x="180" y="478"/>
                </a:lnTo>
                <a:lnTo>
                  <a:pt x="180" y="483"/>
                </a:lnTo>
                <a:lnTo>
                  <a:pt x="181" y="486"/>
                </a:lnTo>
                <a:lnTo>
                  <a:pt x="181" y="486"/>
                </a:lnTo>
                <a:close/>
                <a:moveTo>
                  <a:pt x="218" y="489"/>
                </a:moveTo>
                <a:lnTo>
                  <a:pt x="218" y="489"/>
                </a:lnTo>
                <a:lnTo>
                  <a:pt x="221" y="489"/>
                </a:lnTo>
                <a:lnTo>
                  <a:pt x="224" y="491"/>
                </a:lnTo>
                <a:lnTo>
                  <a:pt x="224" y="491"/>
                </a:lnTo>
                <a:lnTo>
                  <a:pt x="221" y="483"/>
                </a:lnTo>
                <a:lnTo>
                  <a:pt x="219" y="481"/>
                </a:lnTo>
                <a:lnTo>
                  <a:pt x="216" y="480"/>
                </a:lnTo>
                <a:lnTo>
                  <a:pt x="216" y="480"/>
                </a:lnTo>
                <a:lnTo>
                  <a:pt x="218" y="489"/>
                </a:lnTo>
                <a:lnTo>
                  <a:pt x="218" y="489"/>
                </a:lnTo>
                <a:close/>
                <a:moveTo>
                  <a:pt x="502" y="491"/>
                </a:moveTo>
                <a:lnTo>
                  <a:pt x="502" y="491"/>
                </a:lnTo>
                <a:lnTo>
                  <a:pt x="502" y="484"/>
                </a:lnTo>
                <a:lnTo>
                  <a:pt x="500" y="481"/>
                </a:lnTo>
                <a:lnTo>
                  <a:pt x="499" y="480"/>
                </a:lnTo>
                <a:lnTo>
                  <a:pt x="499" y="480"/>
                </a:lnTo>
                <a:lnTo>
                  <a:pt x="499" y="486"/>
                </a:lnTo>
                <a:lnTo>
                  <a:pt x="500" y="489"/>
                </a:lnTo>
                <a:lnTo>
                  <a:pt x="502" y="491"/>
                </a:lnTo>
                <a:lnTo>
                  <a:pt x="502" y="491"/>
                </a:lnTo>
                <a:close/>
                <a:moveTo>
                  <a:pt x="177" y="492"/>
                </a:moveTo>
                <a:lnTo>
                  <a:pt x="177" y="492"/>
                </a:lnTo>
                <a:lnTo>
                  <a:pt x="175" y="484"/>
                </a:lnTo>
                <a:lnTo>
                  <a:pt x="175" y="481"/>
                </a:lnTo>
                <a:lnTo>
                  <a:pt x="174" y="481"/>
                </a:lnTo>
                <a:lnTo>
                  <a:pt x="174" y="481"/>
                </a:lnTo>
                <a:lnTo>
                  <a:pt x="175" y="488"/>
                </a:lnTo>
                <a:lnTo>
                  <a:pt x="175" y="489"/>
                </a:lnTo>
                <a:lnTo>
                  <a:pt x="177" y="492"/>
                </a:lnTo>
                <a:lnTo>
                  <a:pt x="177" y="492"/>
                </a:lnTo>
                <a:close/>
                <a:moveTo>
                  <a:pt x="573" y="484"/>
                </a:moveTo>
                <a:lnTo>
                  <a:pt x="573" y="484"/>
                </a:lnTo>
                <a:lnTo>
                  <a:pt x="575" y="486"/>
                </a:lnTo>
                <a:lnTo>
                  <a:pt x="576" y="486"/>
                </a:lnTo>
                <a:lnTo>
                  <a:pt x="576" y="486"/>
                </a:lnTo>
                <a:lnTo>
                  <a:pt x="576" y="483"/>
                </a:lnTo>
                <a:lnTo>
                  <a:pt x="578" y="481"/>
                </a:lnTo>
                <a:lnTo>
                  <a:pt x="578" y="481"/>
                </a:lnTo>
                <a:lnTo>
                  <a:pt x="575" y="483"/>
                </a:lnTo>
                <a:lnTo>
                  <a:pt x="573" y="484"/>
                </a:lnTo>
                <a:lnTo>
                  <a:pt x="573" y="484"/>
                </a:lnTo>
                <a:close/>
                <a:moveTo>
                  <a:pt x="163" y="483"/>
                </a:moveTo>
                <a:lnTo>
                  <a:pt x="163" y="483"/>
                </a:lnTo>
                <a:lnTo>
                  <a:pt x="163" y="489"/>
                </a:lnTo>
                <a:lnTo>
                  <a:pt x="165" y="495"/>
                </a:lnTo>
                <a:lnTo>
                  <a:pt x="165" y="495"/>
                </a:lnTo>
                <a:lnTo>
                  <a:pt x="168" y="495"/>
                </a:lnTo>
                <a:lnTo>
                  <a:pt x="172" y="495"/>
                </a:lnTo>
                <a:lnTo>
                  <a:pt x="172" y="495"/>
                </a:lnTo>
                <a:lnTo>
                  <a:pt x="171" y="491"/>
                </a:lnTo>
                <a:lnTo>
                  <a:pt x="169" y="486"/>
                </a:lnTo>
                <a:lnTo>
                  <a:pt x="168" y="483"/>
                </a:lnTo>
                <a:lnTo>
                  <a:pt x="166" y="481"/>
                </a:lnTo>
                <a:lnTo>
                  <a:pt x="163" y="483"/>
                </a:lnTo>
                <a:lnTo>
                  <a:pt x="163" y="483"/>
                </a:lnTo>
                <a:close/>
                <a:moveTo>
                  <a:pt x="264" y="489"/>
                </a:moveTo>
                <a:lnTo>
                  <a:pt x="264" y="489"/>
                </a:lnTo>
                <a:lnTo>
                  <a:pt x="267" y="488"/>
                </a:lnTo>
                <a:lnTo>
                  <a:pt x="271" y="489"/>
                </a:lnTo>
                <a:lnTo>
                  <a:pt x="271" y="489"/>
                </a:lnTo>
                <a:lnTo>
                  <a:pt x="267" y="484"/>
                </a:lnTo>
                <a:lnTo>
                  <a:pt x="262" y="481"/>
                </a:lnTo>
                <a:lnTo>
                  <a:pt x="262" y="481"/>
                </a:lnTo>
                <a:lnTo>
                  <a:pt x="262" y="484"/>
                </a:lnTo>
                <a:lnTo>
                  <a:pt x="264" y="489"/>
                </a:lnTo>
                <a:lnTo>
                  <a:pt x="264" y="489"/>
                </a:lnTo>
                <a:close/>
                <a:moveTo>
                  <a:pt x="518" y="484"/>
                </a:moveTo>
                <a:lnTo>
                  <a:pt x="518" y="484"/>
                </a:lnTo>
                <a:lnTo>
                  <a:pt x="518" y="483"/>
                </a:lnTo>
                <a:lnTo>
                  <a:pt x="515" y="481"/>
                </a:lnTo>
                <a:lnTo>
                  <a:pt x="515" y="481"/>
                </a:lnTo>
                <a:lnTo>
                  <a:pt x="515" y="483"/>
                </a:lnTo>
                <a:lnTo>
                  <a:pt x="517" y="483"/>
                </a:lnTo>
                <a:lnTo>
                  <a:pt x="518" y="484"/>
                </a:lnTo>
                <a:lnTo>
                  <a:pt x="518" y="484"/>
                </a:lnTo>
                <a:close/>
                <a:moveTo>
                  <a:pt x="599" y="491"/>
                </a:moveTo>
                <a:lnTo>
                  <a:pt x="599" y="491"/>
                </a:lnTo>
                <a:lnTo>
                  <a:pt x="602" y="488"/>
                </a:lnTo>
                <a:lnTo>
                  <a:pt x="604" y="484"/>
                </a:lnTo>
                <a:lnTo>
                  <a:pt x="604" y="484"/>
                </a:lnTo>
                <a:lnTo>
                  <a:pt x="601" y="483"/>
                </a:lnTo>
                <a:lnTo>
                  <a:pt x="599" y="481"/>
                </a:lnTo>
                <a:lnTo>
                  <a:pt x="599" y="481"/>
                </a:lnTo>
                <a:lnTo>
                  <a:pt x="598" y="483"/>
                </a:lnTo>
                <a:lnTo>
                  <a:pt x="598" y="486"/>
                </a:lnTo>
                <a:lnTo>
                  <a:pt x="599" y="491"/>
                </a:lnTo>
                <a:lnTo>
                  <a:pt x="599" y="491"/>
                </a:lnTo>
                <a:close/>
                <a:moveTo>
                  <a:pt x="680" y="488"/>
                </a:moveTo>
                <a:lnTo>
                  <a:pt x="680" y="488"/>
                </a:lnTo>
                <a:lnTo>
                  <a:pt x="680" y="484"/>
                </a:lnTo>
                <a:lnTo>
                  <a:pt x="678" y="481"/>
                </a:lnTo>
                <a:lnTo>
                  <a:pt x="678" y="481"/>
                </a:lnTo>
                <a:lnTo>
                  <a:pt x="678" y="484"/>
                </a:lnTo>
                <a:lnTo>
                  <a:pt x="680" y="488"/>
                </a:lnTo>
                <a:lnTo>
                  <a:pt x="680" y="488"/>
                </a:lnTo>
                <a:close/>
                <a:moveTo>
                  <a:pt x="409" y="489"/>
                </a:moveTo>
                <a:lnTo>
                  <a:pt x="409" y="489"/>
                </a:lnTo>
                <a:lnTo>
                  <a:pt x="407" y="488"/>
                </a:lnTo>
                <a:lnTo>
                  <a:pt x="406" y="486"/>
                </a:lnTo>
                <a:lnTo>
                  <a:pt x="404" y="484"/>
                </a:lnTo>
                <a:lnTo>
                  <a:pt x="404" y="483"/>
                </a:lnTo>
                <a:lnTo>
                  <a:pt x="404" y="483"/>
                </a:lnTo>
                <a:lnTo>
                  <a:pt x="401" y="484"/>
                </a:lnTo>
                <a:lnTo>
                  <a:pt x="396" y="484"/>
                </a:lnTo>
                <a:lnTo>
                  <a:pt x="390" y="484"/>
                </a:lnTo>
                <a:lnTo>
                  <a:pt x="390" y="484"/>
                </a:lnTo>
                <a:lnTo>
                  <a:pt x="398" y="488"/>
                </a:lnTo>
                <a:lnTo>
                  <a:pt x="409" y="489"/>
                </a:lnTo>
                <a:lnTo>
                  <a:pt x="409" y="489"/>
                </a:lnTo>
                <a:close/>
                <a:moveTo>
                  <a:pt x="99" y="483"/>
                </a:moveTo>
                <a:lnTo>
                  <a:pt x="99" y="483"/>
                </a:lnTo>
                <a:lnTo>
                  <a:pt x="99" y="488"/>
                </a:lnTo>
                <a:lnTo>
                  <a:pt x="98" y="491"/>
                </a:lnTo>
                <a:lnTo>
                  <a:pt x="96" y="492"/>
                </a:lnTo>
                <a:lnTo>
                  <a:pt x="93" y="494"/>
                </a:lnTo>
                <a:lnTo>
                  <a:pt x="93" y="494"/>
                </a:lnTo>
                <a:lnTo>
                  <a:pt x="94" y="495"/>
                </a:lnTo>
                <a:lnTo>
                  <a:pt x="96" y="495"/>
                </a:lnTo>
                <a:lnTo>
                  <a:pt x="96" y="494"/>
                </a:lnTo>
                <a:lnTo>
                  <a:pt x="96" y="494"/>
                </a:lnTo>
                <a:lnTo>
                  <a:pt x="98" y="498"/>
                </a:lnTo>
                <a:lnTo>
                  <a:pt x="99" y="503"/>
                </a:lnTo>
                <a:lnTo>
                  <a:pt x="99" y="503"/>
                </a:lnTo>
                <a:lnTo>
                  <a:pt x="107" y="501"/>
                </a:lnTo>
                <a:lnTo>
                  <a:pt x="110" y="500"/>
                </a:lnTo>
                <a:lnTo>
                  <a:pt x="111" y="497"/>
                </a:lnTo>
                <a:lnTo>
                  <a:pt x="111" y="497"/>
                </a:lnTo>
                <a:lnTo>
                  <a:pt x="110" y="497"/>
                </a:lnTo>
                <a:lnTo>
                  <a:pt x="108" y="497"/>
                </a:lnTo>
                <a:lnTo>
                  <a:pt x="108" y="498"/>
                </a:lnTo>
                <a:lnTo>
                  <a:pt x="107" y="497"/>
                </a:lnTo>
                <a:lnTo>
                  <a:pt x="107" y="497"/>
                </a:lnTo>
                <a:lnTo>
                  <a:pt x="105" y="491"/>
                </a:lnTo>
                <a:lnTo>
                  <a:pt x="105" y="483"/>
                </a:lnTo>
                <a:lnTo>
                  <a:pt x="105" y="483"/>
                </a:lnTo>
                <a:lnTo>
                  <a:pt x="102" y="483"/>
                </a:lnTo>
                <a:lnTo>
                  <a:pt x="99" y="483"/>
                </a:lnTo>
                <a:lnTo>
                  <a:pt x="99" y="483"/>
                </a:lnTo>
                <a:close/>
                <a:moveTo>
                  <a:pt x="529" y="488"/>
                </a:moveTo>
                <a:lnTo>
                  <a:pt x="529" y="488"/>
                </a:lnTo>
                <a:lnTo>
                  <a:pt x="531" y="488"/>
                </a:lnTo>
                <a:lnTo>
                  <a:pt x="532" y="486"/>
                </a:lnTo>
                <a:lnTo>
                  <a:pt x="532" y="484"/>
                </a:lnTo>
                <a:lnTo>
                  <a:pt x="531" y="483"/>
                </a:lnTo>
                <a:lnTo>
                  <a:pt x="531" y="483"/>
                </a:lnTo>
                <a:lnTo>
                  <a:pt x="529" y="488"/>
                </a:lnTo>
                <a:lnTo>
                  <a:pt x="529" y="488"/>
                </a:lnTo>
                <a:close/>
                <a:moveTo>
                  <a:pt x="329" y="484"/>
                </a:moveTo>
                <a:lnTo>
                  <a:pt x="329" y="484"/>
                </a:lnTo>
                <a:lnTo>
                  <a:pt x="328" y="488"/>
                </a:lnTo>
                <a:lnTo>
                  <a:pt x="329" y="489"/>
                </a:lnTo>
                <a:lnTo>
                  <a:pt x="332" y="492"/>
                </a:lnTo>
                <a:lnTo>
                  <a:pt x="332" y="492"/>
                </a:lnTo>
                <a:lnTo>
                  <a:pt x="343" y="489"/>
                </a:lnTo>
                <a:lnTo>
                  <a:pt x="343" y="489"/>
                </a:lnTo>
                <a:lnTo>
                  <a:pt x="341" y="486"/>
                </a:lnTo>
                <a:lnTo>
                  <a:pt x="340" y="483"/>
                </a:lnTo>
                <a:lnTo>
                  <a:pt x="340" y="483"/>
                </a:lnTo>
                <a:lnTo>
                  <a:pt x="334" y="486"/>
                </a:lnTo>
                <a:lnTo>
                  <a:pt x="331" y="486"/>
                </a:lnTo>
                <a:lnTo>
                  <a:pt x="329" y="484"/>
                </a:lnTo>
                <a:lnTo>
                  <a:pt x="329" y="484"/>
                </a:lnTo>
                <a:close/>
                <a:moveTo>
                  <a:pt x="346" y="488"/>
                </a:moveTo>
                <a:lnTo>
                  <a:pt x="346" y="488"/>
                </a:lnTo>
                <a:lnTo>
                  <a:pt x="349" y="488"/>
                </a:lnTo>
                <a:lnTo>
                  <a:pt x="351" y="486"/>
                </a:lnTo>
                <a:lnTo>
                  <a:pt x="351" y="486"/>
                </a:lnTo>
                <a:lnTo>
                  <a:pt x="348" y="484"/>
                </a:lnTo>
                <a:lnTo>
                  <a:pt x="345" y="483"/>
                </a:lnTo>
                <a:lnTo>
                  <a:pt x="345" y="483"/>
                </a:lnTo>
                <a:lnTo>
                  <a:pt x="346" y="486"/>
                </a:lnTo>
                <a:lnTo>
                  <a:pt x="346" y="488"/>
                </a:lnTo>
                <a:lnTo>
                  <a:pt x="346" y="488"/>
                </a:lnTo>
                <a:close/>
                <a:moveTo>
                  <a:pt x="424" y="483"/>
                </a:moveTo>
                <a:lnTo>
                  <a:pt x="424" y="483"/>
                </a:lnTo>
                <a:lnTo>
                  <a:pt x="422" y="484"/>
                </a:lnTo>
                <a:lnTo>
                  <a:pt x="421" y="488"/>
                </a:lnTo>
                <a:lnTo>
                  <a:pt x="421" y="494"/>
                </a:lnTo>
                <a:lnTo>
                  <a:pt x="421" y="494"/>
                </a:lnTo>
                <a:lnTo>
                  <a:pt x="422" y="494"/>
                </a:lnTo>
                <a:lnTo>
                  <a:pt x="424" y="494"/>
                </a:lnTo>
                <a:lnTo>
                  <a:pt x="427" y="491"/>
                </a:lnTo>
                <a:lnTo>
                  <a:pt x="427" y="486"/>
                </a:lnTo>
                <a:lnTo>
                  <a:pt x="425" y="484"/>
                </a:lnTo>
                <a:lnTo>
                  <a:pt x="424" y="483"/>
                </a:lnTo>
                <a:lnTo>
                  <a:pt x="424" y="483"/>
                </a:lnTo>
                <a:close/>
                <a:moveTo>
                  <a:pt x="431" y="489"/>
                </a:moveTo>
                <a:lnTo>
                  <a:pt x="431" y="489"/>
                </a:lnTo>
                <a:lnTo>
                  <a:pt x="433" y="494"/>
                </a:lnTo>
                <a:lnTo>
                  <a:pt x="434" y="497"/>
                </a:lnTo>
                <a:lnTo>
                  <a:pt x="434" y="497"/>
                </a:lnTo>
                <a:lnTo>
                  <a:pt x="438" y="498"/>
                </a:lnTo>
                <a:lnTo>
                  <a:pt x="442" y="500"/>
                </a:lnTo>
                <a:lnTo>
                  <a:pt x="442" y="500"/>
                </a:lnTo>
                <a:lnTo>
                  <a:pt x="439" y="491"/>
                </a:lnTo>
                <a:lnTo>
                  <a:pt x="438" y="486"/>
                </a:lnTo>
                <a:lnTo>
                  <a:pt x="434" y="483"/>
                </a:lnTo>
                <a:lnTo>
                  <a:pt x="434" y="483"/>
                </a:lnTo>
                <a:lnTo>
                  <a:pt x="431" y="489"/>
                </a:lnTo>
                <a:lnTo>
                  <a:pt x="431" y="489"/>
                </a:lnTo>
                <a:close/>
                <a:moveTo>
                  <a:pt x="451" y="492"/>
                </a:moveTo>
                <a:lnTo>
                  <a:pt x="451" y="492"/>
                </a:lnTo>
                <a:lnTo>
                  <a:pt x="451" y="488"/>
                </a:lnTo>
                <a:lnTo>
                  <a:pt x="451" y="484"/>
                </a:lnTo>
                <a:lnTo>
                  <a:pt x="450" y="483"/>
                </a:lnTo>
                <a:lnTo>
                  <a:pt x="450" y="483"/>
                </a:lnTo>
                <a:lnTo>
                  <a:pt x="451" y="492"/>
                </a:lnTo>
                <a:lnTo>
                  <a:pt x="451" y="492"/>
                </a:lnTo>
                <a:close/>
                <a:moveTo>
                  <a:pt x="154" y="486"/>
                </a:moveTo>
                <a:lnTo>
                  <a:pt x="154" y="486"/>
                </a:lnTo>
                <a:lnTo>
                  <a:pt x="154" y="494"/>
                </a:lnTo>
                <a:lnTo>
                  <a:pt x="154" y="494"/>
                </a:lnTo>
                <a:lnTo>
                  <a:pt x="157" y="494"/>
                </a:lnTo>
                <a:lnTo>
                  <a:pt x="160" y="494"/>
                </a:lnTo>
                <a:lnTo>
                  <a:pt x="160" y="494"/>
                </a:lnTo>
                <a:lnTo>
                  <a:pt x="160" y="489"/>
                </a:lnTo>
                <a:lnTo>
                  <a:pt x="160" y="484"/>
                </a:lnTo>
                <a:lnTo>
                  <a:pt x="160" y="484"/>
                </a:lnTo>
                <a:lnTo>
                  <a:pt x="157" y="484"/>
                </a:lnTo>
                <a:lnTo>
                  <a:pt x="154" y="486"/>
                </a:lnTo>
                <a:lnTo>
                  <a:pt x="154" y="486"/>
                </a:lnTo>
                <a:close/>
                <a:moveTo>
                  <a:pt x="555" y="489"/>
                </a:moveTo>
                <a:lnTo>
                  <a:pt x="555" y="489"/>
                </a:lnTo>
                <a:lnTo>
                  <a:pt x="555" y="484"/>
                </a:lnTo>
                <a:lnTo>
                  <a:pt x="555" y="484"/>
                </a:lnTo>
                <a:lnTo>
                  <a:pt x="553" y="484"/>
                </a:lnTo>
                <a:lnTo>
                  <a:pt x="552" y="484"/>
                </a:lnTo>
                <a:lnTo>
                  <a:pt x="552" y="484"/>
                </a:lnTo>
                <a:lnTo>
                  <a:pt x="553" y="488"/>
                </a:lnTo>
                <a:lnTo>
                  <a:pt x="555" y="489"/>
                </a:lnTo>
                <a:lnTo>
                  <a:pt x="555" y="489"/>
                </a:lnTo>
                <a:close/>
                <a:moveTo>
                  <a:pt x="245" y="489"/>
                </a:moveTo>
                <a:lnTo>
                  <a:pt x="245" y="489"/>
                </a:lnTo>
                <a:lnTo>
                  <a:pt x="244" y="488"/>
                </a:lnTo>
                <a:lnTo>
                  <a:pt x="242" y="486"/>
                </a:lnTo>
                <a:lnTo>
                  <a:pt x="241" y="486"/>
                </a:lnTo>
                <a:lnTo>
                  <a:pt x="238" y="484"/>
                </a:lnTo>
                <a:lnTo>
                  <a:pt x="238" y="484"/>
                </a:lnTo>
                <a:lnTo>
                  <a:pt x="239" y="488"/>
                </a:lnTo>
                <a:lnTo>
                  <a:pt x="241" y="488"/>
                </a:lnTo>
                <a:lnTo>
                  <a:pt x="245" y="489"/>
                </a:lnTo>
                <a:lnTo>
                  <a:pt x="245" y="489"/>
                </a:lnTo>
                <a:close/>
                <a:moveTo>
                  <a:pt x="300" y="491"/>
                </a:moveTo>
                <a:lnTo>
                  <a:pt x="300" y="491"/>
                </a:lnTo>
                <a:lnTo>
                  <a:pt x="305" y="491"/>
                </a:lnTo>
                <a:lnTo>
                  <a:pt x="308" y="491"/>
                </a:lnTo>
                <a:lnTo>
                  <a:pt x="314" y="484"/>
                </a:lnTo>
                <a:lnTo>
                  <a:pt x="314" y="484"/>
                </a:lnTo>
                <a:lnTo>
                  <a:pt x="312" y="486"/>
                </a:lnTo>
                <a:lnTo>
                  <a:pt x="312" y="486"/>
                </a:lnTo>
                <a:lnTo>
                  <a:pt x="306" y="488"/>
                </a:lnTo>
                <a:lnTo>
                  <a:pt x="303" y="489"/>
                </a:lnTo>
                <a:lnTo>
                  <a:pt x="300" y="491"/>
                </a:lnTo>
                <a:lnTo>
                  <a:pt x="300" y="491"/>
                </a:lnTo>
                <a:close/>
                <a:moveTo>
                  <a:pt x="491" y="486"/>
                </a:moveTo>
                <a:lnTo>
                  <a:pt x="491" y="486"/>
                </a:lnTo>
                <a:lnTo>
                  <a:pt x="492" y="488"/>
                </a:lnTo>
                <a:lnTo>
                  <a:pt x="492" y="488"/>
                </a:lnTo>
                <a:lnTo>
                  <a:pt x="492" y="489"/>
                </a:lnTo>
                <a:lnTo>
                  <a:pt x="494" y="489"/>
                </a:lnTo>
                <a:lnTo>
                  <a:pt x="494" y="489"/>
                </a:lnTo>
                <a:lnTo>
                  <a:pt x="494" y="488"/>
                </a:lnTo>
                <a:lnTo>
                  <a:pt x="494" y="484"/>
                </a:lnTo>
                <a:lnTo>
                  <a:pt x="494" y="484"/>
                </a:lnTo>
                <a:lnTo>
                  <a:pt x="492" y="486"/>
                </a:lnTo>
                <a:lnTo>
                  <a:pt x="491" y="486"/>
                </a:lnTo>
                <a:lnTo>
                  <a:pt x="491" y="486"/>
                </a:lnTo>
                <a:close/>
                <a:moveTo>
                  <a:pt x="704" y="492"/>
                </a:moveTo>
                <a:lnTo>
                  <a:pt x="704" y="492"/>
                </a:lnTo>
                <a:lnTo>
                  <a:pt x="704" y="489"/>
                </a:lnTo>
                <a:lnTo>
                  <a:pt x="704" y="488"/>
                </a:lnTo>
                <a:lnTo>
                  <a:pt x="703" y="486"/>
                </a:lnTo>
                <a:lnTo>
                  <a:pt x="701" y="486"/>
                </a:lnTo>
                <a:lnTo>
                  <a:pt x="698" y="491"/>
                </a:lnTo>
                <a:lnTo>
                  <a:pt x="697" y="494"/>
                </a:lnTo>
                <a:lnTo>
                  <a:pt x="698" y="497"/>
                </a:lnTo>
                <a:lnTo>
                  <a:pt x="698" y="497"/>
                </a:lnTo>
                <a:lnTo>
                  <a:pt x="703" y="495"/>
                </a:lnTo>
                <a:lnTo>
                  <a:pt x="704" y="494"/>
                </a:lnTo>
                <a:lnTo>
                  <a:pt x="704" y="492"/>
                </a:lnTo>
                <a:lnTo>
                  <a:pt x="704" y="492"/>
                </a:lnTo>
                <a:close/>
                <a:moveTo>
                  <a:pt x="730" y="494"/>
                </a:moveTo>
                <a:lnTo>
                  <a:pt x="730" y="494"/>
                </a:lnTo>
                <a:lnTo>
                  <a:pt x="732" y="489"/>
                </a:lnTo>
                <a:lnTo>
                  <a:pt x="732" y="486"/>
                </a:lnTo>
                <a:lnTo>
                  <a:pt x="730" y="484"/>
                </a:lnTo>
                <a:lnTo>
                  <a:pt x="730" y="484"/>
                </a:lnTo>
                <a:lnTo>
                  <a:pt x="730" y="489"/>
                </a:lnTo>
                <a:lnTo>
                  <a:pt x="730" y="492"/>
                </a:lnTo>
                <a:lnTo>
                  <a:pt x="730" y="494"/>
                </a:lnTo>
                <a:lnTo>
                  <a:pt x="730" y="494"/>
                </a:lnTo>
                <a:close/>
                <a:moveTo>
                  <a:pt x="195" y="494"/>
                </a:moveTo>
                <a:lnTo>
                  <a:pt x="195" y="494"/>
                </a:lnTo>
                <a:lnTo>
                  <a:pt x="198" y="494"/>
                </a:lnTo>
                <a:lnTo>
                  <a:pt x="201" y="494"/>
                </a:lnTo>
                <a:lnTo>
                  <a:pt x="203" y="492"/>
                </a:lnTo>
                <a:lnTo>
                  <a:pt x="203" y="492"/>
                </a:lnTo>
                <a:lnTo>
                  <a:pt x="201" y="492"/>
                </a:lnTo>
                <a:lnTo>
                  <a:pt x="201" y="491"/>
                </a:lnTo>
                <a:lnTo>
                  <a:pt x="201" y="488"/>
                </a:lnTo>
                <a:lnTo>
                  <a:pt x="201" y="488"/>
                </a:lnTo>
                <a:lnTo>
                  <a:pt x="197" y="489"/>
                </a:lnTo>
                <a:lnTo>
                  <a:pt x="197" y="491"/>
                </a:lnTo>
                <a:lnTo>
                  <a:pt x="195" y="494"/>
                </a:lnTo>
                <a:lnTo>
                  <a:pt x="195" y="494"/>
                </a:lnTo>
                <a:close/>
                <a:moveTo>
                  <a:pt x="474" y="492"/>
                </a:moveTo>
                <a:lnTo>
                  <a:pt x="474" y="492"/>
                </a:lnTo>
                <a:lnTo>
                  <a:pt x="479" y="491"/>
                </a:lnTo>
                <a:lnTo>
                  <a:pt x="482" y="488"/>
                </a:lnTo>
                <a:lnTo>
                  <a:pt x="482" y="488"/>
                </a:lnTo>
                <a:lnTo>
                  <a:pt x="477" y="489"/>
                </a:lnTo>
                <a:lnTo>
                  <a:pt x="474" y="492"/>
                </a:lnTo>
                <a:lnTo>
                  <a:pt x="474" y="492"/>
                </a:lnTo>
                <a:close/>
                <a:moveTo>
                  <a:pt x="506" y="498"/>
                </a:moveTo>
                <a:lnTo>
                  <a:pt x="506" y="498"/>
                </a:lnTo>
                <a:lnTo>
                  <a:pt x="509" y="497"/>
                </a:lnTo>
                <a:lnTo>
                  <a:pt x="509" y="494"/>
                </a:lnTo>
                <a:lnTo>
                  <a:pt x="509" y="491"/>
                </a:lnTo>
                <a:lnTo>
                  <a:pt x="508" y="488"/>
                </a:lnTo>
                <a:lnTo>
                  <a:pt x="508" y="488"/>
                </a:lnTo>
                <a:lnTo>
                  <a:pt x="506" y="489"/>
                </a:lnTo>
                <a:lnTo>
                  <a:pt x="506" y="492"/>
                </a:lnTo>
                <a:lnTo>
                  <a:pt x="506" y="498"/>
                </a:lnTo>
                <a:lnTo>
                  <a:pt x="506" y="498"/>
                </a:lnTo>
                <a:close/>
                <a:moveTo>
                  <a:pt x="44" y="504"/>
                </a:moveTo>
                <a:lnTo>
                  <a:pt x="44" y="504"/>
                </a:lnTo>
                <a:lnTo>
                  <a:pt x="49" y="503"/>
                </a:lnTo>
                <a:lnTo>
                  <a:pt x="49" y="503"/>
                </a:lnTo>
                <a:lnTo>
                  <a:pt x="49" y="500"/>
                </a:lnTo>
                <a:lnTo>
                  <a:pt x="47" y="495"/>
                </a:lnTo>
                <a:lnTo>
                  <a:pt x="47" y="495"/>
                </a:lnTo>
                <a:lnTo>
                  <a:pt x="46" y="495"/>
                </a:lnTo>
                <a:lnTo>
                  <a:pt x="43" y="495"/>
                </a:lnTo>
                <a:lnTo>
                  <a:pt x="43" y="495"/>
                </a:lnTo>
                <a:lnTo>
                  <a:pt x="41" y="492"/>
                </a:lnTo>
                <a:lnTo>
                  <a:pt x="38" y="489"/>
                </a:lnTo>
                <a:lnTo>
                  <a:pt x="38" y="489"/>
                </a:lnTo>
                <a:lnTo>
                  <a:pt x="38" y="494"/>
                </a:lnTo>
                <a:lnTo>
                  <a:pt x="40" y="497"/>
                </a:lnTo>
                <a:lnTo>
                  <a:pt x="44" y="504"/>
                </a:lnTo>
                <a:lnTo>
                  <a:pt x="44" y="504"/>
                </a:lnTo>
                <a:close/>
                <a:moveTo>
                  <a:pt x="659" y="501"/>
                </a:moveTo>
                <a:lnTo>
                  <a:pt x="659" y="501"/>
                </a:lnTo>
                <a:lnTo>
                  <a:pt x="660" y="504"/>
                </a:lnTo>
                <a:lnTo>
                  <a:pt x="660" y="509"/>
                </a:lnTo>
                <a:lnTo>
                  <a:pt x="662" y="513"/>
                </a:lnTo>
                <a:lnTo>
                  <a:pt x="663" y="517"/>
                </a:lnTo>
                <a:lnTo>
                  <a:pt x="663" y="517"/>
                </a:lnTo>
                <a:lnTo>
                  <a:pt x="668" y="510"/>
                </a:lnTo>
                <a:lnTo>
                  <a:pt x="671" y="503"/>
                </a:lnTo>
                <a:lnTo>
                  <a:pt x="671" y="495"/>
                </a:lnTo>
                <a:lnTo>
                  <a:pt x="671" y="492"/>
                </a:lnTo>
                <a:lnTo>
                  <a:pt x="668" y="489"/>
                </a:lnTo>
                <a:lnTo>
                  <a:pt x="668" y="489"/>
                </a:lnTo>
                <a:lnTo>
                  <a:pt x="659" y="501"/>
                </a:lnTo>
                <a:lnTo>
                  <a:pt x="659" y="501"/>
                </a:lnTo>
                <a:close/>
                <a:moveTo>
                  <a:pt x="399" y="498"/>
                </a:moveTo>
                <a:lnTo>
                  <a:pt x="399" y="498"/>
                </a:lnTo>
                <a:lnTo>
                  <a:pt x="402" y="495"/>
                </a:lnTo>
                <a:lnTo>
                  <a:pt x="404" y="494"/>
                </a:lnTo>
                <a:lnTo>
                  <a:pt x="404" y="494"/>
                </a:lnTo>
                <a:lnTo>
                  <a:pt x="399" y="491"/>
                </a:lnTo>
                <a:lnTo>
                  <a:pt x="393" y="489"/>
                </a:lnTo>
                <a:lnTo>
                  <a:pt x="393" y="489"/>
                </a:lnTo>
                <a:lnTo>
                  <a:pt x="393" y="492"/>
                </a:lnTo>
                <a:lnTo>
                  <a:pt x="395" y="494"/>
                </a:lnTo>
                <a:lnTo>
                  <a:pt x="398" y="495"/>
                </a:lnTo>
                <a:lnTo>
                  <a:pt x="399" y="498"/>
                </a:lnTo>
                <a:lnTo>
                  <a:pt x="399" y="498"/>
                </a:lnTo>
                <a:close/>
                <a:moveTo>
                  <a:pt x="518" y="492"/>
                </a:moveTo>
                <a:lnTo>
                  <a:pt x="518" y="492"/>
                </a:lnTo>
                <a:lnTo>
                  <a:pt x="520" y="492"/>
                </a:lnTo>
                <a:lnTo>
                  <a:pt x="521" y="494"/>
                </a:lnTo>
                <a:lnTo>
                  <a:pt x="521" y="494"/>
                </a:lnTo>
                <a:lnTo>
                  <a:pt x="521" y="491"/>
                </a:lnTo>
                <a:lnTo>
                  <a:pt x="520" y="489"/>
                </a:lnTo>
                <a:lnTo>
                  <a:pt x="520" y="489"/>
                </a:lnTo>
                <a:lnTo>
                  <a:pt x="518" y="492"/>
                </a:lnTo>
                <a:lnTo>
                  <a:pt x="518" y="492"/>
                </a:lnTo>
                <a:close/>
                <a:moveTo>
                  <a:pt x="570" y="500"/>
                </a:moveTo>
                <a:lnTo>
                  <a:pt x="570" y="500"/>
                </a:lnTo>
                <a:lnTo>
                  <a:pt x="573" y="500"/>
                </a:lnTo>
                <a:lnTo>
                  <a:pt x="576" y="500"/>
                </a:lnTo>
                <a:lnTo>
                  <a:pt x="576" y="500"/>
                </a:lnTo>
                <a:lnTo>
                  <a:pt x="576" y="495"/>
                </a:lnTo>
                <a:lnTo>
                  <a:pt x="576" y="491"/>
                </a:lnTo>
                <a:lnTo>
                  <a:pt x="576" y="491"/>
                </a:lnTo>
                <a:lnTo>
                  <a:pt x="570" y="489"/>
                </a:lnTo>
                <a:lnTo>
                  <a:pt x="570" y="489"/>
                </a:lnTo>
                <a:lnTo>
                  <a:pt x="570" y="495"/>
                </a:lnTo>
                <a:lnTo>
                  <a:pt x="570" y="500"/>
                </a:lnTo>
                <a:lnTo>
                  <a:pt x="570" y="500"/>
                </a:lnTo>
                <a:close/>
                <a:moveTo>
                  <a:pt x="349" y="494"/>
                </a:moveTo>
                <a:lnTo>
                  <a:pt x="349" y="494"/>
                </a:lnTo>
                <a:lnTo>
                  <a:pt x="351" y="498"/>
                </a:lnTo>
                <a:lnTo>
                  <a:pt x="354" y="503"/>
                </a:lnTo>
                <a:lnTo>
                  <a:pt x="357" y="506"/>
                </a:lnTo>
                <a:lnTo>
                  <a:pt x="363" y="506"/>
                </a:lnTo>
                <a:lnTo>
                  <a:pt x="363" y="506"/>
                </a:lnTo>
                <a:lnTo>
                  <a:pt x="361" y="500"/>
                </a:lnTo>
                <a:lnTo>
                  <a:pt x="360" y="494"/>
                </a:lnTo>
                <a:lnTo>
                  <a:pt x="357" y="492"/>
                </a:lnTo>
                <a:lnTo>
                  <a:pt x="355" y="491"/>
                </a:lnTo>
                <a:lnTo>
                  <a:pt x="352" y="491"/>
                </a:lnTo>
                <a:lnTo>
                  <a:pt x="349" y="494"/>
                </a:lnTo>
                <a:lnTo>
                  <a:pt x="349" y="494"/>
                </a:lnTo>
                <a:close/>
                <a:moveTo>
                  <a:pt x="116" y="498"/>
                </a:moveTo>
                <a:lnTo>
                  <a:pt x="116" y="498"/>
                </a:lnTo>
                <a:lnTo>
                  <a:pt x="119" y="498"/>
                </a:lnTo>
                <a:lnTo>
                  <a:pt x="123" y="498"/>
                </a:lnTo>
                <a:lnTo>
                  <a:pt x="123" y="498"/>
                </a:lnTo>
                <a:lnTo>
                  <a:pt x="123" y="494"/>
                </a:lnTo>
                <a:lnTo>
                  <a:pt x="122" y="492"/>
                </a:lnTo>
                <a:lnTo>
                  <a:pt x="120" y="491"/>
                </a:lnTo>
                <a:lnTo>
                  <a:pt x="120" y="491"/>
                </a:lnTo>
                <a:lnTo>
                  <a:pt x="117" y="494"/>
                </a:lnTo>
                <a:lnTo>
                  <a:pt x="116" y="495"/>
                </a:lnTo>
                <a:lnTo>
                  <a:pt x="116" y="498"/>
                </a:lnTo>
                <a:lnTo>
                  <a:pt x="116" y="498"/>
                </a:lnTo>
                <a:close/>
                <a:moveTo>
                  <a:pt x="477" y="498"/>
                </a:moveTo>
                <a:lnTo>
                  <a:pt x="477" y="498"/>
                </a:lnTo>
                <a:lnTo>
                  <a:pt x="479" y="506"/>
                </a:lnTo>
                <a:lnTo>
                  <a:pt x="482" y="513"/>
                </a:lnTo>
                <a:lnTo>
                  <a:pt x="482" y="513"/>
                </a:lnTo>
                <a:lnTo>
                  <a:pt x="485" y="512"/>
                </a:lnTo>
                <a:lnTo>
                  <a:pt x="486" y="510"/>
                </a:lnTo>
                <a:lnTo>
                  <a:pt x="488" y="504"/>
                </a:lnTo>
                <a:lnTo>
                  <a:pt x="488" y="497"/>
                </a:lnTo>
                <a:lnTo>
                  <a:pt x="485" y="492"/>
                </a:lnTo>
                <a:lnTo>
                  <a:pt x="485" y="492"/>
                </a:lnTo>
                <a:lnTo>
                  <a:pt x="483" y="494"/>
                </a:lnTo>
                <a:lnTo>
                  <a:pt x="482" y="495"/>
                </a:lnTo>
                <a:lnTo>
                  <a:pt x="477" y="498"/>
                </a:lnTo>
                <a:lnTo>
                  <a:pt x="477" y="498"/>
                </a:lnTo>
                <a:close/>
                <a:moveTo>
                  <a:pt x="448" y="500"/>
                </a:moveTo>
                <a:lnTo>
                  <a:pt x="448" y="500"/>
                </a:lnTo>
                <a:lnTo>
                  <a:pt x="447" y="495"/>
                </a:lnTo>
                <a:lnTo>
                  <a:pt x="445" y="494"/>
                </a:lnTo>
                <a:lnTo>
                  <a:pt x="444" y="492"/>
                </a:lnTo>
                <a:lnTo>
                  <a:pt x="444" y="492"/>
                </a:lnTo>
                <a:lnTo>
                  <a:pt x="445" y="497"/>
                </a:lnTo>
                <a:lnTo>
                  <a:pt x="448" y="500"/>
                </a:lnTo>
                <a:lnTo>
                  <a:pt x="448" y="500"/>
                </a:lnTo>
                <a:close/>
                <a:moveTo>
                  <a:pt x="547" y="503"/>
                </a:moveTo>
                <a:lnTo>
                  <a:pt x="547" y="503"/>
                </a:lnTo>
                <a:lnTo>
                  <a:pt x="547" y="497"/>
                </a:lnTo>
                <a:lnTo>
                  <a:pt x="547" y="495"/>
                </a:lnTo>
                <a:lnTo>
                  <a:pt x="546" y="492"/>
                </a:lnTo>
                <a:lnTo>
                  <a:pt x="546" y="492"/>
                </a:lnTo>
                <a:lnTo>
                  <a:pt x="544" y="498"/>
                </a:lnTo>
                <a:lnTo>
                  <a:pt x="546" y="501"/>
                </a:lnTo>
                <a:lnTo>
                  <a:pt x="547" y="503"/>
                </a:lnTo>
                <a:lnTo>
                  <a:pt x="547" y="503"/>
                </a:lnTo>
                <a:close/>
                <a:moveTo>
                  <a:pt x="631" y="510"/>
                </a:moveTo>
                <a:lnTo>
                  <a:pt x="631" y="510"/>
                </a:lnTo>
                <a:lnTo>
                  <a:pt x="640" y="503"/>
                </a:lnTo>
                <a:lnTo>
                  <a:pt x="648" y="494"/>
                </a:lnTo>
                <a:lnTo>
                  <a:pt x="648" y="494"/>
                </a:lnTo>
                <a:lnTo>
                  <a:pt x="645" y="494"/>
                </a:lnTo>
                <a:lnTo>
                  <a:pt x="642" y="494"/>
                </a:lnTo>
                <a:lnTo>
                  <a:pt x="640" y="495"/>
                </a:lnTo>
                <a:lnTo>
                  <a:pt x="637" y="498"/>
                </a:lnTo>
                <a:lnTo>
                  <a:pt x="631" y="510"/>
                </a:lnTo>
                <a:lnTo>
                  <a:pt x="631" y="510"/>
                </a:lnTo>
                <a:close/>
                <a:moveTo>
                  <a:pt x="686" y="506"/>
                </a:moveTo>
                <a:lnTo>
                  <a:pt x="686" y="506"/>
                </a:lnTo>
                <a:lnTo>
                  <a:pt x="689" y="504"/>
                </a:lnTo>
                <a:lnTo>
                  <a:pt x="691" y="500"/>
                </a:lnTo>
                <a:lnTo>
                  <a:pt x="692" y="492"/>
                </a:lnTo>
                <a:lnTo>
                  <a:pt x="692" y="492"/>
                </a:lnTo>
                <a:lnTo>
                  <a:pt x="688" y="498"/>
                </a:lnTo>
                <a:lnTo>
                  <a:pt x="688" y="503"/>
                </a:lnTo>
                <a:lnTo>
                  <a:pt x="686" y="506"/>
                </a:lnTo>
                <a:lnTo>
                  <a:pt x="686" y="506"/>
                </a:lnTo>
                <a:close/>
                <a:moveTo>
                  <a:pt x="713" y="498"/>
                </a:moveTo>
                <a:lnTo>
                  <a:pt x="713" y="498"/>
                </a:lnTo>
                <a:lnTo>
                  <a:pt x="715" y="495"/>
                </a:lnTo>
                <a:lnTo>
                  <a:pt x="715" y="494"/>
                </a:lnTo>
                <a:lnTo>
                  <a:pt x="713" y="492"/>
                </a:lnTo>
                <a:lnTo>
                  <a:pt x="713" y="492"/>
                </a:lnTo>
                <a:lnTo>
                  <a:pt x="712" y="495"/>
                </a:lnTo>
                <a:lnTo>
                  <a:pt x="713" y="497"/>
                </a:lnTo>
                <a:lnTo>
                  <a:pt x="713" y="498"/>
                </a:lnTo>
                <a:lnTo>
                  <a:pt x="713" y="498"/>
                </a:lnTo>
                <a:close/>
                <a:moveTo>
                  <a:pt x="332" y="497"/>
                </a:moveTo>
                <a:lnTo>
                  <a:pt x="332" y="497"/>
                </a:lnTo>
                <a:lnTo>
                  <a:pt x="340" y="500"/>
                </a:lnTo>
                <a:lnTo>
                  <a:pt x="348" y="501"/>
                </a:lnTo>
                <a:lnTo>
                  <a:pt x="348" y="501"/>
                </a:lnTo>
                <a:lnTo>
                  <a:pt x="346" y="497"/>
                </a:lnTo>
                <a:lnTo>
                  <a:pt x="345" y="494"/>
                </a:lnTo>
                <a:lnTo>
                  <a:pt x="345" y="494"/>
                </a:lnTo>
                <a:lnTo>
                  <a:pt x="338" y="494"/>
                </a:lnTo>
                <a:lnTo>
                  <a:pt x="332" y="497"/>
                </a:lnTo>
                <a:lnTo>
                  <a:pt x="332" y="497"/>
                </a:lnTo>
                <a:close/>
                <a:moveTo>
                  <a:pt x="288" y="498"/>
                </a:moveTo>
                <a:lnTo>
                  <a:pt x="288" y="498"/>
                </a:lnTo>
                <a:lnTo>
                  <a:pt x="287" y="495"/>
                </a:lnTo>
                <a:lnTo>
                  <a:pt x="287" y="494"/>
                </a:lnTo>
                <a:lnTo>
                  <a:pt x="285" y="495"/>
                </a:lnTo>
                <a:lnTo>
                  <a:pt x="285" y="495"/>
                </a:lnTo>
                <a:lnTo>
                  <a:pt x="287" y="495"/>
                </a:lnTo>
                <a:lnTo>
                  <a:pt x="287" y="497"/>
                </a:lnTo>
                <a:lnTo>
                  <a:pt x="287" y="498"/>
                </a:lnTo>
                <a:lnTo>
                  <a:pt x="288" y="498"/>
                </a:lnTo>
                <a:lnTo>
                  <a:pt x="288" y="498"/>
                </a:lnTo>
                <a:close/>
                <a:moveTo>
                  <a:pt x="404" y="501"/>
                </a:moveTo>
                <a:lnTo>
                  <a:pt x="404" y="501"/>
                </a:lnTo>
                <a:lnTo>
                  <a:pt x="404" y="503"/>
                </a:lnTo>
                <a:lnTo>
                  <a:pt x="404" y="503"/>
                </a:lnTo>
                <a:lnTo>
                  <a:pt x="407" y="503"/>
                </a:lnTo>
                <a:lnTo>
                  <a:pt x="410" y="501"/>
                </a:lnTo>
                <a:lnTo>
                  <a:pt x="413" y="498"/>
                </a:lnTo>
                <a:lnTo>
                  <a:pt x="413" y="494"/>
                </a:lnTo>
                <a:lnTo>
                  <a:pt x="413" y="494"/>
                </a:lnTo>
                <a:lnTo>
                  <a:pt x="407" y="497"/>
                </a:lnTo>
                <a:lnTo>
                  <a:pt x="404" y="501"/>
                </a:lnTo>
                <a:lnTo>
                  <a:pt x="404" y="501"/>
                </a:lnTo>
                <a:close/>
                <a:moveTo>
                  <a:pt x="515" y="500"/>
                </a:moveTo>
                <a:lnTo>
                  <a:pt x="515" y="500"/>
                </a:lnTo>
                <a:lnTo>
                  <a:pt x="517" y="498"/>
                </a:lnTo>
                <a:lnTo>
                  <a:pt x="518" y="498"/>
                </a:lnTo>
                <a:lnTo>
                  <a:pt x="518" y="497"/>
                </a:lnTo>
                <a:lnTo>
                  <a:pt x="518" y="497"/>
                </a:lnTo>
                <a:lnTo>
                  <a:pt x="515" y="494"/>
                </a:lnTo>
                <a:lnTo>
                  <a:pt x="515" y="494"/>
                </a:lnTo>
                <a:lnTo>
                  <a:pt x="514" y="497"/>
                </a:lnTo>
                <a:lnTo>
                  <a:pt x="514" y="498"/>
                </a:lnTo>
                <a:lnTo>
                  <a:pt x="515" y="500"/>
                </a:lnTo>
                <a:lnTo>
                  <a:pt x="515" y="500"/>
                </a:lnTo>
                <a:close/>
                <a:moveTo>
                  <a:pt x="27" y="495"/>
                </a:moveTo>
                <a:lnTo>
                  <a:pt x="27" y="495"/>
                </a:lnTo>
                <a:lnTo>
                  <a:pt x="29" y="501"/>
                </a:lnTo>
                <a:lnTo>
                  <a:pt x="29" y="503"/>
                </a:lnTo>
                <a:lnTo>
                  <a:pt x="32" y="503"/>
                </a:lnTo>
                <a:lnTo>
                  <a:pt x="32" y="503"/>
                </a:lnTo>
                <a:lnTo>
                  <a:pt x="32" y="500"/>
                </a:lnTo>
                <a:lnTo>
                  <a:pt x="32" y="495"/>
                </a:lnTo>
                <a:lnTo>
                  <a:pt x="32" y="495"/>
                </a:lnTo>
                <a:lnTo>
                  <a:pt x="30" y="495"/>
                </a:lnTo>
                <a:lnTo>
                  <a:pt x="27" y="495"/>
                </a:lnTo>
                <a:lnTo>
                  <a:pt x="27" y="495"/>
                </a:lnTo>
                <a:close/>
                <a:moveTo>
                  <a:pt x="584" y="509"/>
                </a:moveTo>
                <a:lnTo>
                  <a:pt x="584" y="509"/>
                </a:lnTo>
                <a:lnTo>
                  <a:pt x="592" y="503"/>
                </a:lnTo>
                <a:lnTo>
                  <a:pt x="593" y="500"/>
                </a:lnTo>
                <a:lnTo>
                  <a:pt x="593" y="495"/>
                </a:lnTo>
                <a:lnTo>
                  <a:pt x="593" y="495"/>
                </a:lnTo>
                <a:lnTo>
                  <a:pt x="590" y="497"/>
                </a:lnTo>
                <a:lnTo>
                  <a:pt x="587" y="500"/>
                </a:lnTo>
                <a:lnTo>
                  <a:pt x="584" y="509"/>
                </a:lnTo>
                <a:lnTo>
                  <a:pt x="584" y="509"/>
                </a:lnTo>
                <a:close/>
                <a:moveTo>
                  <a:pt x="212" y="498"/>
                </a:moveTo>
                <a:lnTo>
                  <a:pt x="212" y="498"/>
                </a:lnTo>
                <a:lnTo>
                  <a:pt x="215" y="498"/>
                </a:lnTo>
                <a:lnTo>
                  <a:pt x="215" y="497"/>
                </a:lnTo>
                <a:lnTo>
                  <a:pt x="215" y="497"/>
                </a:lnTo>
                <a:lnTo>
                  <a:pt x="213" y="495"/>
                </a:lnTo>
                <a:lnTo>
                  <a:pt x="212" y="497"/>
                </a:lnTo>
                <a:lnTo>
                  <a:pt x="212" y="498"/>
                </a:lnTo>
                <a:lnTo>
                  <a:pt x="212" y="498"/>
                </a:lnTo>
                <a:close/>
                <a:moveTo>
                  <a:pt x="303" y="498"/>
                </a:moveTo>
                <a:lnTo>
                  <a:pt x="303" y="498"/>
                </a:lnTo>
                <a:lnTo>
                  <a:pt x="305" y="498"/>
                </a:lnTo>
                <a:lnTo>
                  <a:pt x="306" y="498"/>
                </a:lnTo>
                <a:lnTo>
                  <a:pt x="306" y="497"/>
                </a:lnTo>
                <a:lnTo>
                  <a:pt x="306" y="497"/>
                </a:lnTo>
                <a:lnTo>
                  <a:pt x="305" y="497"/>
                </a:lnTo>
                <a:lnTo>
                  <a:pt x="303" y="498"/>
                </a:lnTo>
                <a:lnTo>
                  <a:pt x="303" y="498"/>
                </a:lnTo>
                <a:close/>
                <a:moveTo>
                  <a:pt x="459" y="503"/>
                </a:moveTo>
                <a:lnTo>
                  <a:pt x="459" y="503"/>
                </a:lnTo>
                <a:lnTo>
                  <a:pt x="459" y="500"/>
                </a:lnTo>
                <a:lnTo>
                  <a:pt x="459" y="497"/>
                </a:lnTo>
                <a:lnTo>
                  <a:pt x="457" y="497"/>
                </a:lnTo>
                <a:lnTo>
                  <a:pt x="457" y="497"/>
                </a:lnTo>
                <a:lnTo>
                  <a:pt x="457" y="500"/>
                </a:lnTo>
                <a:lnTo>
                  <a:pt x="457" y="501"/>
                </a:lnTo>
                <a:lnTo>
                  <a:pt x="459" y="503"/>
                </a:lnTo>
                <a:lnTo>
                  <a:pt x="459" y="503"/>
                </a:lnTo>
                <a:close/>
                <a:moveTo>
                  <a:pt x="366" y="501"/>
                </a:moveTo>
                <a:lnTo>
                  <a:pt x="366" y="501"/>
                </a:lnTo>
                <a:lnTo>
                  <a:pt x="367" y="500"/>
                </a:lnTo>
                <a:lnTo>
                  <a:pt x="369" y="498"/>
                </a:lnTo>
                <a:lnTo>
                  <a:pt x="369" y="498"/>
                </a:lnTo>
                <a:lnTo>
                  <a:pt x="366" y="497"/>
                </a:lnTo>
                <a:lnTo>
                  <a:pt x="366" y="497"/>
                </a:lnTo>
                <a:lnTo>
                  <a:pt x="366" y="501"/>
                </a:lnTo>
                <a:lnTo>
                  <a:pt x="366" y="501"/>
                </a:lnTo>
                <a:close/>
                <a:moveTo>
                  <a:pt x="383" y="503"/>
                </a:moveTo>
                <a:lnTo>
                  <a:pt x="383" y="503"/>
                </a:lnTo>
                <a:lnTo>
                  <a:pt x="386" y="504"/>
                </a:lnTo>
                <a:lnTo>
                  <a:pt x="387" y="506"/>
                </a:lnTo>
                <a:lnTo>
                  <a:pt x="389" y="506"/>
                </a:lnTo>
                <a:lnTo>
                  <a:pt x="389" y="506"/>
                </a:lnTo>
                <a:lnTo>
                  <a:pt x="387" y="500"/>
                </a:lnTo>
                <a:lnTo>
                  <a:pt x="386" y="498"/>
                </a:lnTo>
                <a:lnTo>
                  <a:pt x="384" y="497"/>
                </a:lnTo>
                <a:lnTo>
                  <a:pt x="384" y="497"/>
                </a:lnTo>
                <a:lnTo>
                  <a:pt x="383" y="503"/>
                </a:lnTo>
                <a:lnTo>
                  <a:pt x="383" y="503"/>
                </a:lnTo>
                <a:close/>
                <a:moveTo>
                  <a:pt x="297" y="500"/>
                </a:moveTo>
                <a:lnTo>
                  <a:pt x="297" y="500"/>
                </a:lnTo>
                <a:lnTo>
                  <a:pt x="296" y="498"/>
                </a:lnTo>
                <a:lnTo>
                  <a:pt x="294" y="498"/>
                </a:lnTo>
                <a:lnTo>
                  <a:pt x="294" y="500"/>
                </a:lnTo>
                <a:lnTo>
                  <a:pt x="294" y="500"/>
                </a:lnTo>
                <a:lnTo>
                  <a:pt x="296" y="500"/>
                </a:lnTo>
                <a:lnTo>
                  <a:pt x="297" y="500"/>
                </a:lnTo>
                <a:lnTo>
                  <a:pt x="297" y="500"/>
                </a:lnTo>
                <a:lnTo>
                  <a:pt x="297" y="500"/>
                </a:lnTo>
                <a:close/>
                <a:moveTo>
                  <a:pt x="320" y="515"/>
                </a:moveTo>
                <a:lnTo>
                  <a:pt x="320" y="515"/>
                </a:lnTo>
                <a:lnTo>
                  <a:pt x="323" y="515"/>
                </a:lnTo>
                <a:lnTo>
                  <a:pt x="325" y="513"/>
                </a:lnTo>
                <a:lnTo>
                  <a:pt x="325" y="513"/>
                </a:lnTo>
                <a:lnTo>
                  <a:pt x="325" y="500"/>
                </a:lnTo>
                <a:lnTo>
                  <a:pt x="325" y="500"/>
                </a:lnTo>
                <a:lnTo>
                  <a:pt x="322" y="498"/>
                </a:lnTo>
                <a:lnTo>
                  <a:pt x="320" y="500"/>
                </a:lnTo>
                <a:lnTo>
                  <a:pt x="319" y="501"/>
                </a:lnTo>
                <a:lnTo>
                  <a:pt x="319" y="503"/>
                </a:lnTo>
                <a:lnTo>
                  <a:pt x="320" y="515"/>
                </a:lnTo>
                <a:lnTo>
                  <a:pt x="320" y="515"/>
                </a:lnTo>
                <a:close/>
                <a:moveTo>
                  <a:pt x="268" y="503"/>
                </a:moveTo>
                <a:lnTo>
                  <a:pt x="268" y="503"/>
                </a:lnTo>
                <a:lnTo>
                  <a:pt x="276" y="504"/>
                </a:lnTo>
                <a:lnTo>
                  <a:pt x="277" y="504"/>
                </a:lnTo>
                <a:lnTo>
                  <a:pt x="279" y="501"/>
                </a:lnTo>
                <a:lnTo>
                  <a:pt x="279" y="501"/>
                </a:lnTo>
                <a:lnTo>
                  <a:pt x="276" y="500"/>
                </a:lnTo>
                <a:lnTo>
                  <a:pt x="273" y="500"/>
                </a:lnTo>
                <a:lnTo>
                  <a:pt x="268" y="503"/>
                </a:lnTo>
                <a:lnTo>
                  <a:pt x="268" y="503"/>
                </a:lnTo>
                <a:close/>
                <a:moveTo>
                  <a:pt x="239" y="512"/>
                </a:moveTo>
                <a:lnTo>
                  <a:pt x="239" y="512"/>
                </a:lnTo>
                <a:lnTo>
                  <a:pt x="247" y="510"/>
                </a:lnTo>
                <a:lnTo>
                  <a:pt x="250" y="509"/>
                </a:lnTo>
                <a:lnTo>
                  <a:pt x="252" y="507"/>
                </a:lnTo>
                <a:lnTo>
                  <a:pt x="252" y="507"/>
                </a:lnTo>
                <a:lnTo>
                  <a:pt x="250" y="504"/>
                </a:lnTo>
                <a:lnTo>
                  <a:pt x="247" y="501"/>
                </a:lnTo>
                <a:lnTo>
                  <a:pt x="242" y="500"/>
                </a:lnTo>
                <a:lnTo>
                  <a:pt x="238" y="500"/>
                </a:lnTo>
                <a:lnTo>
                  <a:pt x="238" y="500"/>
                </a:lnTo>
                <a:lnTo>
                  <a:pt x="238" y="507"/>
                </a:lnTo>
                <a:lnTo>
                  <a:pt x="239" y="512"/>
                </a:lnTo>
                <a:lnTo>
                  <a:pt x="239" y="512"/>
                </a:lnTo>
                <a:close/>
                <a:moveTo>
                  <a:pt x="521" y="520"/>
                </a:moveTo>
                <a:lnTo>
                  <a:pt x="521" y="520"/>
                </a:lnTo>
                <a:lnTo>
                  <a:pt x="523" y="515"/>
                </a:lnTo>
                <a:lnTo>
                  <a:pt x="523" y="510"/>
                </a:lnTo>
                <a:lnTo>
                  <a:pt x="523" y="500"/>
                </a:lnTo>
                <a:lnTo>
                  <a:pt x="523" y="500"/>
                </a:lnTo>
                <a:lnTo>
                  <a:pt x="520" y="501"/>
                </a:lnTo>
                <a:lnTo>
                  <a:pt x="518" y="504"/>
                </a:lnTo>
                <a:lnTo>
                  <a:pt x="515" y="509"/>
                </a:lnTo>
                <a:lnTo>
                  <a:pt x="517" y="515"/>
                </a:lnTo>
                <a:lnTo>
                  <a:pt x="518" y="518"/>
                </a:lnTo>
                <a:lnTo>
                  <a:pt x="521" y="520"/>
                </a:lnTo>
                <a:lnTo>
                  <a:pt x="521" y="520"/>
                </a:lnTo>
                <a:close/>
                <a:moveTo>
                  <a:pt x="305" y="503"/>
                </a:moveTo>
                <a:lnTo>
                  <a:pt x="305" y="503"/>
                </a:lnTo>
                <a:lnTo>
                  <a:pt x="308" y="507"/>
                </a:lnTo>
                <a:lnTo>
                  <a:pt x="309" y="512"/>
                </a:lnTo>
                <a:lnTo>
                  <a:pt x="309" y="512"/>
                </a:lnTo>
                <a:lnTo>
                  <a:pt x="314" y="513"/>
                </a:lnTo>
                <a:lnTo>
                  <a:pt x="314" y="513"/>
                </a:lnTo>
                <a:lnTo>
                  <a:pt x="314" y="507"/>
                </a:lnTo>
                <a:lnTo>
                  <a:pt x="312" y="501"/>
                </a:lnTo>
                <a:lnTo>
                  <a:pt x="312" y="501"/>
                </a:lnTo>
                <a:lnTo>
                  <a:pt x="308" y="501"/>
                </a:lnTo>
                <a:lnTo>
                  <a:pt x="305" y="503"/>
                </a:lnTo>
                <a:lnTo>
                  <a:pt x="305" y="503"/>
                </a:lnTo>
                <a:close/>
                <a:moveTo>
                  <a:pt x="436" y="512"/>
                </a:moveTo>
                <a:lnTo>
                  <a:pt x="436" y="512"/>
                </a:lnTo>
                <a:lnTo>
                  <a:pt x="436" y="509"/>
                </a:lnTo>
                <a:lnTo>
                  <a:pt x="434" y="507"/>
                </a:lnTo>
                <a:lnTo>
                  <a:pt x="433" y="504"/>
                </a:lnTo>
                <a:lnTo>
                  <a:pt x="433" y="503"/>
                </a:lnTo>
                <a:lnTo>
                  <a:pt x="433" y="503"/>
                </a:lnTo>
                <a:lnTo>
                  <a:pt x="428" y="501"/>
                </a:lnTo>
                <a:lnTo>
                  <a:pt x="424" y="501"/>
                </a:lnTo>
                <a:lnTo>
                  <a:pt x="424" y="501"/>
                </a:lnTo>
                <a:lnTo>
                  <a:pt x="427" y="504"/>
                </a:lnTo>
                <a:lnTo>
                  <a:pt x="430" y="507"/>
                </a:lnTo>
                <a:lnTo>
                  <a:pt x="436" y="512"/>
                </a:lnTo>
                <a:lnTo>
                  <a:pt x="436" y="512"/>
                </a:lnTo>
                <a:close/>
                <a:moveTo>
                  <a:pt x="532" y="515"/>
                </a:moveTo>
                <a:lnTo>
                  <a:pt x="532" y="515"/>
                </a:lnTo>
                <a:lnTo>
                  <a:pt x="532" y="507"/>
                </a:lnTo>
                <a:lnTo>
                  <a:pt x="532" y="501"/>
                </a:lnTo>
                <a:lnTo>
                  <a:pt x="532" y="501"/>
                </a:lnTo>
                <a:lnTo>
                  <a:pt x="529" y="501"/>
                </a:lnTo>
                <a:lnTo>
                  <a:pt x="529" y="501"/>
                </a:lnTo>
                <a:lnTo>
                  <a:pt x="529" y="507"/>
                </a:lnTo>
                <a:lnTo>
                  <a:pt x="531" y="512"/>
                </a:lnTo>
                <a:lnTo>
                  <a:pt x="532" y="515"/>
                </a:lnTo>
                <a:lnTo>
                  <a:pt x="532" y="515"/>
                </a:lnTo>
                <a:close/>
                <a:moveTo>
                  <a:pt x="223" y="507"/>
                </a:moveTo>
                <a:lnTo>
                  <a:pt x="223" y="507"/>
                </a:lnTo>
                <a:lnTo>
                  <a:pt x="226" y="504"/>
                </a:lnTo>
                <a:lnTo>
                  <a:pt x="226" y="501"/>
                </a:lnTo>
                <a:lnTo>
                  <a:pt x="226" y="501"/>
                </a:lnTo>
                <a:lnTo>
                  <a:pt x="223" y="501"/>
                </a:lnTo>
                <a:lnTo>
                  <a:pt x="223" y="501"/>
                </a:lnTo>
                <a:lnTo>
                  <a:pt x="223" y="504"/>
                </a:lnTo>
                <a:lnTo>
                  <a:pt x="223" y="507"/>
                </a:lnTo>
                <a:lnTo>
                  <a:pt x="223" y="507"/>
                </a:lnTo>
                <a:close/>
                <a:moveTo>
                  <a:pt x="184" y="503"/>
                </a:moveTo>
                <a:lnTo>
                  <a:pt x="184" y="503"/>
                </a:lnTo>
                <a:lnTo>
                  <a:pt x="187" y="504"/>
                </a:lnTo>
                <a:lnTo>
                  <a:pt x="189" y="504"/>
                </a:lnTo>
                <a:lnTo>
                  <a:pt x="191" y="503"/>
                </a:lnTo>
                <a:lnTo>
                  <a:pt x="191" y="503"/>
                </a:lnTo>
                <a:lnTo>
                  <a:pt x="186" y="503"/>
                </a:lnTo>
                <a:lnTo>
                  <a:pt x="184" y="503"/>
                </a:lnTo>
                <a:lnTo>
                  <a:pt x="184" y="503"/>
                </a:lnTo>
                <a:lnTo>
                  <a:pt x="184" y="503"/>
                </a:lnTo>
                <a:close/>
                <a:moveTo>
                  <a:pt x="212" y="503"/>
                </a:moveTo>
                <a:lnTo>
                  <a:pt x="212" y="503"/>
                </a:lnTo>
                <a:lnTo>
                  <a:pt x="212" y="506"/>
                </a:lnTo>
                <a:lnTo>
                  <a:pt x="212" y="506"/>
                </a:lnTo>
                <a:lnTo>
                  <a:pt x="216" y="509"/>
                </a:lnTo>
                <a:lnTo>
                  <a:pt x="219" y="513"/>
                </a:lnTo>
                <a:lnTo>
                  <a:pt x="219" y="513"/>
                </a:lnTo>
                <a:lnTo>
                  <a:pt x="219" y="510"/>
                </a:lnTo>
                <a:lnTo>
                  <a:pt x="218" y="507"/>
                </a:lnTo>
                <a:lnTo>
                  <a:pt x="216" y="503"/>
                </a:lnTo>
                <a:lnTo>
                  <a:pt x="216" y="503"/>
                </a:lnTo>
                <a:lnTo>
                  <a:pt x="215" y="503"/>
                </a:lnTo>
                <a:lnTo>
                  <a:pt x="212" y="503"/>
                </a:lnTo>
                <a:lnTo>
                  <a:pt x="212" y="503"/>
                </a:lnTo>
                <a:close/>
                <a:moveTo>
                  <a:pt x="558" y="521"/>
                </a:moveTo>
                <a:lnTo>
                  <a:pt x="558" y="521"/>
                </a:lnTo>
                <a:lnTo>
                  <a:pt x="558" y="510"/>
                </a:lnTo>
                <a:lnTo>
                  <a:pt x="556" y="506"/>
                </a:lnTo>
                <a:lnTo>
                  <a:pt x="553" y="503"/>
                </a:lnTo>
                <a:lnTo>
                  <a:pt x="553" y="503"/>
                </a:lnTo>
                <a:lnTo>
                  <a:pt x="555" y="512"/>
                </a:lnTo>
                <a:lnTo>
                  <a:pt x="555" y="517"/>
                </a:lnTo>
                <a:lnTo>
                  <a:pt x="558" y="521"/>
                </a:lnTo>
                <a:lnTo>
                  <a:pt x="558" y="521"/>
                </a:lnTo>
                <a:close/>
                <a:moveTo>
                  <a:pt x="130" y="513"/>
                </a:moveTo>
                <a:lnTo>
                  <a:pt x="130" y="513"/>
                </a:lnTo>
                <a:lnTo>
                  <a:pt x="136" y="510"/>
                </a:lnTo>
                <a:lnTo>
                  <a:pt x="136" y="510"/>
                </a:lnTo>
                <a:lnTo>
                  <a:pt x="136" y="507"/>
                </a:lnTo>
                <a:lnTo>
                  <a:pt x="134" y="503"/>
                </a:lnTo>
                <a:lnTo>
                  <a:pt x="134" y="503"/>
                </a:lnTo>
                <a:lnTo>
                  <a:pt x="128" y="503"/>
                </a:lnTo>
                <a:lnTo>
                  <a:pt x="128" y="503"/>
                </a:lnTo>
                <a:lnTo>
                  <a:pt x="130" y="507"/>
                </a:lnTo>
                <a:lnTo>
                  <a:pt x="130" y="513"/>
                </a:lnTo>
                <a:lnTo>
                  <a:pt x="130" y="513"/>
                </a:lnTo>
                <a:close/>
                <a:moveTo>
                  <a:pt x="142" y="509"/>
                </a:moveTo>
                <a:lnTo>
                  <a:pt x="142" y="509"/>
                </a:lnTo>
                <a:lnTo>
                  <a:pt x="143" y="507"/>
                </a:lnTo>
                <a:lnTo>
                  <a:pt x="145" y="507"/>
                </a:lnTo>
                <a:lnTo>
                  <a:pt x="145" y="507"/>
                </a:lnTo>
                <a:lnTo>
                  <a:pt x="143" y="503"/>
                </a:lnTo>
                <a:lnTo>
                  <a:pt x="143" y="503"/>
                </a:lnTo>
                <a:lnTo>
                  <a:pt x="140" y="503"/>
                </a:lnTo>
                <a:lnTo>
                  <a:pt x="140" y="503"/>
                </a:lnTo>
                <a:lnTo>
                  <a:pt x="140" y="506"/>
                </a:lnTo>
                <a:lnTo>
                  <a:pt x="142" y="509"/>
                </a:lnTo>
                <a:lnTo>
                  <a:pt x="142" y="509"/>
                </a:lnTo>
                <a:close/>
                <a:moveTo>
                  <a:pt x="232" y="513"/>
                </a:moveTo>
                <a:lnTo>
                  <a:pt x="232" y="513"/>
                </a:lnTo>
                <a:lnTo>
                  <a:pt x="232" y="510"/>
                </a:lnTo>
                <a:lnTo>
                  <a:pt x="232" y="507"/>
                </a:lnTo>
                <a:lnTo>
                  <a:pt x="229" y="503"/>
                </a:lnTo>
                <a:lnTo>
                  <a:pt x="229" y="503"/>
                </a:lnTo>
                <a:lnTo>
                  <a:pt x="229" y="510"/>
                </a:lnTo>
                <a:lnTo>
                  <a:pt x="229" y="512"/>
                </a:lnTo>
                <a:lnTo>
                  <a:pt x="232" y="513"/>
                </a:lnTo>
                <a:lnTo>
                  <a:pt x="232" y="513"/>
                </a:lnTo>
                <a:close/>
                <a:moveTo>
                  <a:pt x="633" y="529"/>
                </a:moveTo>
                <a:lnTo>
                  <a:pt x="633" y="529"/>
                </a:lnTo>
                <a:lnTo>
                  <a:pt x="642" y="517"/>
                </a:lnTo>
                <a:lnTo>
                  <a:pt x="646" y="510"/>
                </a:lnTo>
                <a:lnTo>
                  <a:pt x="649" y="503"/>
                </a:lnTo>
                <a:lnTo>
                  <a:pt x="649" y="503"/>
                </a:lnTo>
                <a:lnTo>
                  <a:pt x="649" y="503"/>
                </a:lnTo>
                <a:lnTo>
                  <a:pt x="649" y="503"/>
                </a:lnTo>
                <a:lnTo>
                  <a:pt x="640" y="515"/>
                </a:lnTo>
                <a:lnTo>
                  <a:pt x="636" y="521"/>
                </a:lnTo>
                <a:lnTo>
                  <a:pt x="633" y="529"/>
                </a:lnTo>
                <a:lnTo>
                  <a:pt x="633" y="529"/>
                </a:lnTo>
                <a:close/>
                <a:moveTo>
                  <a:pt x="117" y="521"/>
                </a:moveTo>
                <a:lnTo>
                  <a:pt x="117" y="521"/>
                </a:lnTo>
                <a:lnTo>
                  <a:pt x="120" y="520"/>
                </a:lnTo>
                <a:lnTo>
                  <a:pt x="122" y="517"/>
                </a:lnTo>
                <a:lnTo>
                  <a:pt x="122" y="517"/>
                </a:lnTo>
                <a:lnTo>
                  <a:pt x="119" y="510"/>
                </a:lnTo>
                <a:lnTo>
                  <a:pt x="117" y="503"/>
                </a:lnTo>
                <a:lnTo>
                  <a:pt x="117" y="503"/>
                </a:lnTo>
                <a:lnTo>
                  <a:pt x="117" y="507"/>
                </a:lnTo>
                <a:lnTo>
                  <a:pt x="116" y="512"/>
                </a:lnTo>
                <a:lnTo>
                  <a:pt x="117" y="521"/>
                </a:lnTo>
                <a:lnTo>
                  <a:pt x="117" y="521"/>
                </a:lnTo>
                <a:close/>
                <a:moveTo>
                  <a:pt x="297" y="504"/>
                </a:moveTo>
                <a:lnTo>
                  <a:pt x="297" y="504"/>
                </a:lnTo>
                <a:lnTo>
                  <a:pt x="299" y="506"/>
                </a:lnTo>
                <a:lnTo>
                  <a:pt x="302" y="507"/>
                </a:lnTo>
                <a:lnTo>
                  <a:pt x="302" y="507"/>
                </a:lnTo>
                <a:lnTo>
                  <a:pt x="302" y="506"/>
                </a:lnTo>
                <a:lnTo>
                  <a:pt x="302" y="506"/>
                </a:lnTo>
                <a:lnTo>
                  <a:pt x="300" y="504"/>
                </a:lnTo>
                <a:lnTo>
                  <a:pt x="300" y="503"/>
                </a:lnTo>
                <a:lnTo>
                  <a:pt x="300" y="503"/>
                </a:lnTo>
                <a:lnTo>
                  <a:pt x="299" y="504"/>
                </a:lnTo>
                <a:lnTo>
                  <a:pt x="297" y="504"/>
                </a:lnTo>
                <a:lnTo>
                  <a:pt x="297" y="504"/>
                </a:lnTo>
                <a:close/>
                <a:moveTo>
                  <a:pt x="343" y="510"/>
                </a:moveTo>
                <a:lnTo>
                  <a:pt x="343" y="510"/>
                </a:lnTo>
                <a:lnTo>
                  <a:pt x="348" y="509"/>
                </a:lnTo>
                <a:lnTo>
                  <a:pt x="349" y="509"/>
                </a:lnTo>
                <a:lnTo>
                  <a:pt x="351" y="507"/>
                </a:lnTo>
                <a:lnTo>
                  <a:pt x="351" y="507"/>
                </a:lnTo>
                <a:lnTo>
                  <a:pt x="348" y="506"/>
                </a:lnTo>
                <a:lnTo>
                  <a:pt x="343" y="506"/>
                </a:lnTo>
                <a:lnTo>
                  <a:pt x="341" y="504"/>
                </a:lnTo>
                <a:lnTo>
                  <a:pt x="338" y="504"/>
                </a:lnTo>
                <a:lnTo>
                  <a:pt x="338" y="504"/>
                </a:lnTo>
                <a:lnTo>
                  <a:pt x="340" y="507"/>
                </a:lnTo>
                <a:lnTo>
                  <a:pt x="343" y="510"/>
                </a:lnTo>
                <a:lnTo>
                  <a:pt x="343" y="510"/>
                </a:lnTo>
                <a:close/>
                <a:moveTo>
                  <a:pt x="706" y="503"/>
                </a:moveTo>
                <a:lnTo>
                  <a:pt x="706" y="503"/>
                </a:lnTo>
                <a:lnTo>
                  <a:pt x="703" y="512"/>
                </a:lnTo>
                <a:lnTo>
                  <a:pt x="700" y="520"/>
                </a:lnTo>
                <a:lnTo>
                  <a:pt x="692" y="533"/>
                </a:lnTo>
                <a:lnTo>
                  <a:pt x="692" y="533"/>
                </a:lnTo>
                <a:lnTo>
                  <a:pt x="700" y="529"/>
                </a:lnTo>
                <a:lnTo>
                  <a:pt x="704" y="521"/>
                </a:lnTo>
                <a:lnTo>
                  <a:pt x="709" y="513"/>
                </a:lnTo>
                <a:lnTo>
                  <a:pt x="710" y="509"/>
                </a:lnTo>
                <a:lnTo>
                  <a:pt x="709" y="503"/>
                </a:lnTo>
                <a:lnTo>
                  <a:pt x="709" y="503"/>
                </a:lnTo>
                <a:lnTo>
                  <a:pt x="706" y="503"/>
                </a:lnTo>
                <a:lnTo>
                  <a:pt x="706" y="503"/>
                </a:lnTo>
                <a:close/>
                <a:moveTo>
                  <a:pt x="742" y="510"/>
                </a:moveTo>
                <a:lnTo>
                  <a:pt x="742" y="510"/>
                </a:lnTo>
                <a:lnTo>
                  <a:pt x="744" y="509"/>
                </a:lnTo>
                <a:lnTo>
                  <a:pt x="744" y="507"/>
                </a:lnTo>
                <a:lnTo>
                  <a:pt x="744" y="504"/>
                </a:lnTo>
                <a:lnTo>
                  <a:pt x="742" y="503"/>
                </a:lnTo>
                <a:lnTo>
                  <a:pt x="742" y="503"/>
                </a:lnTo>
                <a:lnTo>
                  <a:pt x="742" y="507"/>
                </a:lnTo>
                <a:lnTo>
                  <a:pt x="742" y="510"/>
                </a:lnTo>
                <a:lnTo>
                  <a:pt x="742" y="510"/>
                </a:lnTo>
                <a:close/>
                <a:moveTo>
                  <a:pt x="768" y="512"/>
                </a:moveTo>
                <a:lnTo>
                  <a:pt x="768" y="512"/>
                </a:lnTo>
                <a:lnTo>
                  <a:pt x="770" y="507"/>
                </a:lnTo>
                <a:lnTo>
                  <a:pt x="770" y="506"/>
                </a:lnTo>
                <a:lnTo>
                  <a:pt x="770" y="503"/>
                </a:lnTo>
                <a:lnTo>
                  <a:pt x="770" y="503"/>
                </a:lnTo>
                <a:lnTo>
                  <a:pt x="768" y="507"/>
                </a:lnTo>
                <a:lnTo>
                  <a:pt x="767" y="509"/>
                </a:lnTo>
                <a:lnTo>
                  <a:pt x="768" y="512"/>
                </a:lnTo>
                <a:lnTo>
                  <a:pt x="768" y="512"/>
                </a:lnTo>
                <a:close/>
                <a:moveTo>
                  <a:pt x="40" y="513"/>
                </a:moveTo>
                <a:lnTo>
                  <a:pt x="40" y="513"/>
                </a:lnTo>
                <a:lnTo>
                  <a:pt x="40" y="507"/>
                </a:lnTo>
                <a:lnTo>
                  <a:pt x="38" y="506"/>
                </a:lnTo>
                <a:lnTo>
                  <a:pt x="37" y="504"/>
                </a:lnTo>
                <a:lnTo>
                  <a:pt x="37" y="504"/>
                </a:lnTo>
                <a:lnTo>
                  <a:pt x="38" y="510"/>
                </a:lnTo>
                <a:lnTo>
                  <a:pt x="38" y="512"/>
                </a:lnTo>
                <a:lnTo>
                  <a:pt x="40" y="513"/>
                </a:lnTo>
                <a:lnTo>
                  <a:pt x="40" y="513"/>
                </a:lnTo>
                <a:close/>
                <a:moveTo>
                  <a:pt x="495" y="509"/>
                </a:moveTo>
                <a:lnTo>
                  <a:pt x="495" y="509"/>
                </a:lnTo>
                <a:lnTo>
                  <a:pt x="497" y="506"/>
                </a:lnTo>
                <a:lnTo>
                  <a:pt x="497" y="506"/>
                </a:lnTo>
                <a:lnTo>
                  <a:pt x="495" y="504"/>
                </a:lnTo>
                <a:lnTo>
                  <a:pt x="495" y="504"/>
                </a:lnTo>
                <a:lnTo>
                  <a:pt x="494" y="506"/>
                </a:lnTo>
                <a:lnTo>
                  <a:pt x="494" y="507"/>
                </a:lnTo>
                <a:lnTo>
                  <a:pt x="495" y="509"/>
                </a:lnTo>
                <a:lnTo>
                  <a:pt x="495" y="509"/>
                </a:lnTo>
                <a:close/>
                <a:moveTo>
                  <a:pt x="602" y="518"/>
                </a:moveTo>
                <a:lnTo>
                  <a:pt x="602" y="518"/>
                </a:lnTo>
                <a:lnTo>
                  <a:pt x="604" y="510"/>
                </a:lnTo>
                <a:lnTo>
                  <a:pt x="604" y="507"/>
                </a:lnTo>
                <a:lnTo>
                  <a:pt x="602" y="504"/>
                </a:lnTo>
                <a:lnTo>
                  <a:pt x="602" y="504"/>
                </a:lnTo>
                <a:lnTo>
                  <a:pt x="601" y="507"/>
                </a:lnTo>
                <a:lnTo>
                  <a:pt x="599" y="510"/>
                </a:lnTo>
                <a:lnTo>
                  <a:pt x="601" y="515"/>
                </a:lnTo>
                <a:lnTo>
                  <a:pt x="602" y="518"/>
                </a:lnTo>
                <a:lnTo>
                  <a:pt x="602" y="518"/>
                </a:lnTo>
                <a:close/>
                <a:moveTo>
                  <a:pt x="407" y="507"/>
                </a:moveTo>
                <a:lnTo>
                  <a:pt x="407" y="507"/>
                </a:lnTo>
                <a:lnTo>
                  <a:pt x="409" y="512"/>
                </a:lnTo>
                <a:lnTo>
                  <a:pt x="412" y="513"/>
                </a:lnTo>
                <a:lnTo>
                  <a:pt x="412" y="513"/>
                </a:lnTo>
                <a:lnTo>
                  <a:pt x="413" y="509"/>
                </a:lnTo>
                <a:lnTo>
                  <a:pt x="413" y="507"/>
                </a:lnTo>
                <a:lnTo>
                  <a:pt x="413" y="504"/>
                </a:lnTo>
                <a:lnTo>
                  <a:pt x="413" y="504"/>
                </a:lnTo>
                <a:lnTo>
                  <a:pt x="410" y="506"/>
                </a:lnTo>
                <a:lnTo>
                  <a:pt x="407" y="507"/>
                </a:lnTo>
                <a:lnTo>
                  <a:pt x="407" y="507"/>
                </a:lnTo>
                <a:close/>
                <a:moveTo>
                  <a:pt x="101" y="507"/>
                </a:moveTo>
                <a:lnTo>
                  <a:pt x="101" y="507"/>
                </a:lnTo>
                <a:lnTo>
                  <a:pt x="104" y="520"/>
                </a:lnTo>
                <a:lnTo>
                  <a:pt x="107" y="524"/>
                </a:lnTo>
                <a:lnTo>
                  <a:pt x="111" y="527"/>
                </a:lnTo>
                <a:lnTo>
                  <a:pt x="111" y="527"/>
                </a:lnTo>
                <a:lnTo>
                  <a:pt x="113" y="523"/>
                </a:lnTo>
                <a:lnTo>
                  <a:pt x="113" y="517"/>
                </a:lnTo>
                <a:lnTo>
                  <a:pt x="111" y="510"/>
                </a:lnTo>
                <a:lnTo>
                  <a:pt x="108" y="506"/>
                </a:lnTo>
                <a:lnTo>
                  <a:pt x="108" y="506"/>
                </a:lnTo>
                <a:lnTo>
                  <a:pt x="101" y="507"/>
                </a:lnTo>
                <a:lnTo>
                  <a:pt x="101" y="507"/>
                </a:lnTo>
                <a:close/>
                <a:moveTo>
                  <a:pt x="165" y="509"/>
                </a:moveTo>
                <a:lnTo>
                  <a:pt x="165" y="509"/>
                </a:lnTo>
                <a:lnTo>
                  <a:pt x="168" y="509"/>
                </a:lnTo>
                <a:lnTo>
                  <a:pt x="171" y="509"/>
                </a:lnTo>
                <a:lnTo>
                  <a:pt x="175" y="512"/>
                </a:lnTo>
                <a:lnTo>
                  <a:pt x="175" y="512"/>
                </a:lnTo>
                <a:lnTo>
                  <a:pt x="175" y="510"/>
                </a:lnTo>
                <a:lnTo>
                  <a:pt x="175" y="507"/>
                </a:lnTo>
                <a:lnTo>
                  <a:pt x="175" y="507"/>
                </a:lnTo>
                <a:lnTo>
                  <a:pt x="172" y="509"/>
                </a:lnTo>
                <a:lnTo>
                  <a:pt x="171" y="507"/>
                </a:lnTo>
                <a:lnTo>
                  <a:pt x="168" y="506"/>
                </a:lnTo>
                <a:lnTo>
                  <a:pt x="165" y="506"/>
                </a:lnTo>
                <a:lnTo>
                  <a:pt x="165" y="506"/>
                </a:lnTo>
                <a:lnTo>
                  <a:pt x="165" y="509"/>
                </a:lnTo>
                <a:lnTo>
                  <a:pt x="165" y="509"/>
                </a:lnTo>
                <a:close/>
                <a:moveTo>
                  <a:pt x="393" y="506"/>
                </a:moveTo>
                <a:lnTo>
                  <a:pt x="393" y="506"/>
                </a:lnTo>
                <a:lnTo>
                  <a:pt x="396" y="513"/>
                </a:lnTo>
                <a:lnTo>
                  <a:pt x="401" y="518"/>
                </a:lnTo>
                <a:lnTo>
                  <a:pt x="401" y="518"/>
                </a:lnTo>
                <a:lnTo>
                  <a:pt x="404" y="518"/>
                </a:lnTo>
                <a:lnTo>
                  <a:pt x="404" y="517"/>
                </a:lnTo>
                <a:lnTo>
                  <a:pt x="406" y="517"/>
                </a:lnTo>
                <a:lnTo>
                  <a:pt x="406" y="517"/>
                </a:lnTo>
                <a:lnTo>
                  <a:pt x="402" y="509"/>
                </a:lnTo>
                <a:lnTo>
                  <a:pt x="399" y="506"/>
                </a:lnTo>
                <a:lnTo>
                  <a:pt x="393" y="506"/>
                </a:lnTo>
                <a:lnTo>
                  <a:pt x="393" y="506"/>
                </a:lnTo>
                <a:close/>
                <a:moveTo>
                  <a:pt x="590" y="513"/>
                </a:moveTo>
                <a:lnTo>
                  <a:pt x="590" y="513"/>
                </a:lnTo>
                <a:lnTo>
                  <a:pt x="590" y="513"/>
                </a:lnTo>
                <a:lnTo>
                  <a:pt x="592" y="513"/>
                </a:lnTo>
                <a:lnTo>
                  <a:pt x="592" y="513"/>
                </a:lnTo>
                <a:lnTo>
                  <a:pt x="593" y="513"/>
                </a:lnTo>
                <a:lnTo>
                  <a:pt x="593" y="510"/>
                </a:lnTo>
                <a:lnTo>
                  <a:pt x="595" y="507"/>
                </a:lnTo>
                <a:lnTo>
                  <a:pt x="593" y="506"/>
                </a:lnTo>
                <a:lnTo>
                  <a:pt x="593" y="506"/>
                </a:lnTo>
                <a:lnTo>
                  <a:pt x="593" y="507"/>
                </a:lnTo>
                <a:lnTo>
                  <a:pt x="592" y="509"/>
                </a:lnTo>
                <a:lnTo>
                  <a:pt x="590" y="510"/>
                </a:lnTo>
                <a:lnTo>
                  <a:pt x="590" y="513"/>
                </a:lnTo>
                <a:lnTo>
                  <a:pt x="590" y="513"/>
                </a:lnTo>
                <a:close/>
                <a:moveTo>
                  <a:pt x="367" y="509"/>
                </a:moveTo>
                <a:lnTo>
                  <a:pt x="367" y="509"/>
                </a:lnTo>
                <a:lnTo>
                  <a:pt x="375" y="515"/>
                </a:lnTo>
                <a:lnTo>
                  <a:pt x="375" y="515"/>
                </a:lnTo>
                <a:lnTo>
                  <a:pt x="375" y="510"/>
                </a:lnTo>
                <a:lnTo>
                  <a:pt x="373" y="506"/>
                </a:lnTo>
                <a:lnTo>
                  <a:pt x="373" y="506"/>
                </a:lnTo>
                <a:lnTo>
                  <a:pt x="370" y="507"/>
                </a:lnTo>
                <a:lnTo>
                  <a:pt x="367" y="509"/>
                </a:lnTo>
                <a:lnTo>
                  <a:pt x="367" y="509"/>
                </a:lnTo>
                <a:close/>
                <a:moveTo>
                  <a:pt x="424" y="521"/>
                </a:moveTo>
                <a:lnTo>
                  <a:pt x="424" y="521"/>
                </a:lnTo>
                <a:lnTo>
                  <a:pt x="431" y="521"/>
                </a:lnTo>
                <a:lnTo>
                  <a:pt x="434" y="520"/>
                </a:lnTo>
                <a:lnTo>
                  <a:pt x="436" y="517"/>
                </a:lnTo>
                <a:lnTo>
                  <a:pt x="436" y="517"/>
                </a:lnTo>
                <a:lnTo>
                  <a:pt x="433" y="515"/>
                </a:lnTo>
                <a:lnTo>
                  <a:pt x="430" y="512"/>
                </a:lnTo>
                <a:lnTo>
                  <a:pt x="422" y="506"/>
                </a:lnTo>
                <a:lnTo>
                  <a:pt x="422" y="506"/>
                </a:lnTo>
                <a:lnTo>
                  <a:pt x="424" y="521"/>
                </a:lnTo>
                <a:lnTo>
                  <a:pt x="424" y="521"/>
                </a:lnTo>
                <a:close/>
                <a:moveTo>
                  <a:pt x="67" y="512"/>
                </a:moveTo>
                <a:lnTo>
                  <a:pt x="67" y="512"/>
                </a:lnTo>
                <a:lnTo>
                  <a:pt x="67" y="512"/>
                </a:lnTo>
                <a:lnTo>
                  <a:pt x="69" y="513"/>
                </a:lnTo>
                <a:lnTo>
                  <a:pt x="69" y="513"/>
                </a:lnTo>
                <a:lnTo>
                  <a:pt x="69" y="510"/>
                </a:lnTo>
                <a:lnTo>
                  <a:pt x="69" y="509"/>
                </a:lnTo>
                <a:lnTo>
                  <a:pt x="67" y="509"/>
                </a:lnTo>
                <a:lnTo>
                  <a:pt x="67" y="509"/>
                </a:lnTo>
                <a:lnTo>
                  <a:pt x="69" y="510"/>
                </a:lnTo>
                <a:lnTo>
                  <a:pt x="67" y="512"/>
                </a:lnTo>
                <a:lnTo>
                  <a:pt x="67" y="512"/>
                </a:lnTo>
                <a:close/>
                <a:moveTo>
                  <a:pt x="152" y="509"/>
                </a:moveTo>
                <a:lnTo>
                  <a:pt x="152" y="509"/>
                </a:lnTo>
                <a:lnTo>
                  <a:pt x="152" y="515"/>
                </a:lnTo>
                <a:lnTo>
                  <a:pt x="154" y="517"/>
                </a:lnTo>
                <a:lnTo>
                  <a:pt x="155" y="518"/>
                </a:lnTo>
                <a:lnTo>
                  <a:pt x="155" y="518"/>
                </a:lnTo>
                <a:lnTo>
                  <a:pt x="157" y="515"/>
                </a:lnTo>
                <a:lnTo>
                  <a:pt x="157" y="510"/>
                </a:lnTo>
                <a:lnTo>
                  <a:pt x="157" y="510"/>
                </a:lnTo>
                <a:lnTo>
                  <a:pt x="155" y="509"/>
                </a:lnTo>
                <a:lnTo>
                  <a:pt x="152" y="509"/>
                </a:lnTo>
                <a:lnTo>
                  <a:pt x="152" y="509"/>
                </a:lnTo>
                <a:close/>
                <a:moveTo>
                  <a:pt x="746" y="517"/>
                </a:moveTo>
                <a:lnTo>
                  <a:pt x="746" y="517"/>
                </a:lnTo>
                <a:lnTo>
                  <a:pt x="747" y="515"/>
                </a:lnTo>
                <a:lnTo>
                  <a:pt x="749" y="513"/>
                </a:lnTo>
                <a:lnTo>
                  <a:pt x="750" y="510"/>
                </a:lnTo>
                <a:lnTo>
                  <a:pt x="749" y="509"/>
                </a:lnTo>
                <a:lnTo>
                  <a:pt x="749" y="509"/>
                </a:lnTo>
                <a:lnTo>
                  <a:pt x="747" y="513"/>
                </a:lnTo>
                <a:lnTo>
                  <a:pt x="746" y="517"/>
                </a:lnTo>
                <a:lnTo>
                  <a:pt x="746" y="517"/>
                </a:lnTo>
                <a:close/>
                <a:moveTo>
                  <a:pt x="50" y="513"/>
                </a:moveTo>
                <a:lnTo>
                  <a:pt x="50" y="513"/>
                </a:lnTo>
                <a:lnTo>
                  <a:pt x="50" y="512"/>
                </a:lnTo>
                <a:lnTo>
                  <a:pt x="50" y="510"/>
                </a:lnTo>
                <a:lnTo>
                  <a:pt x="49" y="509"/>
                </a:lnTo>
                <a:lnTo>
                  <a:pt x="49" y="509"/>
                </a:lnTo>
                <a:lnTo>
                  <a:pt x="49" y="510"/>
                </a:lnTo>
                <a:lnTo>
                  <a:pt x="49" y="512"/>
                </a:lnTo>
                <a:lnTo>
                  <a:pt x="50" y="513"/>
                </a:lnTo>
                <a:lnTo>
                  <a:pt x="50" y="513"/>
                </a:lnTo>
                <a:close/>
                <a:moveTo>
                  <a:pt x="271" y="510"/>
                </a:moveTo>
                <a:lnTo>
                  <a:pt x="271" y="510"/>
                </a:lnTo>
                <a:lnTo>
                  <a:pt x="276" y="513"/>
                </a:lnTo>
                <a:lnTo>
                  <a:pt x="279" y="515"/>
                </a:lnTo>
                <a:lnTo>
                  <a:pt x="282" y="513"/>
                </a:lnTo>
                <a:lnTo>
                  <a:pt x="282" y="513"/>
                </a:lnTo>
                <a:lnTo>
                  <a:pt x="280" y="513"/>
                </a:lnTo>
                <a:lnTo>
                  <a:pt x="280" y="512"/>
                </a:lnTo>
                <a:lnTo>
                  <a:pt x="280" y="510"/>
                </a:lnTo>
                <a:lnTo>
                  <a:pt x="280" y="510"/>
                </a:lnTo>
                <a:lnTo>
                  <a:pt x="276" y="509"/>
                </a:lnTo>
                <a:lnTo>
                  <a:pt x="273" y="509"/>
                </a:lnTo>
                <a:lnTo>
                  <a:pt x="271" y="510"/>
                </a:lnTo>
                <a:lnTo>
                  <a:pt x="271" y="510"/>
                </a:lnTo>
                <a:close/>
                <a:moveTo>
                  <a:pt x="567" y="529"/>
                </a:moveTo>
                <a:lnTo>
                  <a:pt x="567" y="529"/>
                </a:lnTo>
                <a:lnTo>
                  <a:pt x="573" y="520"/>
                </a:lnTo>
                <a:lnTo>
                  <a:pt x="576" y="515"/>
                </a:lnTo>
                <a:lnTo>
                  <a:pt x="576" y="512"/>
                </a:lnTo>
                <a:lnTo>
                  <a:pt x="575" y="509"/>
                </a:lnTo>
                <a:lnTo>
                  <a:pt x="575" y="509"/>
                </a:lnTo>
                <a:lnTo>
                  <a:pt x="572" y="513"/>
                </a:lnTo>
                <a:lnTo>
                  <a:pt x="569" y="518"/>
                </a:lnTo>
                <a:lnTo>
                  <a:pt x="567" y="523"/>
                </a:lnTo>
                <a:lnTo>
                  <a:pt x="567" y="529"/>
                </a:lnTo>
                <a:lnTo>
                  <a:pt x="567" y="529"/>
                </a:lnTo>
                <a:close/>
                <a:moveTo>
                  <a:pt x="782" y="527"/>
                </a:moveTo>
                <a:lnTo>
                  <a:pt x="782" y="527"/>
                </a:lnTo>
                <a:lnTo>
                  <a:pt x="785" y="524"/>
                </a:lnTo>
                <a:lnTo>
                  <a:pt x="787" y="520"/>
                </a:lnTo>
                <a:lnTo>
                  <a:pt x="787" y="513"/>
                </a:lnTo>
                <a:lnTo>
                  <a:pt x="785" y="509"/>
                </a:lnTo>
                <a:lnTo>
                  <a:pt x="785" y="509"/>
                </a:lnTo>
                <a:lnTo>
                  <a:pt x="784" y="518"/>
                </a:lnTo>
                <a:lnTo>
                  <a:pt x="782" y="527"/>
                </a:lnTo>
                <a:lnTo>
                  <a:pt x="782" y="527"/>
                </a:lnTo>
                <a:close/>
                <a:moveTo>
                  <a:pt x="357" y="512"/>
                </a:moveTo>
                <a:lnTo>
                  <a:pt x="357" y="512"/>
                </a:lnTo>
                <a:lnTo>
                  <a:pt x="358" y="515"/>
                </a:lnTo>
                <a:lnTo>
                  <a:pt x="358" y="515"/>
                </a:lnTo>
                <a:lnTo>
                  <a:pt x="360" y="513"/>
                </a:lnTo>
                <a:lnTo>
                  <a:pt x="360" y="513"/>
                </a:lnTo>
                <a:lnTo>
                  <a:pt x="360" y="512"/>
                </a:lnTo>
                <a:lnTo>
                  <a:pt x="360" y="512"/>
                </a:lnTo>
                <a:lnTo>
                  <a:pt x="358" y="510"/>
                </a:lnTo>
                <a:lnTo>
                  <a:pt x="357" y="512"/>
                </a:lnTo>
                <a:lnTo>
                  <a:pt x="357" y="512"/>
                </a:lnTo>
                <a:close/>
                <a:moveTo>
                  <a:pt x="287" y="518"/>
                </a:moveTo>
                <a:lnTo>
                  <a:pt x="287" y="518"/>
                </a:lnTo>
                <a:lnTo>
                  <a:pt x="291" y="518"/>
                </a:lnTo>
                <a:lnTo>
                  <a:pt x="296" y="520"/>
                </a:lnTo>
                <a:lnTo>
                  <a:pt x="296" y="520"/>
                </a:lnTo>
                <a:lnTo>
                  <a:pt x="294" y="517"/>
                </a:lnTo>
                <a:lnTo>
                  <a:pt x="293" y="513"/>
                </a:lnTo>
                <a:lnTo>
                  <a:pt x="290" y="512"/>
                </a:lnTo>
                <a:lnTo>
                  <a:pt x="285" y="512"/>
                </a:lnTo>
                <a:lnTo>
                  <a:pt x="285" y="512"/>
                </a:lnTo>
                <a:lnTo>
                  <a:pt x="287" y="518"/>
                </a:lnTo>
                <a:lnTo>
                  <a:pt x="287" y="518"/>
                </a:lnTo>
                <a:close/>
                <a:moveTo>
                  <a:pt x="453" y="515"/>
                </a:moveTo>
                <a:lnTo>
                  <a:pt x="453" y="515"/>
                </a:lnTo>
                <a:lnTo>
                  <a:pt x="454" y="515"/>
                </a:lnTo>
                <a:lnTo>
                  <a:pt x="456" y="515"/>
                </a:lnTo>
                <a:lnTo>
                  <a:pt x="456" y="515"/>
                </a:lnTo>
                <a:lnTo>
                  <a:pt x="456" y="515"/>
                </a:lnTo>
                <a:lnTo>
                  <a:pt x="456" y="515"/>
                </a:lnTo>
                <a:lnTo>
                  <a:pt x="459" y="523"/>
                </a:lnTo>
                <a:lnTo>
                  <a:pt x="459" y="523"/>
                </a:lnTo>
                <a:lnTo>
                  <a:pt x="462" y="523"/>
                </a:lnTo>
                <a:lnTo>
                  <a:pt x="462" y="521"/>
                </a:lnTo>
                <a:lnTo>
                  <a:pt x="462" y="517"/>
                </a:lnTo>
                <a:lnTo>
                  <a:pt x="457" y="512"/>
                </a:lnTo>
                <a:lnTo>
                  <a:pt x="457" y="512"/>
                </a:lnTo>
                <a:lnTo>
                  <a:pt x="456" y="512"/>
                </a:lnTo>
                <a:lnTo>
                  <a:pt x="454" y="513"/>
                </a:lnTo>
                <a:lnTo>
                  <a:pt x="453" y="513"/>
                </a:lnTo>
                <a:lnTo>
                  <a:pt x="453" y="515"/>
                </a:lnTo>
                <a:lnTo>
                  <a:pt x="453" y="515"/>
                </a:lnTo>
                <a:close/>
                <a:moveTo>
                  <a:pt x="620" y="521"/>
                </a:moveTo>
                <a:lnTo>
                  <a:pt x="620" y="521"/>
                </a:lnTo>
                <a:lnTo>
                  <a:pt x="624" y="515"/>
                </a:lnTo>
                <a:lnTo>
                  <a:pt x="622" y="512"/>
                </a:lnTo>
                <a:lnTo>
                  <a:pt x="622" y="512"/>
                </a:lnTo>
                <a:lnTo>
                  <a:pt x="620" y="515"/>
                </a:lnTo>
                <a:lnTo>
                  <a:pt x="620" y="518"/>
                </a:lnTo>
                <a:lnTo>
                  <a:pt x="620" y="521"/>
                </a:lnTo>
                <a:lnTo>
                  <a:pt x="620" y="521"/>
                </a:lnTo>
                <a:close/>
                <a:moveTo>
                  <a:pt x="631" y="520"/>
                </a:moveTo>
                <a:lnTo>
                  <a:pt x="631" y="520"/>
                </a:lnTo>
                <a:lnTo>
                  <a:pt x="634" y="515"/>
                </a:lnTo>
                <a:lnTo>
                  <a:pt x="636" y="513"/>
                </a:lnTo>
                <a:lnTo>
                  <a:pt x="636" y="512"/>
                </a:lnTo>
                <a:lnTo>
                  <a:pt x="636" y="512"/>
                </a:lnTo>
                <a:lnTo>
                  <a:pt x="634" y="513"/>
                </a:lnTo>
                <a:lnTo>
                  <a:pt x="633" y="515"/>
                </a:lnTo>
                <a:lnTo>
                  <a:pt x="631" y="517"/>
                </a:lnTo>
                <a:lnTo>
                  <a:pt x="631" y="520"/>
                </a:lnTo>
                <a:lnTo>
                  <a:pt x="631" y="520"/>
                </a:lnTo>
                <a:close/>
                <a:moveTo>
                  <a:pt x="142" y="513"/>
                </a:moveTo>
                <a:lnTo>
                  <a:pt x="142" y="513"/>
                </a:lnTo>
                <a:lnTo>
                  <a:pt x="142" y="517"/>
                </a:lnTo>
                <a:lnTo>
                  <a:pt x="142" y="517"/>
                </a:lnTo>
                <a:lnTo>
                  <a:pt x="148" y="518"/>
                </a:lnTo>
                <a:lnTo>
                  <a:pt x="148" y="518"/>
                </a:lnTo>
                <a:lnTo>
                  <a:pt x="146" y="512"/>
                </a:lnTo>
                <a:lnTo>
                  <a:pt x="146" y="512"/>
                </a:lnTo>
                <a:lnTo>
                  <a:pt x="143" y="512"/>
                </a:lnTo>
                <a:lnTo>
                  <a:pt x="142" y="513"/>
                </a:lnTo>
                <a:lnTo>
                  <a:pt x="142" y="513"/>
                </a:lnTo>
                <a:close/>
                <a:moveTo>
                  <a:pt x="197" y="518"/>
                </a:moveTo>
                <a:lnTo>
                  <a:pt x="197" y="518"/>
                </a:lnTo>
                <a:lnTo>
                  <a:pt x="201" y="517"/>
                </a:lnTo>
                <a:lnTo>
                  <a:pt x="204" y="517"/>
                </a:lnTo>
                <a:lnTo>
                  <a:pt x="206" y="515"/>
                </a:lnTo>
                <a:lnTo>
                  <a:pt x="206" y="515"/>
                </a:lnTo>
                <a:lnTo>
                  <a:pt x="197" y="512"/>
                </a:lnTo>
                <a:lnTo>
                  <a:pt x="197" y="512"/>
                </a:lnTo>
                <a:lnTo>
                  <a:pt x="195" y="515"/>
                </a:lnTo>
                <a:lnTo>
                  <a:pt x="197" y="518"/>
                </a:lnTo>
                <a:lnTo>
                  <a:pt x="197" y="518"/>
                </a:lnTo>
                <a:close/>
                <a:moveTo>
                  <a:pt x="384" y="515"/>
                </a:moveTo>
                <a:lnTo>
                  <a:pt x="384" y="515"/>
                </a:lnTo>
                <a:lnTo>
                  <a:pt x="386" y="521"/>
                </a:lnTo>
                <a:lnTo>
                  <a:pt x="386" y="521"/>
                </a:lnTo>
                <a:lnTo>
                  <a:pt x="393" y="521"/>
                </a:lnTo>
                <a:lnTo>
                  <a:pt x="393" y="521"/>
                </a:lnTo>
                <a:lnTo>
                  <a:pt x="393" y="517"/>
                </a:lnTo>
                <a:lnTo>
                  <a:pt x="390" y="513"/>
                </a:lnTo>
                <a:lnTo>
                  <a:pt x="386" y="513"/>
                </a:lnTo>
                <a:lnTo>
                  <a:pt x="384" y="513"/>
                </a:lnTo>
                <a:lnTo>
                  <a:pt x="384" y="515"/>
                </a:lnTo>
                <a:lnTo>
                  <a:pt x="384" y="515"/>
                </a:lnTo>
                <a:close/>
                <a:moveTo>
                  <a:pt x="488" y="515"/>
                </a:moveTo>
                <a:lnTo>
                  <a:pt x="488" y="515"/>
                </a:lnTo>
                <a:lnTo>
                  <a:pt x="489" y="515"/>
                </a:lnTo>
                <a:lnTo>
                  <a:pt x="491" y="512"/>
                </a:lnTo>
                <a:lnTo>
                  <a:pt x="491" y="512"/>
                </a:lnTo>
                <a:lnTo>
                  <a:pt x="488" y="513"/>
                </a:lnTo>
                <a:lnTo>
                  <a:pt x="488" y="515"/>
                </a:lnTo>
                <a:lnTo>
                  <a:pt x="488" y="515"/>
                </a:lnTo>
                <a:close/>
                <a:moveTo>
                  <a:pt x="509" y="521"/>
                </a:moveTo>
                <a:lnTo>
                  <a:pt x="509" y="521"/>
                </a:lnTo>
                <a:lnTo>
                  <a:pt x="511" y="521"/>
                </a:lnTo>
                <a:lnTo>
                  <a:pt x="512" y="521"/>
                </a:lnTo>
                <a:lnTo>
                  <a:pt x="512" y="521"/>
                </a:lnTo>
                <a:lnTo>
                  <a:pt x="511" y="515"/>
                </a:lnTo>
                <a:lnTo>
                  <a:pt x="508" y="512"/>
                </a:lnTo>
                <a:lnTo>
                  <a:pt x="508" y="512"/>
                </a:lnTo>
                <a:lnTo>
                  <a:pt x="508" y="515"/>
                </a:lnTo>
                <a:lnTo>
                  <a:pt x="508" y="517"/>
                </a:lnTo>
                <a:lnTo>
                  <a:pt x="509" y="521"/>
                </a:lnTo>
                <a:lnTo>
                  <a:pt x="509" y="521"/>
                </a:lnTo>
                <a:close/>
                <a:moveTo>
                  <a:pt x="30" y="518"/>
                </a:moveTo>
                <a:lnTo>
                  <a:pt x="30" y="518"/>
                </a:lnTo>
                <a:lnTo>
                  <a:pt x="32" y="517"/>
                </a:lnTo>
                <a:lnTo>
                  <a:pt x="33" y="513"/>
                </a:lnTo>
                <a:lnTo>
                  <a:pt x="33" y="513"/>
                </a:lnTo>
                <a:lnTo>
                  <a:pt x="29" y="513"/>
                </a:lnTo>
                <a:lnTo>
                  <a:pt x="29" y="513"/>
                </a:lnTo>
                <a:lnTo>
                  <a:pt x="30" y="517"/>
                </a:lnTo>
                <a:lnTo>
                  <a:pt x="30" y="518"/>
                </a:lnTo>
                <a:lnTo>
                  <a:pt x="30" y="518"/>
                </a:lnTo>
                <a:close/>
                <a:moveTo>
                  <a:pt x="346" y="513"/>
                </a:moveTo>
                <a:lnTo>
                  <a:pt x="346" y="513"/>
                </a:lnTo>
                <a:lnTo>
                  <a:pt x="348" y="517"/>
                </a:lnTo>
                <a:lnTo>
                  <a:pt x="349" y="518"/>
                </a:lnTo>
                <a:lnTo>
                  <a:pt x="352" y="518"/>
                </a:lnTo>
                <a:lnTo>
                  <a:pt x="354" y="517"/>
                </a:lnTo>
                <a:lnTo>
                  <a:pt x="354" y="517"/>
                </a:lnTo>
                <a:lnTo>
                  <a:pt x="352" y="513"/>
                </a:lnTo>
                <a:lnTo>
                  <a:pt x="352" y="513"/>
                </a:lnTo>
                <a:lnTo>
                  <a:pt x="346" y="513"/>
                </a:lnTo>
                <a:lnTo>
                  <a:pt x="346" y="513"/>
                </a:lnTo>
                <a:close/>
                <a:moveTo>
                  <a:pt x="361" y="518"/>
                </a:moveTo>
                <a:lnTo>
                  <a:pt x="361" y="518"/>
                </a:lnTo>
                <a:lnTo>
                  <a:pt x="363" y="518"/>
                </a:lnTo>
                <a:lnTo>
                  <a:pt x="363" y="517"/>
                </a:lnTo>
                <a:lnTo>
                  <a:pt x="363" y="513"/>
                </a:lnTo>
                <a:lnTo>
                  <a:pt x="361" y="513"/>
                </a:lnTo>
                <a:lnTo>
                  <a:pt x="361" y="513"/>
                </a:lnTo>
                <a:lnTo>
                  <a:pt x="361" y="515"/>
                </a:lnTo>
                <a:lnTo>
                  <a:pt x="361" y="518"/>
                </a:lnTo>
                <a:lnTo>
                  <a:pt x="361" y="518"/>
                </a:lnTo>
                <a:close/>
                <a:moveTo>
                  <a:pt x="241" y="521"/>
                </a:moveTo>
                <a:lnTo>
                  <a:pt x="241" y="521"/>
                </a:lnTo>
                <a:lnTo>
                  <a:pt x="242" y="521"/>
                </a:lnTo>
                <a:lnTo>
                  <a:pt x="244" y="523"/>
                </a:lnTo>
                <a:lnTo>
                  <a:pt x="244" y="523"/>
                </a:lnTo>
                <a:lnTo>
                  <a:pt x="245" y="524"/>
                </a:lnTo>
                <a:lnTo>
                  <a:pt x="245" y="524"/>
                </a:lnTo>
                <a:lnTo>
                  <a:pt x="247" y="524"/>
                </a:lnTo>
                <a:lnTo>
                  <a:pt x="248" y="524"/>
                </a:lnTo>
                <a:lnTo>
                  <a:pt x="248" y="524"/>
                </a:lnTo>
                <a:lnTo>
                  <a:pt x="252" y="524"/>
                </a:lnTo>
                <a:lnTo>
                  <a:pt x="253" y="523"/>
                </a:lnTo>
                <a:lnTo>
                  <a:pt x="256" y="523"/>
                </a:lnTo>
                <a:lnTo>
                  <a:pt x="259" y="523"/>
                </a:lnTo>
                <a:lnTo>
                  <a:pt x="259" y="523"/>
                </a:lnTo>
                <a:lnTo>
                  <a:pt x="259" y="520"/>
                </a:lnTo>
                <a:lnTo>
                  <a:pt x="258" y="517"/>
                </a:lnTo>
                <a:lnTo>
                  <a:pt x="256" y="513"/>
                </a:lnTo>
                <a:lnTo>
                  <a:pt x="256" y="513"/>
                </a:lnTo>
                <a:lnTo>
                  <a:pt x="252" y="515"/>
                </a:lnTo>
                <a:lnTo>
                  <a:pt x="247" y="517"/>
                </a:lnTo>
                <a:lnTo>
                  <a:pt x="241" y="521"/>
                </a:lnTo>
                <a:lnTo>
                  <a:pt x="241" y="521"/>
                </a:lnTo>
                <a:close/>
                <a:moveTo>
                  <a:pt x="552" y="527"/>
                </a:moveTo>
                <a:lnTo>
                  <a:pt x="552" y="527"/>
                </a:lnTo>
                <a:lnTo>
                  <a:pt x="552" y="520"/>
                </a:lnTo>
                <a:lnTo>
                  <a:pt x="549" y="513"/>
                </a:lnTo>
                <a:lnTo>
                  <a:pt x="549" y="513"/>
                </a:lnTo>
                <a:lnTo>
                  <a:pt x="549" y="521"/>
                </a:lnTo>
                <a:lnTo>
                  <a:pt x="550" y="526"/>
                </a:lnTo>
                <a:lnTo>
                  <a:pt x="552" y="527"/>
                </a:lnTo>
                <a:lnTo>
                  <a:pt x="552" y="527"/>
                </a:lnTo>
                <a:close/>
                <a:moveTo>
                  <a:pt x="64" y="521"/>
                </a:moveTo>
                <a:lnTo>
                  <a:pt x="64" y="521"/>
                </a:lnTo>
                <a:lnTo>
                  <a:pt x="62" y="517"/>
                </a:lnTo>
                <a:lnTo>
                  <a:pt x="59" y="513"/>
                </a:lnTo>
                <a:lnTo>
                  <a:pt x="59" y="513"/>
                </a:lnTo>
                <a:lnTo>
                  <a:pt x="61" y="518"/>
                </a:lnTo>
                <a:lnTo>
                  <a:pt x="61" y="520"/>
                </a:lnTo>
                <a:lnTo>
                  <a:pt x="64" y="521"/>
                </a:lnTo>
                <a:lnTo>
                  <a:pt x="64" y="521"/>
                </a:lnTo>
                <a:close/>
                <a:moveTo>
                  <a:pt x="169" y="520"/>
                </a:moveTo>
                <a:lnTo>
                  <a:pt x="169" y="520"/>
                </a:lnTo>
                <a:lnTo>
                  <a:pt x="175" y="520"/>
                </a:lnTo>
                <a:lnTo>
                  <a:pt x="175" y="520"/>
                </a:lnTo>
                <a:lnTo>
                  <a:pt x="175" y="517"/>
                </a:lnTo>
                <a:lnTo>
                  <a:pt x="172" y="517"/>
                </a:lnTo>
                <a:lnTo>
                  <a:pt x="166" y="513"/>
                </a:lnTo>
                <a:lnTo>
                  <a:pt x="166" y="513"/>
                </a:lnTo>
                <a:lnTo>
                  <a:pt x="168" y="517"/>
                </a:lnTo>
                <a:lnTo>
                  <a:pt x="169" y="520"/>
                </a:lnTo>
                <a:lnTo>
                  <a:pt x="169" y="520"/>
                </a:lnTo>
                <a:close/>
                <a:moveTo>
                  <a:pt x="306" y="518"/>
                </a:moveTo>
                <a:lnTo>
                  <a:pt x="306" y="518"/>
                </a:lnTo>
                <a:lnTo>
                  <a:pt x="305" y="515"/>
                </a:lnTo>
                <a:lnTo>
                  <a:pt x="302" y="513"/>
                </a:lnTo>
                <a:lnTo>
                  <a:pt x="302" y="513"/>
                </a:lnTo>
                <a:lnTo>
                  <a:pt x="302" y="518"/>
                </a:lnTo>
                <a:lnTo>
                  <a:pt x="303" y="518"/>
                </a:lnTo>
                <a:lnTo>
                  <a:pt x="306" y="518"/>
                </a:lnTo>
                <a:lnTo>
                  <a:pt x="306" y="518"/>
                </a:lnTo>
                <a:close/>
                <a:moveTo>
                  <a:pt x="663" y="529"/>
                </a:moveTo>
                <a:lnTo>
                  <a:pt x="663" y="529"/>
                </a:lnTo>
                <a:lnTo>
                  <a:pt x="669" y="523"/>
                </a:lnTo>
                <a:lnTo>
                  <a:pt x="671" y="518"/>
                </a:lnTo>
                <a:lnTo>
                  <a:pt x="671" y="513"/>
                </a:lnTo>
                <a:lnTo>
                  <a:pt x="671" y="513"/>
                </a:lnTo>
                <a:lnTo>
                  <a:pt x="669" y="518"/>
                </a:lnTo>
                <a:lnTo>
                  <a:pt x="666" y="523"/>
                </a:lnTo>
                <a:lnTo>
                  <a:pt x="665" y="526"/>
                </a:lnTo>
                <a:lnTo>
                  <a:pt x="663" y="529"/>
                </a:lnTo>
                <a:lnTo>
                  <a:pt x="663" y="529"/>
                </a:lnTo>
                <a:close/>
                <a:moveTo>
                  <a:pt x="270" y="520"/>
                </a:moveTo>
                <a:lnTo>
                  <a:pt x="270" y="520"/>
                </a:lnTo>
                <a:lnTo>
                  <a:pt x="274" y="520"/>
                </a:lnTo>
                <a:lnTo>
                  <a:pt x="276" y="518"/>
                </a:lnTo>
                <a:lnTo>
                  <a:pt x="276" y="518"/>
                </a:lnTo>
                <a:lnTo>
                  <a:pt x="273" y="517"/>
                </a:lnTo>
                <a:lnTo>
                  <a:pt x="270" y="515"/>
                </a:lnTo>
                <a:lnTo>
                  <a:pt x="268" y="515"/>
                </a:lnTo>
                <a:lnTo>
                  <a:pt x="268" y="515"/>
                </a:lnTo>
                <a:lnTo>
                  <a:pt x="270" y="518"/>
                </a:lnTo>
                <a:lnTo>
                  <a:pt x="270" y="520"/>
                </a:lnTo>
                <a:lnTo>
                  <a:pt x="270" y="520"/>
                </a:lnTo>
                <a:close/>
                <a:moveTo>
                  <a:pt x="656" y="526"/>
                </a:moveTo>
                <a:lnTo>
                  <a:pt x="656" y="526"/>
                </a:lnTo>
                <a:lnTo>
                  <a:pt x="657" y="524"/>
                </a:lnTo>
                <a:lnTo>
                  <a:pt x="657" y="521"/>
                </a:lnTo>
                <a:lnTo>
                  <a:pt x="657" y="515"/>
                </a:lnTo>
                <a:lnTo>
                  <a:pt x="657" y="515"/>
                </a:lnTo>
                <a:lnTo>
                  <a:pt x="656" y="517"/>
                </a:lnTo>
                <a:lnTo>
                  <a:pt x="656" y="520"/>
                </a:lnTo>
                <a:lnTo>
                  <a:pt x="656" y="526"/>
                </a:lnTo>
                <a:lnTo>
                  <a:pt x="656" y="526"/>
                </a:lnTo>
                <a:close/>
                <a:moveTo>
                  <a:pt x="541" y="530"/>
                </a:moveTo>
                <a:lnTo>
                  <a:pt x="541" y="530"/>
                </a:lnTo>
                <a:lnTo>
                  <a:pt x="541" y="523"/>
                </a:lnTo>
                <a:lnTo>
                  <a:pt x="541" y="520"/>
                </a:lnTo>
                <a:lnTo>
                  <a:pt x="538" y="517"/>
                </a:lnTo>
                <a:lnTo>
                  <a:pt x="538" y="517"/>
                </a:lnTo>
                <a:lnTo>
                  <a:pt x="537" y="524"/>
                </a:lnTo>
                <a:lnTo>
                  <a:pt x="537" y="529"/>
                </a:lnTo>
                <a:lnTo>
                  <a:pt x="538" y="529"/>
                </a:lnTo>
                <a:lnTo>
                  <a:pt x="541" y="530"/>
                </a:lnTo>
                <a:lnTo>
                  <a:pt x="541" y="530"/>
                </a:lnTo>
                <a:close/>
                <a:moveTo>
                  <a:pt x="578" y="541"/>
                </a:moveTo>
                <a:lnTo>
                  <a:pt x="578" y="541"/>
                </a:lnTo>
                <a:lnTo>
                  <a:pt x="582" y="541"/>
                </a:lnTo>
                <a:lnTo>
                  <a:pt x="588" y="542"/>
                </a:lnTo>
                <a:lnTo>
                  <a:pt x="588" y="542"/>
                </a:lnTo>
                <a:lnTo>
                  <a:pt x="588" y="530"/>
                </a:lnTo>
                <a:lnTo>
                  <a:pt x="592" y="520"/>
                </a:lnTo>
                <a:lnTo>
                  <a:pt x="592" y="520"/>
                </a:lnTo>
                <a:lnTo>
                  <a:pt x="587" y="518"/>
                </a:lnTo>
                <a:lnTo>
                  <a:pt x="585" y="518"/>
                </a:lnTo>
                <a:lnTo>
                  <a:pt x="582" y="520"/>
                </a:lnTo>
                <a:lnTo>
                  <a:pt x="581" y="523"/>
                </a:lnTo>
                <a:lnTo>
                  <a:pt x="579" y="532"/>
                </a:lnTo>
                <a:lnTo>
                  <a:pt x="578" y="541"/>
                </a:lnTo>
                <a:lnTo>
                  <a:pt x="578" y="541"/>
                </a:lnTo>
                <a:close/>
                <a:moveTo>
                  <a:pt x="607" y="524"/>
                </a:moveTo>
                <a:lnTo>
                  <a:pt x="607" y="524"/>
                </a:lnTo>
                <a:lnTo>
                  <a:pt x="608" y="521"/>
                </a:lnTo>
                <a:lnTo>
                  <a:pt x="608" y="518"/>
                </a:lnTo>
                <a:lnTo>
                  <a:pt x="608" y="517"/>
                </a:lnTo>
                <a:lnTo>
                  <a:pt x="608" y="517"/>
                </a:lnTo>
                <a:lnTo>
                  <a:pt x="607" y="521"/>
                </a:lnTo>
                <a:lnTo>
                  <a:pt x="607" y="524"/>
                </a:lnTo>
                <a:lnTo>
                  <a:pt x="607" y="524"/>
                </a:lnTo>
                <a:close/>
                <a:moveTo>
                  <a:pt x="688" y="524"/>
                </a:moveTo>
                <a:lnTo>
                  <a:pt x="688" y="524"/>
                </a:lnTo>
                <a:lnTo>
                  <a:pt x="689" y="524"/>
                </a:lnTo>
                <a:lnTo>
                  <a:pt x="691" y="521"/>
                </a:lnTo>
                <a:lnTo>
                  <a:pt x="689" y="517"/>
                </a:lnTo>
                <a:lnTo>
                  <a:pt x="689" y="517"/>
                </a:lnTo>
                <a:lnTo>
                  <a:pt x="688" y="520"/>
                </a:lnTo>
                <a:lnTo>
                  <a:pt x="688" y="524"/>
                </a:lnTo>
                <a:lnTo>
                  <a:pt x="688" y="524"/>
                </a:lnTo>
                <a:close/>
                <a:moveTo>
                  <a:pt x="636" y="550"/>
                </a:moveTo>
                <a:lnTo>
                  <a:pt x="636" y="550"/>
                </a:lnTo>
                <a:lnTo>
                  <a:pt x="639" y="549"/>
                </a:lnTo>
                <a:lnTo>
                  <a:pt x="642" y="544"/>
                </a:lnTo>
                <a:lnTo>
                  <a:pt x="645" y="536"/>
                </a:lnTo>
                <a:lnTo>
                  <a:pt x="648" y="517"/>
                </a:lnTo>
                <a:lnTo>
                  <a:pt x="648" y="517"/>
                </a:lnTo>
                <a:lnTo>
                  <a:pt x="642" y="524"/>
                </a:lnTo>
                <a:lnTo>
                  <a:pt x="637" y="532"/>
                </a:lnTo>
                <a:lnTo>
                  <a:pt x="634" y="535"/>
                </a:lnTo>
                <a:lnTo>
                  <a:pt x="634" y="539"/>
                </a:lnTo>
                <a:lnTo>
                  <a:pt x="634" y="544"/>
                </a:lnTo>
                <a:lnTo>
                  <a:pt x="636" y="550"/>
                </a:lnTo>
                <a:lnTo>
                  <a:pt x="636" y="550"/>
                </a:lnTo>
                <a:close/>
                <a:moveTo>
                  <a:pt x="444" y="520"/>
                </a:moveTo>
                <a:lnTo>
                  <a:pt x="444" y="520"/>
                </a:lnTo>
                <a:lnTo>
                  <a:pt x="444" y="521"/>
                </a:lnTo>
                <a:lnTo>
                  <a:pt x="445" y="524"/>
                </a:lnTo>
                <a:lnTo>
                  <a:pt x="447" y="526"/>
                </a:lnTo>
                <a:lnTo>
                  <a:pt x="447" y="527"/>
                </a:lnTo>
                <a:lnTo>
                  <a:pt x="447" y="527"/>
                </a:lnTo>
                <a:lnTo>
                  <a:pt x="453" y="527"/>
                </a:lnTo>
                <a:lnTo>
                  <a:pt x="453" y="527"/>
                </a:lnTo>
                <a:lnTo>
                  <a:pt x="451" y="523"/>
                </a:lnTo>
                <a:lnTo>
                  <a:pt x="450" y="518"/>
                </a:lnTo>
                <a:lnTo>
                  <a:pt x="450" y="518"/>
                </a:lnTo>
                <a:lnTo>
                  <a:pt x="447" y="518"/>
                </a:lnTo>
                <a:lnTo>
                  <a:pt x="444" y="520"/>
                </a:lnTo>
                <a:lnTo>
                  <a:pt x="444" y="520"/>
                </a:lnTo>
                <a:close/>
                <a:moveTo>
                  <a:pt x="73" y="526"/>
                </a:moveTo>
                <a:lnTo>
                  <a:pt x="73" y="526"/>
                </a:lnTo>
                <a:lnTo>
                  <a:pt x="72" y="521"/>
                </a:lnTo>
                <a:lnTo>
                  <a:pt x="69" y="520"/>
                </a:lnTo>
                <a:lnTo>
                  <a:pt x="69" y="520"/>
                </a:lnTo>
                <a:lnTo>
                  <a:pt x="70" y="523"/>
                </a:lnTo>
                <a:lnTo>
                  <a:pt x="72" y="524"/>
                </a:lnTo>
                <a:lnTo>
                  <a:pt x="73" y="526"/>
                </a:lnTo>
                <a:lnTo>
                  <a:pt x="73" y="526"/>
                </a:lnTo>
                <a:close/>
                <a:moveTo>
                  <a:pt x="58" y="539"/>
                </a:moveTo>
                <a:lnTo>
                  <a:pt x="58" y="539"/>
                </a:lnTo>
                <a:lnTo>
                  <a:pt x="56" y="533"/>
                </a:lnTo>
                <a:lnTo>
                  <a:pt x="55" y="527"/>
                </a:lnTo>
                <a:lnTo>
                  <a:pt x="52" y="521"/>
                </a:lnTo>
                <a:lnTo>
                  <a:pt x="49" y="520"/>
                </a:lnTo>
                <a:lnTo>
                  <a:pt x="46" y="520"/>
                </a:lnTo>
                <a:lnTo>
                  <a:pt x="46" y="520"/>
                </a:lnTo>
                <a:lnTo>
                  <a:pt x="46" y="524"/>
                </a:lnTo>
                <a:lnTo>
                  <a:pt x="46" y="527"/>
                </a:lnTo>
                <a:lnTo>
                  <a:pt x="49" y="532"/>
                </a:lnTo>
                <a:lnTo>
                  <a:pt x="53" y="536"/>
                </a:lnTo>
                <a:lnTo>
                  <a:pt x="58" y="539"/>
                </a:lnTo>
                <a:lnTo>
                  <a:pt x="58" y="539"/>
                </a:lnTo>
                <a:close/>
                <a:moveTo>
                  <a:pt x="195" y="523"/>
                </a:moveTo>
                <a:lnTo>
                  <a:pt x="195" y="523"/>
                </a:lnTo>
                <a:lnTo>
                  <a:pt x="197" y="527"/>
                </a:lnTo>
                <a:lnTo>
                  <a:pt x="200" y="530"/>
                </a:lnTo>
                <a:lnTo>
                  <a:pt x="203" y="533"/>
                </a:lnTo>
                <a:lnTo>
                  <a:pt x="207" y="535"/>
                </a:lnTo>
                <a:lnTo>
                  <a:pt x="207" y="535"/>
                </a:lnTo>
                <a:lnTo>
                  <a:pt x="207" y="527"/>
                </a:lnTo>
                <a:lnTo>
                  <a:pt x="207" y="521"/>
                </a:lnTo>
                <a:lnTo>
                  <a:pt x="207" y="521"/>
                </a:lnTo>
                <a:lnTo>
                  <a:pt x="201" y="521"/>
                </a:lnTo>
                <a:lnTo>
                  <a:pt x="198" y="521"/>
                </a:lnTo>
                <a:lnTo>
                  <a:pt x="195" y="523"/>
                </a:lnTo>
                <a:lnTo>
                  <a:pt x="195" y="523"/>
                </a:lnTo>
                <a:close/>
                <a:moveTo>
                  <a:pt x="213" y="533"/>
                </a:moveTo>
                <a:lnTo>
                  <a:pt x="213" y="533"/>
                </a:lnTo>
                <a:lnTo>
                  <a:pt x="216" y="533"/>
                </a:lnTo>
                <a:lnTo>
                  <a:pt x="219" y="533"/>
                </a:lnTo>
                <a:lnTo>
                  <a:pt x="219" y="533"/>
                </a:lnTo>
                <a:lnTo>
                  <a:pt x="216" y="527"/>
                </a:lnTo>
                <a:lnTo>
                  <a:pt x="213" y="521"/>
                </a:lnTo>
                <a:lnTo>
                  <a:pt x="213" y="521"/>
                </a:lnTo>
                <a:lnTo>
                  <a:pt x="212" y="527"/>
                </a:lnTo>
                <a:lnTo>
                  <a:pt x="213" y="533"/>
                </a:lnTo>
                <a:lnTo>
                  <a:pt x="213" y="533"/>
                </a:lnTo>
                <a:close/>
                <a:moveTo>
                  <a:pt x="345" y="523"/>
                </a:moveTo>
                <a:lnTo>
                  <a:pt x="345" y="523"/>
                </a:lnTo>
                <a:lnTo>
                  <a:pt x="343" y="521"/>
                </a:lnTo>
                <a:lnTo>
                  <a:pt x="340" y="521"/>
                </a:lnTo>
                <a:lnTo>
                  <a:pt x="340" y="521"/>
                </a:lnTo>
                <a:lnTo>
                  <a:pt x="340" y="523"/>
                </a:lnTo>
                <a:lnTo>
                  <a:pt x="341" y="523"/>
                </a:lnTo>
                <a:lnTo>
                  <a:pt x="345" y="523"/>
                </a:lnTo>
                <a:lnTo>
                  <a:pt x="345" y="523"/>
                </a:lnTo>
                <a:lnTo>
                  <a:pt x="345" y="523"/>
                </a:lnTo>
                <a:close/>
                <a:moveTo>
                  <a:pt x="120" y="524"/>
                </a:moveTo>
                <a:lnTo>
                  <a:pt x="120" y="524"/>
                </a:lnTo>
                <a:lnTo>
                  <a:pt x="123" y="533"/>
                </a:lnTo>
                <a:lnTo>
                  <a:pt x="123" y="533"/>
                </a:lnTo>
                <a:lnTo>
                  <a:pt x="126" y="535"/>
                </a:lnTo>
                <a:lnTo>
                  <a:pt x="130" y="535"/>
                </a:lnTo>
                <a:lnTo>
                  <a:pt x="130" y="535"/>
                </a:lnTo>
                <a:lnTo>
                  <a:pt x="130" y="529"/>
                </a:lnTo>
                <a:lnTo>
                  <a:pt x="128" y="524"/>
                </a:lnTo>
                <a:lnTo>
                  <a:pt x="126" y="523"/>
                </a:lnTo>
                <a:lnTo>
                  <a:pt x="125" y="523"/>
                </a:lnTo>
                <a:lnTo>
                  <a:pt x="123" y="523"/>
                </a:lnTo>
                <a:lnTo>
                  <a:pt x="120" y="524"/>
                </a:lnTo>
                <a:lnTo>
                  <a:pt x="120" y="524"/>
                </a:lnTo>
                <a:close/>
                <a:moveTo>
                  <a:pt x="137" y="536"/>
                </a:moveTo>
                <a:lnTo>
                  <a:pt x="137" y="536"/>
                </a:lnTo>
                <a:lnTo>
                  <a:pt x="137" y="530"/>
                </a:lnTo>
                <a:lnTo>
                  <a:pt x="137" y="523"/>
                </a:lnTo>
                <a:lnTo>
                  <a:pt x="137" y="523"/>
                </a:lnTo>
                <a:lnTo>
                  <a:pt x="136" y="521"/>
                </a:lnTo>
                <a:lnTo>
                  <a:pt x="133" y="521"/>
                </a:lnTo>
                <a:lnTo>
                  <a:pt x="133" y="521"/>
                </a:lnTo>
                <a:lnTo>
                  <a:pt x="134" y="530"/>
                </a:lnTo>
                <a:lnTo>
                  <a:pt x="134" y="533"/>
                </a:lnTo>
                <a:lnTo>
                  <a:pt x="137" y="536"/>
                </a:lnTo>
                <a:lnTo>
                  <a:pt x="137" y="536"/>
                </a:lnTo>
                <a:close/>
                <a:moveTo>
                  <a:pt x="235" y="530"/>
                </a:moveTo>
                <a:lnTo>
                  <a:pt x="235" y="530"/>
                </a:lnTo>
                <a:lnTo>
                  <a:pt x="235" y="529"/>
                </a:lnTo>
                <a:lnTo>
                  <a:pt x="235" y="527"/>
                </a:lnTo>
                <a:lnTo>
                  <a:pt x="235" y="523"/>
                </a:lnTo>
                <a:lnTo>
                  <a:pt x="235" y="523"/>
                </a:lnTo>
                <a:lnTo>
                  <a:pt x="232" y="523"/>
                </a:lnTo>
                <a:lnTo>
                  <a:pt x="229" y="521"/>
                </a:lnTo>
                <a:lnTo>
                  <a:pt x="229" y="521"/>
                </a:lnTo>
                <a:lnTo>
                  <a:pt x="229" y="524"/>
                </a:lnTo>
                <a:lnTo>
                  <a:pt x="230" y="527"/>
                </a:lnTo>
                <a:lnTo>
                  <a:pt x="232" y="529"/>
                </a:lnTo>
                <a:lnTo>
                  <a:pt x="235" y="530"/>
                </a:lnTo>
                <a:lnTo>
                  <a:pt x="235" y="530"/>
                </a:lnTo>
                <a:close/>
                <a:moveTo>
                  <a:pt x="532" y="527"/>
                </a:moveTo>
                <a:lnTo>
                  <a:pt x="532" y="527"/>
                </a:lnTo>
                <a:lnTo>
                  <a:pt x="534" y="526"/>
                </a:lnTo>
                <a:lnTo>
                  <a:pt x="534" y="524"/>
                </a:lnTo>
                <a:lnTo>
                  <a:pt x="534" y="524"/>
                </a:lnTo>
                <a:lnTo>
                  <a:pt x="532" y="524"/>
                </a:lnTo>
                <a:lnTo>
                  <a:pt x="532" y="523"/>
                </a:lnTo>
                <a:lnTo>
                  <a:pt x="532" y="521"/>
                </a:lnTo>
                <a:lnTo>
                  <a:pt x="531" y="521"/>
                </a:lnTo>
                <a:lnTo>
                  <a:pt x="531" y="521"/>
                </a:lnTo>
                <a:lnTo>
                  <a:pt x="531" y="524"/>
                </a:lnTo>
                <a:lnTo>
                  <a:pt x="532" y="527"/>
                </a:lnTo>
                <a:lnTo>
                  <a:pt x="532" y="527"/>
                </a:lnTo>
                <a:close/>
                <a:moveTo>
                  <a:pt x="357" y="526"/>
                </a:moveTo>
                <a:lnTo>
                  <a:pt x="357" y="526"/>
                </a:lnTo>
                <a:lnTo>
                  <a:pt x="357" y="524"/>
                </a:lnTo>
                <a:lnTo>
                  <a:pt x="355" y="523"/>
                </a:lnTo>
                <a:lnTo>
                  <a:pt x="352" y="523"/>
                </a:lnTo>
                <a:lnTo>
                  <a:pt x="352" y="523"/>
                </a:lnTo>
                <a:lnTo>
                  <a:pt x="352" y="524"/>
                </a:lnTo>
                <a:lnTo>
                  <a:pt x="354" y="526"/>
                </a:lnTo>
                <a:lnTo>
                  <a:pt x="357" y="526"/>
                </a:lnTo>
                <a:lnTo>
                  <a:pt x="357" y="526"/>
                </a:lnTo>
                <a:close/>
                <a:moveTo>
                  <a:pt x="474" y="524"/>
                </a:moveTo>
                <a:lnTo>
                  <a:pt x="474" y="524"/>
                </a:lnTo>
                <a:lnTo>
                  <a:pt x="476" y="523"/>
                </a:lnTo>
                <a:lnTo>
                  <a:pt x="476" y="523"/>
                </a:lnTo>
                <a:lnTo>
                  <a:pt x="474" y="523"/>
                </a:lnTo>
                <a:lnTo>
                  <a:pt x="473" y="523"/>
                </a:lnTo>
                <a:lnTo>
                  <a:pt x="473" y="523"/>
                </a:lnTo>
                <a:lnTo>
                  <a:pt x="473" y="524"/>
                </a:lnTo>
                <a:lnTo>
                  <a:pt x="474" y="524"/>
                </a:lnTo>
                <a:lnTo>
                  <a:pt x="474" y="524"/>
                </a:lnTo>
                <a:close/>
                <a:moveTo>
                  <a:pt x="142" y="535"/>
                </a:moveTo>
                <a:lnTo>
                  <a:pt x="142" y="535"/>
                </a:lnTo>
                <a:lnTo>
                  <a:pt x="145" y="533"/>
                </a:lnTo>
                <a:lnTo>
                  <a:pt x="146" y="530"/>
                </a:lnTo>
                <a:lnTo>
                  <a:pt x="146" y="523"/>
                </a:lnTo>
                <a:lnTo>
                  <a:pt x="146" y="523"/>
                </a:lnTo>
                <a:lnTo>
                  <a:pt x="142" y="523"/>
                </a:lnTo>
                <a:lnTo>
                  <a:pt x="142" y="523"/>
                </a:lnTo>
                <a:lnTo>
                  <a:pt x="142" y="535"/>
                </a:lnTo>
                <a:lnTo>
                  <a:pt x="142" y="535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49" y="555"/>
                </a:lnTo>
                <a:lnTo>
                  <a:pt x="52" y="550"/>
                </a:lnTo>
                <a:lnTo>
                  <a:pt x="52" y="550"/>
                </a:lnTo>
                <a:lnTo>
                  <a:pt x="47" y="544"/>
                </a:lnTo>
                <a:lnTo>
                  <a:pt x="43" y="538"/>
                </a:lnTo>
                <a:lnTo>
                  <a:pt x="37" y="523"/>
                </a:lnTo>
                <a:lnTo>
                  <a:pt x="37" y="523"/>
                </a:lnTo>
                <a:lnTo>
                  <a:pt x="35" y="529"/>
                </a:lnTo>
                <a:lnTo>
                  <a:pt x="35" y="535"/>
                </a:lnTo>
                <a:lnTo>
                  <a:pt x="38" y="545"/>
                </a:lnTo>
                <a:lnTo>
                  <a:pt x="43" y="555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174" y="524"/>
                </a:moveTo>
                <a:lnTo>
                  <a:pt x="174" y="524"/>
                </a:lnTo>
                <a:lnTo>
                  <a:pt x="175" y="530"/>
                </a:lnTo>
                <a:lnTo>
                  <a:pt x="178" y="536"/>
                </a:lnTo>
                <a:lnTo>
                  <a:pt x="178" y="536"/>
                </a:lnTo>
                <a:lnTo>
                  <a:pt x="181" y="536"/>
                </a:lnTo>
                <a:lnTo>
                  <a:pt x="186" y="536"/>
                </a:lnTo>
                <a:lnTo>
                  <a:pt x="186" y="536"/>
                </a:lnTo>
                <a:lnTo>
                  <a:pt x="183" y="530"/>
                </a:lnTo>
                <a:lnTo>
                  <a:pt x="180" y="523"/>
                </a:lnTo>
                <a:lnTo>
                  <a:pt x="180" y="523"/>
                </a:lnTo>
                <a:lnTo>
                  <a:pt x="177" y="524"/>
                </a:lnTo>
                <a:lnTo>
                  <a:pt x="174" y="524"/>
                </a:lnTo>
                <a:lnTo>
                  <a:pt x="174" y="524"/>
                </a:lnTo>
                <a:close/>
                <a:moveTo>
                  <a:pt x="369" y="527"/>
                </a:moveTo>
                <a:lnTo>
                  <a:pt x="369" y="527"/>
                </a:lnTo>
                <a:lnTo>
                  <a:pt x="372" y="526"/>
                </a:lnTo>
                <a:lnTo>
                  <a:pt x="373" y="523"/>
                </a:lnTo>
                <a:lnTo>
                  <a:pt x="373" y="523"/>
                </a:lnTo>
                <a:lnTo>
                  <a:pt x="369" y="523"/>
                </a:lnTo>
                <a:lnTo>
                  <a:pt x="369" y="523"/>
                </a:lnTo>
                <a:lnTo>
                  <a:pt x="369" y="527"/>
                </a:lnTo>
                <a:lnTo>
                  <a:pt x="369" y="527"/>
                </a:lnTo>
                <a:close/>
                <a:moveTo>
                  <a:pt x="593" y="539"/>
                </a:moveTo>
                <a:lnTo>
                  <a:pt x="593" y="539"/>
                </a:lnTo>
                <a:lnTo>
                  <a:pt x="598" y="536"/>
                </a:lnTo>
                <a:lnTo>
                  <a:pt x="599" y="533"/>
                </a:lnTo>
                <a:lnTo>
                  <a:pt x="598" y="527"/>
                </a:lnTo>
                <a:lnTo>
                  <a:pt x="595" y="523"/>
                </a:lnTo>
                <a:lnTo>
                  <a:pt x="595" y="523"/>
                </a:lnTo>
                <a:lnTo>
                  <a:pt x="593" y="532"/>
                </a:lnTo>
                <a:lnTo>
                  <a:pt x="593" y="535"/>
                </a:lnTo>
                <a:lnTo>
                  <a:pt x="593" y="539"/>
                </a:lnTo>
                <a:lnTo>
                  <a:pt x="593" y="539"/>
                </a:lnTo>
                <a:close/>
                <a:moveTo>
                  <a:pt x="166" y="536"/>
                </a:moveTo>
                <a:lnTo>
                  <a:pt x="166" y="536"/>
                </a:lnTo>
                <a:lnTo>
                  <a:pt x="168" y="536"/>
                </a:lnTo>
                <a:lnTo>
                  <a:pt x="171" y="536"/>
                </a:lnTo>
                <a:lnTo>
                  <a:pt x="171" y="536"/>
                </a:lnTo>
                <a:lnTo>
                  <a:pt x="169" y="529"/>
                </a:lnTo>
                <a:lnTo>
                  <a:pt x="168" y="526"/>
                </a:lnTo>
                <a:lnTo>
                  <a:pt x="165" y="524"/>
                </a:lnTo>
                <a:lnTo>
                  <a:pt x="165" y="524"/>
                </a:lnTo>
                <a:lnTo>
                  <a:pt x="165" y="530"/>
                </a:lnTo>
                <a:lnTo>
                  <a:pt x="166" y="536"/>
                </a:lnTo>
                <a:lnTo>
                  <a:pt x="166" y="536"/>
                </a:lnTo>
                <a:close/>
                <a:moveTo>
                  <a:pt x="226" y="533"/>
                </a:moveTo>
                <a:lnTo>
                  <a:pt x="226" y="533"/>
                </a:lnTo>
                <a:lnTo>
                  <a:pt x="224" y="527"/>
                </a:lnTo>
                <a:lnTo>
                  <a:pt x="221" y="524"/>
                </a:lnTo>
                <a:lnTo>
                  <a:pt x="221" y="524"/>
                </a:lnTo>
                <a:lnTo>
                  <a:pt x="223" y="529"/>
                </a:lnTo>
                <a:lnTo>
                  <a:pt x="226" y="533"/>
                </a:lnTo>
                <a:lnTo>
                  <a:pt x="226" y="533"/>
                </a:lnTo>
                <a:close/>
                <a:moveTo>
                  <a:pt x="287" y="526"/>
                </a:moveTo>
                <a:lnTo>
                  <a:pt x="287" y="526"/>
                </a:lnTo>
                <a:lnTo>
                  <a:pt x="288" y="529"/>
                </a:lnTo>
                <a:lnTo>
                  <a:pt x="287" y="532"/>
                </a:lnTo>
                <a:lnTo>
                  <a:pt x="287" y="532"/>
                </a:lnTo>
                <a:lnTo>
                  <a:pt x="305" y="535"/>
                </a:lnTo>
                <a:lnTo>
                  <a:pt x="305" y="535"/>
                </a:lnTo>
                <a:lnTo>
                  <a:pt x="302" y="529"/>
                </a:lnTo>
                <a:lnTo>
                  <a:pt x="299" y="526"/>
                </a:lnTo>
                <a:lnTo>
                  <a:pt x="294" y="524"/>
                </a:lnTo>
                <a:lnTo>
                  <a:pt x="287" y="526"/>
                </a:lnTo>
                <a:lnTo>
                  <a:pt x="287" y="526"/>
                </a:lnTo>
                <a:close/>
                <a:moveTo>
                  <a:pt x="675" y="526"/>
                </a:moveTo>
                <a:lnTo>
                  <a:pt x="675" y="526"/>
                </a:lnTo>
                <a:lnTo>
                  <a:pt x="674" y="530"/>
                </a:lnTo>
                <a:lnTo>
                  <a:pt x="672" y="535"/>
                </a:lnTo>
                <a:lnTo>
                  <a:pt x="672" y="545"/>
                </a:lnTo>
                <a:lnTo>
                  <a:pt x="672" y="545"/>
                </a:lnTo>
                <a:lnTo>
                  <a:pt x="675" y="533"/>
                </a:lnTo>
                <a:lnTo>
                  <a:pt x="675" y="529"/>
                </a:lnTo>
                <a:lnTo>
                  <a:pt x="675" y="526"/>
                </a:lnTo>
                <a:lnTo>
                  <a:pt x="675" y="526"/>
                </a:lnTo>
                <a:close/>
                <a:moveTo>
                  <a:pt x="706" y="529"/>
                </a:moveTo>
                <a:lnTo>
                  <a:pt x="706" y="529"/>
                </a:lnTo>
                <a:lnTo>
                  <a:pt x="709" y="529"/>
                </a:lnTo>
                <a:lnTo>
                  <a:pt x="710" y="527"/>
                </a:lnTo>
                <a:lnTo>
                  <a:pt x="710" y="526"/>
                </a:lnTo>
                <a:lnTo>
                  <a:pt x="710" y="526"/>
                </a:lnTo>
                <a:lnTo>
                  <a:pt x="709" y="526"/>
                </a:lnTo>
                <a:lnTo>
                  <a:pt x="707" y="526"/>
                </a:lnTo>
                <a:lnTo>
                  <a:pt x="706" y="529"/>
                </a:lnTo>
                <a:lnTo>
                  <a:pt x="706" y="529"/>
                </a:lnTo>
                <a:close/>
                <a:moveTo>
                  <a:pt x="398" y="529"/>
                </a:moveTo>
                <a:lnTo>
                  <a:pt x="398" y="529"/>
                </a:lnTo>
                <a:lnTo>
                  <a:pt x="396" y="527"/>
                </a:lnTo>
                <a:lnTo>
                  <a:pt x="395" y="526"/>
                </a:lnTo>
                <a:lnTo>
                  <a:pt x="389" y="526"/>
                </a:lnTo>
                <a:lnTo>
                  <a:pt x="389" y="526"/>
                </a:lnTo>
                <a:lnTo>
                  <a:pt x="390" y="529"/>
                </a:lnTo>
                <a:lnTo>
                  <a:pt x="392" y="532"/>
                </a:lnTo>
                <a:lnTo>
                  <a:pt x="393" y="530"/>
                </a:lnTo>
                <a:lnTo>
                  <a:pt x="398" y="529"/>
                </a:lnTo>
                <a:lnTo>
                  <a:pt x="398" y="529"/>
                </a:lnTo>
                <a:close/>
                <a:moveTo>
                  <a:pt x="79" y="532"/>
                </a:moveTo>
                <a:lnTo>
                  <a:pt x="79" y="532"/>
                </a:lnTo>
                <a:lnTo>
                  <a:pt x="84" y="533"/>
                </a:lnTo>
                <a:lnTo>
                  <a:pt x="87" y="535"/>
                </a:lnTo>
                <a:lnTo>
                  <a:pt x="90" y="538"/>
                </a:lnTo>
                <a:lnTo>
                  <a:pt x="93" y="539"/>
                </a:lnTo>
                <a:lnTo>
                  <a:pt x="93" y="539"/>
                </a:lnTo>
                <a:lnTo>
                  <a:pt x="99" y="545"/>
                </a:lnTo>
                <a:lnTo>
                  <a:pt x="99" y="545"/>
                </a:lnTo>
                <a:lnTo>
                  <a:pt x="102" y="549"/>
                </a:lnTo>
                <a:lnTo>
                  <a:pt x="104" y="550"/>
                </a:lnTo>
                <a:lnTo>
                  <a:pt x="105" y="549"/>
                </a:lnTo>
                <a:lnTo>
                  <a:pt x="105" y="549"/>
                </a:lnTo>
                <a:lnTo>
                  <a:pt x="99" y="542"/>
                </a:lnTo>
                <a:lnTo>
                  <a:pt x="93" y="536"/>
                </a:lnTo>
                <a:lnTo>
                  <a:pt x="87" y="530"/>
                </a:lnTo>
                <a:lnTo>
                  <a:pt x="78" y="526"/>
                </a:lnTo>
                <a:lnTo>
                  <a:pt x="78" y="526"/>
                </a:lnTo>
                <a:lnTo>
                  <a:pt x="79" y="529"/>
                </a:lnTo>
                <a:lnTo>
                  <a:pt x="79" y="532"/>
                </a:lnTo>
                <a:lnTo>
                  <a:pt x="79" y="532"/>
                </a:lnTo>
                <a:close/>
                <a:moveTo>
                  <a:pt x="502" y="530"/>
                </a:moveTo>
                <a:lnTo>
                  <a:pt x="502" y="530"/>
                </a:lnTo>
                <a:lnTo>
                  <a:pt x="500" y="527"/>
                </a:lnTo>
                <a:lnTo>
                  <a:pt x="499" y="526"/>
                </a:lnTo>
                <a:lnTo>
                  <a:pt x="499" y="526"/>
                </a:lnTo>
                <a:lnTo>
                  <a:pt x="499" y="529"/>
                </a:lnTo>
                <a:lnTo>
                  <a:pt x="500" y="530"/>
                </a:lnTo>
                <a:lnTo>
                  <a:pt x="502" y="530"/>
                </a:lnTo>
                <a:lnTo>
                  <a:pt x="502" y="530"/>
                </a:lnTo>
                <a:close/>
                <a:moveTo>
                  <a:pt x="75" y="550"/>
                </a:moveTo>
                <a:lnTo>
                  <a:pt x="75" y="550"/>
                </a:lnTo>
                <a:lnTo>
                  <a:pt x="73" y="542"/>
                </a:lnTo>
                <a:lnTo>
                  <a:pt x="72" y="536"/>
                </a:lnTo>
                <a:lnTo>
                  <a:pt x="64" y="527"/>
                </a:lnTo>
                <a:lnTo>
                  <a:pt x="64" y="527"/>
                </a:lnTo>
                <a:lnTo>
                  <a:pt x="69" y="539"/>
                </a:lnTo>
                <a:lnTo>
                  <a:pt x="72" y="545"/>
                </a:lnTo>
                <a:lnTo>
                  <a:pt x="75" y="550"/>
                </a:lnTo>
                <a:lnTo>
                  <a:pt x="75" y="550"/>
                </a:lnTo>
                <a:close/>
                <a:moveTo>
                  <a:pt x="430" y="529"/>
                </a:moveTo>
                <a:lnTo>
                  <a:pt x="430" y="529"/>
                </a:lnTo>
                <a:lnTo>
                  <a:pt x="433" y="529"/>
                </a:lnTo>
                <a:lnTo>
                  <a:pt x="433" y="527"/>
                </a:lnTo>
                <a:lnTo>
                  <a:pt x="433" y="527"/>
                </a:lnTo>
                <a:lnTo>
                  <a:pt x="431" y="527"/>
                </a:lnTo>
                <a:lnTo>
                  <a:pt x="430" y="529"/>
                </a:lnTo>
                <a:lnTo>
                  <a:pt x="430" y="529"/>
                </a:lnTo>
                <a:close/>
                <a:moveTo>
                  <a:pt x="512" y="530"/>
                </a:moveTo>
                <a:lnTo>
                  <a:pt x="512" y="530"/>
                </a:lnTo>
                <a:lnTo>
                  <a:pt x="514" y="529"/>
                </a:lnTo>
                <a:lnTo>
                  <a:pt x="515" y="527"/>
                </a:lnTo>
                <a:lnTo>
                  <a:pt x="515" y="527"/>
                </a:lnTo>
                <a:lnTo>
                  <a:pt x="511" y="527"/>
                </a:lnTo>
                <a:lnTo>
                  <a:pt x="511" y="527"/>
                </a:lnTo>
                <a:lnTo>
                  <a:pt x="512" y="530"/>
                </a:lnTo>
                <a:lnTo>
                  <a:pt x="512" y="530"/>
                </a:lnTo>
                <a:close/>
                <a:moveTo>
                  <a:pt x="276" y="529"/>
                </a:moveTo>
                <a:lnTo>
                  <a:pt x="276" y="529"/>
                </a:lnTo>
                <a:lnTo>
                  <a:pt x="279" y="530"/>
                </a:lnTo>
                <a:lnTo>
                  <a:pt x="282" y="530"/>
                </a:lnTo>
                <a:lnTo>
                  <a:pt x="282" y="530"/>
                </a:lnTo>
                <a:lnTo>
                  <a:pt x="282" y="527"/>
                </a:lnTo>
                <a:lnTo>
                  <a:pt x="282" y="527"/>
                </a:lnTo>
                <a:lnTo>
                  <a:pt x="279" y="527"/>
                </a:lnTo>
                <a:lnTo>
                  <a:pt x="276" y="529"/>
                </a:lnTo>
                <a:lnTo>
                  <a:pt x="276" y="529"/>
                </a:lnTo>
                <a:close/>
                <a:moveTo>
                  <a:pt x="683" y="536"/>
                </a:moveTo>
                <a:lnTo>
                  <a:pt x="683" y="536"/>
                </a:lnTo>
                <a:lnTo>
                  <a:pt x="685" y="535"/>
                </a:lnTo>
                <a:lnTo>
                  <a:pt x="685" y="532"/>
                </a:lnTo>
                <a:lnTo>
                  <a:pt x="685" y="529"/>
                </a:lnTo>
                <a:lnTo>
                  <a:pt x="683" y="527"/>
                </a:lnTo>
                <a:lnTo>
                  <a:pt x="683" y="527"/>
                </a:lnTo>
                <a:lnTo>
                  <a:pt x="683" y="532"/>
                </a:lnTo>
                <a:lnTo>
                  <a:pt x="683" y="536"/>
                </a:lnTo>
                <a:lnTo>
                  <a:pt x="683" y="536"/>
                </a:lnTo>
                <a:close/>
                <a:moveTo>
                  <a:pt x="316" y="539"/>
                </a:moveTo>
                <a:lnTo>
                  <a:pt x="316" y="539"/>
                </a:lnTo>
                <a:lnTo>
                  <a:pt x="316" y="535"/>
                </a:lnTo>
                <a:lnTo>
                  <a:pt x="314" y="532"/>
                </a:lnTo>
                <a:lnTo>
                  <a:pt x="312" y="530"/>
                </a:lnTo>
                <a:lnTo>
                  <a:pt x="308" y="529"/>
                </a:lnTo>
                <a:lnTo>
                  <a:pt x="308" y="529"/>
                </a:lnTo>
                <a:lnTo>
                  <a:pt x="311" y="535"/>
                </a:lnTo>
                <a:lnTo>
                  <a:pt x="312" y="538"/>
                </a:lnTo>
                <a:lnTo>
                  <a:pt x="316" y="539"/>
                </a:lnTo>
                <a:lnTo>
                  <a:pt x="316" y="539"/>
                </a:lnTo>
                <a:close/>
                <a:moveTo>
                  <a:pt x="491" y="545"/>
                </a:moveTo>
                <a:lnTo>
                  <a:pt x="491" y="545"/>
                </a:lnTo>
                <a:lnTo>
                  <a:pt x="492" y="544"/>
                </a:lnTo>
                <a:lnTo>
                  <a:pt x="494" y="542"/>
                </a:lnTo>
                <a:lnTo>
                  <a:pt x="494" y="538"/>
                </a:lnTo>
                <a:lnTo>
                  <a:pt x="494" y="532"/>
                </a:lnTo>
                <a:lnTo>
                  <a:pt x="491" y="529"/>
                </a:lnTo>
                <a:lnTo>
                  <a:pt x="491" y="529"/>
                </a:lnTo>
                <a:lnTo>
                  <a:pt x="489" y="532"/>
                </a:lnTo>
                <a:lnTo>
                  <a:pt x="488" y="536"/>
                </a:lnTo>
                <a:lnTo>
                  <a:pt x="488" y="541"/>
                </a:lnTo>
                <a:lnTo>
                  <a:pt x="491" y="545"/>
                </a:lnTo>
                <a:lnTo>
                  <a:pt x="491" y="545"/>
                </a:lnTo>
                <a:close/>
                <a:moveTo>
                  <a:pt x="148" y="536"/>
                </a:moveTo>
                <a:lnTo>
                  <a:pt x="148" y="536"/>
                </a:lnTo>
                <a:lnTo>
                  <a:pt x="152" y="536"/>
                </a:lnTo>
                <a:lnTo>
                  <a:pt x="152" y="536"/>
                </a:lnTo>
                <a:lnTo>
                  <a:pt x="152" y="532"/>
                </a:lnTo>
                <a:lnTo>
                  <a:pt x="151" y="530"/>
                </a:lnTo>
                <a:lnTo>
                  <a:pt x="149" y="529"/>
                </a:lnTo>
                <a:lnTo>
                  <a:pt x="149" y="529"/>
                </a:lnTo>
                <a:lnTo>
                  <a:pt x="148" y="533"/>
                </a:lnTo>
                <a:lnTo>
                  <a:pt x="148" y="536"/>
                </a:lnTo>
                <a:lnTo>
                  <a:pt x="148" y="536"/>
                </a:lnTo>
                <a:close/>
                <a:moveTo>
                  <a:pt x="566" y="533"/>
                </a:moveTo>
                <a:lnTo>
                  <a:pt x="566" y="533"/>
                </a:lnTo>
                <a:lnTo>
                  <a:pt x="567" y="536"/>
                </a:lnTo>
                <a:lnTo>
                  <a:pt x="567" y="538"/>
                </a:lnTo>
                <a:lnTo>
                  <a:pt x="569" y="538"/>
                </a:lnTo>
                <a:lnTo>
                  <a:pt x="569" y="538"/>
                </a:lnTo>
                <a:lnTo>
                  <a:pt x="570" y="533"/>
                </a:lnTo>
                <a:lnTo>
                  <a:pt x="572" y="532"/>
                </a:lnTo>
                <a:lnTo>
                  <a:pt x="572" y="530"/>
                </a:lnTo>
                <a:lnTo>
                  <a:pt x="572" y="530"/>
                </a:lnTo>
                <a:lnTo>
                  <a:pt x="569" y="532"/>
                </a:lnTo>
                <a:lnTo>
                  <a:pt x="567" y="533"/>
                </a:lnTo>
                <a:lnTo>
                  <a:pt x="566" y="533"/>
                </a:lnTo>
                <a:lnTo>
                  <a:pt x="566" y="533"/>
                </a:lnTo>
                <a:close/>
                <a:moveTo>
                  <a:pt x="474" y="533"/>
                </a:moveTo>
                <a:lnTo>
                  <a:pt x="474" y="533"/>
                </a:lnTo>
                <a:lnTo>
                  <a:pt x="476" y="536"/>
                </a:lnTo>
                <a:lnTo>
                  <a:pt x="476" y="538"/>
                </a:lnTo>
                <a:lnTo>
                  <a:pt x="477" y="539"/>
                </a:lnTo>
                <a:lnTo>
                  <a:pt x="477" y="539"/>
                </a:lnTo>
                <a:lnTo>
                  <a:pt x="479" y="536"/>
                </a:lnTo>
                <a:lnTo>
                  <a:pt x="480" y="533"/>
                </a:lnTo>
                <a:lnTo>
                  <a:pt x="480" y="532"/>
                </a:lnTo>
                <a:lnTo>
                  <a:pt x="480" y="532"/>
                </a:lnTo>
                <a:lnTo>
                  <a:pt x="479" y="530"/>
                </a:lnTo>
                <a:lnTo>
                  <a:pt x="477" y="532"/>
                </a:lnTo>
                <a:lnTo>
                  <a:pt x="474" y="533"/>
                </a:lnTo>
                <a:lnTo>
                  <a:pt x="474" y="533"/>
                </a:lnTo>
                <a:close/>
                <a:moveTo>
                  <a:pt x="527" y="542"/>
                </a:moveTo>
                <a:lnTo>
                  <a:pt x="527" y="542"/>
                </a:lnTo>
                <a:lnTo>
                  <a:pt x="527" y="536"/>
                </a:lnTo>
                <a:lnTo>
                  <a:pt x="526" y="532"/>
                </a:lnTo>
                <a:lnTo>
                  <a:pt x="526" y="532"/>
                </a:lnTo>
                <a:lnTo>
                  <a:pt x="524" y="538"/>
                </a:lnTo>
                <a:lnTo>
                  <a:pt x="526" y="541"/>
                </a:lnTo>
                <a:lnTo>
                  <a:pt x="527" y="542"/>
                </a:lnTo>
                <a:lnTo>
                  <a:pt x="527" y="542"/>
                </a:lnTo>
                <a:close/>
                <a:moveTo>
                  <a:pt x="110" y="536"/>
                </a:moveTo>
                <a:lnTo>
                  <a:pt x="110" y="536"/>
                </a:lnTo>
                <a:lnTo>
                  <a:pt x="110" y="533"/>
                </a:lnTo>
                <a:lnTo>
                  <a:pt x="108" y="532"/>
                </a:lnTo>
                <a:lnTo>
                  <a:pt x="108" y="532"/>
                </a:lnTo>
                <a:lnTo>
                  <a:pt x="108" y="535"/>
                </a:lnTo>
                <a:lnTo>
                  <a:pt x="110" y="536"/>
                </a:lnTo>
                <a:lnTo>
                  <a:pt x="110" y="536"/>
                </a:lnTo>
                <a:lnTo>
                  <a:pt x="110" y="536"/>
                </a:lnTo>
                <a:close/>
                <a:moveTo>
                  <a:pt x="450" y="533"/>
                </a:moveTo>
                <a:lnTo>
                  <a:pt x="450" y="533"/>
                </a:lnTo>
                <a:lnTo>
                  <a:pt x="451" y="535"/>
                </a:lnTo>
                <a:lnTo>
                  <a:pt x="451" y="538"/>
                </a:lnTo>
                <a:lnTo>
                  <a:pt x="451" y="538"/>
                </a:lnTo>
                <a:lnTo>
                  <a:pt x="456" y="536"/>
                </a:lnTo>
                <a:lnTo>
                  <a:pt x="456" y="536"/>
                </a:lnTo>
                <a:lnTo>
                  <a:pt x="454" y="533"/>
                </a:lnTo>
                <a:lnTo>
                  <a:pt x="453" y="532"/>
                </a:lnTo>
                <a:lnTo>
                  <a:pt x="450" y="533"/>
                </a:lnTo>
                <a:lnTo>
                  <a:pt x="450" y="533"/>
                </a:lnTo>
                <a:close/>
                <a:moveTo>
                  <a:pt x="463" y="532"/>
                </a:moveTo>
                <a:lnTo>
                  <a:pt x="463" y="532"/>
                </a:lnTo>
                <a:lnTo>
                  <a:pt x="460" y="532"/>
                </a:lnTo>
                <a:lnTo>
                  <a:pt x="460" y="532"/>
                </a:lnTo>
                <a:lnTo>
                  <a:pt x="460" y="533"/>
                </a:lnTo>
                <a:lnTo>
                  <a:pt x="462" y="535"/>
                </a:lnTo>
                <a:lnTo>
                  <a:pt x="463" y="533"/>
                </a:lnTo>
                <a:lnTo>
                  <a:pt x="463" y="532"/>
                </a:lnTo>
                <a:lnTo>
                  <a:pt x="463" y="532"/>
                </a:lnTo>
                <a:close/>
                <a:moveTo>
                  <a:pt x="616" y="536"/>
                </a:moveTo>
                <a:lnTo>
                  <a:pt x="616" y="536"/>
                </a:lnTo>
                <a:lnTo>
                  <a:pt x="617" y="536"/>
                </a:lnTo>
                <a:lnTo>
                  <a:pt x="617" y="535"/>
                </a:lnTo>
                <a:lnTo>
                  <a:pt x="617" y="532"/>
                </a:lnTo>
                <a:lnTo>
                  <a:pt x="616" y="532"/>
                </a:lnTo>
                <a:lnTo>
                  <a:pt x="616" y="532"/>
                </a:lnTo>
                <a:lnTo>
                  <a:pt x="616" y="536"/>
                </a:lnTo>
                <a:lnTo>
                  <a:pt x="616" y="536"/>
                </a:lnTo>
                <a:close/>
                <a:moveTo>
                  <a:pt x="334" y="535"/>
                </a:moveTo>
                <a:lnTo>
                  <a:pt x="334" y="535"/>
                </a:lnTo>
                <a:lnTo>
                  <a:pt x="337" y="535"/>
                </a:lnTo>
                <a:lnTo>
                  <a:pt x="338" y="535"/>
                </a:lnTo>
                <a:lnTo>
                  <a:pt x="340" y="533"/>
                </a:lnTo>
                <a:lnTo>
                  <a:pt x="340" y="533"/>
                </a:lnTo>
                <a:lnTo>
                  <a:pt x="338" y="533"/>
                </a:lnTo>
                <a:lnTo>
                  <a:pt x="337" y="532"/>
                </a:lnTo>
                <a:lnTo>
                  <a:pt x="334" y="533"/>
                </a:lnTo>
                <a:lnTo>
                  <a:pt x="334" y="533"/>
                </a:lnTo>
                <a:lnTo>
                  <a:pt x="334" y="535"/>
                </a:lnTo>
                <a:lnTo>
                  <a:pt x="334" y="535"/>
                </a:lnTo>
                <a:close/>
                <a:moveTo>
                  <a:pt x="441" y="538"/>
                </a:moveTo>
                <a:lnTo>
                  <a:pt x="441" y="538"/>
                </a:lnTo>
                <a:lnTo>
                  <a:pt x="444" y="539"/>
                </a:lnTo>
                <a:lnTo>
                  <a:pt x="447" y="539"/>
                </a:lnTo>
                <a:lnTo>
                  <a:pt x="447" y="539"/>
                </a:lnTo>
                <a:lnTo>
                  <a:pt x="447" y="536"/>
                </a:lnTo>
                <a:lnTo>
                  <a:pt x="445" y="533"/>
                </a:lnTo>
                <a:lnTo>
                  <a:pt x="445" y="533"/>
                </a:lnTo>
                <a:lnTo>
                  <a:pt x="442" y="532"/>
                </a:lnTo>
                <a:lnTo>
                  <a:pt x="441" y="533"/>
                </a:lnTo>
                <a:lnTo>
                  <a:pt x="441" y="538"/>
                </a:lnTo>
                <a:lnTo>
                  <a:pt x="441" y="538"/>
                </a:lnTo>
                <a:close/>
                <a:moveTo>
                  <a:pt x="512" y="536"/>
                </a:moveTo>
                <a:lnTo>
                  <a:pt x="512" y="536"/>
                </a:lnTo>
                <a:lnTo>
                  <a:pt x="515" y="538"/>
                </a:lnTo>
                <a:lnTo>
                  <a:pt x="518" y="538"/>
                </a:lnTo>
                <a:lnTo>
                  <a:pt x="518" y="538"/>
                </a:lnTo>
                <a:lnTo>
                  <a:pt x="518" y="535"/>
                </a:lnTo>
                <a:lnTo>
                  <a:pt x="517" y="533"/>
                </a:lnTo>
                <a:lnTo>
                  <a:pt x="514" y="535"/>
                </a:lnTo>
                <a:lnTo>
                  <a:pt x="512" y="536"/>
                </a:lnTo>
                <a:lnTo>
                  <a:pt x="512" y="536"/>
                </a:lnTo>
                <a:close/>
                <a:moveTo>
                  <a:pt x="537" y="541"/>
                </a:moveTo>
                <a:lnTo>
                  <a:pt x="537" y="541"/>
                </a:lnTo>
                <a:lnTo>
                  <a:pt x="538" y="539"/>
                </a:lnTo>
                <a:lnTo>
                  <a:pt x="540" y="539"/>
                </a:lnTo>
                <a:lnTo>
                  <a:pt x="540" y="535"/>
                </a:lnTo>
                <a:lnTo>
                  <a:pt x="540" y="535"/>
                </a:lnTo>
                <a:lnTo>
                  <a:pt x="538" y="535"/>
                </a:lnTo>
                <a:lnTo>
                  <a:pt x="537" y="533"/>
                </a:lnTo>
                <a:lnTo>
                  <a:pt x="537" y="533"/>
                </a:lnTo>
                <a:lnTo>
                  <a:pt x="537" y="541"/>
                </a:lnTo>
                <a:lnTo>
                  <a:pt x="537" y="541"/>
                </a:lnTo>
                <a:close/>
                <a:moveTo>
                  <a:pt x="700" y="542"/>
                </a:moveTo>
                <a:lnTo>
                  <a:pt x="700" y="542"/>
                </a:lnTo>
                <a:lnTo>
                  <a:pt x="703" y="538"/>
                </a:lnTo>
                <a:lnTo>
                  <a:pt x="704" y="536"/>
                </a:lnTo>
                <a:lnTo>
                  <a:pt x="704" y="535"/>
                </a:lnTo>
                <a:lnTo>
                  <a:pt x="704" y="535"/>
                </a:lnTo>
                <a:lnTo>
                  <a:pt x="701" y="539"/>
                </a:lnTo>
                <a:lnTo>
                  <a:pt x="700" y="541"/>
                </a:lnTo>
                <a:lnTo>
                  <a:pt x="700" y="542"/>
                </a:lnTo>
                <a:lnTo>
                  <a:pt x="700" y="542"/>
                </a:lnTo>
                <a:close/>
                <a:moveTo>
                  <a:pt x="380" y="542"/>
                </a:moveTo>
                <a:lnTo>
                  <a:pt x="380" y="542"/>
                </a:lnTo>
                <a:lnTo>
                  <a:pt x="378" y="539"/>
                </a:lnTo>
                <a:lnTo>
                  <a:pt x="375" y="538"/>
                </a:lnTo>
                <a:lnTo>
                  <a:pt x="370" y="536"/>
                </a:lnTo>
                <a:lnTo>
                  <a:pt x="370" y="536"/>
                </a:lnTo>
                <a:lnTo>
                  <a:pt x="372" y="538"/>
                </a:lnTo>
                <a:lnTo>
                  <a:pt x="373" y="539"/>
                </a:lnTo>
                <a:lnTo>
                  <a:pt x="380" y="542"/>
                </a:lnTo>
                <a:lnTo>
                  <a:pt x="380" y="542"/>
                </a:lnTo>
                <a:close/>
                <a:moveTo>
                  <a:pt x="255" y="549"/>
                </a:moveTo>
                <a:lnTo>
                  <a:pt x="255" y="549"/>
                </a:lnTo>
                <a:lnTo>
                  <a:pt x="258" y="549"/>
                </a:lnTo>
                <a:lnTo>
                  <a:pt x="259" y="545"/>
                </a:lnTo>
                <a:lnTo>
                  <a:pt x="259" y="538"/>
                </a:lnTo>
                <a:lnTo>
                  <a:pt x="259" y="538"/>
                </a:lnTo>
                <a:lnTo>
                  <a:pt x="248" y="536"/>
                </a:lnTo>
                <a:lnTo>
                  <a:pt x="248" y="536"/>
                </a:lnTo>
                <a:lnTo>
                  <a:pt x="255" y="549"/>
                </a:lnTo>
                <a:lnTo>
                  <a:pt x="255" y="549"/>
                </a:lnTo>
                <a:close/>
                <a:moveTo>
                  <a:pt x="418" y="539"/>
                </a:moveTo>
                <a:lnTo>
                  <a:pt x="418" y="539"/>
                </a:lnTo>
                <a:lnTo>
                  <a:pt x="416" y="538"/>
                </a:lnTo>
                <a:lnTo>
                  <a:pt x="415" y="536"/>
                </a:lnTo>
                <a:lnTo>
                  <a:pt x="415" y="536"/>
                </a:lnTo>
                <a:lnTo>
                  <a:pt x="413" y="538"/>
                </a:lnTo>
                <a:lnTo>
                  <a:pt x="415" y="541"/>
                </a:lnTo>
                <a:lnTo>
                  <a:pt x="416" y="541"/>
                </a:lnTo>
                <a:lnTo>
                  <a:pt x="418" y="539"/>
                </a:lnTo>
                <a:lnTo>
                  <a:pt x="418" y="539"/>
                </a:lnTo>
                <a:close/>
                <a:moveTo>
                  <a:pt x="596" y="542"/>
                </a:moveTo>
                <a:lnTo>
                  <a:pt x="596" y="542"/>
                </a:lnTo>
                <a:lnTo>
                  <a:pt x="601" y="539"/>
                </a:lnTo>
                <a:lnTo>
                  <a:pt x="602" y="538"/>
                </a:lnTo>
                <a:lnTo>
                  <a:pt x="602" y="536"/>
                </a:lnTo>
                <a:lnTo>
                  <a:pt x="602" y="536"/>
                </a:lnTo>
                <a:lnTo>
                  <a:pt x="599" y="539"/>
                </a:lnTo>
                <a:lnTo>
                  <a:pt x="596" y="542"/>
                </a:lnTo>
                <a:lnTo>
                  <a:pt x="596" y="542"/>
                </a:lnTo>
                <a:close/>
                <a:moveTo>
                  <a:pt x="131" y="587"/>
                </a:moveTo>
                <a:lnTo>
                  <a:pt x="131" y="587"/>
                </a:lnTo>
                <a:lnTo>
                  <a:pt x="134" y="579"/>
                </a:lnTo>
                <a:lnTo>
                  <a:pt x="134" y="574"/>
                </a:lnTo>
                <a:lnTo>
                  <a:pt x="134" y="571"/>
                </a:lnTo>
                <a:lnTo>
                  <a:pt x="134" y="571"/>
                </a:lnTo>
                <a:lnTo>
                  <a:pt x="133" y="565"/>
                </a:lnTo>
                <a:lnTo>
                  <a:pt x="128" y="561"/>
                </a:lnTo>
                <a:lnTo>
                  <a:pt x="120" y="555"/>
                </a:lnTo>
                <a:lnTo>
                  <a:pt x="120" y="555"/>
                </a:lnTo>
                <a:lnTo>
                  <a:pt x="122" y="552"/>
                </a:lnTo>
                <a:lnTo>
                  <a:pt x="125" y="550"/>
                </a:lnTo>
                <a:lnTo>
                  <a:pt x="125" y="550"/>
                </a:lnTo>
                <a:lnTo>
                  <a:pt x="122" y="542"/>
                </a:lnTo>
                <a:lnTo>
                  <a:pt x="120" y="539"/>
                </a:lnTo>
                <a:lnTo>
                  <a:pt x="117" y="538"/>
                </a:lnTo>
                <a:lnTo>
                  <a:pt x="116" y="538"/>
                </a:lnTo>
                <a:lnTo>
                  <a:pt x="116" y="538"/>
                </a:lnTo>
                <a:lnTo>
                  <a:pt x="114" y="544"/>
                </a:lnTo>
                <a:lnTo>
                  <a:pt x="114" y="550"/>
                </a:lnTo>
                <a:lnTo>
                  <a:pt x="116" y="558"/>
                </a:lnTo>
                <a:lnTo>
                  <a:pt x="119" y="564"/>
                </a:lnTo>
                <a:lnTo>
                  <a:pt x="131" y="587"/>
                </a:lnTo>
                <a:lnTo>
                  <a:pt x="131" y="587"/>
                </a:lnTo>
                <a:close/>
                <a:moveTo>
                  <a:pt x="248" y="550"/>
                </a:moveTo>
                <a:lnTo>
                  <a:pt x="248" y="550"/>
                </a:lnTo>
                <a:lnTo>
                  <a:pt x="247" y="542"/>
                </a:lnTo>
                <a:lnTo>
                  <a:pt x="244" y="539"/>
                </a:lnTo>
                <a:lnTo>
                  <a:pt x="241" y="538"/>
                </a:lnTo>
                <a:lnTo>
                  <a:pt x="241" y="538"/>
                </a:lnTo>
                <a:lnTo>
                  <a:pt x="241" y="542"/>
                </a:lnTo>
                <a:lnTo>
                  <a:pt x="242" y="545"/>
                </a:lnTo>
                <a:lnTo>
                  <a:pt x="245" y="549"/>
                </a:lnTo>
                <a:lnTo>
                  <a:pt x="248" y="550"/>
                </a:lnTo>
                <a:lnTo>
                  <a:pt x="248" y="550"/>
                </a:lnTo>
                <a:close/>
                <a:moveTo>
                  <a:pt x="605" y="544"/>
                </a:moveTo>
                <a:lnTo>
                  <a:pt x="605" y="544"/>
                </a:lnTo>
                <a:lnTo>
                  <a:pt x="608" y="544"/>
                </a:lnTo>
                <a:lnTo>
                  <a:pt x="610" y="541"/>
                </a:lnTo>
                <a:lnTo>
                  <a:pt x="610" y="539"/>
                </a:lnTo>
                <a:lnTo>
                  <a:pt x="608" y="538"/>
                </a:lnTo>
                <a:lnTo>
                  <a:pt x="608" y="538"/>
                </a:lnTo>
                <a:lnTo>
                  <a:pt x="605" y="541"/>
                </a:lnTo>
                <a:lnTo>
                  <a:pt x="605" y="542"/>
                </a:lnTo>
                <a:lnTo>
                  <a:pt x="605" y="544"/>
                </a:lnTo>
                <a:lnTo>
                  <a:pt x="605" y="544"/>
                </a:lnTo>
                <a:close/>
                <a:moveTo>
                  <a:pt x="704" y="544"/>
                </a:moveTo>
                <a:lnTo>
                  <a:pt x="704" y="544"/>
                </a:lnTo>
                <a:lnTo>
                  <a:pt x="706" y="544"/>
                </a:lnTo>
                <a:lnTo>
                  <a:pt x="707" y="541"/>
                </a:lnTo>
                <a:lnTo>
                  <a:pt x="709" y="539"/>
                </a:lnTo>
                <a:lnTo>
                  <a:pt x="709" y="538"/>
                </a:lnTo>
                <a:lnTo>
                  <a:pt x="709" y="538"/>
                </a:lnTo>
                <a:lnTo>
                  <a:pt x="706" y="541"/>
                </a:lnTo>
                <a:lnTo>
                  <a:pt x="704" y="542"/>
                </a:lnTo>
                <a:lnTo>
                  <a:pt x="704" y="544"/>
                </a:lnTo>
                <a:lnTo>
                  <a:pt x="704" y="544"/>
                </a:lnTo>
                <a:close/>
                <a:moveTo>
                  <a:pt x="218" y="553"/>
                </a:moveTo>
                <a:lnTo>
                  <a:pt x="218" y="553"/>
                </a:lnTo>
                <a:lnTo>
                  <a:pt x="221" y="553"/>
                </a:lnTo>
                <a:lnTo>
                  <a:pt x="224" y="553"/>
                </a:lnTo>
                <a:lnTo>
                  <a:pt x="227" y="552"/>
                </a:lnTo>
                <a:lnTo>
                  <a:pt x="232" y="552"/>
                </a:lnTo>
                <a:lnTo>
                  <a:pt x="232" y="552"/>
                </a:lnTo>
                <a:lnTo>
                  <a:pt x="227" y="549"/>
                </a:lnTo>
                <a:lnTo>
                  <a:pt x="221" y="547"/>
                </a:lnTo>
                <a:lnTo>
                  <a:pt x="219" y="545"/>
                </a:lnTo>
                <a:lnTo>
                  <a:pt x="216" y="544"/>
                </a:lnTo>
                <a:lnTo>
                  <a:pt x="216" y="541"/>
                </a:lnTo>
                <a:lnTo>
                  <a:pt x="216" y="538"/>
                </a:lnTo>
                <a:lnTo>
                  <a:pt x="216" y="538"/>
                </a:lnTo>
                <a:lnTo>
                  <a:pt x="215" y="539"/>
                </a:lnTo>
                <a:lnTo>
                  <a:pt x="213" y="541"/>
                </a:lnTo>
                <a:lnTo>
                  <a:pt x="212" y="545"/>
                </a:lnTo>
                <a:lnTo>
                  <a:pt x="215" y="552"/>
                </a:lnTo>
                <a:lnTo>
                  <a:pt x="218" y="553"/>
                </a:lnTo>
                <a:lnTo>
                  <a:pt x="218" y="553"/>
                </a:lnTo>
                <a:close/>
                <a:moveTo>
                  <a:pt x="264" y="547"/>
                </a:moveTo>
                <a:lnTo>
                  <a:pt x="264" y="547"/>
                </a:lnTo>
                <a:lnTo>
                  <a:pt x="267" y="547"/>
                </a:lnTo>
                <a:lnTo>
                  <a:pt x="270" y="547"/>
                </a:lnTo>
                <a:lnTo>
                  <a:pt x="270" y="547"/>
                </a:lnTo>
                <a:lnTo>
                  <a:pt x="268" y="542"/>
                </a:lnTo>
                <a:lnTo>
                  <a:pt x="265" y="538"/>
                </a:lnTo>
                <a:lnTo>
                  <a:pt x="265" y="538"/>
                </a:lnTo>
                <a:lnTo>
                  <a:pt x="264" y="542"/>
                </a:lnTo>
                <a:lnTo>
                  <a:pt x="264" y="547"/>
                </a:lnTo>
                <a:lnTo>
                  <a:pt x="264" y="547"/>
                </a:lnTo>
                <a:close/>
                <a:moveTo>
                  <a:pt x="401" y="541"/>
                </a:moveTo>
                <a:lnTo>
                  <a:pt x="401" y="541"/>
                </a:lnTo>
                <a:lnTo>
                  <a:pt x="401" y="538"/>
                </a:lnTo>
                <a:lnTo>
                  <a:pt x="401" y="538"/>
                </a:lnTo>
                <a:lnTo>
                  <a:pt x="398" y="538"/>
                </a:lnTo>
                <a:lnTo>
                  <a:pt x="398" y="538"/>
                </a:lnTo>
                <a:lnTo>
                  <a:pt x="398" y="539"/>
                </a:lnTo>
                <a:lnTo>
                  <a:pt x="399" y="541"/>
                </a:lnTo>
                <a:lnTo>
                  <a:pt x="401" y="541"/>
                </a:lnTo>
                <a:lnTo>
                  <a:pt x="401" y="541"/>
                </a:lnTo>
                <a:close/>
                <a:moveTo>
                  <a:pt x="87" y="555"/>
                </a:moveTo>
                <a:lnTo>
                  <a:pt x="87" y="555"/>
                </a:lnTo>
                <a:lnTo>
                  <a:pt x="96" y="558"/>
                </a:lnTo>
                <a:lnTo>
                  <a:pt x="101" y="558"/>
                </a:lnTo>
                <a:lnTo>
                  <a:pt x="105" y="558"/>
                </a:lnTo>
                <a:lnTo>
                  <a:pt x="105" y="558"/>
                </a:lnTo>
                <a:lnTo>
                  <a:pt x="101" y="552"/>
                </a:lnTo>
                <a:lnTo>
                  <a:pt x="94" y="547"/>
                </a:lnTo>
                <a:lnTo>
                  <a:pt x="88" y="542"/>
                </a:lnTo>
                <a:lnTo>
                  <a:pt x="82" y="539"/>
                </a:lnTo>
                <a:lnTo>
                  <a:pt x="82" y="539"/>
                </a:lnTo>
                <a:lnTo>
                  <a:pt x="85" y="547"/>
                </a:lnTo>
                <a:lnTo>
                  <a:pt x="87" y="555"/>
                </a:lnTo>
                <a:lnTo>
                  <a:pt x="87" y="555"/>
                </a:lnTo>
                <a:close/>
                <a:moveTo>
                  <a:pt x="285" y="544"/>
                </a:moveTo>
                <a:lnTo>
                  <a:pt x="285" y="544"/>
                </a:lnTo>
                <a:lnTo>
                  <a:pt x="293" y="542"/>
                </a:lnTo>
                <a:lnTo>
                  <a:pt x="296" y="542"/>
                </a:lnTo>
                <a:lnTo>
                  <a:pt x="297" y="541"/>
                </a:lnTo>
                <a:lnTo>
                  <a:pt x="297" y="541"/>
                </a:lnTo>
                <a:lnTo>
                  <a:pt x="296" y="541"/>
                </a:lnTo>
                <a:lnTo>
                  <a:pt x="293" y="539"/>
                </a:lnTo>
                <a:lnTo>
                  <a:pt x="291" y="539"/>
                </a:lnTo>
                <a:lnTo>
                  <a:pt x="287" y="539"/>
                </a:lnTo>
                <a:lnTo>
                  <a:pt x="287" y="539"/>
                </a:lnTo>
                <a:lnTo>
                  <a:pt x="285" y="544"/>
                </a:lnTo>
                <a:lnTo>
                  <a:pt x="285" y="544"/>
                </a:lnTo>
                <a:close/>
                <a:moveTo>
                  <a:pt x="334" y="541"/>
                </a:moveTo>
                <a:lnTo>
                  <a:pt x="334" y="541"/>
                </a:lnTo>
                <a:lnTo>
                  <a:pt x="334" y="542"/>
                </a:lnTo>
                <a:lnTo>
                  <a:pt x="335" y="542"/>
                </a:lnTo>
                <a:lnTo>
                  <a:pt x="335" y="542"/>
                </a:lnTo>
                <a:lnTo>
                  <a:pt x="335" y="541"/>
                </a:lnTo>
                <a:lnTo>
                  <a:pt x="337" y="541"/>
                </a:lnTo>
                <a:lnTo>
                  <a:pt x="340" y="542"/>
                </a:lnTo>
                <a:lnTo>
                  <a:pt x="343" y="542"/>
                </a:lnTo>
                <a:lnTo>
                  <a:pt x="343" y="542"/>
                </a:lnTo>
                <a:lnTo>
                  <a:pt x="341" y="539"/>
                </a:lnTo>
                <a:lnTo>
                  <a:pt x="341" y="539"/>
                </a:lnTo>
                <a:lnTo>
                  <a:pt x="334" y="541"/>
                </a:lnTo>
                <a:lnTo>
                  <a:pt x="334" y="541"/>
                </a:lnTo>
                <a:close/>
                <a:moveTo>
                  <a:pt x="364" y="545"/>
                </a:moveTo>
                <a:lnTo>
                  <a:pt x="364" y="545"/>
                </a:lnTo>
                <a:lnTo>
                  <a:pt x="364" y="541"/>
                </a:lnTo>
                <a:lnTo>
                  <a:pt x="364" y="541"/>
                </a:lnTo>
                <a:lnTo>
                  <a:pt x="361" y="539"/>
                </a:lnTo>
                <a:lnTo>
                  <a:pt x="361" y="539"/>
                </a:lnTo>
                <a:lnTo>
                  <a:pt x="363" y="542"/>
                </a:lnTo>
                <a:lnTo>
                  <a:pt x="364" y="545"/>
                </a:lnTo>
                <a:lnTo>
                  <a:pt x="364" y="545"/>
                </a:lnTo>
                <a:close/>
                <a:moveTo>
                  <a:pt x="430" y="542"/>
                </a:moveTo>
                <a:lnTo>
                  <a:pt x="430" y="542"/>
                </a:lnTo>
                <a:lnTo>
                  <a:pt x="430" y="541"/>
                </a:lnTo>
                <a:lnTo>
                  <a:pt x="428" y="539"/>
                </a:lnTo>
                <a:lnTo>
                  <a:pt x="428" y="539"/>
                </a:lnTo>
                <a:lnTo>
                  <a:pt x="428" y="539"/>
                </a:lnTo>
                <a:lnTo>
                  <a:pt x="428" y="541"/>
                </a:lnTo>
                <a:lnTo>
                  <a:pt x="430" y="542"/>
                </a:lnTo>
                <a:lnTo>
                  <a:pt x="430" y="542"/>
                </a:lnTo>
                <a:close/>
                <a:moveTo>
                  <a:pt x="206" y="555"/>
                </a:moveTo>
                <a:lnTo>
                  <a:pt x="206" y="555"/>
                </a:lnTo>
                <a:lnTo>
                  <a:pt x="207" y="550"/>
                </a:lnTo>
                <a:lnTo>
                  <a:pt x="206" y="545"/>
                </a:lnTo>
                <a:lnTo>
                  <a:pt x="203" y="542"/>
                </a:lnTo>
                <a:lnTo>
                  <a:pt x="200" y="539"/>
                </a:lnTo>
                <a:lnTo>
                  <a:pt x="200" y="539"/>
                </a:lnTo>
                <a:lnTo>
                  <a:pt x="200" y="544"/>
                </a:lnTo>
                <a:lnTo>
                  <a:pt x="200" y="549"/>
                </a:lnTo>
                <a:lnTo>
                  <a:pt x="203" y="553"/>
                </a:lnTo>
                <a:lnTo>
                  <a:pt x="206" y="555"/>
                </a:lnTo>
                <a:lnTo>
                  <a:pt x="206" y="555"/>
                </a:lnTo>
                <a:close/>
                <a:moveTo>
                  <a:pt x="349" y="544"/>
                </a:moveTo>
                <a:lnTo>
                  <a:pt x="349" y="544"/>
                </a:lnTo>
                <a:lnTo>
                  <a:pt x="352" y="544"/>
                </a:lnTo>
                <a:lnTo>
                  <a:pt x="355" y="544"/>
                </a:lnTo>
                <a:lnTo>
                  <a:pt x="355" y="544"/>
                </a:lnTo>
                <a:lnTo>
                  <a:pt x="352" y="542"/>
                </a:lnTo>
                <a:lnTo>
                  <a:pt x="348" y="539"/>
                </a:lnTo>
                <a:lnTo>
                  <a:pt x="348" y="539"/>
                </a:lnTo>
                <a:lnTo>
                  <a:pt x="349" y="544"/>
                </a:lnTo>
                <a:lnTo>
                  <a:pt x="349" y="544"/>
                </a:lnTo>
                <a:close/>
                <a:moveTo>
                  <a:pt x="128" y="549"/>
                </a:moveTo>
                <a:lnTo>
                  <a:pt x="128" y="549"/>
                </a:lnTo>
                <a:lnTo>
                  <a:pt x="131" y="547"/>
                </a:lnTo>
                <a:lnTo>
                  <a:pt x="134" y="547"/>
                </a:lnTo>
                <a:lnTo>
                  <a:pt x="134" y="547"/>
                </a:lnTo>
                <a:lnTo>
                  <a:pt x="134" y="544"/>
                </a:lnTo>
                <a:lnTo>
                  <a:pt x="131" y="542"/>
                </a:lnTo>
                <a:lnTo>
                  <a:pt x="126" y="541"/>
                </a:lnTo>
                <a:lnTo>
                  <a:pt x="126" y="541"/>
                </a:lnTo>
                <a:lnTo>
                  <a:pt x="126" y="544"/>
                </a:lnTo>
                <a:lnTo>
                  <a:pt x="128" y="549"/>
                </a:lnTo>
                <a:lnTo>
                  <a:pt x="128" y="549"/>
                </a:lnTo>
                <a:close/>
                <a:moveTo>
                  <a:pt x="223" y="541"/>
                </a:moveTo>
                <a:lnTo>
                  <a:pt x="223" y="541"/>
                </a:lnTo>
                <a:lnTo>
                  <a:pt x="224" y="544"/>
                </a:lnTo>
                <a:lnTo>
                  <a:pt x="226" y="544"/>
                </a:lnTo>
                <a:lnTo>
                  <a:pt x="226" y="542"/>
                </a:lnTo>
                <a:lnTo>
                  <a:pt x="226" y="542"/>
                </a:lnTo>
                <a:lnTo>
                  <a:pt x="226" y="542"/>
                </a:lnTo>
                <a:lnTo>
                  <a:pt x="224" y="541"/>
                </a:lnTo>
                <a:lnTo>
                  <a:pt x="224" y="541"/>
                </a:lnTo>
                <a:lnTo>
                  <a:pt x="223" y="541"/>
                </a:lnTo>
                <a:lnTo>
                  <a:pt x="223" y="541"/>
                </a:lnTo>
                <a:close/>
                <a:moveTo>
                  <a:pt x="662" y="552"/>
                </a:moveTo>
                <a:lnTo>
                  <a:pt x="662" y="552"/>
                </a:lnTo>
                <a:lnTo>
                  <a:pt x="665" y="550"/>
                </a:lnTo>
                <a:lnTo>
                  <a:pt x="666" y="547"/>
                </a:lnTo>
                <a:lnTo>
                  <a:pt x="666" y="542"/>
                </a:lnTo>
                <a:lnTo>
                  <a:pt x="666" y="541"/>
                </a:lnTo>
                <a:lnTo>
                  <a:pt x="666" y="541"/>
                </a:lnTo>
                <a:lnTo>
                  <a:pt x="663" y="545"/>
                </a:lnTo>
                <a:lnTo>
                  <a:pt x="662" y="549"/>
                </a:lnTo>
                <a:lnTo>
                  <a:pt x="662" y="552"/>
                </a:lnTo>
                <a:lnTo>
                  <a:pt x="662" y="552"/>
                </a:lnTo>
                <a:close/>
                <a:moveTo>
                  <a:pt x="152" y="541"/>
                </a:moveTo>
                <a:lnTo>
                  <a:pt x="152" y="541"/>
                </a:lnTo>
                <a:lnTo>
                  <a:pt x="146" y="541"/>
                </a:lnTo>
                <a:lnTo>
                  <a:pt x="146" y="541"/>
                </a:lnTo>
                <a:lnTo>
                  <a:pt x="146" y="542"/>
                </a:lnTo>
                <a:lnTo>
                  <a:pt x="149" y="544"/>
                </a:lnTo>
                <a:lnTo>
                  <a:pt x="151" y="542"/>
                </a:lnTo>
                <a:lnTo>
                  <a:pt x="152" y="541"/>
                </a:lnTo>
                <a:lnTo>
                  <a:pt x="152" y="541"/>
                </a:lnTo>
                <a:close/>
                <a:moveTo>
                  <a:pt x="181" y="542"/>
                </a:moveTo>
                <a:lnTo>
                  <a:pt x="181" y="542"/>
                </a:lnTo>
                <a:lnTo>
                  <a:pt x="184" y="555"/>
                </a:lnTo>
                <a:lnTo>
                  <a:pt x="184" y="555"/>
                </a:lnTo>
                <a:lnTo>
                  <a:pt x="189" y="556"/>
                </a:lnTo>
                <a:lnTo>
                  <a:pt x="192" y="555"/>
                </a:lnTo>
                <a:lnTo>
                  <a:pt x="192" y="555"/>
                </a:lnTo>
                <a:lnTo>
                  <a:pt x="189" y="544"/>
                </a:lnTo>
                <a:lnTo>
                  <a:pt x="187" y="542"/>
                </a:lnTo>
                <a:lnTo>
                  <a:pt x="186" y="541"/>
                </a:lnTo>
                <a:lnTo>
                  <a:pt x="184" y="541"/>
                </a:lnTo>
                <a:lnTo>
                  <a:pt x="181" y="542"/>
                </a:lnTo>
                <a:lnTo>
                  <a:pt x="181" y="542"/>
                </a:lnTo>
                <a:close/>
                <a:moveTo>
                  <a:pt x="389" y="547"/>
                </a:moveTo>
                <a:lnTo>
                  <a:pt x="389" y="547"/>
                </a:lnTo>
                <a:lnTo>
                  <a:pt x="390" y="544"/>
                </a:lnTo>
                <a:lnTo>
                  <a:pt x="390" y="542"/>
                </a:lnTo>
                <a:lnTo>
                  <a:pt x="390" y="542"/>
                </a:lnTo>
                <a:lnTo>
                  <a:pt x="389" y="541"/>
                </a:lnTo>
                <a:lnTo>
                  <a:pt x="386" y="541"/>
                </a:lnTo>
                <a:lnTo>
                  <a:pt x="386" y="541"/>
                </a:lnTo>
                <a:lnTo>
                  <a:pt x="386" y="545"/>
                </a:lnTo>
                <a:lnTo>
                  <a:pt x="387" y="547"/>
                </a:lnTo>
                <a:lnTo>
                  <a:pt x="389" y="547"/>
                </a:lnTo>
                <a:lnTo>
                  <a:pt x="389" y="547"/>
                </a:lnTo>
                <a:close/>
                <a:moveTo>
                  <a:pt x="622" y="573"/>
                </a:moveTo>
                <a:lnTo>
                  <a:pt x="622" y="573"/>
                </a:lnTo>
                <a:lnTo>
                  <a:pt x="630" y="567"/>
                </a:lnTo>
                <a:lnTo>
                  <a:pt x="633" y="564"/>
                </a:lnTo>
                <a:lnTo>
                  <a:pt x="634" y="559"/>
                </a:lnTo>
                <a:lnTo>
                  <a:pt x="634" y="559"/>
                </a:lnTo>
                <a:lnTo>
                  <a:pt x="633" y="555"/>
                </a:lnTo>
                <a:lnTo>
                  <a:pt x="631" y="550"/>
                </a:lnTo>
                <a:lnTo>
                  <a:pt x="630" y="545"/>
                </a:lnTo>
                <a:lnTo>
                  <a:pt x="628" y="541"/>
                </a:lnTo>
                <a:lnTo>
                  <a:pt x="628" y="541"/>
                </a:lnTo>
                <a:lnTo>
                  <a:pt x="625" y="544"/>
                </a:lnTo>
                <a:lnTo>
                  <a:pt x="622" y="547"/>
                </a:lnTo>
                <a:lnTo>
                  <a:pt x="620" y="555"/>
                </a:lnTo>
                <a:lnTo>
                  <a:pt x="622" y="562"/>
                </a:lnTo>
                <a:lnTo>
                  <a:pt x="622" y="573"/>
                </a:lnTo>
                <a:lnTo>
                  <a:pt x="622" y="573"/>
                </a:lnTo>
                <a:close/>
                <a:moveTo>
                  <a:pt x="453" y="542"/>
                </a:moveTo>
                <a:lnTo>
                  <a:pt x="453" y="542"/>
                </a:lnTo>
                <a:lnTo>
                  <a:pt x="454" y="544"/>
                </a:lnTo>
                <a:lnTo>
                  <a:pt x="454" y="545"/>
                </a:lnTo>
                <a:lnTo>
                  <a:pt x="454" y="545"/>
                </a:lnTo>
                <a:lnTo>
                  <a:pt x="456" y="544"/>
                </a:lnTo>
                <a:lnTo>
                  <a:pt x="456" y="542"/>
                </a:lnTo>
                <a:lnTo>
                  <a:pt x="454" y="542"/>
                </a:lnTo>
                <a:lnTo>
                  <a:pt x="454" y="542"/>
                </a:lnTo>
                <a:lnTo>
                  <a:pt x="453" y="542"/>
                </a:lnTo>
                <a:lnTo>
                  <a:pt x="453" y="542"/>
                </a:lnTo>
                <a:close/>
                <a:moveTo>
                  <a:pt x="436" y="545"/>
                </a:moveTo>
                <a:lnTo>
                  <a:pt x="436" y="545"/>
                </a:lnTo>
                <a:lnTo>
                  <a:pt x="436" y="544"/>
                </a:lnTo>
                <a:lnTo>
                  <a:pt x="434" y="542"/>
                </a:lnTo>
                <a:lnTo>
                  <a:pt x="434" y="542"/>
                </a:lnTo>
                <a:lnTo>
                  <a:pt x="433" y="542"/>
                </a:lnTo>
                <a:lnTo>
                  <a:pt x="433" y="542"/>
                </a:lnTo>
                <a:lnTo>
                  <a:pt x="433" y="542"/>
                </a:lnTo>
                <a:lnTo>
                  <a:pt x="433" y="545"/>
                </a:lnTo>
                <a:lnTo>
                  <a:pt x="434" y="545"/>
                </a:lnTo>
                <a:lnTo>
                  <a:pt x="436" y="545"/>
                </a:lnTo>
                <a:lnTo>
                  <a:pt x="436" y="545"/>
                </a:lnTo>
                <a:close/>
                <a:moveTo>
                  <a:pt x="515" y="550"/>
                </a:moveTo>
                <a:lnTo>
                  <a:pt x="515" y="550"/>
                </a:lnTo>
                <a:lnTo>
                  <a:pt x="517" y="550"/>
                </a:lnTo>
                <a:lnTo>
                  <a:pt x="518" y="549"/>
                </a:lnTo>
                <a:lnTo>
                  <a:pt x="518" y="544"/>
                </a:lnTo>
                <a:lnTo>
                  <a:pt x="518" y="544"/>
                </a:lnTo>
                <a:lnTo>
                  <a:pt x="517" y="544"/>
                </a:lnTo>
                <a:lnTo>
                  <a:pt x="517" y="542"/>
                </a:lnTo>
                <a:lnTo>
                  <a:pt x="515" y="542"/>
                </a:lnTo>
                <a:lnTo>
                  <a:pt x="514" y="542"/>
                </a:lnTo>
                <a:lnTo>
                  <a:pt x="514" y="542"/>
                </a:lnTo>
                <a:lnTo>
                  <a:pt x="515" y="547"/>
                </a:lnTo>
                <a:lnTo>
                  <a:pt x="515" y="550"/>
                </a:lnTo>
                <a:lnTo>
                  <a:pt x="515" y="550"/>
                </a:lnTo>
                <a:close/>
                <a:moveTo>
                  <a:pt x="59" y="549"/>
                </a:moveTo>
                <a:lnTo>
                  <a:pt x="59" y="549"/>
                </a:lnTo>
                <a:lnTo>
                  <a:pt x="58" y="545"/>
                </a:lnTo>
                <a:lnTo>
                  <a:pt x="56" y="545"/>
                </a:lnTo>
                <a:lnTo>
                  <a:pt x="53" y="542"/>
                </a:lnTo>
                <a:lnTo>
                  <a:pt x="53" y="542"/>
                </a:lnTo>
                <a:lnTo>
                  <a:pt x="55" y="547"/>
                </a:lnTo>
                <a:lnTo>
                  <a:pt x="59" y="549"/>
                </a:lnTo>
                <a:lnTo>
                  <a:pt x="59" y="549"/>
                </a:lnTo>
                <a:close/>
                <a:moveTo>
                  <a:pt x="165" y="544"/>
                </a:moveTo>
                <a:lnTo>
                  <a:pt x="165" y="544"/>
                </a:lnTo>
                <a:lnTo>
                  <a:pt x="166" y="549"/>
                </a:lnTo>
                <a:lnTo>
                  <a:pt x="169" y="550"/>
                </a:lnTo>
                <a:lnTo>
                  <a:pt x="174" y="552"/>
                </a:lnTo>
                <a:lnTo>
                  <a:pt x="178" y="553"/>
                </a:lnTo>
                <a:lnTo>
                  <a:pt x="178" y="553"/>
                </a:lnTo>
                <a:lnTo>
                  <a:pt x="175" y="542"/>
                </a:lnTo>
                <a:lnTo>
                  <a:pt x="175" y="542"/>
                </a:lnTo>
                <a:lnTo>
                  <a:pt x="165" y="544"/>
                </a:lnTo>
                <a:lnTo>
                  <a:pt x="165" y="544"/>
                </a:lnTo>
                <a:close/>
                <a:moveTo>
                  <a:pt x="401" y="547"/>
                </a:moveTo>
                <a:lnTo>
                  <a:pt x="401" y="547"/>
                </a:lnTo>
                <a:lnTo>
                  <a:pt x="401" y="544"/>
                </a:lnTo>
                <a:lnTo>
                  <a:pt x="401" y="544"/>
                </a:lnTo>
                <a:lnTo>
                  <a:pt x="399" y="544"/>
                </a:lnTo>
                <a:lnTo>
                  <a:pt x="396" y="542"/>
                </a:lnTo>
                <a:lnTo>
                  <a:pt x="396" y="542"/>
                </a:lnTo>
                <a:lnTo>
                  <a:pt x="398" y="547"/>
                </a:lnTo>
                <a:lnTo>
                  <a:pt x="399" y="547"/>
                </a:lnTo>
                <a:lnTo>
                  <a:pt x="401" y="547"/>
                </a:lnTo>
                <a:lnTo>
                  <a:pt x="401" y="547"/>
                </a:lnTo>
                <a:close/>
                <a:moveTo>
                  <a:pt x="570" y="550"/>
                </a:moveTo>
                <a:lnTo>
                  <a:pt x="570" y="550"/>
                </a:lnTo>
                <a:lnTo>
                  <a:pt x="570" y="549"/>
                </a:lnTo>
                <a:lnTo>
                  <a:pt x="570" y="547"/>
                </a:lnTo>
                <a:lnTo>
                  <a:pt x="572" y="545"/>
                </a:lnTo>
                <a:lnTo>
                  <a:pt x="572" y="544"/>
                </a:lnTo>
                <a:lnTo>
                  <a:pt x="572" y="544"/>
                </a:lnTo>
                <a:lnTo>
                  <a:pt x="570" y="544"/>
                </a:lnTo>
                <a:lnTo>
                  <a:pt x="569" y="542"/>
                </a:lnTo>
                <a:lnTo>
                  <a:pt x="569" y="542"/>
                </a:lnTo>
                <a:lnTo>
                  <a:pt x="569" y="547"/>
                </a:lnTo>
                <a:lnTo>
                  <a:pt x="570" y="550"/>
                </a:lnTo>
                <a:lnTo>
                  <a:pt x="570" y="550"/>
                </a:lnTo>
                <a:close/>
                <a:moveTo>
                  <a:pt x="291" y="547"/>
                </a:moveTo>
                <a:lnTo>
                  <a:pt x="291" y="547"/>
                </a:lnTo>
                <a:lnTo>
                  <a:pt x="293" y="549"/>
                </a:lnTo>
                <a:lnTo>
                  <a:pt x="296" y="550"/>
                </a:lnTo>
                <a:lnTo>
                  <a:pt x="300" y="550"/>
                </a:lnTo>
                <a:lnTo>
                  <a:pt x="306" y="550"/>
                </a:lnTo>
                <a:lnTo>
                  <a:pt x="312" y="550"/>
                </a:lnTo>
                <a:lnTo>
                  <a:pt x="312" y="550"/>
                </a:lnTo>
                <a:lnTo>
                  <a:pt x="311" y="547"/>
                </a:lnTo>
                <a:lnTo>
                  <a:pt x="309" y="545"/>
                </a:lnTo>
                <a:lnTo>
                  <a:pt x="308" y="544"/>
                </a:lnTo>
                <a:lnTo>
                  <a:pt x="305" y="544"/>
                </a:lnTo>
                <a:lnTo>
                  <a:pt x="297" y="547"/>
                </a:lnTo>
                <a:lnTo>
                  <a:pt x="291" y="547"/>
                </a:lnTo>
                <a:lnTo>
                  <a:pt x="291" y="547"/>
                </a:lnTo>
                <a:close/>
                <a:moveTo>
                  <a:pt x="317" y="550"/>
                </a:moveTo>
                <a:lnTo>
                  <a:pt x="317" y="550"/>
                </a:lnTo>
                <a:lnTo>
                  <a:pt x="323" y="550"/>
                </a:lnTo>
                <a:lnTo>
                  <a:pt x="326" y="550"/>
                </a:lnTo>
                <a:lnTo>
                  <a:pt x="328" y="550"/>
                </a:lnTo>
                <a:lnTo>
                  <a:pt x="328" y="550"/>
                </a:lnTo>
                <a:lnTo>
                  <a:pt x="328" y="547"/>
                </a:lnTo>
                <a:lnTo>
                  <a:pt x="326" y="545"/>
                </a:lnTo>
                <a:lnTo>
                  <a:pt x="326" y="545"/>
                </a:lnTo>
                <a:lnTo>
                  <a:pt x="322" y="545"/>
                </a:lnTo>
                <a:lnTo>
                  <a:pt x="316" y="544"/>
                </a:lnTo>
                <a:lnTo>
                  <a:pt x="316" y="544"/>
                </a:lnTo>
                <a:lnTo>
                  <a:pt x="317" y="547"/>
                </a:lnTo>
                <a:lnTo>
                  <a:pt x="317" y="550"/>
                </a:lnTo>
                <a:lnTo>
                  <a:pt x="317" y="550"/>
                </a:lnTo>
                <a:close/>
                <a:moveTo>
                  <a:pt x="373" y="549"/>
                </a:moveTo>
                <a:lnTo>
                  <a:pt x="373" y="549"/>
                </a:lnTo>
                <a:lnTo>
                  <a:pt x="373" y="547"/>
                </a:lnTo>
                <a:lnTo>
                  <a:pt x="375" y="547"/>
                </a:lnTo>
                <a:lnTo>
                  <a:pt x="377" y="547"/>
                </a:lnTo>
                <a:lnTo>
                  <a:pt x="378" y="547"/>
                </a:lnTo>
                <a:lnTo>
                  <a:pt x="378" y="547"/>
                </a:lnTo>
                <a:lnTo>
                  <a:pt x="375" y="545"/>
                </a:lnTo>
                <a:lnTo>
                  <a:pt x="370" y="544"/>
                </a:lnTo>
                <a:lnTo>
                  <a:pt x="370" y="544"/>
                </a:lnTo>
                <a:lnTo>
                  <a:pt x="370" y="545"/>
                </a:lnTo>
                <a:lnTo>
                  <a:pt x="372" y="547"/>
                </a:lnTo>
                <a:lnTo>
                  <a:pt x="373" y="549"/>
                </a:lnTo>
                <a:lnTo>
                  <a:pt x="373" y="549"/>
                </a:lnTo>
                <a:close/>
                <a:moveTo>
                  <a:pt x="453" y="552"/>
                </a:moveTo>
                <a:lnTo>
                  <a:pt x="453" y="552"/>
                </a:lnTo>
                <a:lnTo>
                  <a:pt x="450" y="544"/>
                </a:lnTo>
                <a:lnTo>
                  <a:pt x="450" y="544"/>
                </a:lnTo>
                <a:lnTo>
                  <a:pt x="447" y="544"/>
                </a:lnTo>
                <a:lnTo>
                  <a:pt x="447" y="544"/>
                </a:lnTo>
                <a:lnTo>
                  <a:pt x="448" y="549"/>
                </a:lnTo>
                <a:lnTo>
                  <a:pt x="451" y="550"/>
                </a:lnTo>
                <a:lnTo>
                  <a:pt x="453" y="552"/>
                </a:lnTo>
                <a:lnTo>
                  <a:pt x="453" y="552"/>
                </a:lnTo>
                <a:close/>
                <a:moveTo>
                  <a:pt x="575" y="555"/>
                </a:moveTo>
                <a:lnTo>
                  <a:pt x="575" y="555"/>
                </a:lnTo>
                <a:lnTo>
                  <a:pt x="581" y="552"/>
                </a:lnTo>
                <a:lnTo>
                  <a:pt x="584" y="547"/>
                </a:lnTo>
                <a:lnTo>
                  <a:pt x="584" y="547"/>
                </a:lnTo>
                <a:lnTo>
                  <a:pt x="578" y="545"/>
                </a:lnTo>
                <a:lnTo>
                  <a:pt x="578" y="545"/>
                </a:lnTo>
                <a:lnTo>
                  <a:pt x="575" y="555"/>
                </a:lnTo>
                <a:lnTo>
                  <a:pt x="575" y="555"/>
                </a:lnTo>
                <a:close/>
                <a:moveTo>
                  <a:pt x="733" y="550"/>
                </a:moveTo>
                <a:lnTo>
                  <a:pt x="733" y="550"/>
                </a:lnTo>
                <a:lnTo>
                  <a:pt x="735" y="549"/>
                </a:lnTo>
                <a:lnTo>
                  <a:pt x="736" y="545"/>
                </a:lnTo>
                <a:lnTo>
                  <a:pt x="736" y="545"/>
                </a:lnTo>
                <a:lnTo>
                  <a:pt x="733" y="545"/>
                </a:lnTo>
                <a:lnTo>
                  <a:pt x="733" y="545"/>
                </a:lnTo>
                <a:lnTo>
                  <a:pt x="733" y="549"/>
                </a:lnTo>
                <a:lnTo>
                  <a:pt x="733" y="550"/>
                </a:lnTo>
                <a:lnTo>
                  <a:pt x="733" y="550"/>
                </a:lnTo>
                <a:lnTo>
                  <a:pt x="733" y="550"/>
                </a:lnTo>
                <a:close/>
                <a:moveTo>
                  <a:pt x="598" y="549"/>
                </a:moveTo>
                <a:lnTo>
                  <a:pt x="598" y="549"/>
                </a:lnTo>
                <a:lnTo>
                  <a:pt x="595" y="553"/>
                </a:lnTo>
                <a:lnTo>
                  <a:pt x="593" y="556"/>
                </a:lnTo>
                <a:lnTo>
                  <a:pt x="595" y="561"/>
                </a:lnTo>
                <a:lnTo>
                  <a:pt x="596" y="565"/>
                </a:lnTo>
                <a:lnTo>
                  <a:pt x="596" y="565"/>
                </a:lnTo>
                <a:lnTo>
                  <a:pt x="601" y="561"/>
                </a:lnTo>
                <a:lnTo>
                  <a:pt x="605" y="558"/>
                </a:lnTo>
                <a:lnTo>
                  <a:pt x="610" y="552"/>
                </a:lnTo>
                <a:lnTo>
                  <a:pt x="611" y="549"/>
                </a:lnTo>
                <a:lnTo>
                  <a:pt x="611" y="545"/>
                </a:lnTo>
                <a:lnTo>
                  <a:pt x="611" y="545"/>
                </a:lnTo>
                <a:lnTo>
                  <a:pt x="610" y="549"/>
                </a:lnTo>
                <a:lnTo>
                  <a:pt x="605" y="550"/>
                </a:lnTo>
                <a:lnTo>
                  <a:pt x="598" y="549"/>
                </a:lnTo>
                <a:lnTo>
                  <a:pt x="598" y="549"/>
                </a:lnTo>
                <a:close/>
                <a:moveTo>
                  <a:pt x="753" y="558"/>
                </a:moveTo>
                <a:lnTo>
                  <a:pt x="753" y="558"/>
                </a:lnTo>
                <a:lnTo>
                  <a:pt x="758" y="553"/>
                </a:lnTo>
                <a:lnTo>
                  <a:pt x="761" y="550"/>
                </a:lnTo>
                <a:lnTo>
                  <a:pt x="759" y="545"/>
                </a:lnTo>
                <a:lnTo>
                  <a:pt x="759" y="545"/>
                </a:lnTo>
                <a:lnTo>
                  <a:pt x="753" y="558"/>
                </a:lnTo>
                <a:lnTo>
                  <a:pt x="753" y="558"/>
                </a:lnTo>
                <a:close/>
                <a:moveTo>
                  <a:pt x="502" y="552"/>
                </a:moveTo>
                <a:lnTo>
                  <a:pt x="502" y="552"/>
                </a:lnTo>
                <a:lnTo>
                  <a:pt x="502" y="553"/>
                </a:lnTo>
                <a:lnTo>
                  <a:pt x="502" y="552"/>
                </a:lnTo>
                <a:lnTo>
                  <a:pt x="502" y="549"/>
                </a:lnTo>
                <a:lnTo>
                  <a:pt x="502" y="547"/>
                </a:lnTo>
                <a:lnTo>
                  <a:pt x="502" y="547"/>
                </a:lnTo>
                <a:lnTo>
                  <a:pt x="500" y="549"/>
                </a:lnTo>
                <a:lnTo>
                  <a:pt x="502" y="552"/>
                </a:lnTo>
                <a:lnTo>
                  <a:pt x="502" y="552"/>
                </a:lnTo>
                <a:close/>
                <a:moveTo>
                  <a:pt x="334" y="552"/>
                </a:moveTo>
                <a:lnTo>
                  <a:pt x="334" y="552"/>
                </a:lnTo>
                <a:lnTo>
                  <a:pt x="341" y="552"/>
                </a:lnTo>
                <a:lnTo>
                  <a:pt x="345" y="552"/>
                </a:lnTo>
                <a:lnTo>
                  <a:pt x="346" y="552"/>
                </a:lnTo>
                <a:lnTo>
                  <a:pt x="346" y="552"/>
                </a:lnTo>
                <a:lnTo>
                  <a:pt x="334" y="547"/>
                </a:lnTo>
                <a:lnTo>
                  <a:pt x="334" y="547"/>
                </a:lnTo>
                <a:lnTo>
                  <a:pt x="334" y="552"/>
                </a:lnTo>
                <a:lnTo>
                  <a:pt x="334" y="552"/>
                </a:lnTo>
                <a:close/>
                <a:moveTo>
                  <a:pt x="637" y="568"/>
                </a:moveTo>
                <a:lnTo>
                  <a:pt x="637" y="568"/>
                </a:lnTo>
                <a:lnTo>
                  <a:pt x="646" y="559"/>
                </a:lnTo>
                <a:lnTo>
                  <a:pt x="651" y="553"/>
                </a:lnTo>
                <a:lnTo>
                  <a:pt x="651" y="550"/>
                </a:lnTo>
                <a:lnTo>
                  <a:pt x="651" y="547"/>
                </a:lnTo>
                <a:lnTo>
                  <a:pt x="651" y="547"/>
                </a:lnTo>
                <a:lnTo>
                  <a:pt x="643" y="558"/>
                </a:lnTo>
                <a:lnTo>
                  <a:pt x="640" y="562"/>
                </a:lnTo>
                <a:lnTo>
                  <a:pt x="637" y="568"/>
                </a:lnTo>
                <a:lnTo>
                  <a:pt x="637" y="568"/>
                </a:lnTo>
                <a:close/>
                <a:moveTo>
                  <a:pt x="142" y="550"/>
                </a:moveTo>
                <a:lnTo>
                  <a:pt x="142" y="550"/>
                </a:lnTo>
                <a:lnTo>
                  <a:pt x="142" y="553"/>
                </a:lnTo>
                <a:lnTo>
                  <a:pt x="142" y="556"/>
                </a:lnTo>
                <a:lnTo>
                  <a:pt x="142" y="556"/>
                </a:lnTo>
                <a:lnTo>
                  <a:pt x="155" y="558"/>
                </a:lnTo>
                <a:lnTo>
                  <a:pt x="155" y="558"/>
                </a:lnTo>
                <a:lnTo>
                  <a:pt x="155" y="553"/>
                </a:lnTo>
                <a:lnTo>
                  <a:pt x="154" y="549"/>
                </a:lnTo>
                <a:lnTo>
                  <a:pt x="154" y="549"/>
                </a:lnTo>
                <a:lnTo>
                  <a:pt x="148" y="549"/>
                </a:lnTo>
                <a:lnTo>
                  <a:pt x="142" y="550"/>
                </a:lnTo>
                <a:lnTo>
                  <a:pt x="142" y="550"/>
                </a:lnTo>
                <a:close/>
                <a:moveTo>
                  <a:pt x="279" y="552"/>
                </a:moveTo>
                <a:lnTo>
                  <a:pt x="279" y="552"/>
                </a:lnTo>
                <a:lnTo>
                  <a:pt x="284" y="552"/>
                </a:lnTo>
                <a:lnTo>
                  <a:pt x="290" y="550"/>
                </a:lnTo>
                <a:lnTo>
                  <a:pt x="290" y="550"/>
                </a:lnTo>
                <a:lnTo>
                  <a:pt x="284" y="549"/>
                </a:lnTo>
                <a:lnTo>
                  <a:pt x="282" y="549"/>
                </a:lnTo>
                <a:lnTo>
                  <a:pt x="279" y="552"/>
                </a:lnTo>
                <a:lnTo>
                  <a:pt x="279" y="552"/>
                </a:lnTo>
                <a:close/>
                <a:moveTo>
                  <a:pt x="524" y="552"/>
                </a:moveTo>
                <a:lnTo>
                  <a:pt x="524" y="552"/>
                </a:lnTo>
                <a:lnTo>
                  <a:pt x="524" y="553"/>
                </a:lnTo>
                <a:lnTo>
                  <a:pt x="524" y="553"/>
                </a:lnTo>
                <a:lnTo>
                  <a:pt x="527" y="553"/>
                </a:lnTo>
                <a:lnTo>
                  <a:pt x="527" y="552"/>
                </a:lnTo>
                <a:lnTo>
                  <a:pt x="524" y="549"/>
                </a:lnTo>
                <a:lnTo>
                  <a:pt x="524" y="549"/>
                </a:lnTo>
                <a:lnTo>
                  <a:pt x="526" y="550"/>
                </a:lnTo>
                <a:lnTo>
                  <a:pt x="527" y="553"/>
                </a:lnTo>
                <a:lnTo>
                  <a:pt x="527" y="553"/>
                </a:lnTo>
                <a:lnTo>
                  <a:pt x="524" y="552"/>
                </a:lnTo>
                <a:lnTo>
                  <a:pt x="524" y="552"/>
                </a:lnTo>
                <a:close/>
                <a:moveTo>
                  <a:pt x="694" y="558"/>
                </a:moveTo>
                <a:lnTo>
                  <a:pt x="694" y="558"/>
                </a:lnTo>
                <a:lnTo>
                  <a:pt x="695" y="558"/>
                </a:lnTo>
                <a:lnTo>
                  <a:pt x="698" y="556"/>
                </a:lnTo>
                <a:lnTo>
                  <a:pt x="700" y="555"/>
                </a:lnTo>
                <a:lnTo>
                  <a:pt x="701" y="553"/>
                </a:lnTo>
                <a:lnTo>
                  <a:pt x="701" y="553"/>
                </a:lnTo>
                <a:lnTo>
                  <a:pt x="700" y="553"/>
                </a:lnTo>
                <a:lnTo>
                  <a:pt x="700" y="552"/>
                </a:lnTo>
                <a:lnTo>
                  <a:pt x="700" y="549"/>
                </a:lnTo>
                <a:lnTo>
                  <a:pt x="700" y="549"/>
                </a:lnTo>
                <a:lnTo>
                  <a:pt x="700" y="549"/>
                </a:lnTo>
                <a:lnTo>
                  <a:pt x="698" y="552"/>
                </a:lnTo>
                <a:lnTo>
                  <a:pt x="695" y="553"/>
                </a:lnTo>
                <a:lnTo>
                  <a:pt x="695" y="555"/>
                </a:lnTo>
                <a:lnTo>
                  <a:pt x="694" y="558"/>
                </a:lnTo>
                <a:lnTo>
                  <a:pt x="694" y="558"/>
                </a:lnTo>
                <a:close/>
                <a:moveTo>
                  <a:pt x="492" y="550"/>
                </a:moveTo>
                <a:lnTo>
                  <a:pt x="492" y="550"/>
                </a:lnTo>
                <a:lnTo>
                  <a:pt x="492" y="556"/>
                </a:lnTo>
                <a:lnTo>
                  <a:pt x="495" y="561"/>
                </a:lnTo>
                <a:lnTo>
                  <a:pt x="495" y="561"/>
                </a:lnTo>
                <a:lnTo>
                  <a:pt x="495" y="555"/>
                </a:lnTo>
                <a:lnTo>
                  <a:pt x="495" y="550"/>
                </a:lnTo>
                <a:lnTo>
                  <a:pt x="495" y="550"/>
                </a:lnTo>
                <a:lnTo>
                  <a:pt x="494" y="550"/>
                </a:lnTo>
                <a:lnTo>
                  <a:pt x="492" y="550"/>
                </a:lnTo>
                <a:lnTo>
                  <a:pt x="492" y="550"/>
                </a:lnTo>
                <a:close/>
                <a:moveTo>
                  <a:pt x="415" y="553"/>
                </a:moveTo>
                <a:lnTo>
                  <a:pt x="415" y="553"/>
                </a:lnTo>
                <a:lnTo>
                  <a:pt x="410" y="550"/>
                </a:lnTo>
                <a:lnTo>
                  <a:pt x="410" y="550"/>
                </a:lnTo>
                <a:lnTo>
                  <a:pt x="412" y="555"/>
                </a:lnTo>
                <a:lnTo>
                  <a:pt x="413" y="555"/>
                </a:lnTo>
                <a:lnTo>
                  <a:pt x="415" y="553"/>
                </a:lnTo>
                <a:lnTo>
                  <a:pt x="415" y="553"/>
                </a:lnTo>
                <a:close/>
                <a:moveTo>
                  <a:pt x="704" y="562"/>
                </a:moveTo>
                <a:lnTo>
                  <a:pt x="704" y="562"/>
                </a:lnTo>
                <a:lnTo>
                  <a:pt x="707" y="559"/>
                </a:lnTo>
                <a:lnTo>
                  <a:pt x="710" y="556"/>
                </a:lnTo>
                <a:lnTo>
                  <a:pt x="712" y="553"/>
                </a:lnTo>
                <a:lnTo>
                  <a:pt x="712" y="550"/>
                </a:lnTo>
                <a:lnTo>
                  <a:pt x="712" y="550"/>
                </a:lnTo>
                <a:lnTo>
                  <a:pt x="707" y="555"/>
                </a:lnTo>
                <a:lnTo>
                  <a:pt x="704" y="558"/>
                </a:lnTo>
                <a:lnTo>
                  <a:pt x="704" y="562"/>
                </a:lnTo>
                <a:lnTo>
                  <a:pt x="704" y="562"/>
                </a:lnTo>
                <a:close/>
                <a:moveTo>
                  <a:pt x="131" y="555"/>
                </a:moveTo>
                <a:lnTo>
                  <a:pt x="131" y="555"/>
                </a:lnTo>
                <a:lnTo>
                  <a:pt x="131" y="556"/>
                </a:lnTo>
                <a:lnTo>
                  <a:pt x="131" y="556"/>
                </a:lnTo>
                <a:lnTo>
                  <a:pt x="137" y="556"/>
                </a:lnTo>
                <a:lnTo>
                  <a:pt x="137" y="556"/>
                </a:lnTo>
                <a:lnTo>
                  <a:pt x="137" y="553"/>
                </a:lnTo>
                <a:lnTo>
                  <a:pt x="136" y="552"/>
                </a:lnTo>
                <a:lnTo>
                  <a:pt x="136" y="552"/>
                </a:lnTo>
                <a:lnTo>
                  <a:pt x="136" y="552"/>
                </a:lnTo>
                <a:lnTo>
                  <a:pt x="134" y="552"/>
                </a:lnTo>
                <a:lnTo>
                  <a:pt x="133" y="552"/>
                </a:lnTo>
                <a:lnTo>
                  <a:pt x="131" y="553"/>
                </a:lnTo>
                <a:lnTo>
                  <a:pt x="131" y="555"/>
                </a:lnTo>
                <a:lnTo>
                  <a:pt x="131" y="555"/>
                </a:lnTo>
                <a:close/>
                <a:moveTo>
                  <a:pt x="267" y="553"/>
                </a:moveTo>
                <a:lnTo>
                  <a:pt x="267" y="553"/>
                </a:lnTo>
                <a:lnTo>
                  <a:pt x="268" y="552"/>
                </a:lnTo>
                <a:lnTo>
                  <a:pt x="270" y="553"/>
                </a:lnTo>
                <a:lnTo>
                  <a:pt x="271" y="553"/>
                </a:lnTo>
                <a:lnTo>
                  <a:pt x="273" y="552"/>
                </a:lnTo>
                <a:lnTo>
                  <a:pt x="273" y="552"/>
                </a:lnTo>
                <a:lnTo>
                  <a:pt x="271" y="552"/>
                </a:lnTo>
                <a:lnTo>
                  <a:pt x="270" y="552"/>
                </a:lnTo>
                <a:lnTo>
                  <a:pt x="267" y="553"/>
                </a:lnTo>
                <a:lnTo>
                  <a:pt x="267" y="553"/>
                </a:lnTo>
                <a:close/>
                <a:moveTo>
                  <a:pt x="569" y="567"/>
                </a:moveTo>
                <a:lnTo>
                  <a:pt x="569" y="567"/>
                </a:lnTo>
                <a:lnTo>
                  <a:pt x="572" y="567"/>
                </a:lnTo>
                <a:lnTo>
                  <a:pt x="575" y="567"/>
                </a:lnTo>
                <a:lnTo>
                  <a:pt x="579" y="562"/>
                </a:lnTo>
                <a:lnTo>
                  <a:pt x="584" y="558"/>
                </a:lnTo>
                <a:lnTo>
                  <a:pt x="588" y="553"/>
                </a:lnTo>
                <a:lnTo>
                  <a:pt x="588" y="553"/>
                </a:lnTo>
                <a:lnTo>
                  <a:pt x="588" y="552"/>
                </a:lnTo>
                <a:lnTo>
                  <a:pt x="587" y="552"/>
                </a:lnTo>
                <a:lnTo>
                  <a:pt x="587" y="552"/>
                </a:lnTo>
                <a:lnTo>
                  <a:pt x="582" y="555"/>
                </a:lnTo>
                <a:lnTo>
                  <a:pt x="578" y="559"/>
                </a:lnTo>
                <a:lnTo>
                  <a:pt x="569" y="567"/>
                </a:lnTo>
                <a:lnTo>
                  <a:pt x="569" y="567"/>
                </a:lnTo>
                <a:close/>
                <a:moveTo>
                  <a:pt x="680" y="555"/>
                </a:moveTo>
                <a:lnTo>
                  <a:pt x="680" y="555"/>
                </a:lnTo>
                <a:lnTo>
                  <a:pt x="678" y="559"/>
                </a:lnTo>
                <a:lnTo>
                  <a:pt x="678" y="564"/>
                </a:lnTo>
                <a:lnTo>
                  <a:pt x="678" y="564"/>
                </a:lnTo>
                <a:lnTo>
                  <a:pt x="683" y="559"/>
                </a:lnTo>
                <a:lnTo>
                  <a:pt x="688" y="552"/>
                </a:lnTo>
                <a:lnTo>
                  <a:pt x="688" y="552"/>
                </a:lnTo>
                <a:lnTo>
                  <a:pt x="683" y="552"/>
                </a:lnTo>
                <a:lnTo>
                  <a:pt x="680" y="555"/>
                </a:lnTo>
                <a:lnTo>
                  <a:pt x="680" y="555"/>
                </a:lnTo>
                <a:close/>
                <a:moveTo>
                  <a:pt x="377" y="558"/>
                </a:moveTo>
                <a:lnTo>
                  <a:pt x="377" y="558"/>
                </a:lnTo>
                <a:lnTo>
                  <a:pt x="378" y="556"/>
                </a:lnTo>
                <a:lnTo>
                  <a:pt x="380" y="556"/>
                </a:lnTo>
                <a:lnTo>
                  <a:pt x="380" y="553"/>
                </a:lnTo>
                <a:lnTo>
                  <a:pt x="380" y="553"/>
                </a:lnTo>
                <a:lnTo>
                  <a:pt x="378" y="552"/>
                </a:lnTo>
                <a:lnTo>
                  <a:pt x="375" y="552"/>
                </a:lnTo>
                <a:lnTo>
                  <a:pt x="375" y="552"/>
                </a:lnTo>
                <a:lnTo>
                  <a:pt x="377" y="555"/>
                </a:lnTo>
                <a:lnTo>
                  <a:pt x="377" y="558"/>
                </a:lnTo>
                <a:lnTo>
                  <a:pt x="377" y="558"/>
                </a:lnTo>
                <a:close/>
                <a:moveTo>
                  <a:pt x="390" y="556"/>
                </a:moveTo>
                <a:lnTo>
                  <a:pt x="390" y="556"/>
                </a:lnTo>
                <a:lnTo>
                  <a:pt x="390" y="553"/>
                </a:lnTo>
                <a:lnTo>
                  <a:pt x="389" y="552"/>
                </a:lnTo>
                <a:lnTo>
                  <a:pt x="387" y="552"/>
                </a:lnTo>
                <a:lnTo>
                  <a:pt x="387" y="552"/>
                </a:lnTo>
                <a:lnTo>
                  <a:pt x="387" y="553"/>
                </a:lnTo>
                <a:lnTo>
                  <a:pt x="387" y="555"/>
                </a:lnTo>
                <a:lnTo>
                  <a:pt x="389" y="556"/>
                </a:lnTo>
                <a:lnTo>
                  <a:pt x="390" y="556"/>
                </a:lnTo>
                <a:lnTo>
                  <a:pt x="390" y="556"/>
                </a:lnTo>
                <a:close/>
                <a:moveTo>
                  <a:pt x="303" y="555"/>
                </a:moveTo>
                <a:lnTo>
                  <a:pt x="303" y="555"/>
                </a:lnTo>
                <a:lnTo>
                  <a:pt x="314" y="556"/>
                </a:lnTo>
                <a:lnTo>
                  <a:pt x="314" y="556"/>
                </a:lnTo>
                <a:lnTo>
                  <a:pt x="312" y="553"/>
                </a:lnTo>
                <a:lnTo>
                  <a:pt x="309" y="553"/>
                </a:lnTo>
                <a:lnTo>
                  <a:pt x="303" y="555"/>
                </a:lnTo>
                <a:lnTo>
                  <a:pt x="303" y="555"/>
                </a:lnTo>
                <a:close/>
                <a:moveTo>
                  <a:pt x="322" y="555"/>
                </a:moveTo>
                <a:lnTo>
                  <a:pt x="322" y="555"/>
                </a:lnTo>
                <a:lnTo>
                  <a:pt x="322" y="556"/>
                </a:lnTo>
                <a:lnTo>
                  <a:pt x="325" y="556"/>
                </a:lnTo>
                <a:lnTo>
                  <a:pt x="326" y="556"/>
                </a:lnTo>
                <a:lnTo>
                  <a:pt x="326" y="555"/>
                </a:lnTo>
                <a:lnTo>
                  <a:pt x="326" y="555"/>
                </a:lnTo>
                <a:lnTo>
                  <a:pt x="323" y="555"/>
                </a:lnTo>
                <a:lnTo>
                  <a:pt x="322" y="555"/>
                </a:lnTo>
                <a:lnTo>
                  <a:pt x="322" y="555"/>
                </a:lnTo>
                <a:close/>
                <a:moveTo>
                  <a:pt x="602" y="573"/>
                </a:moveTo>
                <a:lnTo>
                  <a:pt x="602" y="573"/>
                </a:lnTo>
                <a:lnTo>
                  <a:pt x="605" y="576"/>
                </a:lnTo>
                <a:lnTo>
                  <a:pt x="607" y="579"/>
                </a:lnTo>
                <a:lnTo>
                  <a:pt x="608" y="582"/>
                </a:lnTo>
                <a:lnTo>
                  <a:pt x="611" y="585"/>
                </a:lnTo>
                <a:lnTo>
                  <a:pt x="611" y="585"/>
                </a:lnTo>
                <a:lnTo>
                  <a:pt x="614" y="570"/>
                </a:lnTo>
                <a:lnTo>
                  <a:pt x="614" y="562"/>
                </a:lnTo>
                <a:lnTo>
                  <a:pt x="614" y="555"/>
                </a:lnTo>
                <a:lnTo>
                  <a:pt x="614" y="555"/>
                </a:lnTo>
                <a:lnTo>
                  <a:pt x="602" y="573"/>
                </a:lnTo>
                <a:lnTo>
                  <a:pt x="602" y="573"/>
                </a:lnTo>
                <a:close/>
                <a:moveTo>
                  <a:pt x="76" y="588"/>
                </a:moveTo>
                <a:lnTo>
                  <a:pt x="76" y="588"/>
                </a:lnTo>
                <a:lnTo>
                  <a:pt x="82" y="587"/>
                </a:lnTo>
                <a:lnTo>
                  <a:pt x="88" y="588"/>
                </a:lnTo>
                <a:lnTo>
                  <a:pt x="102" y="593"/>
                </a:lnTo>
                <a:lnTo>
                  <a:pt x="102" y="593"/>
                </a:lnTo>
                <a:lnTo>
                  <a:pt x="101" y="588"/>
                </a:lnTo>
                <a:lnTo>
                  <a:pt x="99" y="587"/>
                </a:lnTo>
                <a:lnTo>
                  <a:pt x="91" y="582"/>
                </a:lnTo>
                <a:lnTo>
                  <a:pt x="91" y="582"/>
                </a:lnTo>
                <a:lnTo>
                  <a:pt x="87" y="585"/>
                </a:lnTo>
                <a:lnTo>
                  <a:pt x="84" y="587"/>
                </a:lnTo>
                <a:lnTo>
                  <a:pt x="81" y="585"/>
                </a:lnTo>
                <a:lnTo>
                  <a:pt x="78" y="582"/>
                </a:lnTo>
                <a:lnTo>
                  <a:pt x="73" y="573"/>
                </a:lnTo>
                <a:lnTo>
                  <a:pt x="69" y="565"/>
                </a:lnTo>
                <a:lnTo>
                  <a:pt x="69" y="565"/>
                </a:lnTo>
                <a:lnTo>
                  <a:pt x="61" y="559"/>
                </a:lnTo>
                <a:lnTo>
                  <a:pt x="55" y="556"/>
                </a:lnTo>
                <a:lnTo>
                  <a:pt x="55" y="556"/>
                </a:lnTo>
                <a:lnTo>
                  <a:pt x="55" y="562"/>
                </a:lnTo>
                <a:lnTo>
                  <a:pt x="56" y="567"/>
                </a:lnTo>
                <a:lnTo>
                  <a:pt x="58" y="571"/>
                </a:lnTo>
                <a:lnTo>
                  <a:pt x="61" y="574"/>
                </a:lnTo>
                <a:lnTo>
                  <a:pt x="69" y="582"/>
                </a:lnTo>
                <a:lnTo>
                  <a:pt x="76" y="588"/>
                </a:lnTo>
                <a:lnTo>
                  <a:pt x="76" y="588"/>
                </a:lnTo>
                <a:close/>
                <a:moveTo>
                  <a:pt x="73" y="562"/>
                </a:moveTo>
                <a:lnTo>
                  <a:pt x="73" y="562"/>
                </a:lnTo>
                <a:lnTo>
                  <a:pt x="78" y="565"/>
                </a:lnTo>
                <a:lnTo>
                  <a:pt x="82" y="570"/>
                </a:lnTo>
                <a:lnTo>
                  <a:pt x="87" y="573"/>
                </a:lnTo>
                <a:lnTo>
                  <a:pt x="93" y="574"/>
                </a:lnTo>
                <a:lnTo>
                  <a:pt x="93" y="574"/>
                </a:lnTo>
                <a:lnTo>
                  <a:pt x="88" y="568"/>
                </a:lnTo>
                <a:lnTo>
                  <a:pt x="84" y="564"/>
                </a:lnTo>
                <a:lnTo>
                  <a:pt x="70" y="556"/>
                </a:lnTo>
                <a:lnTo>
                  <a:pt x="70" y="556"/>
                </a:lnTo>
                <a:lnTo>
                  <a:pt x="70" y="558"/>
                </a:lnTo>
                <a:lnTo>
                  <a:pt x="72" y="559"/>
                </a:lnTo>
                <a:lnTo>
                  <a:pt x="73" y="562"/>
                </a:lnTo>
                <a:lnTo>
                  <a:pt x="73" y="562"/>
                </a:lnTo>
                <a:close/>
                <a:moveTo>
                  <a:pt x="442" y="558"/>
                </a:moveTo>
                <a:lnTo>
                  <a:pt x="442" y="558"/>
                </a:lnTo>
                <a:lnTo>
                  <a:pt x="444" y="571"/>
                </a:lnTo>
                <a:lnTo>
                  <a:pt x="444" y="571"/>
                </a:lnTo>
                <a:lnTo>
                  <a:pt x="451" y="573"/>
                </a:lnTo>
                <a:lnTo>
                  <a:pt x="457" y="576"/>
                </a:lnTo>
                <a:lnTo>
                  <a:pt x="457" y="576"/>
                </a:lnTo>
                <a:lnTo>
                  <a:pt x="454" y="571"/>
                </a:lnTo>
                <a:lnTo>
                  <a:pt x="451" y="567"/>
                </a:lnTo>
                <a:lnTo>
                  <a:pt x="447" y="556"/>
                </a:lnTo>
                <a:lnTo>
                  <a:pt x="447" y="556"/>
                </a:lnTo>
                <a:lnTo>
                  <a:pt x="444" y="556"/>
                </a:lnTo>
                <a:lnTo>
                  <a:pt x="442" y="558"/>
                </a:lnTo>
                <a:lnTo>
                  <a:pt x="442" y="558"/>
                </a:lnTo>
                <a:close/>
                <a:moveTo>
                  <a:pt x="564" y="562"/>
                </a:moveTo>
                <a:lnTo>
                  <a:pt x="564" y="562"/>
                </a:lnTo>
                <a:lnTo>
                  <a:pt x="567" y="562"/>
                </a:lnTo>
                <a:lnTo>
                  <a:pt x="569" y="562"/>
                </a:lnTo>
                <a:lnTo>
                  <a:pt x="569" y="562"/>
                </a:lnTo>
                <a:lnTo>
                  <a:pt x="567" y="559"/>
                </a:lnTo>
                <a:lnTo>
                  <a:pt x="566" y="558"/>
                </a:lnTo>
                <a:lnTo>
                  <a:pt x="566" y="558"/>
                </a:lnTo>
                <a:lnTo>
                  <a:pt x="566" y="561"/>
                </a:lnTo>
                <a:lnTo>
                  <a:pt x="564" y="562"/>
                </a:lnTo>
                <a:lnTo>
                  <a:pt x="564" y="562"/>
                </a:lnTo>
                <a:close/>
                <a:moveTo>
                  <a:pt x="253" y="564"/>
                </a:moveTo>
                <a:lnTo>
                  <a:pt x="253" y="564"/>
                </a:lnTo>
                <a:lnTo>
                  <a:pt x="253" y="565"/>
                </a:lnTo>
                <a:lnTo>
                  <a:pt x="255" y="570"/>
                </a:lnTo>
                <a:lnTo>
                  <a:pt x="255" y="570"/>
                </a:lnTo>
                <a:lnTo>
                  <a:pt x="267" y="571"/>
                </a:lnTo>
                <a:lnTo>
                  <a:pt x="273" y="573"/>
                </a:lnTo>
                <a:lnTo>
                  <a:pt x="279" y="573"/>
                </a:lnTo>
                <a:lnTo>
                  <a:pt x="279" y="573"/>
                </a:lnTo>
                <a:lnTo>
                  <a:pt x="279" y="565"/>
                </a:lnTo>
                <a:lnTo>
                  <a:pt x="277" y="562"/>
                </a:lnTo>
                <a:lnTo>
                  <a:pt x="274" y="559"/>
                </a:lnTo>
                <a:lnTo>
                  <a:pt x="270" y="559"/>
                </a:lnTo>
                <a:lnTo>
                  <a:pt x="261" y="561"/>
                </a:lnTo>
                <a:lnTo>
                  <a:pt x="253" y="564"/>
                </a:lnTo>
                <a:lnTo>
                  <a:pt x="253" y="564"/>
                </a:lnTo>
                <a:close/>
                <a:moveTo>
                  <a:pt x="505" y="565"/>
                </a:moveTo>
                <a:lnTo>
                  <a:pt x="505" y="565"/>
                </a:lnTo>
                <a:lnTo>
                  <a:pt x="508" y="567"/>
                </a:lnTo>
                <a:lnTo>
                  <a:pt x="512" y="567"/>
                </a:lnTo>
                <a:lnTo>
                  <a:pt x="512" y="567"/>
                </a:lnTo>
                <a:lnTo>
                  <a:pt x="509" y="562"/>
                </a:lnTo>
                <a:lnTo>
                  <a:pt x="508" y="559"/>
                </a:lnTo>
                <a:lnTo>
                  <a:pt x="506" y="558"/>
                </a:lnTo>
                <a:lnTo>
                  <a:pt x="506" y="558"/>
                </a:lnTo>
                <a:lnTo>
                  <a:pt x="506" y="562"/>
                </a:lnTo>
                <a:lnTo>
                  <a:pt x="505" y="565"/>
                </a:lnTo>
                <a:lnTo>
                  <a:pt x="505" y="565"/>
                </a:lnTo>
                <a:close/>
                <a:moveTo>
                  <a:pt x="221" y="562"/>
                </a:moveTo>
                <a:lnTo>
                  <a:pt x="221" y="562"/>
                </a:lnTo>
                <a:lnTo>
                  <a:pt x="224" y="564"/>
                </a:lnTo>
                <a:lnTo>
                  <a:pt x="229" y="565"/>
                </a:lnTo>
                <a:lnTo>
                  <a:pt x="233" y="564"/>
                </a:lnTo>
                <a:lnTo>
                  <a:pt x="235" y="564"/>
                </a:lnTo>
                <a:lnTo>
                  <a:pt x="235" y="562"/>
                </a:lnTo>
                <a:lnTo>
                  <a:pt x="235" y="562"/>
                </a:lnTo>
                <a:lnTo>
                  <a:pt x="235" y="559"/>
                </a:lnTo>
                <a:lnTo>
                  <a:pt x="235" y="559"/>
                </a:lnTo>
                <a:lnTo>
                  <a:pt x="227" y="559"/>
                </a:lnTo>
                <a:lnTo>
                  <a:pt x="224" y="559"/>
                </a:lnTo>
                <a:lnTo>
                  <a:pt x="221" y="562"/>
                </a:lnTo>
                <a:lnTo>
                  <a:pt x="221" y="562"/>
                </a:lnTo>
                <a:close/>
                <a:moveTo>
                  <a:pt x="284" y="570"/>
                </a:moveTo>
                <a:lnTo>
                  <a:pt x="284" y="570"/>
                </a:lnTo>
                <a:lnTo>
                  <a:pt x="287" y="570"/>
                </a:lnTo>
                <a:lnTo>
                  <a:pt x="288" y="570"/>
                </a:lnTo>
                <a:lnTo>
                  <a:pt x="288" y="570"/>
                </a:lnTo>
                <a:lnTo>
                  <a:pt x="288" y="571"/>
                </a:lnTo>
                <a:lnTo>
                  <a:pt x="290" y="573"/>
                </a:lnTo>
                <a:lnTo>
                  <a:pt x="290" y="573"/>
                </a:lnTo>
                <a:lnTo>
                  <a:pt x="305" y="574"/>
                </a:lnTo>
                <a:lnTo>
                  <a:pt x="320" y="576"/>
                </a:lnTo>
                <a:lnTo>
                  <a:pt x="320" y="576"/>
                </a:lnTo>
                <a:lnTo>
                  <a:pt x="319" y="571"/>
                </a:lnTo>
                <a:lnTo>
                  <a:pt x="314" y="567"/>
                </a:lnTo>
                <a:lnTo>
                  <a:pt x="309" y="564"/>
                </a:lnTo>
                <a:lnTo>
                  <a:pt x="303" y="562"/>
                </a:lnTo>
                <a:lnTo>
                  <a:pt x="293" y="561"/>
                </a:lnTo>
                <a:lnTo>
                  <a:pt x="282" y="559"/>
                </a:lnTo>
                <a:lnTo>
                  <a:pt x="282" y="559"/>
                </a:lnTo>
                <a:lnTo>
                  <a:pt x="284" y="564"/>
                </a:lnTo>
                <a:lnTo>
                  <a:pt x="284" y="570"/>
                </a:lnTo>
                <a:lnTo>
                  <a:pt x="284" y="570"/>
                </a:lnTo>
                <a:close/>
                <a:moveTo>
                  <a:pt x="576" y="571"/>
                </a:moveTo>
                <a:lnTo>
                  <a:pt x="576" y="571"/>
                </a:lnTo>
                <a:lnTo>
                  <a:pt x="578" y="574"/>
                </a:lnTo>
                <a:lnTo>
                  <a:pt x="576" y="579"/>
                </a:lnTo>
                <a:lnTo>
                  <a:pt x="576" y="579"/>
                </a:lnTo>
                <a:lnTo>
                  <a:pt x="582" y="576"/>
                </a:lnTo>
                <a:lnTo>
                  <a:pt x="588" y="571"/>
                </a:lnTo>
                <a:lnTo>
                  <a:pt x="590" y="568"/>
                </a:lnTo>
                <a:lnTo>
                  <a:pt x="590" y="567"/>
                </a:lnTo>
                <a:lnTo>
                  <a:pt x="590" y="562"/>
                </a:lnTo>
                <a:lnTo>
                  <a:pt x="587" y="559"/>
                </a:lnTo>
                <a:lnTo>
                  <a:pt x="587" y="559"/>
                </a:lnTo>
                <a:lnTo>
                  <a:pt x="576" y="571"/>
                </a:lnTo>
                <a:lnTo>
                  <a:pt x="576" y="571"/>
                </a:lnTo>
                <a:close/>
                <a:moveTo>
                  <a:pt x="357" y="561"/>
                </a:moveTo>
                <a:lnTo>
                  <a:pt x="357" y="561"/>
                </a:lnTo>
                <a:lnTo>
                  <a:pt x="358" y="567"/>
                </a:lnTo>
                <a:lnTo>
                  <a:pt x="361" y="573"/>
                </a:lnTo>
                <a:lnTo>
                  <a:pt x="361" y="573"/>
                </a:lnTo>
                <a:lnTo>
                  <a:pt x="364" y="571"/>
                </a:lnTo>
                <a:lnTo>
                  <a:pt x="366" y="568"/>
                </a:lnTo>
                <a:lnTo>
                  <a:pt x="366" y="561"/>
                </a:lnTo>
                <a:lnTo>
                  <a:pt x="366" y="561"/>
                </a:lnTo>
                <a:lnTo>
                  <a:pt x="361" y="561"/>
                </a:lnTo>
                <a:lnTo>
                  <a:pt x="357" y="561"/>
                </a:lnTo>
                <a:lnTo>
                  <a:pt x="357" y="561"/>
                </a:lnTo>
                <a:close/>
                <a:moveTo>
                  <a:pt x="395" y="565"/>
                </a:moveTo>
                <a:lnTo>
                  <a:pt x="395" y="565"/>
                </a:lnTo>
                <a:lnTo>
                  <a:pt x="393" y="561"/>
                </a:lnTo>
                <a:lnTo>
                  <a:pt x="393" y="561"/>
                </a:lnTo>
                <a:lnTo>
                  <a:pt x="390" y="561"/>
                </a:lnTo>
                <a:lnTo>
                  <a:pt x="390" y="561"/>
                </a:lnTo>
                <a:lnTo>
                  <a:pt x="392" y="564"/>
                </a:lnTo>
                <a:lnTo>
                  <a:pt x="395" y="565"/>
                </a:lnTo>
                <a:lnTo>
                  <a:pt x="395" y="565"/>
                </a:lnTo>
                <a:close/>
                <a:moveTo>
                  <a:pt x="172" y="562"/>
                </a:moveTo>
                <a:lnTo>
                  <a:pt x="172" y="562"/>
                </a:lnTo>
                <a:lnTo>
                  <a:pt x="174" y="564"/>
                </a:lnTo>
                <a:lnTo>
                  <a:pt x="177" y="564"/>
                </a:lnTo>
                <a:lnTo>
                  <a:pt x="178" y="564"/>
                </a:lnTo>
                <a:lnTo>
                  <a:pt x="180" y="562"/>
                </a:lnTo>
                <a:lnTo>
                  <a:pt x="180" y="562"/>
                </a:lnTo>
                <a:lnTo>
                  <a:pt x="175" y="561"/>
                </a:lnTo>
                <a:lnTo>
                  <a:pt x="174" y="562"/>
                </a:lnTo>
                <a:lnTo>
                  <a:pt x="172" y="562"/>
                </a:lnTo>
                <a:lnTo>
                  <a:pt x="172" y="562"/>
                </a:lnTo>
                <a:close/>
                <a:moveTo>
                  <a:pt x="332" y="564"/>
                </a:moveTo>
                <a:lnTo>
                  <a:pt x="332" y="564"/>
                </a:lnTo>
                <a:lnTo>
                  <a:pt x="334" y="565"/>
                </a:lnTo>
                <a:lnTo>
                  <a:pt x="337" y="565"/>
                </a:lnTo>
                <a:lnTo>
                  <a:pt x="337" y="565"/>
                </a:lnTo>
                <a:lnTo>
                  <a:pt x="335" y="562"/>
                </a:lnTo>
                <a:lnTo>
                  <a:pt x="335" y="561"/>
                </a:lnTo>
                <a:lnTo>
                  <a:pt x="334" y="561"/>
                </a:lnTo>
                <a:lnTo>
                  <a:pt x="334" y="561"/>
                </a:lnTo>
                <a:lnTo>
                  <a:pt x="332" y="562"/>
                </a:lnTo>
                <a:lnTo>
                  <a:pt x="332" y="564"/>
                </a:lnTo>
                <a:lnTo>
                  <a:pt x="332" y="564"/>
                </a:lnTo>
                <a:close/>
                <a:moveTo>
                  <a:pt x="355" y="573"/>
                </a:moveTo>
                <a:lnTo>
                  <a:pt x="355" y="573"/>
                </a:lnTo>
                <a:lnTo>
                  <a:pt x="354" y="567"/>
                </a:lnTo>
                <a:lnTo>
                  <a:pt x="351" y="562"/>
                </a:lnTo>
                <a:lnTo>
                  <a:pt x="351" y="562"/>
                </a:lnTo>
                <a:lnTo>
                  <a:pt x="346" y="561"/>
                </a:lnTo>
                <a:lnTo>
                  <a:pt x="341" y="561"/>
                </a:lnTo>
                <a:lnTo>
                  <a:pt x="341" y="561"/>
                </a:lnTo>
                <a:lnTo>
                  <a:pt x="343" y="565"/>
                </a:lnTo>
                <a:lnTo>
                  <a:pt x="346" y="568"/>
                </a:lnTo>
                <a:lnTo>
                  <a:pt x="355" y="573"/>
                </a:lnTo>
                <a:lnTo>
                  <a:pt x="355" y="573"/>
                </a:lnTo>
                <a:close/>
                <a:moveTo>
                  <a:pt x="404" y="567"/>
                </a:moveTo>
                <a:lnTo>
                  <a:pt x="404" y="567"/>
                </a:lnTo>
                <a:lnTo>
                  <a:pt x="402" y="564"/>
                </a:lnTo>
                <a:lnTo>
                  <a:pt x="399" y="561"/>
                </a:lnTo>
                <a:lnTo>
                  <a:pt x="399" y="561"/>
                </a:lnTo>
                <a:lnTo>
                  <a:pt x="401" y="565"/>
                </a:lnTo>
                <a:lnTo>
                  <a:pt x="401" y="567"/>
                </a:lnTo>
                <a:lnTo>
                  <a:pt x="404" y="567"/>
                </a:lnTo>
                <a:lnTo>
                  <a:pt x="404" y="567"/>
                </a:lnTo>
                <a:close/>
                <a:moveTo>
                  <a:pt x="140" y="577"/>
                </a:moveTo>
                <a:lnTo>
                  <a:pt x="140" y="577"/>
                </a:lnTo>
                <a:lnTo>
                  <a:pt x="142" y="577"/>
                </a:lnTo>
                <a:lnTo>
                  <a:pt x="143" y="579"/>
                </a:lnTo>
                <a:lnTo>
                  <a:pt x="143" y="579"/>
                </a:lnTo>
                <a:lnTo>
                  <a:pt x="148" y="574"/>
                </a:lnTo>
                <a:lnTo>
                  <a:pt x="152" y="573"/>
                </a:lnTo>
                <a:lnTo>
                  <a:pt x="157" y="570"/>
                </a:lnTo>
                <a:lnTo>
                  <a:pt x="160" y="567"/>
                </a:lnTo>
                <a:lnTo>
                  <a:pt x="160" y="567"/>
                </a:lnTo>
                <a:lnTo>
                  <a:pt x="159" y="565"/>
                </a:lnTo>
                <a:lnTo>
                  <a:pt x="159" y="562"/>
                </a:lnTo>
                <a:lnTo>
                  <a:pt x="159" y="562"/>
                </a:lnTo>
                <a:lnTo>
                  <a:pt x="151" y="562"/>
                </a:lnTo>
                <a:lnTo>
                  <a:pt x="142" y="562"/>
                </a:lnTo>
                <a:lnTo>
                  <a:pt x="142" y="562"/>
                </a:lnTo>
                <a:lnTo>
                  <a:pt x="140" y="570"/>
                </a:lnTo>
                <a:lnTo>
                  <a:pt x="140" y="577"/>
                </a:lnTo>
                <a:lnTo>
                  <a:pt x="140" y="577"/>
                </a:lnTo>
                <a:close/>
                <a:moveTo>
                  <a:pt x="165" y="567"/>
                </a:moveTo>
                <a:lnTo>
                  <a:pt x="165" y="567"/>
                </a:lnTo>
                <a:lnTo>
                  <a:pt x="166" y="567"/>
                </a:lnTo>
                <a:lnTo>
                  <a:pt x="168" y="567"/>
                </a:lnTo>
                <a:lnTo>
                  <a:pt x="168" y="567"/>
                </a:lnTo>
                <a:lnTo>
                  <a:pt x="166" y="562"/>
                </a:lnTo>
                <a:lnTo>
                  <a:pt x="166" y="562"/>
                </a:lnTo>
                <a:lnTo>
                  <a:pt x="165" y="562"/>
                </a:lnTo>
                <a:lnTo>
                  <a:pt x="165" y="562"/>
                </a:lnTo>
                <a:lnTo>
                  <a:pt x="165" y="567"/>
                </a:lnTo>
                <a:lnTo>
                  <a:pt x="165" y="567"/>
                </a:lnTo>
                <a:close/>
                <a:moveTo>
                  <a:pt x="378" y="571"/>
                </a:moveTo>
                <a:lnTo>
                  <a:pt x="378" y="571"/>
                </a:lnTo>
                <a:lnTo>
                  <a:pt x="378" y="570"/>
                </a:lnTo>
                <a:lnTo>
                  <a:pt x="378" y="568"/>
                </a:lnTo>
                <a:lnTo>
                  <a:pt x="377" y="567"/>
                </a:lnTo>
                <a:lnTo>
                  <a:pt x="377" y="564"/>
                </a:lnTo>
                <a:lnTo>
                  <a:pt x="377" y="564"/>
                </a:lnTo>
                <a:lnTo>
                  <a:pt x="375" y="562"/>
                </a:lnTo>
                <a:lnTo>
                  <a:pt x="373" y="562"/>
                </a:lnTo>
                <a:lnTo>
                  <a:pt x="372" y="562"/>
                </a:lnTo>
                <a:lnTo>
                  <a:pt x="372" y="562"/>
                </a:lnTo>
                <a:lnTo>
                  <a:pt x="373" y="565"/>
                </a:lnTo>
                <a:lnTo>
                  <a:pt x="375" y="568"/>
                </a:lnTo>
                <a:lnTo>
                  <a:pt x="375" y="570"/>
                </a:lnTo>
                <a:lnTo>
                  <a:pt x="378" y="571"/>
                </a:lnTo>
                <a:lnTo>
                  <a:pt x="378" y="571"/>
                </a:lnTo>
                <a:close/>
                <a:moveTo>
                  <a:pt x="526" y="564"/>
                </a:moveTo>
                <a:lnTo>
                  <a:pt x="526" y="564"/>
                </a:lnTo>
                <a:lnTo>
                  <a:pt x="526" y="571"/>
                </a:lnTo>
                <a:lnTo>
                  <a:pt x="526" y="571"/>
                </a:lnTo>
                <a:lnTo>
                  <a:pt x="527" y="570"/>
                </a:lnTo>
                <a:lnTo>
                  <a:pt x="529" y="567"/>
                </a:lnTo>
                <a:lnTo>
                  <a:pt x="529" y="565"/>
                </a:lnTo>
                <a:lnTo>
                  <a:pt x="527" y="562"/>
                </a:lnTo>
                <a:lnTo>
                  <a:pt x="527" y="562"/>
                </a:lnTo>
                <a:lnTo>
                  <a:pt x="527" y="564"/>
                </a:lnTo>
                <a:lnTo>
                  <a:pt x="526" y="564"/>
                </a:lnTo>
                <a:lnTo>
                  <a:pt x="526" y="564"/>
                </a:lnTo>
                <a:close/>
                <a:moveTo>
                  <a:pt x="552" y="567"/>
                </a:moveTo>
                <a:lnTo>
                  <a:pt x="552" y="567"/>
                </a:lnTo>
                <a:lnTo>
                  <a:pt x="553" y="565"/>
                </a:lnTo>
                <a:lnTo>
                  <a:pt x="553" y="562"/>
                </a:lnTo>
                <a:lnTo>
                  <a:pt x="553" y="562"/>
                </a:lnTo>
                <a:lnTo>
                  <a:pt x="552" y="562"/>
                </a:lnTo>
                <a:lnTo>
                  <a:pt x="552" y="562"/>
                </a:lnTo>
                <a:lnTo>
                  <a:pt x="552" y="564"/>
                </a:lnTo>
                <a:lnTo>
                  <a:pt x="552" y="567"/>
                </a:lnTo>
                <a:lnTo>
                  <a:pt x="552" y="567"/>
                </a:lnTo>
                <a:close/>
                <a:moveTo>
                  <a:pt x="686" y="568"/>
                </a:moveTo>
                <a:lnTo>
                  <a:pt x="686" y="568"/>
                </a:lnTo>
                <a:lnTo>
                  <a:pt x="689" y="565"/>
                </a:lnTo>
                <a:lnTo>
                  <a:pt x="689" y="564"/>
                </a:lnTo>
                <a:lnTo>
                  <a:pt x="688" y="562"/>
                </a:lnTo>
                <a:lnTo>
                  <a:pt x="688" y="562"/>
                </a:lnTo>
                <a:lnTo>
                  <a:pt x="688" y="564"/>
                </a:lnTo>
                <a:lnTo>
                  <a:pt x="686" y="565"/>
                </a:lnTo>
                <a:lnTo>
                  <a:pt x="685" y="567"/>
                </a:lnTo>
                <a:lnTo>
                  <a:pt x="686" y="568"/>
                </a:lnTo>
                <a:lnTo>
                  <a:pt x="686" y="568"/>
                </a:lnTo>
                <a:close/>
                <a:moveTo>
                  <a:pt x="96" y="567"/>
                </a:moveTo>
                <a:lnTo>
                  <a:pt x="96" y="567"/>
                </a:lnTo>
                <a:lnTo>
                  <a:pt x="107" y="577"/>
                </a:lnTo>
                <a:lnTo>
                  <a:pt x="113" y="584"/>
                </a:lnTo>
                <a:lnTo>
                  <a:pt x="119" y="587"/>
                </a:lnTo>
                <a:lnTo>
                  <a:pt x="119" y="587"/>
                </a:lnTo>
                <a:lnTo>
                  <a:pt x="114" y="574"/>
                </a:lnTo>
                <a:lnTo>
                  <a:pt x="111" y="562"/>
                </a:lnTo>
                <a:lnTo>
                  <a:pt x="111" y="562"/>
                </a:lnTo>
                <a:lnTo>
                  <a:pt x="107" y="564"/>
                </a:lnTo>
                <a:lnTo>
                  <a:pt x="104" y="565"/>
                </a:lnTo>
                <a:lnTo>
                  <a:pt x="101" y="565"/>
                </a:lnTo>
                <a:lnTo>
                  <a:pt x="96" y="567"/>
                </a:lnTo>
                <a:lnTo>
                  <a:pt x="96" y="567"/>
                </a:lnTo>
                <a:close/>
                <a:moveTo>
                  <a:pt x="203" y="570"/>
                </a:moveTo>
                <a:lnTo>
                  <a:pt x="203" y="570"/>
                </a:lnTo>
                <a:lnTo>
                  <a:pt x="204" y="568"/>
                </a:lnTo>
                <a:lnTo>
                  <a:pt x="204" y="567"/>
                </a:lnTo>
                <a:lnTo>
                  <a:pt x="203" y="562"/>
                </a:lnTo>
                <a:lnTo>
                  <a:pt x="203" y="562"/>
                </a:lnTo>
                <a:lnTo>
                  <a:pt x="200" y="562"/>
                </a:lnTo>
                <a:lnTo>
                  <a:pt x="200" y="562"/>
                </a:lnTo>
                <a:lnTo>
                  <a:pt x="201" y="567"/>
                </a:lnTo>
                <a:lnTo>
                  <a:pt x="203" y="570"/>
                </a:lnTo>
                <a:lnTo>
                  <a:pt x="203" y="570"/>
                </a:lnTo>
                <a:close/>
                <a:moveTo>
                  <a:pt x="651" y="565"/>
                </a:moveTo>
                <a:lnTo>
                  <a:pt x="651" y="565"/>
                </a:lnTo>
                <a:lnTo>
                  <a:pt x="654" y="565"/>
                </a:lnTo>
                <a:lnTo>
                  <a:pt x="654" y="564"/>
                </a:lnTo>
                <a:lnTo>
                  <a:pt x="654" y="564"/>
                </a:lnTo>
                <a:lnTo>
                  <a:pt x="654" y="564"/>
                </a:lnTo>
                <a:lnTo>
                  <a:pt x="653" y="564"/>
                </a:lnTo>
                <a:lnTo>
                  <a:pt x="651" y="565"/>
                </a:lnTo>
                <a:lnTo>
                  <a:pt x="651" y="565"/>
                </a:lnTo>
                <a:close/>
                <a:moveTo>
                  <a:pt x="742" y="573"/>
                </a:moveTo>
                <a:lnTo>
                  <a:pt x="742" y="573"/>
                </a:lnTo>
                <a:lnTo>
                  <a:pt x="750" y="570"/>
                </a:lnTo>
                <a:lnTo>
                  <a:pt x="752" y="567"/>
                </a:lnTo>
                <a:lnTo>
                  <a:pt x="753" y="564"/>
                </a:lnTo>
                <a:lnTo>
                  <a:pt x="753" y="564"/>
                </a:lnTo>
                <a:lnTo>
                  <a:pt x="750" y="564"/>
                </a:lnTo>
                <a:lnTo>
                  <a:pt x="747" y="567"/>
                </a:lnTo>
                <a:lnTo>
                  <a:pt x="742" y="573"/>
                </a:lnTo>
                <a:lnTo>
                  <a:pt x="742" y="573"/>
                </a:lnTo>
                <a:close/>
                <a:moveTo>
                  <a:pt x="186" y="567"/>
                </a:moveTo>
                <a:lnTo>
                  <a:pt x="186" y="567"/>
                </a:lnTo>
                <a:lnTo>
                  <a:pt x="186" y="577"/>
                </a:lnTo>
                <a:lnTo>
                  <a:pt x="186" y="587"/>
                </a:lnTo>
                <a:lnTo>
                  <a:pt x="186" y="587"/>
                </a:lnTo>
                <a:lnTo>
                  <a:pt x="198" y="584"/>
                </a:lnTo>
                <a:lnTo>
                  <a:pt x="212" y="581"/>
                </a:lnTo>
                <a:lnTo>
                  <a:pt x="212" y="581"/>
                </a:lnTo>
                <a:lnTo>
                  <a:pt x="212" y="579"/>
                </a:lnTo>
                <a:lnTo>
                  <a:pt x="210" y="577"/>
                </a:lnTo>
                <a:lnTo>
                  <a:pt x="209" y="573"/>
                </a:lnTo>
                <a:lnTo>
                  <a:pt x="209" y="573"/>
                </a:lnTo>
                <a:lnTo>
                  <a:pt x="207" y="577"/>
                </a:lnTo>
                <a:lnTo>
                  <a:pt x="206" y="579"/>
                </a:lnTo>
                <a:lnTo>
                  <a:pt x="203" y="579"/>
                </a:lnTo>
                <a:lnTo>
                  <a:pt x="201" y="577"/>
                </a:lnTo>
                <a:lnTo>
                  <a:pt x="197" y="571"/>
                </a:lnTo>
                <a:lnTo>
                  <a:pt x="195" y="564"/>
                </a:lnTo>
                <a:lnTo>
                  <a:pt x="195" y="564"/>
                </a:lnTo>
                <a:lnTo>
                  <a:pt x="191" y="565"/>
                </a:lnTo>
                <a:lnTo>
                  <a:pt x="186" y="567"/>
                </a:lnTo>
                <a:lnTo>
                  <a:pt x="186" y="567"/>
                </a:lnTo>
                <a:close/>
                <a:moveTo>
                  <a:pt x="468" y="573"/>
                </a:moveTo>
                <a:lnTo>
                  <a:pt x="468" y="573"/>
                </a:lnTo>
                <a:lnTo>
                  <a:pt x="468" y="570"/>
                </a:lnTo>
                <a:lnTo>
                  <a:pt x="468" y="565"/>
                </a:lnTo>
                <a:lnTo>
                  <a:pt x="468" y="565"/>
                </a:lnTo>
                <a:lnTo>
                  <a:pt x="465" y="564"/>
                </a:lnTo>
                <a:lnTo>
                  <a:pt x="465" y="564"/>
                </a:lnTo>
                <a:lnTo>
                  <a:pt x="465" y="570"/>
                </a:lnTo>
                <a:lnTo>
                  <a:pt x="466" y="573"/>
                </a:lnTo>
                <a:lnTo>
                  <a:pt x="468" y="573"/>
                </a:lnTo>
                <a:lnTo>
                  <a:pt x="468" y="573"/>
                </a:lnTo>
                <a:close/>
                <a:moveTo>
                  <a:pt x="535" y="573"/>
                </a:moveTo>
                <a:lnTo>
                  <a:pt x="535" y="573"/>
                </a:lnTo>
                <a:lnTo>
                  <a:pt x="540" y="573"/>
                </a:lnTo>
                <a:lnTo>
                  <a:pt x="540" y="573"/>
                </a:lnTo>
                <a:lnTo>
                  <a:pt x="540" y="568"/>
                </a:lnTo>
                <a:lnTo>
                  <a:pt x="538" y="565"/>
                </a:lnTo>
                <a:lnTo>
                  <a:pt x="537" y="564"/>
                </a:lnTo>
                <a:lnTo>
                  <a:pt x="537" y="564"/>
                </a:lnTo>
                <a:lnTo>
                  <a:pt x="535" y="568"/>
                </a:lnTo>
                <a:lnTo>
                  <a:pt x="535" y="573"/>
                </a:lnTo>
                <a:lnTo>
                  <a:pt x="535" y="573"/>
                </a:lnTo>
                <a:close/>
                <a:moveTo>
                  <a:pt x="549" y="576"/>
                </a:moveTo>
                <a:lnTo>
                  <a:pt x="549" y="576"/>
                </a:lnTo>
                <a:lnTo>
                  <a:pt x="549" y="570"/>
                </a:lnTo>
                <a:lnTo>
                  <a:pt x="547" y="567"/>
                </a:lnTo>
                <a:lnTo>
                  <a:pt x="546" y="564"/>
                </a:lnTo>
                <a:lnTo>
                  <a:pt x="544" y="564"/>
                </a:lnTo>
                <a:lnTo>
                  <a:pt x="544" y="564"/>
                </a:lnTo>
                <a:lnTo>
                  <a:pt x="544" y="571"/>
                </a:lnTo>
                <a:lnTo>
                  <a:pt x="546" y="574"/>
                </a:lnTo>
                <a:lnTo>
                  <a:pt x="549" y="576"/>
                </a:lnTo>
                <a:lnTo>
                  <a:pt x="549" y="576"/>
                </a:lnTo>
                <a:close/>
                <a:moveTo>
                  <a:pt x="216" y="576"/>
                </a:moveTo>
                <a:lnTo>
                  <a:pt x="216" y="576"/>
                </a:lnTo>
                <a:lnTo>
                  <a:pt x="219" y="573"/>
                </a:lnTo>
                <a:lnTo>
                  <a:pt x="219" y="573"/>
                </a:lnTo>
                <a:lnTo>
                  <a:pt x="216" y="567"/>
                </a:lnTo>
                <a:lnTo>
                  <a:pt x="216" y="567"/>
                </a:lnTo>
                <a:lnTo>
                  <a:pt x="213" y="567"/>
                </a:lnTo>
                <a:lnTo>
                  <a:pt x="212" y="565"/>
                </a:lnTo>
                <a:lnTo>
                  <a:pt x="212" y="565"/>
                </a:lnTo>
                <a:lnTo>
                  <a:pt x="212" y="568"/>
                </a:lnTo>
                <a:lnTo>
                  <a:pt x="213" y="571"/>
                </a:lnTo>
                <a:lnTo>
                  <a:pt x="216" y="576"/>
                </a:lnTo>
                <a:lnTo>
                  <a:pt x="216" y="576"/>
                </a:lnTo>
                <a:close/>
                <a:moveTo>
                  <a:pt x="492" y="576"/>
                </a:moveTo>
                <a:lnTo>
                  <a:pt x="492" y="576"/>
                </a:lnTo>
                <a:lnTo>
                  <a:pt x="492" y="573"/>
                </a:lnTo>
                <a:lnTo>
                  <a:pt x="491" y="568"/>
                </a:lnTo>
                <a:lnTo>
                  <a:pt x="488" y="567"/>
                </a:lnTo>
                <a:lnTo>
                  <a:pt x="485" y="565"/>
                </a:lnTo>
                <a:lnTo>
                  <a:pt x="483" y="567"/>
                </a:lnTo>
                <a:lnTo>
                  <a:pt x="483" y="567"/>
                </a:lnTo>
                <a:lnTo>
                  <a:pt x="488" y="573"/>
                </a:lnTo>
                <a:lnTo>
                  <a:pt x="489" y="574"/>
                </a:lnTo>
                <a:lnTo>
                  <a:pt x="492" y="576"/>
                </a:lnTo>
                <a:lnTo>
                  <a:pt x="492" y="576"/>
                </a:lnTo>
                <a:close/>
                <a:moveTo>
                  <a:pt x="730" y="571"/>
                </a:moveTo>
                <a:lnTo>
                  <a:pt x="730" y="571"/>
                </a:lnTo>
                <a:lnTo>
                  <a:pt x="732" y="568"/>
                </a:lnTo>
                <a:lnTo>
                  <a:pt x="733" y="567"/>
                </a:lnTo>
                <a:lnTo>
                  <a:pt x="732" y="567"/>
                </a:lnTo>
                <a:lnTo>
                  <a:pt x="732" y="567"/>
                </a:lnTo>
                <a:lnTo>
                  <a:pt x="730" y="570"/>
                </a:lnTo>
                <a:lnTo>
                  <a:pt x="730" y="570"/>
                </a:lnTo>
                <a:lnTo>
                  <a:pt x="730" y="571"/>
                </a:lnTo>
                <a:lnTo>
                  <a:pt x="730" y="571"/>
                </a:lnTo>
                <a:close/>
                <a:moveTo>
                  <a:pt x="175" y="568"/>
                </a:moveTo>
                <a:lnTo>
                  <a:pt x="175" y="568"/>
                </a:lnTo>
                <a:lnTo>
                  <a:pt x="178" y="574"/>
                </a:lnTo>
                <a:lnTo>
                  <a:pt x="181" y="577"/>
                </a:lnTo>
                <a:lnTo>
                  <a:pt x="181" y="577"/>
                </a:lnTo>
                <a:lnTo>
                  <a:pt x="181" y="571"/>
                </a:lnTo>
                <a:lnTo>
                  <a:pt x="181" y="570"/>
                </a:lnTo>
                <a:lnTo>
                  <a:pt x="180" y="567"/>
                </a:lnTo>
                <a:lnTo>
                  <a:pt x="180" y="567"/>
                </a:lnTo>
                <a:lnTo>
                  <a:pt x="178" y="568"/>
                </a:lnTo>
                <a:lnTo>
                  <a:pt x="175" y="568"/>
                </a:lnTo>
                <a:lnTo>
                  <a:pt x="175" y="568"/>
                </a:lnTo>
                <a:close/>
                <a:moveTo>
                  <a:pt x="345" y="576"/>
                </a:moveTo>
                <a:lnTo>
                  <a:pt x="345" y="576"/>
                </a:lnTo>
                <a:lnTo>
                  <a:pt x="341" y="573"/>
                </a:lnTo>
                <a:lnTo>
                  <a:pt x="335" y="570"/>
                </a:lnTo>
                <a:lnTo>
                  <a:pt x="329" y="568"/>
                </a:lnTo>
                <a:lnTo>
                  <a:pt x="323" y="568"/>
                </a:lnTo>
                <a:lnTo>
                  <a:pt x="323" y="568"/>
                </a:lnTo>
                <a:lnTo>
                  <a:pt x="328" y="571"/>
                </a:lnTo>
                <a:lnTo>
                  <a:pt x="334" y="574"/>
                </a:lnTo>
                <a:lnTo>
                  <a:pt x="338" y="577"/>
                </a:lnTo>
                <a:lnTo>
                  <a:pt x="341" y="577"/>
                </a:lnTo>
                <a:lnTo>
                  <a:pt x="345" y="576"/>
                </a:lnTo>
                <a:lnTo>
                  <a:pt x="345" y="576"/>
                </a:lnTo>
                <a:close/>
                <a:moveTo>
                  <a:pt x="392" y="584"/>
                </a:moveTo>
                <a:lnTo>
                  <a:pt x="392" y="584"/>
                </a:lnTo>
                <a:lnTo>
                  <a:pt x="392" y="584"/>
                </a:lnTo>
                <a:lnTo>
                  <a:pt x="393" y="584"/>
                </a:lnTo>
                <a:lnTo>
                  <a:pt x="393" y="584"/>
                </a:lnTo>
                <a:lnTo>
                  <a:pt x="392" y="574"/>
                </a:lnTo>
                <a:lnTo>
                  <a:pt x="390" y="571"/>
                </a:lnTo>
                <a:lnTo>
                  <a:pt x="387" y="568"/>
                </a:lnTo>
                <a:lnTo>
                  <a:pt x="387" y="568"/>
                </a:lnTo>
                <a:lnTo>
                  <a:pt x="386" y="573"/>
                </a:lnTo>
                <a:lnTo>
                  <a:pt x="387" y="577"/>
                </a:lnTo>
                <a:lnTo>
                  <a:pt x="389" y="581"/>
                </a:lnTo>
                <a:lnTo>
                  <a:pt x="392" y="584"/>
                </a:lnTo>
                <a:lnTo>
                  <a:pt x="392" y="584"/>
                </a:lnTo>
                <a:close/>
                <a:moveTo>
                  <a:pt x="226" y="574"/>
                </a:moveTo>
                <a:lnTo>
                  <a:pt x="226" y="574"/>
                </a:lnTo>
                <a:lnTo>
                  <a:pt x="236" y="574"/>
                </a:lnTo>
                <a:lnTo>
                  <a:pt x="245" y="573"/>
                </a:lnTo>
                <a:lnTo>
                  <a:pt x="245" y="573"/>
                </a:lnTo>
                <a:lnTo>
                  <a:pt x="241" y="571"/>
                </a:lnTo>
                <a:lnTo>
                  <a:pt x="235" y="570"/>
                </a:lnTo>
                <a:lnTo>
                  <a:pt x="230" y="571"/>
                </a:lnTo>
                <a:lnTo>
                  <a:pt x="227" y="573"/>
                </a:lnTo>
                <a:lnTo>
                  <a:pt x="226" y="574"/>
                </a:lnTo>
                <a:lnTo>
                  <a:pt x="226" y="574"/>
                </a:lnTo>
                <a:close/>
                <a:moveTo>
                  <a:pt x="563" y="576"/>
                </a:moveTo>
                <a:lnTo>
                  <a:pt x="563" y="576"/>
                </a:lnTo>
                <a:lnTo>
                  <a:pt x="566" y="576"/>
                </a:lnTo>
                <a:lnTo>
                  <a:pt x="567" y="574"/>
                </a:lnTo>
                <a:lnTo>
                  <a:pt x="569" y="573"/>
                </a:lnTo>
                <a:lnTo>
                  <a:pt x="569" y="573"/>
                </a:lnTo>
                <a:lnTo>
                  <a:pt x="567" y="571"/>
                </a:lnTo>
                <a:lnTo>
                  <a:pt x="564" y="570"/>
                </a:lnTo>
                <a:lnTo>
                  <a:pt x="564" y="570"/>
                </a:lnTo>
                <a:lnTo>
                  <a:pt x="563" y="576"/>
                </a:lnTo>
                <a:lnTo>
                  <a:pt x="563" y="576"/>
                </a:lnTo>
                <a:close/>
                <a:moveTo>
                  <a:pt x="166" y="590"/>
                </a:moveTo>
                <a:lnTo>
                  <a:pt x="166" y="590"/>
                </a:lnTo>
                <a:lnTo>
                  <a:pt x="172" y="590"/>
                </a:lnTo>
                <a:lnTo>
                  <a:pt x="180" y="590"/>
                </a:lnTo>
                <a:lnTo>
                  <a:pt x="180" y="590"/>
                </a:lnTo>
                <a:lnTo>
                  <a:pt x="178" y="585"/>
                </a:lnTo>
                <a:lnTo>
                  <a:pt x="175" y="581"/>
                </a:lnTo>
                <a:lnTo>
                  <a:pt x="171" y="571"/>
                </a:lnTo>
                <a:lnTo>
                  <a:pt x="171" y="571"/>
                </a:lnTo>
                <a:lnTo>
                  <a:pt x="168" y="571"/>
                </a:lnTo>
                <a:lnTo>
                  <a:pt x="165" y="571"/>
                </a:lnTo>
                <a:lnTo>
                  <a:pt x="165" y="571"/>
                </a:lnTo>
                <a:lnTo>
                  <a:pt x="166" y="581"/>
                </a:lnTo>
                <a:lnTo>
                  <a:pt x="166" y="590"/>
                </a:lnTo>
                <a:lnTo>
                  <a:pt x="166" y="590"/>
                </a:lnTo>
                <a:close/>
                <a:moveTo>
                  <a:pt x="688" y="571"/>
                </a:moveTo>
                <a:lnTo>
                  <a:pt x="688" y="571"/>
                </a:lnTo>
                <a:lnTo>
                  <a:pt x="678" y="582"/>
                </a:lnTo>
                <a:lnTo>
                  <a:pt x="674" y="588"/>
                </a:lnTo>
                <a:lnTo>
                  <a:pt x="669" y="593"/>
                </a:lnTo>
                <a:lnTo>
                  <a:pt x="669" y="593"/>
                </a:lnTo>
                <a:lnTo>
                  <a:pt x="683" y="585"/>
                </a:lnTo>
                <a:lnTo>
                  <a:pt x="688" y="579"/>
                </a:lnTo>
                <a:lnTo>
                  <a:pt x="691" y="571"/>
                </a:lnTo>
                <a:lnTo>
                  <a:pt x="691" y="571"/>
                </a:lnTo>
                <a:lnTo>
                  <a:pt x="688" y="571"/>
                </a:lnTo>
                <a:lnTo>
                  <a:pt x="688" y="571"/>
                </a:lnTo>
                <a:close/>
                <a:moveTo>
                  <a:pt x="401" y="584"/>
                </a:moveTo>
                <a:lnTo>
                  <a:pt x="401" y="584"/>
                </a:lnTo>
                <a:lnTo>
                  <a:pt x="399" y="577"/>
                </a:lnTo>
                <a:lnTo>
                  <a:pt x="398" y="574"/>
                </a:lnTo>
                <a:lnTo>
                  <a:pt x="395" y="573"/>
                </a:lnTo>
                <a:lnTo>
                  <a:pt x="395" y="573"/>
                </a:lnTo>
                <a:lnTo>
                  <a:pt x="398" y="579"/>
                </a:lnTo>
                <a:lnTo>
                  <a:pt x="401" y="584"/>
                </a:lnTo>
                <a:lnTo>
                  <a:pt x="401" y="584"/>
                </a:lnTo>
                <a:close/>
                <a:moveTo>
                  <a:pt x="503" y="585"/>
                </a:moveTo>
                <a:lnTo>
                  <a:pt x="503" y="585"/>
                </a:lnTo>
                <a:lnTo>
                  <a:pt x="505" y="590"/>
                </a:lnTo>
                <a:lnTo>
                  <a:pt x="506" y="593"/>
                </a:lnTo>
                <a:lnTo>
                  <a:pt x="509" y="600"/>
                </a:lnTo>
                <a:lnTo>
                  <a:pt x="509" y="600"/>
                </a:lnTo>
                <a:lnTo>
                  <a:pt x="514" y="597"/>
                </a:lnTo>
                <a:lnTo>
                  <a:pt x="517" y="596"/>
                </a:lnTo>
                <a:lnTo>
                  <a:pt x="517" y="596"/>
                </a:lnTo>
                <a:lnTo>
                  <a:pt x="515" y="582"/>
                </a:lnTo>
                <a:lnTo>
                  <a:pt x="515" y="577"/>
                </a:lnTo>
                <a:lnTo>
                  <a:pt x="512" y="573"/>
                </a:lnTo>
                <a:lnTo>
                  <a:pt x="512" y="573"/>
                </a:lnTo>
                <a:lnTo>
                  <a:pt x="511" y="576"/>
                </a:lnTo>
                <a:lnTo>
                  <a:pt x="508" y="579"/>
                </a:lnTo>
                <a:lnTo>
                  <a:pt x="505" y="582"/>
                </a:lnTo>
                <a:lnTo>
                  <a:pt x="503" y="585"/>
                </a:lnTo>
                <a:lnTo>
                  <a:pt x="503" y="585"/>
                </a:lnTo>
                <a:close/>
                <a:moveTo>
                  <a:pt x="625" y="597"/>
                </a:moveTo>
                <a:lnTo>
                  <a:pt x="625" y="597"/>
                </a:lnTo>
                <a:lnTo>
                  <a:pt x="631" y="593"/>
                </a:lnTo>
                <a:lnTo>
                  <a:pt x="637" y="587"/>
                </a:lnTo>
                <a:lnTo>
                  <a:pt x="642" y="581"/>
                </a:lnTo>
                <a:lnTo>
                  <a:pt x="648" y="574"/>
                </a:lnTo>
                <a:lnTo>
                  <a:pt x="648" y="574"/>
                </a:lnTo>
                <a:lnTo>
                  <a:pt x="648" y="573"/>
                </a:lnTo>
                <a:lnTo>
                  <a:pt x="646" y="573"/>
                </a:lnTo>
                <a:lnTo>
                  <a:pt x="646" y="573"/>
                </a:lnTo>
                <a:lnTo>
                  <a:pt x="634" y="582"/>
                </a:lnTo>
                <a:lnTo>
                  <a:pt x="628" y="588"/>
                </a:lnTo>
                <a:lnTo>
                  <a:pt x="627" y="593"/>
                </a:lnTo>
                <a:lnTo>
                  <a:pt x="625" y="597"/>
                </a:lnTo>
                <a:lnTo>
                  <a:pt x="625" y="597"/>
                </a:lnTo>
                <a:close/>
                <a:moveTo>
                  <a:pt x="428" y="577"/>
                </a:moveTo>
                <a:lnTo>
                  <a:pt x="428" y="577"/>
                </a:lnTo>
                <a:lnTo>
                  <a:pt x="430" y="577"/>
                </a:lnTo>
                <a:lnTo>
                  <a:pt x="433" y="579"/>
                </a:lnTo>
                <a:lnTo>
                  <a:pt x="433" y="579"/>
                </a:lnTo>
                <a:lnTo>
                  <a:pt x="431" y="574"/>
                </a:lnTo>
                <a:lnTo>
                  <a:pt x="428" y="573"/>
                </a:lnTo>
                <a:lnTo>
                  <a:pt x="428" y="573"/>
                </a:lnTo>
                <a:lnTo>
                  <a:pt x="428" y="577"/>
                </a:lnTo>
                <a:lnTo>
                  <a:pt x="428" y="577"/>
                </a:lnTo>
                <a:close/>
                <a:moveTo>
                  <a:pt x="146" y="584"/>
                </a:moveTo>
                <a:lnTo>
                  <a:pt x="146" y="584"/>
                </a:lnTo>
                <a:lnTo>
                  <a:pt x="152" y="587"/>
                </a:lnTo>
                <a:lnTo>
                  <a:pt x="160" y="588"/>
                </a:lnTo>
                <a:lnTo>
                  <a:pt x="160" y="588"/>
                </a:lnTo>
                <a:lnTo>
                  <a:pt x="162" y="581"/>
                </a:lnTo>
                <a:lnTo>
                  <a:pt x="160" y="577"/>
                </a:lnTo>
                <a:lnTo>
                  <a:pt x="159" y="574"/>
                </a:lnTo>
                <a:lnTo>
                  <a:pt x="159" y="574"/>
                </a:lnTo>
                <a:lnTo>
                  <a:pt x="152" y="577"/>
                </a:lnTo>
                <a:lnTo>
                  <a:pt x="149" y="581"/>
                </a:lnTo>
                <a:lnTo>
                  <a:pt x="146" y="584"/>
                </a:lnTo>
                <a:lnTo>
                  <a:pt x="146" y="584"/>
                </a:lnTo>
                <a:close/>
                <a:moveTo>
                  <a:pt x="384" y="585"/>
                </a:moveTo>
                <a:lnTo>
                  <a:pt x="384" y="585"/>
                </a:lnTo>
                <a:lnTo>
                  <a:pt x="383" y="579"/>
                </a:lnTo>
                <a:lnTo>
                  <a:pt x="380" y="574"/>
                </a:lnTo>
                <a:lnTo>
                  <a:pt x="380" y="574"/>
                </a:lnTo>
                <a:lnTo>
                  <a:pt x="380" y="582"/>
                </a:lnTo>
                <a:lnTo>
                  <a:pt x="381" y="584"/>
                </a:lnTo>
                <a:lnTo>
                  <a:pt x="384" y="585"/>
                </a:lnTo>
                <a:lnTo>
                  <a:pt x="384" y="585"/>
                </a:lnTo>
                <a:close/>
                <a:moveTo>
                  <a:pt x="329" y="579"/>
                </a:moveTo>
                <a:lnTo>
                  <a:pt x="329" y="579"/>
                </a:lnTo>
                <a:lnTo>
                  <a:pt x="328" y="576"/>
                </a:lnTo>
                <a:lnTo>
                  <a:pt x="325" y="576"/>
                </a:lnTo>
                <a:lnTo>
                  <a:pt x="325" y="576"/>
                </a:lnTo>
                <a:lnTo>
                  <a:pt x="326" y="577"/>
                </a:lnTo>
                <a:lnTo>
                  <a:pt x="326" y="577"/>
                </a:lnTo>
                <a:lnTo>
                  <a:pt x="329" y="579"/>
                </a:lnTo>
                <a:lnTo>
                  <a:pt x="329" y="579"/>
                </a:lnTo>
                <a:close/>
                <a:moveTo>
                  <a:pt x="576" y="585"/>
                </a:moveTo>
                <a:lnTo>
                  <a:pt x="576" y="585"/>
                </a:lnTo>
                <a:lnTo>
                  <a:pt x="579" y="591"/>
                </a:lnTo>
                <a:lnTo>
                  <a:pt x="582" y="596"/>
                </a:lnTo>
                <a:lnTo>
                  <a:pt x="582" y="596"/>
                </a:lnTo>
                <a:lnTo>
                  <a:pt x="585" y="591"/>
                </a:lnTo>
                <a:lnTo>
                  <a:pt x="587" y="587"/>
                </a:lnTo>
                <a:lnTo>
                  <a:pt x="588" y="581"/>
                </a:lnTo>
                <a:lnTo>
                  <a:pt x="592" y="576"/>
                </a:lnTo>
                <a:lnTo>
                  <a:pt x="592" y="576"/>
                </a:lnTo>
                <a:lnTo>
                  <a:pt x="584" y="581"/>
                </a:lnTo>
                <a:lnTo>
                  <a:pt x="576" y="585"/>
                </a:lnTo>
                <a:lnTo>
                  <a:pt x="576" y="585"/>
                </a:lnTo>
                <a:close/>
                <a:moveTo>
                  <a:pt x="640" y="591"/>
                </a:moveTo>
                <a:lnTo>
                  <a:pt x="640" y="591"/>
                </a:lnTo>
                <a:lnTo>
                  <a:pt x="648" y="585"/>
                </a:lnTo>
                <a:lnTo>
                  <a:pt x="651" y="581"/>
                </a:lnTo>
                <a:lnTo>
                  <a:pt x="651" y="579"/>
                </a:lnTo>
                <a:lnTo>
                  <a:pt x="651" y="576"/>
                </a:lnTo>
                <a:lnTo>
                  <a:pt x="651" y="576"/>
                </a:lnTo>
                <a:lnTo>
                  <a:pt x="648" y="579"/>
                </a:lnTo>
                <a:lnTo>
                  <a:pt x="645" y="584"/>
                </a:lnTo>
                <a:lnTo>
                  <a:pt x="640" y="587"/>
                </a:lnTo>
                <a:lnTo>
                  <a:pt x="640" y="591"/>
                </a:lnTo>
                <a:lnTo>
                  <a:pt x="640" y="591"/>
                </a:lnTo>
                <a:close/>
                <a:moveTo>
                  <a:pt x="87" y="581"/>
                </a:moveTo>
                <a:lnTo>
                  <a:pt x="87" y="581"/>
                </a:lnTo>
                <a:lnTo>
                  <a:pt x="84" y="577"/>
                </a:lnTo>
                <a:lnTo>
                  <a:pt x="81" y="576"/>
                </a:lnTo>
                <a:lnTo>
                  <a:pt x="81" y="576"/>
                </a:lnTo>
                <a:lnTo>
                  <a:pt x="82" y="579"/>
                </a:lnTo>
                <a:lnTo>
                  <a:pt x="87" y="581"/>
                </a:lnTo>
                <a:lnTo>
                  <a:pt x="87" y="581"/>
                </a:lnTo>
                <a:close/>
                <a:moveTo>
                  <a:pt x="256" y="577"/>
                </a:moveTo>
                <a:lnTo>
                  <a:pt x="256" y="577"/>
                </a:lnTo>
                <a:lnTo>
                  <a:pt x="258" y="581"/>
                </a:lnTo>
                <a:lnTo>
                  <a:pt x="259" y="584"/>
                </a:lnTo>
                <a:lnTo>
                  <a:pt x="262" y="585"/>
                </a:lnTo>
                <a:lnTo>
                  <a:pt x="265" y="585"/>
                </a:lnTo>
                <a:lnTo>
                  <a:pt x="273" y="587"/>
                </a:lnTo>
                <a:lnTo>
                  <a:pt x="280" y="585"/>
                </a:lnTo>
                <a:lnTo>
                  <a:pt x="280" y="585"/>
                </a:lnTo>
                <a:lnTo>
                  <a:pt x="279" y="577"/>
                </a:lnTo>
                <a:lnTo>
                  <a:pt x="279" y="577"/>
                </a:lnTo>
                <a:lnTo>
                  <a:pt x="268" y="577"/>
                </a:lnTo>
                <a:lnTo>
                  <a:pt x="256" y="577"/>
                </a:lnTo>
                <a:lnTo>
                  <a:pt x="256" y="577"/>
                </a:lnTo>
                <a:close/>
                <a:moveTo>
                  <a:pt x="229" y="582"/>
                </a:moveTo>
                <a:lnTo>
                  <a:pt x="229" y="582"/>
                </a:lnTo>
                <a:lnTo>
                  <a:pt x="233" y="585"/>
                </a:lnTo>
                <a:lnTo>
                  <a:pt x="239" y="587"/>
                </a:lnTo>
                <a:lnTo>
                  <a:pt x="252" y="588"/>
                </a:lnTo>
                <a:lnTo>
                  <a:pt x="252" y="588"/>
                </a:lnTo>
                <a:lnTo>
                  <a:pt x="252" y="582"/>
                </a:lnTo>
                <a:lnTo>
                  <a:pt x="252" y="579"/>
                </a:lnTo>
                <a:lnTo>
                  <a:pt x="250" y="577"/>
                </a:lnTo>
                <a:lnTo>
                  <a:pt x="250" y="577"/>
                </a:lnTo>
                <a:lnTo>
                  <a:pt x="247" y="579"/>
                </a:lnTo>
                <a:lnTo>
                  <a:pt x="244" y="577"/>
                </a:lnTo>
                <a:lnTo>
                  <a:pt x="244" y="577"/>
                </a:lnTo>
                <a:lnTo>
                  <a:pt x="242" y="577"/>
                </a:lnTo>
                <a:lnTo>
                  <a:pt x="241" y="579"/>
                </a:lnTo>
                <a:lnTo>
                  <a:pt x="236" y="579"/>
                </a:lnTo>
                <a:lnTo>
                  <a:pt x="232" y="581"/>
                </a:lnTo>
                <a:lnTo>
                  <a:pt x="229" y="582"/>
                </a:lnTo>
                <a:lnTo>
                  <a:pt x="229" y="582"/>
                </a:lnTo>
                <a:close/>
                <a:moveTo>
                  <a:pt x="105" y="582"/>
                </a:moveTo>
                <a:lnTo>
                  <a:pt x="105" y="582"/>
                </a:lnTo>
                <a:lnTo>
                  <a:pt x="102" y="579"/>
                </a:lnTo>
                <a:lnTo>
                  <a:pt x="101" y="577"/>
                </a:lnTo>
                <a:lnTo>
                  <a:pt x="99" y="579"/>
                </a:lnTo>
                <a:lnTo>
                  <a:pt x="99" y="579"/>
                </a:lnTo>
                <a:lnTo>
                  <a:pt x="102" y="582"/>
                </a:lnTo>
                <a:lnTo>
                  <a:pt x="104" y="582"/>
                </a:lnTo>
                <a:lnTo>
                  <a:pt x="105" y="582"/>
                </a:lnTo>
                <a:lnTo>
                  <a:pt x="105" y="582"/>
                </a:lnTo>
                <a:close/>
                <a:moveTo>
                  <a:pt x="285" y="584"/>
                </a:moveTo>
                <a:lnTo>
                  <a:pt x="285" y="584"/>
                </a:lnTo>
                <a:lnTo>
                  <a:pt x="288" y="584"/>
                </a:lnTo>
                <a:lnTo>
                  <a:pt x="291" y="582"/>
                </a:lnTo>
                <a:lnTo>
                  <a:pt x="291" y="582"/>
                </a:lnTo>
                <a:lnTo>
                  <a:pt x="290" y="581"/>
                </a:lnTo>
                <a:lnTo>
                  <a:pt x="288" y="577"/>
                </a:lnTo>
                <a:lnTo>
                  <a:pt x="288" y="577"/>
                </a:lnTo>
                <a:lnTo>
                  <a:pt x="285" y="577"/>
                </a:lnTo>
                <a:lnTo>
                  <a:pt x="285" y="577"/>
                </a:lnTo>
                <a:lnTo>
                  <a:pt x="285" y="584"/>
                </a:lnTo>
                <a:lnTo>
                  <a:pt x="285" y="584"/>
                </a:lnTo>
                <a:close/>
                <a:moveTo>
                  <a:pt x="534" y="585"/>
                </a:moveTo>
                <a:lnTo>
                  <a:pt x="534" y="585"/>
                </a:lnTo>
                <a:lnTo>
                  <a:pt x="535" y="585"/>
                </a:lnTo>
                <a:lnTo>
                  <a:pt x="538" y="584"/>
                </a:lnTo>
                <a:lnTo>
                  <a:pt x="541" y="582"/>
                </a:lnTo>
                <a:lnTo>
                  <a:pt x="541" y="582"/>
                </a:lnTo>
                <a:lnTo>
                  <a:pt x="540" y="579"/>
                </a:lnTo>
                <a:lnTo>
                  <a:pt x="538" y="579"/>
                </a:lnTo>
                <a:lnTo>
                  <a:pt x="534" y="577"/>
                </a:lnTo>
                <a:lnTo>
                  <a:pt x="534" y="577"/>
                </a:lnTo>
                <a:lnTo>
                  <a:pt x="534" y="581"/>
                </a:lnTo>
                <a:lnTo>
                  <a:pt x="534" y="585"/>
                </a:lnTo>
                <a:lnTo>
                  <a:pt x="534" y="585"/>
                </a:lnTo>
                <a:close/>
                <a:moveTo>
                  <a:pt x="733" y="587"/>
                </a:moveTo>
                <a:lnTo>
                  <a:pt x="733" y="587"/>
                </a:lnTo>
                <a:lnTo>
                  <a:pt x="736" y="587"/>
                </a:lnTo>
                <a:lnTo>
                  <a:pt x="739" y="584"/>
                </a:lnTo>
                <a:lnTo>
                  <a:pt x="742" y="581"/>
                </a:lnTo>
                <a:lnTo>
                  <a:pt x="742" y="581"/>
                </a:lnTo>
                <a:lnTo>
                  <a:pt x="741" y="579"/>
                </a:lnTo>
                <a:lnTo>
                  <a:pt x="741" y="579"/>
                </a:lnTo>
                <a:lnTo>
                  <a:pt x="736" y="582"/>
                </a:lnTo>
                <a:lnTo>
                  <a:pt x="735" y="584"/>
                </a:lnTo>
                <a:lnTo>
                  <a:pt x="733" y="587"/>
                </a:lnTo>
                <a:lnTo>
                  <a:pt x="733" y="587"/>
                </a:lnTo>
                <a:close/>
                <a:moveTo>
                  <a:pt x="602" y="594"/>
                </a:moveTo>
                <a:lnTo>
                  <a:pt x="602" y="594"/>
                </a:lnTo>
                <a:lnTo>
                  <a:pt x="605" y="593"/>
                </a:lnTo>
                <a:lnTo>
                  <a:pt x="607" y="591"/>
                </a:lnTo>
                <a:lnTo>
                  <a:pt x="607" y="591"/>
                </a:lnTo>
                <a:lnTo>
                  <a:pt x="604" y="584"/>
                </a:lnTo>
                <a:lnTo>
                  <a:pt x="602" y="581"/>
                </a:lnTo>
                <a:lnTo>
                  <a:pt x="599" y="579"/>
                </a:lnTo>
                <a:lnTo>
                  <a:pt x="599" y="579"/>
                </a:lnTo>
                <a:lnTo>
                  <a:pt x="601" y="588"/>
                </a:lnTo>
                <a:lnTo>
                  <a:pt x="602" y="594"/>
                </a:lnTo>
                <a:lnTo>
                  <a:pt x="602" y="594"/>
                </a:lnTo>
                <a:close/>
                <a:moveTo>
                  <a:pt x="134" y="594"/>
                </a:moveTo>
                <a:lnTo>
                  <a:pt x="134" y="594"/>
                </a:lnTo>
                <a:lnTo>
                  <a:pt x="137" y="597"/>
                </a:lnTo>
                <a:lnTo>
                  <a:pt x="140" y="602"/>
                </a:lnTo>
                <a:lnTo>
                  <a:pt x="143" y="606"/>
                </a:lnTo>
                <a:lnTo>
                  <a:pt x="148" y="610"/>
                </a:lnTo>
                <a:lnTo>
                  <a:pt x="148" y="610"/>
                </a:lnTo>
                <a:lnTo>
                  <a:pt x="149" y="605"/>
                </a:lnTo>
                <a:lnTo>
                  <a:pt x="149" y="600"/>
                </a:lnTo>
                <a:lnTo>
                  <a:pt x="149" y="600"/>
                </a:lnTo>
                <a:lnTo>
                  <a:pt x="137" y="581"/>
                </a:lnTo>
                <a:lnTo>
                  <a:pt x="137" y="581"/>
                </a:lnTo>
                <a:lnTo>
                  <a:pt x="136" y="587"/>
                </a:lnTo>
                <a:lnTo>
                  <a:pt x="134" y="594"/>
                </a:lnTo>
                <a:lnTo>
                  <a:pt x="134" y="594"/>
                </a:lnTo>
                <a:close/>
                <a:moveTo>
                  <a:pt x="303" y="581"/>
                </a:moveTo>
                <a:lnTo>
                  <a:pt x="303" y="581"/>
                </a:lnTo>
                <a:lnTo>
                  <a:pt x="299" y="581"/>
                </a:lnTo>
                <a:lnTo>
                  <a:pt x="296" y="581"/>
                </a:lnTo>
                <a:lnTo>
                  <a:pt x="294" y="581"/>
                </a:lnTo>
                <a:lnTo>
                  <a:pt x="294" y="581"/>
                </a:lnTo>
                <a:lnTo>
                  <a:pt x="296" y="582"/>
                </a:lnTo>
                <a:lnTo>
                  <a:pt x="299" y="584"/>
                </a:lnTo>
                <a:lnTo>
                  <a:pt x="302" y="582"/>
                </a:lnTo>
                <a:lnTo>
                  <a:pt x="303" y="581"/>
                </a:lnTo>
                <a:lnTo>
                  <a:pt x="303" y="581"/>
                </a:lnTo>
                <a:close/>
                <a:moveTo>
                  <a:pt x="494" y="587"/>
                </a:moveTo>
                <a:lnTo>
                  <a:pt x="494" y="587"/>
                </a:lnTo>
                <a:lnTo>
                  <a:pt x="495" y="587"/>
                </a:lnTo>
                <a:lnTo>
                  <a:pt x="497" y="585"/>
                </a:lnTo>
                <a:lnTo>
                  <a:pt x="497" y="585"/>
                </a:lnTo>
                <a:lnTo>
                  <a:pt x="497" y="582"/>
                </a:lnTo>
                <a:lnTo>
                  <a:pt x="495" y="581"/>
                </a:lnTo>
                <a:lnTo>
                  <a:pt x="494" y="581"/>
                </a:lnTo>
                <a:lnTo>
                  <a:pt x="494" y="581"/>
                </a:lnTo>
                <a:lnTo>
                  <a:pt x="492" y="582"/>
                </a:lnTo>
                <a:lnTo>
                  <a:pt x="492" y="584"/>
                </a:lnTo>
                <a:lnTo>
                  <a:pt x="494" y="585"/>
                </a:lnTo>
                <a:lnTo>
                  <a:pt x="494" y="587"/>
                </a:lnTo>
                <a:lnTo>
                  <a:pt x="494" y="587"/>
                </a:lnTo>
                <a:close/>
                <a:moveTo>
                  <a:pt x="546" y="582"/>
                </a:moveTo>
                <a:lnTo>
                  <a:pt x="546" y="582"/>
                </a:lnTo>
                <a:lnTo>
                  <a:pt x="547" y="588"/>
                </a:lnTo>
                <a:lnTo>
                  <a:pt x="547" y="590"/>
                </a:lnTo>
                <a:lnTo>
                  <a:pt x="549" y="593"/>
                </a:lnTo>
                <a:lnTo>
                  <a:pt x="549" y="593"/>
                </a:lnTo>
                <a:lnTo>
                  <a:pt x="552" y="591"/>
                </a:lnTo>
                <a:lnTo>
                  <a:pt x="553" y="590"/>
                </a:lnTo>
                <a:lnTo>
                  <a:pt x="558" y="584"/>
                </a:lnTo>
                <a:lnTo>
                  <a:pt x="558" y="584"/>
                </a:lnTo>
                <a:lnTo>
                  <a:pt x="555" y="582"/>
                </a:lnTo>
                <a:lnTo>
                  <a:pt x="552" y="582"/>
                </a:lnTo>
                <a:lnTo>
                  <a:pt x="549" y="582"/>
                </a:lnTo>
                <a:lnTo>
                  <a:pt x="546" y="582"/>
                </a:lnTo>
                <a:lnTo>
                  <a:pt x="546" y="582"/>
                </a:lnTo>
                <a:close/>
                <a:moveTo>
                  <a:pt x="701" y="593"/>
                </a:moveTo>
                <a:lnTo>
                  <a:pt x="701" y="593"/>
                </a:lnTo>
                <a:lnTo>
                  <a:pt x="703" y="593"/>
                </a:lnTo>
                <a:lnTo>
                  <a:pt x="703" y="593"/>
                </a:lnTo>
                <a:lnTo>
                  <a:pt x="706" y="594"/>
                </a:lnTo>
                <a:lnTo>
                  <a:pt x="706" y="594"/>
                </a:lnTo>
                <a:lnTo>
                  <a:pt x="709" y="588"/>
                </a:lnTo>
                <a:lnTo>
                  <a:pt x="710" y="585"/>
                </a:lnTo>
                <a:lnTo>
                  <a:pt x="709" y="582"/>
                </a:lnTo>
                <a:lnTo>
                  <a:pt x="709" y="582"/>
                </a:lnTo>
                <a:lnTo>
                  <a:pt x="704" y="587"/>
                </a:lnTo>
                <a:lnTo>
                  <a:pt x="703" y="588"/>
                </a:lnTo>
                <a:lnTo>
                  <a:pt x="701" y="593"/>
                </a:lnTo>
                <a:lnTo>
                  <a:pt x="701" y="593"/>
                </a:lnTo>
                <a:close/>
                <a:moveTo>
                  <a:pt x="460" y="602"/>
                </a:moveTo>
                <a:lnTo>
                  <a:pt x="460" y="602"/>
                </a:lnTo>
                <a:lnTo>
                  <a:pt x="459" y="603"/>
                </a:lnTo>
                <a:lnTo>
                  <a:pt x="456" y="606"/>
                </a:lnTo>
                <a:lnTo>
                  <a:pt x="456" y="606"/>
                </a:lnTo>
                <a:lnTo>
                  <a:pt x="460" y="617"/>
                </a:lnTo>
                <a:lnTo>
                  <a:pt x="463" y="622"/>
                </a:lnTo>
                <a:lnTo>
                  <a:pt x="466" y="626"/>
                </a:lnTo>
                <a:lnTo>
                  <a:pt x="466" y="626"/>
                </a:lnTo>
                <a:lnTo>
                  <a:pt x="468" y="619"/>
                </a:lnTo>
                <a:lnTo>
                  <a:pt x="470" y="611"/>
                </a:lnTo>
                <a:lnTo>
                  <a:pt x="470" y="603"/>
                </a:lnTo>
                <a:lnTo>
                  <a:pt x="468" y="597"/>
                </a:lnTo>
                <a:lnTo>
                  <a:pt x="465" y="591"/>
                </a:lnTo>
                <a:lnTo>
                  <a:pt x="460" y="587"/>
                </a:lnTo>
                <a:lnTo>
                  <a:pt x="454" y="584"/>
                </a:lnTo>
                <a:lnTo>
                  <a:pt x="447" y="582"/>
                </a:lnTo>
                <a:lnTo>
                  <a:pt x="447" y="582"/>
                </a:lnTo>
                <a:lnTo>
                  <a:pt x="448" y="585"/>
                </a:lnTo>
                <a:lnTo>
                  <a:pt x="450" y="588"/>
                </a:lnTo>
                <a:lnTo>
                  <a:pt x="454" y="591"/>
                </a:lnTo>
                <a:lnTo>
                  <a:pt x="459" y="594"/>
                </a:lnTo>
                <a:lnTo>
                  <a:pt x="460" y="597"/>
                </a:lnTo>
                <a:lnTo>
                  <a:pt x="460" y="602"/>
                </a:lnTo>
                <a:lnTo>
                  <a:pt x="460" y="602"/>
                </a:lnTo>
                <a:close/>
                <a:moveTo>
                  <a:pt x="357" y="585"/>
                </a:moveTo>
                <a:lnTo>
                  <a:pt x="357" y="585"/>
                </a:lnTo>
                <a:lnTo>
                  <a:pt x="360" y="587"/>
                </a:lnTo>
                <a:lnTo>
                  <a:pt x="364" y="587"/>
                </a:lnTo>
                <a:lnTo>
                  <a:pt x="369" y="587"/>
                </a:lnTo>
                <a:lnTo>
                  <a:pt x="370" y="585"/>
                </a:lnTo>
                <a:lnTo>
                  <a:pt x="370" y="585"/>
                </a:lnTo>
                <a:lnTo>
                  <a:pt x="364" y="584"/>
                </a:lnTo>
                <a:lnTo>
                  <a:pt x="360" y="584"/>
                </a:lnTo>
                <a:lnTo>
                  <a:pt x="357" y="585"/>
                </a:lnTo>
                <a:lnTo>
                  <a:pt x="357" y="585"/>
                </a:lnTo>
                <a:close/>
                <a:moveTo>
                  <a:pt x="328" y="590"/>
                </a:moveTo>
                <a:lnTo>
                  <a:pt x="328" y="590"/>
                </a:lnTo>
                <a:lnTo>
                  <a:pt x="343" y="588"/>
                </a:lnTo>
                <a:lnTo>
                  <a:pt x="343" y="588"/>
                </a:lnTo>
                <a:lnTo>
                  <a:pt x="340" y="587"/>
                </a:lnTo>
                <a:lnTo>
                  <a:pt x="337" y="585"/>
                </a:lnTo>
                <a:lnTo>
                  <a:pt x="328" y="584"/>
                </a:lnTo>
                <a:lnTo>
                  <a:pt x="328" y="584"/>
                </a:lnTo>
                <a:lnTo>
                  <a:pt x="328" y="585"/>
                </a:lnTo>
                <a:lnTo>
                  <a:pt x="328" y="590"/>
                </a:lnTo>
                <a:lnTo>
                  <a:pt x="328" y="590"/>
                </a:lnTo>
                <a:close/>
                <a:moveTo>
                  <a:pt x="485" y="584"/>
                </a:moveTo>
                <a:lnTo>
                  <a:pt x="485" y="584"/>
                </a:lnTo>
                <a:lnTo>
                  <a:pt x="485" y="587"/>
                </a:lnTo>
                <a:lnTo>
                  <a:pt x="486" y="590"/>
                </a:lnTo>
                <a:lnTo>
                  <a:pt x="488" y="593"/>
                </a:lnTo>
                <a:lnTo>
                  <a:pt x="491" y="594"/>
                </a:lnTo>
                <a:lnTo>
                  <a:pt x="491" y="594"/>
                </a:lnTo>
                <a:lnTo>
                  <a:pt x="491" y="591"/>
                </a:lnTo>
                <a:lnTo>
                  <a:pt x="489" y="588"/>
                </a:lnTo>
                <a:lnTo>
                  <a:pt x="488" y="585"/>
                </a:lnTo>
                <a:lnTo>
                  <a:pt x="485" y="584"/>
                </a:lnTo>
                <a:lnTo>
                  <a:pt x="485" y="584"/>
                </a:lnTo>
                <a:close/>
                <a:moveTo>
                  <a:pt x="561" y="587"/>
                </a:moveTo>
                <a:lnTo>
                  <a:pt x="561" y="587"/>
                </a:lnTo>
                <a:lnTo>
                  <a:pt x="564" y="585"/>
                </a:lnTo>
                <a:lnTo>
                  <a:pt x="564" y="585"/>
                </a:lnTo>
                <a:lnTo>
                  <a:pt x="564" y="584"/>
                </a:lnTo>
                <a:lnTo>
                  <a:pt x="564" y="584"/>
                </a:lnTo>
                <a:lnTo>
                  <a:pt x="563" y="585"/>
                </a:lnTo>
                <a:lnTo>
                  <a:pt x="561" y="587"/>
                </a:lnTo>
                <a:lnTo>
                  <a:pt x="561" y="587"/>
                </a:lnTo>
                <a:close/>
                <a:moveTo>
                  <a:pt x="195" y="591"/>
                </a:moveTo>
                <a:lnTo>
                  <a:pt x="195" y="591"/>
                </a:lnTo>
                <a:lnTo>
                  <a:pt x="218" y="590"/>
                </a:lnTo>
                <a:lnTo>
                  <a:pt x="218" y="590"/>
                </a:lnTo>
                <a:lnTo>
                  <a:pt x="216" y="587"/>
                </a:lnTo>
                <a:lnTo>
                  <a:pt x="215" y="584"/>
                </a:lnTo>
                <a:lnTo>
                  <a:pt x="215" y="584"/>
                </a:lnTo>
                <a:lnTo>
                  <a:pt x="204" y="585"/>
                </a:lnTo>
                <a:lnTo>
                  <a:pt x="200" y="588"/>
                </a:lnTo>
                <a:lnTo>
                  <a:pt x="195" y="591"/>
                </a:lnTo>
                <a:lnTo>
                  <a:pt x="195" y="591"/>
                </a:lnTo>
                <a:close/>
                <a:moveTo>
                  <a:pt x="299" y="587"/>
                </a:moveTo>
                <a:lnTo>
                  <a:pt x="299" y="587"/>
                </a:lnTo>
                <a:lnTo>
                  <a:pt x="300" y="588"/>
                </a:lnTo>
                <a:lnTo>
                  <a:pt x="303" y="590"/>
                </a:lnTo>
                <a:lnTo>
                  <a:pt x="309" y="591"/>
                </a:lnTo>
                <a:lnTo>
                  <a:pt x="323" y="590"/>
                </a:lnTo>
                <a:lnTo>
                  <a:pt x="323" y="590"/>
                </a:lnTo>
                <a:lnTo>
                  <a:pt x="322" y="587"/>
                </a:lnTo>
                <a:lnTo>
                  <a:pt x="322" y="584"/>
                </a:lnTo>
                <a:lnTo>
                  <a:pt x="322" y="584"/>
                </a:lnTo>
                <a:lnTo>
                  <a:pt x="299" y="587"/>
                </a:lnTo>
                <a:lnTo>
                  <a:pt x="299" y="587"/>
                </a:lnTo>
                <a:close/>
                <a:moveTo>
                  <a:pt x="653" y="593"/>
                </a:moveTo>
                <a:lnTo>
                  <a:pt x="653" y="593"/>
                </a:lnTo>
                <a:lnTo>
                  <a:pt x="657" y="590"/>
                </a:lnTo>
                <a:lnTo>
                  <a:pt x="659" y="588"/>
                </a:lnTo>
                <a:lnTo>
                  <a:pt x="660" y="585"/>
                </a:lnTo>
                <a:lnTo>
                  <a:pt x="660" y="585"/>
                </a:lnTo>
                <a:lnTo>
                  <a:pt x="657" y="587"/>
                </a:lnTo>
                <a:lnTo>
                  <a:pt x="654" y="588"/>
                </a:lnTo>
                <a:lnTo>
                  <a:pt x="653" y="591"/>
                </a:lnTo>
                <a:lnTo>
                  <a:pt x="653" y="593"/>
                </a:lnTo>
                <a:lnTo>
                  <a:pt x="653" y="593"/>
                </a:lnTo>
                <a:close/>
                <a:moveTo>
                  <a:pt x="410" y="587"/>
                </a:moveTo>
                <a:lnTo>
                  <a:pt x="410" y="587"/>
                </a:lnTo>
                <a:lnTo>
                  <a:pt x="413" y="596"/>
                </a:lnTo>
                <a:lnTo>
                  <a:pt x="418" y="605"/>
                </a:lnTo>
                <a:lnTo>
                  <a:pt x="418" y="605"/>
                </a:lnTo>
                <a:lnTo>
                  <a:pt x="415" y="596"/>
                </a:lnTo>
                <a:lnTo>
                  <a:pt x="413" y="587"/>
                </a:lnTo>
                <a:lnTo>
                  <a:pt x="413" y="587"/>
                </a:lnTo>
                <a:lnTo>
                  <a:pt x="412" y="587"/>
                </a:lnTo>
                <a:lnTo>
                  <a:pt x="410" y="587"/>
                </a:lnTo>
                <a:lnTo>
                  <a:pt x="410" y="587"/>
                </a:lnTo>
                <a:close/>
                <a:moveTo>
                  <a:pt x="541" y="587"/>
                </a:moveTo>
                <a:lnTo>
                  <a:pt x="541" y="587"/>
                </a:lnTo>
                <a:lnTo>
                  <a:pt x="538" y="588"/>
                </a:lnTo>
                <a:lnTo>
                  <a:pt x="535" y="590"/>
                </a:lnTo>
                <a:lnTo>
                  <a:pt x="535" y="590"/>
                </a:lnTo>
                <a:lnTo>
                  <a:pt x="537" y="594"/>
                </a:lnTo>
                <a:lnTo>
                  <a:pt x="538" y="597"/>
                </a:lnTo>
                <a:lnTo>
                  <a:pt x="538" y="597"/>
                </a:lnTo>
                <a:lnTo>
                  <a:pt x="541" y="597"/>
                </a:lnTo>
                <a:lnTo>
                  <a:pt x="543" y="597"/>
                </a:lnTo>
                <a:lnTo>
                  <a:pt x="544" y="594"/>
                </a:lnTo>
                <a:lnTo>
                  <a:pt x="543" y="590"/>
                </a:lnTo>
                <a:lnTo>
                  <a:pt x="541" y="587"/>
                </a:lnTo>
                <a:lnTo>
                  <a:pt x="541" y="587"/>
                </a:lnTo>
                <a:close/>
                <a:moveTo>
                  <a:pt x="587" y="605"/>
                </a:moveTo>
                <a:lnTo>
                  <a:pt x="587" y="605"/>
                </a:lnTo>
                <a:lnTo>
                  <a:pt x="599" y="600"/>
                </a:lnTo>
                <a:lnTo>
                  <a:pt x="599" y="600"/>
                </a:lnTo>
                <a:lnTo>
                  <a:pt x="598" y="596"/>
                </a:lnTo>
                <a:lnTo>
                  <a:pt x="598" y="593"/>
                </a:lnTo>
                <a:lnTo>
                  <a:pt x="595" y="587"/>
                </a:lnTo>
                <a:lnTo>
                  <a:pt x="595" y="587"/>
                </a:lnTo>
                <a:lnTo>
                  <a:pt x="590" y="596"/>
                </a:lnTo>
                <a:lnTo>
                  <a:pt x="587" y="605"/>
                </a:lnTo>
                <a:lnTo>
                  <a:pt x="587" y="605"/>
                </a:lnTo>
                <a:close/>
                <a:moveTo>
                  <a:pt x="393" y="590"/>
                </a:moveTo>
                <a:lnTo>
                  <a:pt x="393" y="590"/>
                </a:lnTo>
                <a:lnTo>
                  <a:pt x="396" y="596"/>
                </a:lnTo>
                <a:lnTo>
                  <a:pt x="401" y="603"/>
                </a:lnTo>
                <a:lnTo>
                  <a:pt x="406" y="610"/>
                </a:lnTo>
                <a:lnTo>
                  <a:pt x="407" y="611"/>
                </a:lnTo>
                <a:lnTo>
                  <a:pt x="412" y="611"/>
                </a:lnTo>
                <a:lnTo>
                  <a:pt x="412" y="611"/>
                </a:lnTo>
                <a:lnTo>
                  <a:pt x="404" y="600"/>
                </a:lnTo>
                <a:lnTo>
                  <a:pt x="398" y="588"/>
                </a:lnTo>
                <a:lnTo>
                  <a:pt x="398" y="588"/>
                </a:lnTo>
                <a:lnTo>
                  <a:pt x="395" y="588"/>
                </a:lnTo>
                <a:lnTo>
                  <a:pt x="393" y="588"/>
                </a:lnTo>
                <a:lnTo>
                  <a:pt x="393" y="590"/>
                </a:lnTo>
                <a:lnTo>
                  <a:pt x="393" y="590"/>
                </a:lnTo>
                <a:close/>
                <a:moveTo>
                  <a:pt x="572" y="588"/>
                </a:moveTo>
                <a:lnTo>
                  <a:pt x="572" y="588"/>
                </a:lnTo>
                <a:lnTo>
                  <a:pt x="567" y="594"/>
                </a:lnTo>
                <a:lnTo>
                  <a:pt x="564" y="602"/>
                </a:lnTo>
                <a:lnTo>
                  <a:pt x="561" y="620"/>
                </a:lnTo>
                <a:lnTo>
                  <a:pt x="561" y="620"/>
                </a:lnTo>
                <a:lnTo>
                  <a:pt x="567" y="619"/>
                </a:lnTo>
                <a:lnTo>
                  <a:pt x="570" y="616"/>
                </a:lnTo>
                <a:lnTo>
                  <a:pt x="573" y="611"/>
                </a:lnTo>
                <a:lnTo>
                  <a:pt x="576" y="606"/>
                </a:lnTo>
                <a:lnTo>
                  <a:pt x="578" y="602"/>
                </a:lnTo>
                <a:lnTo>
                  <a:pt x="576" y="597"/>
                </a:lnTo>
                <a:lnTo>
                  <a:pt x="575" y="593"/>
                </a:lnTo>
                <a:lnTo>
                  <a:pt x="572" y="588"/>
                </a:lnTo>
                <a:lnTo>
                  <a:pt x="572" y="588"/>
                </a:lnTo>
                <a:close/>
                <a:moveTo>
                  <a:pt x="389" y="599"/>
                </a:moveTo>
                <a:lnTo>
                  <a:pt x="389" y="599"/>
                </a:lnTo>
                <a:lnTo>
                  <a:pt x="390" y="600"/>
                </a:lnTo>
                <a:lnTo>
                  <a:pt x="393" y="602"/>
                </a:lnTo>
                <a:lnTo>
                  <a:pt x="393" y="602"/>
                </a:lnTo>
                <a:lnTo>
                  <a:pt x="390" y="594"/>
                </a:lnTo>
                <a:lnTo>
                  <a:pt x="387" y="591"/>
                </a:lnTo>
                <a:lnTo>
                  <a:pt x="384" y="590"/>
                </a:lnTo>
                <a:lnTo>
                  <a:pt x="384" y="590"/>
                </a:lnTo>
                <a:lnTo>
                  <a:pt x="387" y="594"/>
                </a:lnTo>
                <a:lnTo>
                  <a:pt x="389" y="596"/>
                </a:lnTo>
                <a:lnTo>
                  <a:pt x="389" y="599"/>
                </a:lnTo>
                <a:lnTo>
                  <a:pt x="389" y="599"/>
                </a:lnTo>
                <a:close/>
                <a:moveTo>
                  <a:pt x="433" y="599"/>
                </a:moveTo>
                <a:lnTo>
                  <a:pt x="433" y="599"/>
                </a:lnTo>
                <a:lnTo>
                  <a:pt x="430" y="593"/>
                </a:lnTo>
                <a:lnTo>
                  <a:pt x="428" y="591"/>
                </a:lnTo>
                <a:lnTo>
                  <a:pt x="425" y="590"/>
                </a:lnTo>
                <a:lnTo>
                  <a:pt x="425" y="590"/>
                </a:lnTo>
                <a:lnTo>
                  <a:pt x="427" y="591"/>
                </a:lnTo>
                <a:lnTo>
                  <a:pt x="428" y="594"/>
                </a:lnTo>
                <a:lnTo>
                  <a:pt x="433" y="599"/>
                </a:lnTo>
                <a:lnTo>
                  <a:pt x="433" y="599"/>
                </a:lnTo>
                <a:close/>
                <a:moveTo>
                  <a:pt x="434" y="591"/>
                </a:moveTo>
                <a:lnTo>
                  <a:pt x="434" y="591"/>
                </a:lnTo>
                <a:lnTo>
                  <a:pt x="438" y="594"/>
                </a:lnTo>
                <a:lnTo>
                  <a:pt x="439" y="600"/>
                </a:lnTo>
                <a:lnTo>
                  <a:pt x="441" y="603"/>
                </a:lnTo>
                <a:lnTo>
                  <a:pt x="442" y="605"/>
                </a:lnTo>
                <a:lnTo>
                  <a:pt x="445" y="606"/>
                </a:lnTo>
                <a:lnTo>
                  <a:pt x="445" y="606"/>
                </a:lnTo>
                <a:lnTo>
                  <a:pt x="442" y="597"/>
                </a:lnTo>
                <a:lnTo>
                  <a:pt x="436" y="590"/>
                </a:lnTo>
                <a:lnTo>
                  <a:pt x="436" y="590"/>
                </a:lnTo>
                <a:lnTo>
                  <a:pt x="436" y="590"/>
                </a:lnTo>
                <a:lnTo>
                  <a:pt x="434" y="591"/>
                </a:lnTo>
                <a:lnTo>
                  <a:pt x="434" y="591"/>
                </a:lnTo>
                <a:close/>
                <a:moveTo>
                  <a:pt x="500" y="603"/>
                </a:moveTo>
                <a:lnTo>
                  <a:pt x="500" y="603"/>
                </a:lnTo>
                <a:lnTo>
                  <a:pt x="503" y="602"/>
                </a:lnTo>
                <a:lnTo>
                  <a:pt x="503" y="602"/>
                </a:lnTo>
                <a:lnTo>
                  <a:pt x="502" y="594"/>
                </a:lnTo>
                <a:lnTo>
                  <a:pt x="500" y="591"/>
                </a:lnTo>
                <a:lnTo>
                  <a:pt x="499" y="590"/>
                </a:lnTo>
                <a:lnTo>
                  <a:pt x="499" y="590"/>
                </a:lnTo>
                <a:lnTo>
                  <a:pt x="497" y="593"/>
                </a:lnTo>
                <a:lnTo>
                  <a:pt x="497" y="596"/>
                </a:lnTo>
                <a:lnTo>
                  <a:pt x="500" y="603"/>
                </a:lnTo>
                <a:lnTo>
                  <a:pt x="500" y="603"/>
                </a:lnTo>
                <a:close/>
                <a:moveTo>
                  <a:pt x="372" y="591"/>
                </a:moveTo>
                <a:lnTo>
                  <a:pt x="372" y="591"/>
                </a:lnTo>
                <a:lnTo>
                  <a:pt x="378" y="594"/>
                </a:lnTo>
                <a:lnTo>
                  <a:pt x="378" y="594"/>
                </a:lnTo>
                <a:lnTo>
                  <a:pt x="378" y="593"/>
                </a:lnTo>
                <a:lnTo>
                  <a:pt x="378" y="591"/>
                </a:lnTo>
                <a:lnTo>
                  <a:pt x="377" y="590"/>
                </a:lnTo>
                <a:lnTo>
                  <a:pt x="377" y="590"/>
                </a:lnTo>
                <a:lnTo>
                  <a:pt x="373" y="590"/>
                </a:lnTo>
                <a:lnTo>
                  <a:pt x="372" y="590"/>
                </a:lnTo>
                <a:lnTo>
                  <a:pt x="372" y="591"/>
                </a:lnTo>
                <a:lnTo>
                  <a:pt x="372" y="591"/>
                </a:lnTo>
                <a:close/>
                <a:moveTo>
                  <a:pt x="117" y="596"/>
                </a:moveTo>
                <a:lnTo>
                  <a:pt x="117" y="596"/>
                </a:lnTo>
                <a:lnTo>
                  <a:pt x="117" y="593"/>
                </a:lnTo>
                <a:lnTo>
                  <a:pt x="116" y="593"/>
                </a:lnTo>
                <a:lnTo>
                  <a:pt x="110" y="591"/>
                </a:lnTo>
                <a:lnTo>
                  <a:pt x="110" y="591"/>
                </a:lnTo>
                <a:lnTo>
                  <a:pt x="113" y="594"/>
                </a:lnTo>
                <a:lnTo>
                  <a:pt x="117" y="596"/>
                </a:lnTo>
                <a:lnTo>
                  <a:pt x="117" y="596"/>
                </a:lnTo>
                <a:close/>
                <a:moveTo>
                  <a:pt x="152" y="597"/>
                </a:moveTo>
                <a:lnTo>
                  <a:pt x="152" y="597"/>
                </a:lnTo>
                <a:lnTo>
                  <a:pt x="157" y="596"/>
                </a:lnTo>
                <a:lnTo>
                  <a:pt x="160" y="596"/>
                </a:lnTo>
                <a:lnTo>
                  <a:pt x="160" y="593"/>
                </a:lnTo>
                <a:lnTo>
                  <a:pt x="160" y="593"/>
                </a:lnTo>
                <a:lnTo>
                  <a:pt x="155" y="591"/>
                </a:lnTo>
                <a:lnTo>
                  <a:pt x="149" y="591"/>
                </a:lnTo>
                <a:lnTo>
                  <a:pt x="149" y="591"/>
                </a:lnTo>
                <a:lnTo>
                  <a:pt x="151" y="594"/>
                </a:lnTo>
                <a:lnTo>
                  <a:pt x="152" y="597"/>
                </a:lnTo>
                <a:lnTo>
                  <a:pt x="152" y="597"/>
                </a:lnTo>
                <a:close/>
                <a:moveTo>
                  <a:pt x="482" y="596"/>
                </a:moveTo>
                <a:lnTo>
                  <a:pt x="482" y="596"/>
                </a:lnTo>
                <a:lnTo>
                  <a:pt x="480" y="594"/>
                </a:lnTo>
                <a:lnTo>
                  <a:pt x="480" y="591"/>
                </a:lnTo>
                <a:lnTo>
                  <a:pt x="480" y="591"/>
                </a:lnTo>
                <a:lnTo>
                  <a:pt x="479" y="591"/>
                </a:lnTo>
                <a:lnTo>
                  <a:pt x="479" y="591"/>
                </a:lnTo>
                <a:lnTo>
                  <a:pt x="479" y="594"/>
                </a:lnTo>
                <a:lnTo>
                  <a:pt x="482" y="596"/>
                </a:lnTo>
                <a:lnTo>
                  <a:pt x="482" y="596"/>
                </a:lnTo>
                <a:close/>
                <a:moveTo>
                  <a:pt x="166" y="594"/>
                </a:moveTo>
                <a:lnTo>
                  <a:pt x="166" y="594"/>
                </a:lnTo>
                <a:lnTo>
                  <a:pt x="171" y="596"/>
                </a:lnTo>
                <a:lnTo>
                  <a:pt x="174" y="596"/>
                </a:lnTo>
                <a:lnTo>
                  <a:pt x="175" y="594"/>
                </a:lnTo>
                <a:lnTo>
                  <a:pt x="175" y="594"/>
                </a:lnTo>
                <a:lnTo>
                  <a:pt x="169" y="593"/>
                </a:lnTo>
                <a:lnTo>
                  <a:pt x="166" y="593"/>
                </a:lnTo>
                <a:lnTo>
                  <a:pt x="166" y="593"/>
                </a:lnTo>
                <a:lnTo>
                  <a:pt x="166" y="594"/>
                </a:lnTo>
                <a:lnTo>
                  <a:pt x="166" y="594"/>
                </a:lnTo>
                <a:close/>
                <a:moveTo>
                  <a:pt x="328" y="593"/>
                </a:moveTo>
                <a:lnTo>
                  <a:pt x="328" y="593"/>
                </a:lnTo>
                <a:lnTo>
                  <a:pt x="335" y="596"/>
                </a:lnTo>
                <a:lnTo>
                  <a:pt x="341" y="599"/>
                </a:lnTo>
                <a:lnTo>
                  <a:pt x="351" y="600"/>
                </a:lnTo>
                <a:lnTo>
                  <a:pt x="357" y="602"/>
                </a:lnTo>
                <a:lnTo>
                  <a:pt x="357" y="602"/>
                </a:lnTo>
                <a:lnTo>
                  <a:pt x="355" y="599"/>
                </a:lnTo>
                <a:lnTo>
                  <a:pt x="352" y="596"/>
                </a:lnTo>
                <a:lnTo>
                  <a:pt x="349" y="594"/>
                </a:lnTo>
                <a:lnTo>
                  <a:pt x="346" y="593"/>
                </a:lnTo>
                <a:lnTo>
                  <a:pt x="338" y="593"/>
                </a:lnTo>
                <a:lnTo>
                  <a:pt x="328" y="593"/>
                </a:lnTo>
                <a:lnTo>
                  <a:pt x="328" y="593"/>
                </a:lnTo>
                <a:close/>
                <a:moveTo>
                  <a:pt x="369" y="605"/>
                </a:moveTo>
                <a:lnTo>
                  <a:pt x="369" y="605"/>
                </a:lnTo>
                <a:lnTo>
                  <a:pt x="366" y="602"/>
                </a:lnTo>
                <a:lnTo>
                  <a:pt x="361" y="597"/>
                </a:lnTo>
                <a:lnTo>
                  <a:pt x="358" y="594"/>
                </a:lnTo>
                <a:lnTo>
                  <a:pt x="355" y="593"/>
                </a:lnTo>
                <a:lnTo>
                  <a:pt x="355" y="593"/>
                </a:lnTo>
                <a:lnTo>
                  <a:pt x="358" y="596"/>
                </a:lnTo>
                <a:lnTo>
                  <a:pt x="361" y="600"/>
                </a:lnTo>
                <a:lnTo>
                  <a:pt x="364" y="603"/>
                </a:lnTo>
                <a:lnTo>
                  <a:pt x="369" y="605"/>
                </a:lnTo>
                <a:lnTo>
                  <a:pt x="369" y="605"/>
                </a:lnTo>
                <a:close/>
                <a:moveTo>
                  <a:pt x="87" y="594"/>
                </a:moveTo>
                <a:lnTo>
                  <a:pt x="87" y="594"/>
                </a:lnTo>
                <a:lnTo>
                  <a:pt x="104" y="603"/>
                </a:lnTo>
                <a:lnTo>
                  <a:pt x="113" y="608"/>
                </a:lnTo>
                <a:lnTo>
                  <a:pt x="123" y="610"/>
                </a:lnTo>
                <a:lnTo>
                  <a:pt x="123" y="610"/>
                </a:lnTo>
                <a:lnTo>
                  <a:pt x="114" y="605"/>
                </a:lnTo>
                <a:lnTo>
                  <a:pt x="105" y="599"/>
                </a:lnTo>
                <a:lnTo>
                  <a:pt x="96" y="594"/>
                </a:lnTo>
                <a:lnTo>
                  <a:pt x="90" y="594"/>
                </a:lnTo>
                <a:lnTo>
                  <a:pt x="87" y="594"/>
                </a:lnTo>
                <a:lnTo>
                  <a:pt x="87" y="594"/>
                </a:lnTo>
                <a:close/>
                <a:moveTo>
                  <a:pt x="271" y="593"/>
                </a:moveTo>
                <a:lnTo>
                  <a:pt x="271" y="593"/>
                </a:lnTo>
                <a:lnTo>
                  <a:pt x="273" y="596"/>
                </a:lnTo>
                <a:lnTo>
                  <a:pt x="274" y="596"/>
                </a:lnTo>
                <a:lnTo>
                  <a:pt x="277" y="594"/>
                </a:lnTo>
                <a:lnTo>
                  <a:pt x="277" y="593"/>
                </a:lnTo>
                <a:lnTo>
                  <a:pt x="277" y="593"/>
                </a:lnTo>
                <a:lnTo>
                  <a:pt x="276" y="594"/>
                </a:lnTo>
                <a:lnTo>
                  <a:pt x="276" y="594"/>
                </a:lnTo>
                <a:lnTo>
                  <a:pt x="274" y="593"/>
                </a:lnTo>
                <a:lnTo>
                  <a:pt x="274" y="593"/>
                </a:lnTo>
                <a:lnTo>
                  <a:pt x="274" y="594"/>
                </a:lnTo>
                <a:lnTo>
                  <a:pt x="273" y="594"/>
                </a:lnTo>
                <a:lnTo>
                  <a:pt x="271" y="593"/>
                </a:lnTo>
                <a:lnTo>
                  <a:pt x="271" y="593"/>
                </a:lnTo>
                <a:close/>
                <a:moveTo>
                  <a:pt x="377" y="603"/>
                </a:moveTo>
                <a:lnTo>
                  <a:pt x="377" y="603"/>
                </a:lnTo>
                <a:lnTo>
                  <a:pt x="378" y="602"/>
                </a:lnTo>
                <a:lnTo>
                  <a:pt x="378" y="599"/>
                </a:lnTo>
                <a:lnTo>
                  <a:pt x="378" y="599"/>
                </a:lnTo>
                <a:lnTo>
                  <a:pt x="372" y="596"/>
                </a:lnTo>
                <a:lnTo>
                  <a:pt x="364" y="593"/>
                </a:lnTo>
                <a:lnTo>
                  <a:pt x="364" y="593"/>
                </a:lnTo>
                <a:lnTo>
                  <a:pt x="369" y="599"/>
                </a:lnTo>
                <a:lnTo>
                  <a:pt x="372" y="602"/>
                </a:lnTo>
                <a:lnTo>
                  <a:pt x="377" y="603"/>
                </a:lnTo>
                <a:lnTo>
                  <a:pt x="377" y="603"/>
                </a:lnTo>
                <a:close/>
                <a:moveTo>
                  <a:pt x="613" y="599"/>
                </a:moveTo>
                <a:lnTo>
                  <a:pt x="613" y="599"/>
                </a:lnTo>
                <a:lnTo>
                  <a:pt x="614" y="605"/>
                </a:lnTo>
                <a:lnTo>
                  <a:pt x="614" y="605"/>
                </a:lnTo>
                <a:lnTo>
                  <a:pt x="617" y="603"/>
                </a:lnTo>
                <a:lnTo>
                  <a:pt x="619" y="600"/>
                </a:lnTo>
                <a:lnTo>
                  <a:pt x="620" y="596"/>
                </a:lnTo>
                <a:lnTo>
                  <a:pt x="619" y="593"/>
                </a:lnTo>
                <a:lnTo>
                  <a:pt x="619" y="593"/>
                </a:lnTo>
                <a:lnTo>
                  <a:pt x="613" y="599"/>
                </a:lnTo>
                <a:lnTo>
                  <a:pt x="613" y="599"/>
                </a:lnTo>
                <a:close/>
                <a:moveTo>
                  <a:pt x="628" y="603"/>
                </a:moveTo>
                <a:lnTo>
                  <a:pt x="628" y="603"/>
                </a:lnTo>
                <a:lnTo>
                  <a:pt x="630" y="610"/>
                </a:lnTo>
                <a:lnTo>
                  <a:pt x="630" y="610"/>
                </a:lnTo>
                <a:lnTo>
                  <a:pt x="634" y="606"/>
                </a:lnTo>
                <a:lnTo>
                  <a:pt x="637" y="602"/>
                </a:lnTo>
                <a:lnTo>
                  <a:pt x="645" y="593"/>
                </a:lnTo>
                <a:lnTo>
                  <a:pt x="645" y="593"/>
                </a:lnTo>
                <a:lnTo>
                  <a:pt x="636" y="597"/>
                </a:lnTo>
                <a:lnTo>
                  <a:pt x="628" y="603"/>
                </a:lnTo>
                <a:lnTo>
                  <a:pt x="628" y="603"/>
                </a:lnTo>
                <a:close/>
                <a:moveTo>
                  <a:pt x="645" y="610"/>
                </a:moveTo>
                <a:lnTo>
                  <a:pt x="645" y="610"/>
                </a:lnTo>
                <a:lnTo>
                  <a:pt x="651" y="606"/>
                </a:lnTo>
                <a:lnTo>
                  <a:pt x="657" y="603"/>
                </a:lnTo>
                <a:lnTo>
                  <a:pt x="660" y="597"/>
                </a:lnTo>
                <a:lnTo>
                  <a:pt x="662" y="596"/>
                </a:lnTo>
                <a:lnTo>
                  <a:pt x="660" y="593"/>
                </a:lnTo>
                <a:lnTo>
                  <a:pt x="660" y="593"/>
                </a:lnTo>
                <a:lnTo>
                  <a:pt x="653" y="600"/>
                </a:lnTo>
                <a:lnTo>
                  <a:pt x="648" y="605"/>
                </a:lnTo>
                <a:lnTo>
                  <a:pt x="645" y="610"/>
                </a:lnTo>
                <a:lnTo>
                  <a:pt x="645" y="610"/>
                </a:lnTo>
                <a:close/>
                <a:moveTo>
                  <a:pt x="755" y="599"/>
                </a:moveTo>
                <a:lnTo>
                  <a:pt x="755" y="599"/>
                </a:lnTo>
                <a:lnTo>
                  <a:pt x="758" y="597"/>
                </a:lnTo>
                <a:lnTo>
                  <a:pt x="761" y="594"/>
                </a:lnTo>
                <a:lnTo>
                  <a:pt x="761" y="594"/>
                </a:lnTo>
                <a:lnTo>
                  <a:pt x="759" y="593"/>
                </a:lnTo>
                <a:lnTo>
                  <a:pt x="759" y="593"/>
                </a:lnTo>
                <a:lnTo>
                  <a:pt x="756" y="596"/>
                </a:lnTo>
                <a:lnTo>
                  <a:pt x="755" y="597"/>
                </a:lnTo>
                <a:lnTo>
                  <a:pt x="755" y="599"/>
                </a:lnTo>
                <a:lnTo>
                  <a:pt x="755" y="599"/>
                </a:lnTo>
                <a:close/>
                <a:moveTo>
                  <a:pt x="191" y="596"/>
                </a:moveTo>
                <a:lnTo>
                  <a:pt x="191" y="596"/>
                </a:lnTo>
                <a:lnTo>
                  <a:pt x="207" y="600"/>
                </a:lnTo>
                <a:lnTo>
                  <a:pt x="215" y="602"/>
                </a:lnTo>
                <a:lnTo>
                  <a:pt x="223" y="602"/>
                </a:lnTo>
                <a:lnTo>
                  <a:pt x="223" y="602"/>
                </a:lnTo>
                <a:lnTo>
                  <a:pt x="224" y="599"/>
                </a:lnTo>
                <a:lnTo>
                  <a:pt x="224" y="597"/>
                </a:lnTo>
                <a:lnTo>
                  <a:pt x="224" y="596"/>
                </a:lnTo>
                <a:lnTo>
                  <a:pt x="224" y="596"/>
                </a:lnTo>
                <a:lnTo>
                  <a:pt x="216" y="594"/>
                </a:lnTo>
                <a:lnTo>
                  <a:pt x="207" y="594"/>
                </a:lnTo>
                <a:lnTo>
                  <a:pt x="191" y="596"/>
                </a:lnTo>
                <a:lnTo>
                  <a:pt x="191" y="596"/>
                </a:lnTo>
                <a:close/>
                <a:moveTo>
                  <a:pt x="235" y="599"/>
                </a:moveTo>
                <a:lnTo>
                  <a:pt x="235" y="599"/>
                </a:lnTo>
                <a:lnTo>
                  <a:pt x="244" y="599"/>
                </a:lnTo>
                <a:lnTo>
                  <a:pt x="248" y="597"/>
                </a:lnTo>
                <a:lnTo>
                  <a:pt x="253" y="596"/>
                </a:lnTo>
                <a:lnTo>
                  <a:pt x="253" y="596"/>
                </a:lnTo>
                <a:lnTo>
                  <a:pt x="248" y="594"/>
                </a:lnTo>
                <a:lnTo>
                  <a:pt x="244" y="596"/>
                </a:lnTo>
                <a:lnTo>
                  <a:pt x="235" y="599"/>
                </a:lnTo>
                <a:lnTo>
                  <a:pt x="235" y="599"/>
                </a:lnTo>
                <a:close/>
                <a:moveTo>
                  <a:pt x="258" y="596"/>
                </a:moveTo>
                <a:lnTo>
                  <a:pt x="258" y="596"/>
                </a:lnTo>
                <a:lnTo>
                  <a:pt x="261" y="596"/>
                </a:lnTo>
                <a:lnTo>
                  <a:pt x="262" y="596"/>
                </a:lnTo>
                <a:lnTo>
                  <a:pt x="264" y="594"/>
                </a:lnTo>
                <a:lnTo>
                  <a:pt x="264" y="594"/>
                </a:lnTo>
                <a:lnTo>
                  <a:pt x="261" y="594"/>
                </a:lnTo>
                <a:lnTo>
                  <a:pt x="259" y="594"/>
                </a:lnTo>
                <a:lnTo>
                  <a:pt x="258" y="596"/>
                </a:lnTo>
                <a:lnTo>
                  <a:pt x="258" y="596"/>
                </a:lnTo>
                <a:close/>
                <a:moveTo>
                  <a:pt x="669" y="602"/>
                </a:moveTo>
                <a:lnTo>
                  <a:pt x="669" y="602"/>
                </a:lnTo>
                <a:lnTo>
                  <a:pt x="677" y="599"/>
                </a:lnTo>
                <a:lnTo>
                  <a:pt x="680" y="597"/>
                </a:lnTo>
                <a:lnTo>
                  <a:pt x="681" y="594"/>
                </a:lnTo>
                <a:lnTo>
                  <a:pt x="681" y="594"/>
                </a:lnTo>
                <a:lnTo>
                  <a:pt x="669" y="602"/>
                </a:lnTo>
                <a:lnTo>
                  <a:pt x="669" y="602"/>
                </a:lnTo>
                <a:close/>
                <a:moveTo>
                  <a:pt x="76" y="596"/>
                </a:moveTo>
                <a:lnTo>
                  <a:pt x="76" y="596"/>
                </a:lnTo>
                <a:lnTo>
                  <a:pt x="76" y="597"/>
                </a:lnTo>
                <a:lnTo>
                  <a:pt x="76" y="597"/>
                </a:lnTo>
                <a:lnTo>
                  <a:pt x="84" y="605"/>
                </a:lnTo>
                <a:lnTo>
                  <a:pt x="93" y="613"/>
                </a:lnTo>
                <a:lnTo>
                  <a:pt x="102" y="619"/>
                </a:lnTo>
                <a:lnTo>
                  <a:pt x="111" y="623"/>
                </a:lnTo>
                <a:lnTo>
                  <a:pt x="111" y="623"/>
                </a:lnTo>
                <a:lnTo>
                  <a:pt x="111" y="620"/>
                </a:lnTo>
                <a:lnTo>
                  <a:pt x="114" y="619"/>
                </a:lnTo>
                <a:lnTo>
                  <a:pt x="117" y="614"/>
                </a:lnTo>
                <a:lnTo>
                  <a:pt x="117" y="614"/>
                </a:lnTo>
                <a:lnTo>
                  <a:pt x="105" y="610"/>
                </a:lnTo>
                <a:lnTo>
                  <a:pt x="96" y="605"/>
                </a:lnTo>
                <a:lnTo>
                  <a:pt x="85" y="600"/>
                </a:lnTo>
                <a:lnTo>
                  <a:pt x="76" y="596"/>
                </a:lnTo>
                <a:lnTo>
                  <a:pt x="76" y="596"/>
                </a:lnTo>
                <a:close/>
                <a:moveTo>
                  <a:pt x="134" y="613"/>
                </a:moveTo>
                <a:lnTo>
                  <a:pt x="134" y="613"/>
                </a:lnTo>
                <a:lnTo>
                  <a:pt x="140" y="613"/>
                </a:lnTo>
                <a:lnTo>
                  <a:pt x="146" y="614"/>
                </a:lnTo>
                <a:lnTo>
                  <a:pt x="146" y="614"/>
                </a:lnTo>
                <a:lnTo>
                  <a:pt x="142" y="610"/>
                </a:lnTo>
                <a:lnTo>
                  <a:pt x="139" y="605"/>
                </a:lnTo>
                <a:lnTo>
                  <a:pt x="130" y="597"/>
                </a:lnTo>
                <a:lnTo>
                  <a:pt x="130" y="597"/>
                </a:lnTo>
                <a:lnTo>
                  <a:pt x="130" y="600"/>
                </a:lnTo>
                <a:lnTo>
                  <a:pt x="131" y="605"/>
                </a:lnTo>
                <a:lnTo>
                  <a:pt x="133" y="608"/>
                </a:lnTo>
                <a:lnTo>
                  <a:pt x="134" y="613"/>
                </a:lnTo>
                <a:lnTo>
                  <a:pt x="134" y="613"/>
                </a:lnTo>
                <a:close/>
                <a:moveTo>
                  <a:pt x="704" y="614"/>
                </a:moveTo>
                <a:lnTo>
                  <a:pt x="704" y="614"/>
                </a:lnTo>
                <a:lnTo>
                  <a:pt x="709" y="616"/>
                </a:lnTo>
                <a:lnTo>
                  <a:pt x="709" y="616"/>
                </a:lnTo>
                <a:lnTo>
                  <a:pt x="720" y="608"/>
                </a:lnTo>
                <a:lnTo>
                  <a:pt x="729" y="597"/>
                </a:lnTo>
                <a:lnTo>
                  <a:pt x="729" y="597"/>
                </a:lnTo>
                <a:lnTo>
                  <a:pt x="721" y="599"/>
                </a:lnTo>
                <a:lnTo>
                  <a:pt x="715" y="603"/>
                </a:lnTo>
                <a:lnTo>
                  <a:pt x="704" y="614"/>
                </a:lnTo>
                <a:lnTo>
                  <a:pt x="704" y="614"/>
                </a:lnTo>
                <a:close/>
                <a:moveTo>
                  <a:pt x="160" y="613"/>
                </a:moveTo>
                <a:lnTo>
                  <a:pt x="160" y="613"/>
                </a:lnTo>
                <a:lnTo>
                  <a:pt x="165" y="613"/>
                </a:lnTo>
                <a:lnTo>
                  <a:pt x="168" y="614"/>
                </a:lnTo>
                <a:lnTo>
                  <a:pt x="172" y="613"/>
                </a:lnTo>
                <a:lnTo>
                  <a:pt x="175" y="611"/>
                </a:lnTo>
                <a:lnTo>
                  <a:pt x="175" y="611"/>
                </a:lnTo>
                <a:lnTo>
                  <a:pt x="172" y="606"/>
                </a:lnTo>
                <a:lnTo>
                  <a:pt x="172" y="603"/>
                </a:lnTo>
                <a:lnTo>
                  <a:pt x="172" y="600"/>
                </a:lnTo>
                <a:lnTo>
                  <a:pt x="172" y="600"/>
                </a:lnTo>
                <a:lnTo>
                  <a:pt x="169" y="599"/>
                </a:lnTo>
                <a:lnTo>
                  <a:pt x="166" y="600"/>
                </a:lnTo>
                <a:lnTo>
                  <a:pt x="163" y="603"/>
                </a:lnTo>
                <a:lnTo>
                  <a:pt x="160" y="613"/>
                </a:lnTo>
                <a:lnTo>
                  <a:pt x="160" y="613"/>
                </a:lnTo>
                <a:close/>
                <a:moveTo>
                  <a:pt x="277" y="600"/>
                </a:moveTo>
                <a:lnTo>
                  <a:pt x="277" y="600"/>
                </a:lnTo>
                <a:lnTo>
                  <a:pt x="279" y="603"/>
                </a:lnTo>
                <a:lnTo>
                  <a:pt x="280" y="603"/>
                </a:lnTo>
                <a:lnTo>
                  <a:pt x="280" y="603"/>
                </a:lnTo>
                <a:lnTo>
                  <a:pt x="280" y="600"/>
                </a:lnTo>
                <a:lnTo>
                  <a:pt x="280" y="600"/>
                </a:lnTo>
                <a:lnTo>
                  <a:pt x="279" y="600"/>
                </a:lnTo>
                <a:lnTo>
                  <a:pt x="277" y="600"/>
                </a:lnTo>
                <a:lnTo>
                  <a:pt x="277" y="600"/>
                </a:lnTo>
                <a:close/>
                <a:moveTo>
                  <a:pt x="285" y="608"/>
                </a:moveTo>
                <a:lnTo>
                  <a:pt x="285" y="608"/>
                </a:lnTo>
                <a:lnTo>
                  <a:pt x="288" y="611"/>
                </a:lnTo>
                <a:lnTo>
                  <a:pt x="291" y="613"/>
                </a:lnTo>
                <a:lnTo>
                  <a:pt x="299" y="614"/>
                </a:lnTo>
                <a:lnTo>
                  <a:pt x="306" y="614"/>
                </a:lnTo>
                <a:lnTo>
                  <a:pt x="314" y="613"/>
                </a:lnTo>
                <a:lnTo>
                  <a:pt x="314" y="613"/>
                </a:lnTo>
                <a:lnTo>
                  <a:pt x="309" y="606"/>
                </a:lnTo>
                <a:lnTo>
                  <a:pt x="303" y="602"/>
                </a:lnTo>
                <a:lnTo>
                  <a:pt x="296" y="599"/>
                </a:lnTo>
                <a:lnTo>
                  <a:pt x="285" y="600"/>
                </a:lnTo>
                <a:lnTo>
                  <a:pt x="285" y="600"/>
                </a:lnTo>
                <a:lnTo>
                  <a:pt x="285" y="605"/>
                </a:lnTo>
                <a:lnTo>
                  <a:pt x="285" y="608"/>
                </a:lnTo>
                <a:lnTo>
                  <a:pt x="285" y="608"/>
                </a:lnTo>
                <a:close/>
                <a:moveTo>
                  <a:pt x="430" y="610"/>
                </a:moveTo>
                <a:lnTo>
                  <a:pt x="430" y="610"/>
                </a:lnTo>
                <a:lnTo>
                  <a:pt x="428" y="605"/>
                </a:lnTo>
                <a:lnTo>
                  <a:pt x="427" y="602"/>
                </a:lnTo>
                <a:lnTo>
                  <a:pt x="424" y="600"/>
                </a:lnTo>
                <a:lnTo>
                  <a:pt x="424" y="600"/>
                </a:lnTo>
                <a:lnTo>
                  <a:pt x="425" y="605"/>
                </a:lnTo>
                <a:lnTo>
                  <a:pt x="427" y="608"/>
                </a:lnTo>
                <a:lnTo>
                  <a:pt x="430" y="610"/>
                </a:lnTo>
                <a:lnTo>
                  <a:pt x="430" y="610"/>
                </a:lnTo>
                <a:close/>
                <a:moveTo>
                  <a:pt x="123" y="603"/>
                </a:moveTo>
                <a:lnTo>
                  <a:pt x="123" y="603"/>
                </a:lnTo>
                <a:lnTo>
                  <a:pt x="123" y="600"/>
                </a:lnTo>
                <a:lnTo>
                  <a:pt x="123" y="600"/>
                </a:lnTo>
                <a:lnTo>
                  <a:pt x="119" y="600"/>
                </a:lnTo>
                <a:lnTo>
                  <a:pt x="119" y="600"/>
                </a:lnTo>
                <a:lnTo>
                  <a:pt x="120" y="602"/>
                </a:lnTo>
                <a:lnTo>
                  <a:pt x="120" y="602"/>
                </a:lnTo>
                <a:lnTo>
                  <a:pt x="123" y="603"/>
                </a:lnTo>
                <a:lnTo>
                  <a:pt x="123" y="603"/>
                </a:lnTo>
                <a:close/>
                <a:moveTo>
                  <a:pt x="157" y="603"/>
                </a:moveTo>
                <a:lnTo>
                  <a:pt x="157" y="603"/>
                </a:lnTo>
                <a:lnTo>
                  <a:pt x="157" y="605"/>
                </a:lnTo>
                <a:lnTo>
                  <a:pt x="159" y="603"/>
                </a:lnTo>
                <a:lnTo>
                  <a:pt x="160" y="603"/>
                </a:lnTo>
                <a:lnTo>
                  <a:pt x="160" y="600"/>
                </a:lnTo>
                <a:lnTo>
                  <a:pt x="160" y="600"/>
                </a:lnTo>
                <a:lnTo>
                  <a:pt x="157" y="600"/>
                </a:lnTo>
                <a:lnTo>
                  <a:pt x="157" y="603"/>
                </a:lnTo>
                <a:lnTo>
                  <a:pt x="157" y="603"/>
                </a:lnTo>
                <a:close/>
                <a:moveTo>
                  <a:pt x="178" y="605"/>
                </a:moveTo>
                <a:lnTo>
                  <a:pt x="178" y="605"/>
                </a:lnTo>
                <a:lnTo>
                  <a:pt x="180" y="603"/>
                </a:lnTo>
                <a:lnTo>
                  <a:pt x="180" y="600"/>
                </a:lnTo>
                <a:lnTo>
                  <a:pt x="180" y="600"/>
                </a:lnTo>
                <a:lnTo>
                  <a:pt x="177" y="600"/>
                </a:lnTo>
                <a:lnTo>
                  <a:pt x="177" y="600"/>
                </a:lnTo>
                <a:lnTo>
                  <a:pt x="177" y="603"/>
                </a:lnTo>
                <a:lnTo>
                  <a:pt x="178" y="605"/>
                </a:lnTo>
                <a:lnTo>
                  <a:pt x="178" y="605"/>
                </a:lnTo>
                <a:close/>
                <a:moveTo>
                  <a:pt x="258" y="602"/>
                </a:moveTo>
                <a:lnTo>
                  <a:pt x="258" y="602"/>
                </a:lnTo>
                <a:lnTo>
                  <a:pt x="256" y="611"/>
                </a:lnTo>
                <a:lnTo>
                  <a:pt x="256" y="611"/>
                </a:lnTo>
                <a:lnTo>
                  <a:pt x="267" y="613"/>
                </a:lnTo>
                <a:lnTo>
                  <a:pt x="279" y="614"/>
                </a:lnTo>
                <a:lnTo>
                  <a:pt x="279" y="614"/>
                </a:lnTo>
                <a:lnTo>
                  <a:pt x="282" y="610"/>
                </a:lnTo>
                <a:lnTo>
                  <a:pt x="282" y="610"/>
                </a:lnTo>
                <a:lnTo>
                  <a:pt x="276" y="605"/>
                </a:lnTo>
                <a:lnTo>
                  <a:pt x="271" y="602"/>
                </a:lnTo>
                <a:lnTo>
                  <a:pt x="265" y="600"/>
                </a:lnTo>
                <a:lnTo>
                  <a:pt x="261" y="600"/>
                </a:lnTo>
                <a:lnTo>
                  <a:pt x="258" y="602"/>
                </a:lnTo>
                <a:lnTo>
                  <a:pt x="258" y="602"/>
                </a:lnTo>
                <a:close/>
                <a:moveTo>
                  <a:pt x="322" y="613"/>
                </a:moveTo>
                <a:lnTo>
                  <a:pt x="322" y="613"/>
                </a:lnTo>
                <a:lnTo>
                  <a:pt x="322" y="608"/>
                </a:lnTo>
                <a:lnTo>
                  <a:pt x="323" y="602"/>
                </a:lnTo>
                <a:lnTo>
                  <a:pt x="323" y="602"/>
                </a:lnTo>
                <a:lnTo>
                  <a:pt x="309" y="600"/>
                </a:lnTo>
                <a:lnTo>
                  <a:pt x="309" y="600"/>
                </a:lnTo>
                <a:lnTo>
                  <a:pt x="314" y="608"/>
                </a:lnTo>
                <a:lnTo>
                  <a:pt x="317" y="611"/>
                </a:lnTo>
                <a:lnTo>
                  <a:pt x="322" y="613"/>
                </a:lnTo>
                <a:lnTo>
                  <a:pt x="322" y="613"/>
                </a:lnTo>
                <a:close/>
                <a:moveTo>
                  <a:pt x="184" y="610"/>
                </a:moveTo>
                <a:lnTo>
                  <a:pt x="184" y="610"/>
                </a:lnTo>
                <a:lnTo>
                  <a:pt x="189" y="611"/>
                </a:lnTo>
                <a:lnTo>
                  <a:pt x="192" y="611"/>
                </a:lnTo>
                <a:lnTo>
                  <a:pt x="197" y="610"/>
                </a:lnTo>
                <a:lnTo>
                  <a:pt x="197" y="610"/>
                </a:lnTo>
                <a:lnTo>
                  <a:pt x="195" y="606"/>
                </a:lnTo>
                <a:lnTo>
                  <a:pt x="194" y="605"/>
                </a:lnTo>
                <a:lnTo>
                  <a:pt x="189" y="602"/>
                </a:lnTo>
                <a:lnTo>
                  <a:pt x="189" y="602"/>
                </a:lnTo>
                <a:lnTo>
                  <a:pt x="184" y="602"/>
                </a:lnTo>
                <a:lnTo>
                  <a:pt x="184" y="602"/>
                </a:lnTo>
                <a:lnTo>
                  <a:pt x="184" y="605"/>
                </a:lnTo>
                <a:lnTo>
                  <a:pt x="184" y="610"/>
                </a:lnTo>
                <a:lnTo>
                  <a:pt x="184" y="610"/>
                </a:lnTo>
                <a:close/>
                <a:moveTo>
                  <a:pt x="694" y="603"/>
                </a:moveTo>
                <a:lnTo>
                  <a:pt x="694" y="603"/>
                </a:lnTo>
                <a:lnTo>
                  <a:pt x="697" y="603"/>
                </a:lnTo>
                <a:lnTo>
                  <a:pt x="698" y="602"/>
                </a:lnTo>
                <a:lnTo>
                  <a:pt x="698" y="602"/>
                </a:lnTo>
                <a:lnTo>
                  <a:pt x="695" y="602"/>
                </a:lnTo>
                <a:lnTo>
                  <a:pt x="694" y="603"/>
                </a:lnTo>
                <a:lnTo>
                  <a:pt x="694" y="603"/>
                </a:lnTo>
                <a:close/>
                <a:moveTo>
                  <a:pt x="197" y="602"/>
                </a:moveTo>
                <a:lnTo>
                  <a:pt x="197" y="602"/>
                </a:lnTo>
                <a:lnTo>
                  <a:pt x="198" y="603"/>
                </a:lnTo>
                <a:lnTo>
                  <a:pt x="198" y="605"/>
                </a:lnTo>
                <a:lnTo>
                  <a:pt x="200" y="605"/>
                </a:lnTo>
                <a:lnTo>
                  <a:pt x="200" y="606"/>
                </a:lnTo>
                <a:lnTo>
                  <a:pt x="200" y="606"/>
                </a:lnTo>
                <a:lnTo>
                  <a:pt x="204" y="606"/>
                </a:lnTo>
                <a:lnTo>
                  <a:pt x="207" y="605"/>
                </a:lnTo>
                <a:lnTo>
                  <a:pt x="207" y="605"/>
                </a:lnTo>
                <a:lnTo>
                  <a:pt x="203" y="603"/>
                </a:lnTo>
                <a:lnTo>
                  <a:pt x="200" y="602"/>
                </a:lnTo>
                <a:lnTo>
                  <a:pt x="197" y="602"/>
                </a:lnTo>
                <a:lnTo>
                  <a:pt x="197" y="602"/>
                </a:lnTo>
                <a:close/>
                <a:moveTo>
                  <a:pt x="236" y="605"/>
                </a:moveTo>
                <a:lnTo>
                  <a:pt x="236" y="605"/>
                </a:lnTo>
                <a:lnTo>
                  <a:pt x="239" y="608"/>
                </a:lnTo>
                <a:lnTo>
                  <a:pt x="244" y="608"/>
                </a:lnTo>
                <a:lnTo>
                  <a:pt x="252" y="611"/>
                </a:lnTo>
                <a:lnTo>
                  <a:pt x="252" y="611"/>
                </a:lnTo>
                <a:lnTo>
                  <a:pt x="253" y="606"/>
                </a:lnTo>
                <a:lnTo>
                  <a:pt x="253" y="603"/>
                </a:lnTo>
                <a:lnTo>
                  <a:pt x="252" y="602"/>
                </a:lnTo>
                <a:lnTo>
                  <a:pt x="252" y="602"/>
                </a:lnTo>
                <a:lnTo>
                  <a:pt x="248" y="603"/>
                </a:lnTo>
                <a:lnTo>
                  <a:pt x="244" y="603"/>
                </a:lnTo>
                <a:lnTo>
                  <a:pt x="239" y="603"/>
                </a:lnTo>
                <a:lnTo>
                  <a:pt x="236" y="605"/>
                </a:lnTo>
                <a:lnTo>
                  <a:pt x="236" y="605"/>
                </a:lnTo>
                <a:close/>
                <a:moveTo>
                  <a:pt x="326" y="613"/>
                </a:moveTo>
                <a:lnTo>
                  <a:pt x="326" y="613"/>
                </a:lnTo>
                <a:lnTo>
                  <a:pt x="334" y="614"/>
                </a:lnTo>
                <a:lnTo>
                  <a:pt x="334" y="614"/>
                </a:lnTo>
                <a:lnTo>
                  <a:pt x="337" y="613"/>
                </a:lnTo>
                <a:lnTo>
                  <a:pt x="341" y="611"/>
                </a:lnTo>
                <a:lnTo>
                  <a:pt x="354" y="610"/>
                </a:lnTo>
                <a:lnTo>
                  <a:pt x="354" y="610"/>
                </a:lnTo>
                <a:lnTo>
                  <a:pt x="348" y="606"/>
                </a:lnTo>
                <a:lnTo>
                  <a:pt x="341" y="605"/>
                </a:lnTo>
                <a:lnTo>
                  <a:pt x="328" y="602"/>
                </a:lnTo>
                <a:lnTo>
                  <a:pt x="328" y="602"/>
                </a:lnTo>
                <a:lnTo>
                  <a:pt x="328" y="608"/>
                </a:lnTo>
                <a:lnTo>
                  <a:pt x="326" y="613"/>
                </a:lnTo>
                <a:lnTo>
                  <a:pt x="326" y="613"/>
                </a:lnTo>
                <a:close/>
                <a:moveTo>
                  <a:pt x="384" y="610"/>
                </a:moveTo>
                <a:lnTo>
                  <a:pt x="384" y="610"/>
                </a:lnTo>
                <a:lnTo>
                  <a:pt x="389" y="611"/>
                </a:lnTo>
                <a:lnTo>
                  <a:pt x="393" y="613"/>
                </a:lnTo>
                <a:lnTo>
                  <a:pt x="393" y="613"/>
                </a:lnTo>
                <a:lnTo>
                  <a:pt x="393" y="608"/>
                </a:lnTo>
                <a:lnTo>
                  <a:pt x="390" y="606"/>
                </a:lnTo>
                <a:lnTo>
                  <a:pt x="387" y="603"/>
                </a:lnTo>
                <a:lnTo>
                  <a:pt x="384" y="602"/>
                </a:lnTo>
                <a:lnTo>
                  <a:pt x="384" y="602"/>
                </a:lnTo>
                <a:lnTo>
                  <a:pt x="383" y="606"/>
                </a:lnTo>
                <a:lnTo>
                  <a:pt x="384" y="610"/>
                </a:lnTo>
                <a:lnTo>
                  <a:pt x="384" y="610"/>
                </a:lnTo>
                <a:close/>
                <a:moveTo>
                  <a:pt x="529" y="613"/>
                </a:moveTo>
                <a:lnTo>
                  <a:pt x="529" y="613"/>
                </a:lnTo>
                <a:lnTo>
                  <a:pt x="529" y="603"/>
                </a:lnTo>
                <a:lnTo>
                  <a:pt x="529" y="603"/>
                </a:lnTo>
                <a:lnTo>
                  <a:pt x="524" y="602"/>
                </a:lnTo>
                <a:lnTo>
                  <a:pt x="524" y="602"/>
                </a:lnTo>
                <a:lnTo>
                  <a:pt x="523" y="606"/>
                </a:lnTo>
                <a:lnTo>
                  <a:pt x="524" y="608"/>
                </a:lnTo>
                <a:lnTo>
                  <a:pt x="526" y="611"/>
                </a:lnTo>
                <a:lnTo>
                  <a:pt x="529" y="613"/>
                </a:lnTo>
                <a:lnTo>
                  <a:pt x="529" y="613"/>
                </a:lnTo>
                <a:close/>
                <a:moveTo>
                  <a:pt x="677" y="614"/>
                </a:moveTo>
                <a:lnTo>
                  <a:pt x="677" y="614"/>
                </a:lnTo>
                <a:lnTo>
                  <a:pt x="681" y="613"/>
                </a:lnTo>
                <a:lnTo>
                  <a:pt x="686" y="610"/>
                </a:lnTo>
                <a:lnTo>
                  <a:pt x="688" y="606"/>
                </a:lnTo>
                <a:lnTo>
                  <a:pt x="689" y="602"/>
                </a:lnTo>
                <a:lnTo>
                  <a:pt x="689" y="602"/>
                </a:lnTo>
                <a:lnTo>
                  <a:pt x="678" y="606"/>
                </a:lnTo>
                <a:lnTo>
                  <a:pt x="675" y="610"/>
                </a:lnTo>
                <a:lnTo>
                  <a:pt x="675" y="611"/>
                </a:lnTo>
                <a:lnTo>
                  <a:pt x="677" y="614"/>
                </a:lnTo>
                <a:lnTo>
                  <a:pt x="677" y="614"/>
                </a:lnTo>
                <a:close/>
                <a:moveTo>
                  <a:pt x="532" y="613"/>
                </a:moveTo>
                <a:lnTo>
                  <a:pt x="532" y="613"/>
                </a:lnTo>
                <a:lnTo>
                  <a:pt x="535" y="611"/>
                </a:lnTo>
                <a:lnTo>
                  <a:pt x="537" y="610"/>
                </a:lnTo>
                <a:lnTo>
                  <a:pt x="535" y="603"/>
                </a:lnTo>
                <a:lnTo>
                  <a:pt x="535" y="603"/>
                </a:lnTo>
                <a:lnTo>
                  <a:pt x="534" y="603"/>
                </a:lnTo>
                <a:lnTo>
                  <a:pt x="534" y="603"/>
                </a:lnTo>
                <a:lnTo>
                  <a:pt x="532" y="613"/>
                </a:lnTo>
                <a:lnTo>
                  <a:pt x="532" y="613"/>
                </a:lnTo>
                <a:close/>
                <a:moveTo>
                  <a:pt x="479" y="605"/>
                </a:moveTo>
                <a:lnTo>
                  <a:pt x="479" y="605"/>
                </a:lnTo>
                <a:lnTo>
                  <a:pt x="480" y="613"/>
                </a:lnTo>
                <a:lnTo>
                  <a:pt x="485" y="620"/>
                </a:lnTo>
                <a:lnTo>
                  <a:pt x="485" y="620"/>
                </a:lnTo>
                <a:lnTo>
                  <a:pt x="485" y="616"/>
                </a:lnTo>
                <a:lnTo>
                  <a:pt x="483" y="613"/>
                </a:lnTo>
                <a:lnTo>
                  <a:pt x="479" y="605"/>
                </a:lnTo>
                <a:lnTo>
                  <a:pt x="479" y="605"/>
                </a:lnTo>
                <a:close/>
                <a:moveTo>
                  <a:pt x="546" y="628"/>
                </a:moveTo>
                <a:lnTo>
                  <a:pt x="546" y="628"/>
                </a:lnTo>
                <a:lnTo>
                  <a:pt x="550" y="626"/>
                </a:lnTo>
                <a:lnTo>
                  <a:pt x="552" y="623"/>
                </a:lnTo>
                <a:lnTo>
                  <a:pt x="552" y="623"/>
                </a:lnTo>
                <a:lnTo>
                  <a:pt x="550" y="619"/>
                </a:lnTo>
                <a:lnTo>
                  <a:pt x="549" y="614"/>
                </a:lnTo>
                <a:lnTo>
                  <a:pt x="547" y="610"/>
                </a:lnTo>
                <a:lnTo>
                  <a:pt x="544" y="605"/>
                </a:lnTo>
                <a:lnTo>
                  <a:pt x="544" y="605"/>
                </a:lnTo>
                <a:lnTo>
                  <a:pt x="543" y="610"/>
                </a:lnTo>
                <a:lnTo>
                  <a:pt x="543" y="616"/>
                </a:lnTo>
                <a:lnTo>
                  <a:pt x="546" y="628"/>
                </a:lnTo>
                <a:lnTo>
                  <a:pt x="546" y="628"/>
                </a:lnTo>
                <a:close/>
                <a:moveTo>
                  <a:pt x="553" y="611"/>
                </a:moveTo>
                <a:lnTo>
                  <a:pt x="553" y="611"/>
                </a:lnTo>
                <a:lnTo>
                  <a:pt x="553" y="606"/>
                </a:lnTo>
                <a:lnTo>
                  <a:pt x="552" y="605"/>
                </a:lnTo>
                <a:lnTo>
                  <a:pt x="552" y="605"/>
                </a:lnTo>
                <a:lnTo>
                  <a:pt x="552" y="608"/>
                </a:lnTo>
                <a:lnTo>
                  <a:pt x="553" y="610"/>
                </a:lnTo>
                <a:lnTo>
                  <a:pt x="553" y="611"/>
                </a:lnTo>
                <a:lnTo>
                  <a:pt x="553" y="611"/>
                </a:lnTo>
                <a:close/>
                <a:moveTo>
                  <a:pt x="206" y="611"/>
                </a:moveTo>
                <a:lnTo>
                  <a:pt x="206" y="611"/>
                </a:lnTo>
                <a:lnTo>
                  <a:pt x="207" y="613"/>
                </a:lnTo>
                <a:lnTo>
                  <a:pt x="209" y="614"/>
                </a:lnTo>
                <a:lnTo>
                  <a:pt x="215" y="616"/>
                </a:lnTo>
                <a:lnTo>
                  <a:pt x="229" y="616"/>
                </a:lnTo>
                <a:lnTo>
                  <a:pt x="229" y="616"/>
                </a:lnTo>
                <a:lnTo>
                  <a:pt x="227" y="610"/>
                </a:lnTo>
                <a:lnTo>
                  <a:pt x="227" y="610"/>
                </a:lnTo>
                <a:lnTo>
                  <a:pt x="216" y="608"/>
                </a:lnTo>
                <a:lnTo>
                  <a:pt x="210" y="610"/>
                </a:lnTo>
                <a:lnTo>
                  <a:pt x="206" y="611"/>
                </a:lnTo>
                <a:lnTo>
                  <a:pt x="206" y="611"/>
                </a:lnTo>
                <a:close/>
                <a:moveTo>
                  <a:pt x="502" y="608"/>
                </a:moveTo>
                <a:lnTo>
                  <a:pt x="502" y="608"/>
                </a:lnTo>
                <a:lnTo>
                  <a:pt x="502" y="611"/>
                </a:lnTo>
                <a:lnTo>
                  <a:pt x="502" y="613"/>
                </a:lnTo>
                <a:lnTo>
                  <a:pt x="502" y="613"/>
                </a:lnTo>
                <a:lnTo>
                  <a:pt x="502" y="613"/>
                </a:lnTo>
                <a:lnTo>
                  <a:pt x="503" y="608"/>
                </a:lnTo>
                <a:lnTo>
                  <a:pt x="503" y="608"/>
                </a:lnTo>
                <a:lnTo>
                  <a:pt x="502" y="608"/>
                </a:lnTo>
                <a:lnTo>
                  <a:pt x="502" y="608"/>
                </a:lnTo>
                <a:close/>
                <a:moveTo>
                  <a:pt x="617" y="617"/>
                </a:moveTo>
                <a:lnTo>
                  <a:pt x="617" y="617"/>
                </a:lnTo>
                <a:lnTo>
                  <a:pt x="620" y="617"/>
                </a:lnTo>
                <a:lnTo>
                  <a:pt x="622" y="614"/>
                </a:lnTo>
                <a:lnTo>
                  <a:pt x="622" y="610"/>
                </a:lnTo>
                <a:lnTo>
                  <a:pt x="620" y="608"/>
                </a:lnTo>
                <a:lnTo>
                  <a:pt x="620" y="608"/>
                </a:lnTo>
                <a:lnTo>
                  <a:pt x="619" y="613"/>
                </a:lnTo>
                <a:lnTo>
                  <a:pt x="617" y="617"/>
                </a:lnTo>
                <a:lnTo>
                  <a:pt x="617" y="617"/>
                </a:lnTo>
                <a:close/>
                <a:moveTo>
                  <a:pt x="514" y="619"/>
                </a:moveTo>
                <a:lnTo>
                  <a:pt x="514" y="619"/>
                </a:lnTo>
                <a:lnTo>
                  <a:pt x="515" y="614"/>
                </a:lnTo>
                <a:lnTo>
                  <a:pt x="517" y="610"/>
                </a:lnTo>
                <a:lnTo>
                  <a:pt x="517" y="610"/>
                </a:lnTo>
                <a:lnTo>
                  <a:pt x="514" y="610"/>
                </a:lnTo>
                <a:lnTo>
                  <a:pt x="512" y="608"/>
                </a:lnTo>
                <a:lnTo>
                  <a:pt x="512" y="608"/>
                </a:lnTo>
                <a:lnTo>
                  <a:pt x="512" y="614"/>
                </a:lnTo>
                <a:lnTo>
                  <a:pt x="514" y="619"/>
                </a:lnTo>
                <a:lnTo>
                  <a:pt x="514" y="619"/>
                </a:lnTo>
                <a:close/>
                <a:moveTo>
                  <a:pt x="453" y="626"/>
                </a:moveTo>
                <a:lnTo>
                  <a:pt x="453" y="626"/>
                </a:lnTo>
                <a:lnTo>
                  <a:pt x="451" y="623"/>
                </a:lnTo>
                <a:lnTo>
                  <a:pt x="451" y="620"/>
                </a:lnTo>
                <a:lnTo>
                  <a:pt x="453" y="620"/>
                </a:lnTo>
                <a:lnTo>
                  <a:pt x="453" y="620"/>
                </a:lnTo>
                <a:lnTo>
                  <a:pt x="451" y="617"/>
                </a:lnTo>
                <a:lnTo>
                  <a:pt x="450" y="614"/>
                </a:lnTo>
                <a:lnTo>
                  <a:pt x="448" y="613"/>
                </a:lnTo>
                <a:lnTo>
                  <a:pt x="445" y="611"/>
                </a:lnTo>
                <a:lnTo>
                  <a:pt x="445" y="611"/>
                </a:lnTo>
                <a:lnTo>
                  <a:pt x="445" y="614"/>
                </a:lnTo>
                <a:lnTo>
                  <a:pt x="447" y="619"/>
                </a:lnTo>
                <a:lnTo>
                  <a:pt x="453" y="626"/>
                </a:lnTo>
                <a:lnTo>
                  <a:pt x="453" y="626"/>
                </a:lnTo>
                <a:close/>
                <a:moveTo>
                  <a:pt x="491" y="614"/>
                </a:moveTo>
                <a:lnTo>
                  <a:pt x="491" y="614"/>
                </a:lnTo>
                <a:lnTo>
                  <a:pt x="492" y="616"/>
                </a:lnTo>
                <a:lnTo>
                  <a:pt x="494" y="616"/>
                </a:lnTo>
                <a:lnTo>
                  <a:pt x="495" y="616"/>
                </a:lnTo>
                <a:lnTo>
                  <a:pt x="495" y="616"/>
                </a:lnTo>
                <a:lnTo>
                  <a:pt x="495" y="614"/>
                </a:lnTo>
                <a:lnTo>
                  <a:pt x="494" y="613"/>
                </a:lnTo>
                <a:lnTo>
                  <a:pt x="491" y="611"/>
                </a:lnTo>
                <a:lnTo>
                  <a:pt x="491" y="611"/>
                </a:lnTo>
                <a:lnTo>
                  <a:pt x="491" y="613"/>
                </a:lnTo>
                <a:lnTo>
                  <a:pt x="491" y="614"/>
                </a:lnTo>
                <a:lnTo>
                  <a:pt x="491" y="614"/>
                </a:lnTo>
                <a:close/>
                <a:moveTo>
                  <a:pt x="601" y="617"/>
                </a:moveTo>
                <a:lnTo>
                  <a:pt x="601" y="617"/>
                </a:lnTo>
                <a:lnTo>
                  <a:pt x="602" y="616"/>
                </a:lnTo>
                <a:lnTo>
                  <a:pt x="602" y="614"/>
                </a:lnTo>
                <a:lnTo>
                  <a:pt x="604" y="611"/>
                </a:lnTo>
                <a:lnTo>
                  <a:pt x="602" y="611"/>
                </a:lnTo>
                <a:lnTo>
                  <a:pt x="602" y="611"/>
                </a:lnTo>
                <a:lnTo>
                  <a:pt x="602" y="613"/>
                </a:lnTo>
                <a:lnTo>
                  <a:pt x="601" y="614"/>
                </a:lnTo>
                <a:lnTo>
                  <a:pt x="599" y="616"/>
                </a:lnTo>
                <a:lnTo>
                  <a:pt x="601" y="617"/>
                </a:lnTo>
                <a:lnTo>
                  <a:pt x="601" y="617"/>
                </a:lnTo>
                <a:close/>
                <a:moveTo>
                  <a:pt x="665" y="613"/>
                </a:moveTo>
                <a:lnTo>
                  <a:pt x="665" y="613"/>
                </a:lnTo>
                <a:lnTo>
                  <a:pt x="666" y="613"/>
                </a:lnTo>
                <a:lnTo>
                  <a:pt x="668" y="611"/>
                </a:lnTo>
                <a:lnTo>
                  <a:pt x="668" y="611"/>
                </a:lnTo>
                <a:lnTo>
                  <a:pt x="665" y="611"/>
                </a:lnTo>
                <a:lnTo>
                  <a:pt x="665" y="613"/>
                </a:lnTo>
                <a:lnTo>
                  <a:pt x="665" y="613"/>
                </a:lnTo>
                <a:close/>
                <a:moveTo>
                  <a:pt x="689" y="616"/>
                </a:moveTo>
                <a:lnTo>
                  <a:pt x="689" y="616"/>
                </a:lnTo>
                <a:lnTo>
                  <a:pt x="692" y="613"/>
                </a:lnTo>
                <a:lnTo>
                  <a:pt x="695" y="611"/>
                </a:lnTo>
                <a:lnTo>
                  <a:pt x="695" y="611"/>
                </a:lnTo>
                <a:lnTo>
                  <a:pt x="691" y="613"/>
                </a:lnTo>
                <a:lnTo>
                  <a:pt x="689" y="616"/>
                </a:lnTo>
                <a:lnTo>
                  <a:pt x="689" y="616"/>
                </a:lnTo>
                <a:close/>
                <a:moveTo>
                  <a:pt x="233" y="617"/>
                </a:moveTo>
                <a:lnTo>
                  <a:pt x="233" y="617"/>
                </a:lnTo>
                <a:lnTo>
                  <a:pt x="238" y="617"/>
                </a:lnTo>
                <a:lnTo>
                  <a:pt x="241" y="617"/>
                </a:lnTo>
                <a:lnTo>
                  <a:pt x="241" y="617"/>
                </a:lnTo>
                <a:lnTo>
                  <a:pt x="241" y="616"/>
                </a:lnTo>
                <a:lnTo>
                  <a:pt x="239" y="614"/>
                </a:lnTo>
                <a:lnTo>
                  <a:pt x="235" y="613"/>
                </a:lnTo>
                <a:lnTo>
                  <a:pt x="235" y="613"/>
                </a:lnTo>
                <a:lnTo>
                  <a:pt x="233" y="614"/>
                </a:lnTo>
                <a:lnTo>
                  <a:pt x="233" y="617"/>
                </a:lnTo>
                <a:lnTo>
                  <a:pt x="233" y="617"/>
                </a:lnTo>
                <a:close/>
                <a:moveTo>
                  <a:pt x="354" y="616"/>
                </a:moveTo>
                <a:lnTo>
                  <a:pt x="354" y="616"/>
                </a:lnTo>
                <a:lnTo>
                  <a:pt x="361" y="614"/>
                </a:lnTo>
                <a:lnTo>
                  <a:pt x="367" y="614"/>
                </a:lnTo>
                <a:lnTo>
                  <a:pt x="367" y="614"/>
                </a:lnTo>
                <a:lnTo>
                  <a:pt x="364" y="613"/>
                </a:lnTo>
                <a:lnTo>
                  <a:pt x="360" y="613"/>
                </a:lnTo>
                <a:lnTo>
                  <a:pt x="355" y="614"/>
                </a:lnTo>
                <a:lnTo>
                  <a:pt x="354" y="616"/>
                </a:lnTo>
                <a:lnTo>
                  <a:pt x="354" y="616"/>
                </a:lnTo>
                <a:close/>
                <a:moveTo>
                  <a:pt x="471" y="631"/>
                </a:moveTo>
                <a:lnTo>
                  <a:pt x="471" y="631"/>
                </a:lnTo>
                <a:lnTo>
                  <a:pt x="476" y="631"/>
                </a:lnTo>
                <a:lnTo>
                  <a:pt x="480" y="632"/>
                </a:lnTo>
                <a:lnTo>
                  <a:pt x="480" y="632"/>
                </a:lnTo>
                <a:lnTo>
                  <a:pt x="479" y="628"/>
                </a:lnTo>
                <a:lnTo>
                  <a:pt x="477" y="622"/>
                </a:lnTo>
                <a:lnTo>
                  <a:pt x="477" y="617"/>
                </a:lnTo>
                <a:lnTo>
                  <a:pt x="474" y="613"/>
                </a:lnTo>
                <a:lnTo>
                  <a:pt x="474" y="613"/>
                </a:lnTo>
                <a:lnTo>
                  <a:pt x="473" y="620"/>
                </a:lnTo>
                <a:lnTo>
                  <a:pt x="471" y="631"/>
                </a:lnTo>
                <a:lnTo>
                  <a:pt x="471" y="631"/>
                </a:lnTo>
                <a:close/>
                <a:moveTo>
                  <a:pt x="436" y="625"/>
                </a:moveTo>
                <a:lnTo>
                  <a:pt x="436" y="625"/>
                </a:lnTo>
                <a:lnTo>
                  <a:pt x="434" y="619"/>
                </a:lnTo>
                <a:lnTo>
                  <a:pt x="433" y="616"/>
                </a:lnTo>
                <a:lnTo>
                  <a:pt x="430" y="613"/>
                </a:lnTo>
                <a:lnTo>
                  <a:pt x="430" y="613"/>
                </a:lnTo>
                <a:lnTo>
                  <a:pt x="433" y="620"/>
                </a:lnTo>
                <a:lnTo>
                  <a:pt x="436" y="625"/>
                </a:lnTo>
                <a:lnTo>
                  <a:pt x="436" y="625"/>
                </a:lnTo>
                <a:close/>
                <a:moveTo>
                  <a:pt x="654" y="620"/>
                </a:moveTo>
                <a:lnTo>
                  <a:pt x="654" y="620"/>
                </a:lnTo>
                <a:lnTo>
                  <a:pt x="656" y="620"/>
                </a:lnTo>
                <a:lnTo>
                  <a:pt x="657" y="619"/>
                </a:lnTo>
                <a:lnTo>
                  <a:pt x="659" y="616"/>
                </a:lnTo>
                <a:lnTo>
                  <a:pt x="659" y="616"/>
                </a:lnTo>
                <a:lnTo>
                  <a:pt x="656" y="617"/>
                </a:lnTo>
                <a:lnTo>
                  <a:pt x="654" y="620"/>
                </a:lnTo>
                <a:lnTo>
                  <a:pt x="654" y="620"/>
                </a:lnTo>
                <a:close/>
                <a:moveTo>
                  <a:pt x="535" y="620"/>
                </a:moveTo>
                <a:lnTo>
                  <a:pt x="535" y="620"/>
                </a:lnTo>
                <a:lnTo>
                  <a:pt x="535" y="619"/>
                </a:lnTo>
                <a:lnTo>
                  <a:pt x="535" y="617"/>
                </a:lnTo>
                <a:lnTo>
                  <a:pt x="535" y="617"/>
                </a:lnTo>
                <a:lnTo>
                  <a:pt x="535" y="617"/>
                </a:lnTo>
                <a:lnTo>
                  <a:pt x="534" y="619"/>
                </a:lnTo>
                <a:lnTo>
                  <a:pt x="534" y="620"/>
                </a:lnTo>
                <a:lnTo>
                  <a:pt x="535" y="620"/>
                </a:lnTo>
                <a:lnTo>
                  <a:pt x="535" y="620"/>
                </a:lnTo>
                <a:close/>
                <a:moveTo>
                  <a:pt x="570" y="635"/>
                </a:moveTo>
                <a:lnTo>
                  <a:pt x="570" y="635"/>
                </a:lnTo>
                <a:lnTo>
                  <a:pt x="575" y="632"/>
                </a:lnTo>
                <a:lnTo>
                  <a:pt x="576" y="628"/>
                </a:lnTo>
                <a:lnTo>
                  <a:pt x="581" y="617"/>
                </a:lnTo>
                <a:lnTo>
                  <a:pt x="581" y="617"/>
                </a:lnTo>
                <a:lnTo>
                  <a:pt x="576" y="620"/>
                </a:lnTo>
                <a:lnTo>
                  <a:pt x="575" y="625"/>
                </a:lnTo>
                <a:lnTo>
                  <a:pt x="570" y="635"/>
                </a:lnTo>
                <a:lnTo>
                  <a:pt x="570" y="635"/>
                </a:lnTo>
                <a:close/>
                <a:moveTo>
                  <a:pt x="117" y="622"/>
                </a:moveTo>
                <a:lnTo>
                  <a:pt x="117" y="622"/>
                </a:lnTo>
                <a:lnTo>
                  <a:pt x="117" y="626"/>
                </a:lnTo>
                <a:lnTo>
                  <a:pt x="117" y="626"/>
                </a:lnTo>
                <a:lnTo>
                  <a:pt x="130" y="632"/>
                </a:lnTo>
                <a:lnTo>
                  <a:pt x="143" y="637"/>
                </a:lnTo>
                <a:lnTo>
                  <a:pt x="143" y="637"/>
                </a:lnTo>
                <a:lnTo>
                  <a:pt x="142" y="634"/>
                </a:lnTo>
                <a:lnTo>
                  <a:pt x="140" y="632"/>
                </a:lnTo>
                <a:lnTo>
                  <a:pt x="136" y="628"/>
                </a:lnTo>
                <a:lnTo>
                  <a:pt x="133" y="623"/>
                </a:lnTo>
                <a:lnTo>
                  <a:pt x="131" y="620"/>
                </a:lnTo>
                <a:lnTo>
                  <a:pt x="133" y="617"/>
                </a:lnTo>
                <a:lnTo>
                  <a:pt x="133" y="617"/>
                </a:lnTo>
                <a:lnTo>
                  <a:pt x="123" y="619"/>
                </a:lnTo>
                <a:lnTo>
                  <a:pt x="117" y="622"/>
                </a:lnTo>
                <a:lnTo>
                  <a:pt x="117" y="622"/>
                </a:lnTo>
                <a:close/>
                <a:moveTo>
                  <a:pt x="511" y="629"/>
                </a:moveTo>
                <a:lnTo>
                  <a:pt x="511" y="629"/>
                </a:lnTo>
                <a:lnTo>
                  <a:pt x="509" y="623"/>
                </a:lnTo>
                <a:lnTo>
                  <a:pt x="508" y="617"/>
                </a:lnTo>
                <a:lnTo>
                  <a:pt x="508" y="617"/>
                </a:lnTo>
                <a:lnTo>
                  <a:pt x="506" y="623"/>
                </a:lnTo>
                <a:lnTo>
                  <a:pt x="508" y="626"/>
                </a:lnTo>
                <a:lnTo>
                  <a:pt x="511" y="629"/>
                </a:lnTo>
                <a:lnTo>
                  <a:pt x="511" y="629"/>
                </a:lnTo>
                <a:close/>
                <a:moveTo>
                  <a:pt x="524" y="628"/>
                </a:moveTo>
                <a:lnTo>
                  <a:pt x="524" y="628"/>
                </a:lnTo>
                <a:lnTo>
                  <a:pt x="526" y="625"/>
                </a:lnTo>
                <a:lnTo>
                  <a:pt x="527" y="622"/>
                </a:lnTo>
                <a:lnTo>
                  <a:pt x="527" y="622"/>
                </a:lnTo>
                <a:lnTo>
                  <a:pt x="526" y="619"/>
                </a:lnTo>
                <a:lnTo>
                  <a:pt x="523" y="617"/>
                </a:lnTo>
                <a:lnTo>
                  <a:pt x="523" y="617"/>
                </a:lnTo>
                <a:lnTo>
                  <a:pt x="524" y="620"/>
                </a:lnTo>
                <a:lnTo>
                  <a:pt x="524" y="623"/>
                </a:lnTo>
                <a:lnTo>
                  <a:pt x="524" y="625"/>
                </a:lnTo>
                <a:lnTo>
                  <a:pt x="524" y="628"/>
                </a:lnTo>
                <a:lnTo>
                  <a:pt x="524" y="628"/>
                </a:lnTo>
                <a:close/>
                <a:moveTo>
                  <a:pt x="177" y="622"/>
                </a:moveTo>
                <a:lnTo>
                  <a:pt x="177" y="622"/>
                </a:lnTo>
                <a:lnTo>
                  <a:pt x="177" y="620"/>
                </a:lnTo>
                <a:lnTo>
                  <a:pt x="175" y="619"/>
                </a:lnTo>
                <a:lnTo>
                  <a:pt x="172" y="619"/>
                </a:lnTo>
                <a:lnTo>
                  <a:pt x="172" y="619"/>
                </a:lnTo>
                <a:lnTo>
                  <a:pt x="174" y="622"/>
                </a:lnTo>
                <a:lnTo>
                  <a:pt x="175" y="622"/>
                </a:lnTo>
                <a:lnTo>
                  <a:pt x="177" y="622"/>
                </a:lnTo>
                <a:lnTo>
                  <a:pt x="177" y="622"/>
                </a:lnTo>
                <a:close/>
                <a:moveTo>
                  <a:pt x="343" y="622"/>
                </a:moveTo>
                <a:lnTo>
                  <a:pt x="343" y="622"/>
                </a:lnTo>
                <a:lnTo>
                  <a:pt x="343" y="622"/>
                </a:lnTo>
                <a:lnTo>
                  <a:pt x="343" y="622"/>
                </a:lnTo>
                <a:lnTo>
                  <a:pt x="343" y="622"/>
                </a:lnTo>
                <a:lnTo>
                  <a:pt x="334" y="620"/>
                </a:lnTo>
                <a:lnTo>
                  <a:pt x="329" y="620"/>
                </a:lnTo>
                <a:lnTo>
                  <a:pt x="326" y="622"/>
                </a:lnTo>
                <a:lnTo>
                  <a:pt x="326" y="622"/>
                </a:lnTo>
                <a:lnTo>
                  <a:pt x="329" y="622"/>
                </a:lnTo>
                <a:lnTo>
                  <a:pt x="334" y="623"/>
                </a:lnTo>
                <a:lnTo>
                  <a:pt x="343" y="622"/>
                </a:lnTo>
                <a:lnTo>
                  <a:pt x="343" y="622"/>
                </a:lnTo>
                <a:close/>
                <a:moveTo>
                  <a:pt x="689" y="626"/>
                </a:moveTo>
                <a:lnTo>
                  <a:pt x="689" y="626"/>
                </a:lnTo>
                <a:lnTo>
                  <a:pt x="697" y="625"/>
                </a:lnTo>
                <a:lnTo>
                  <a:pt x="701" y="622"/>
                </a:lnTo>
                <a:lnTo>
                  <a:pt x="701" y="622"/>
                </a:lnTo>
                <a:lnTo>
                  <a:pt x="700" y="622"/>
                </a:lnTo>
                <a:lnTo>
                  <a:pt x="700" y="620"/>
                </a:lnTo>
                <a:lnTo>
                  <a:pt x="698" y="620"/>
                </a:lnTo>
                <a:lnTo>
                  <a:pt x="697" y="619"/>
                </a:lnTo>
                <a:lnTo>
                  <a:pt x="697" y="619"/>
                </a:lnTo>
                <a:lnTo>
                  <a:pt x="689" y="626"/>
                </a:lnTo>
                <a:lnTo>
                  <a:pt x="689" y="626"/>
                </a:lnTo>
                <a:close/>
                <a:moveTo>
                  <a:pt x="171" y="632"/>
                </a:moveTo>
                <a:lnTo>
                  <a:pt x="171" y="632"/>
                </a:lnTo>
                <a:lnTo>
                  <a:pt x="168" y="626"/>
                </a:lnTo>
                <a:lnTo>
                  <a:pt x="162" y="622"/>
                </a:lnTo>
                <a:lnTo>
                  <a:pt x="154" y="620"/>
                </a:lnTo>
                <a:lnTo>
                  <a:pt x="143" y="620"/>
                </a:lnTo>
                <a:lnTo>
                  <a:pt x="143" y="620"/>
                </a:lnTo>
                <a:lnTo>
                  <a:pt x="145" y="623"/>
                </a:lnTo>
                <a:lnTo>
                  <a:pt x="148" y="626"/>
                </a:lnTo>
                <a:lnTo>
                  <a:pt x="155" y="629"/>
                </a:lnTo>
                <a:lnTo>
                  <a:pt x="163" y="632"/>
                </a:lnTo>
                <a:lnTo>
                  <a:pt x="171" y="632"/>
                </a:lnTo>
                <a:lnTo>
                  <a:pt x="171" y="632"/>
                </a:lnTo>
                <a:close/>
                <a:moveTo>
                  <a:pt x="180" y="623"/>
                </a:moveTo>
                <a:lnTo>
                  <a:pt x="180" y="623"/>
                </a:lnTo>
                <a:lnTo>
                  <a:pt x="181" y="625"/>
                </a:lnTo>
                <a:lnTo>
                  <a:pt x="183" y="625"/>
                </a:lnTo>
                <a:lnTo>
                  <a:pt x="184" y="628"/>
                </a:lnTo>
                <a:lnTo>
                  <a:pt x="184" y="628"/>
                </a:lnTo>
                <a:lnTo>
                  <a:pt x="187" y="626"/>
                </a:lnTo>
                <a:lnTo>
                  <a:pt x="192" y="628"/>
                </a:lnTo>
                <a:lnTo>
                  <a:pt x="200" y="631"/>
                </a:lnTo>
                <a:lnTo>
                  <a:pt x="209" y="632"/>
                </a:lnTo>
                <a:lnTo>
                  <a:pt x="212" y="631"/>
                </a:lnTo>
                <a:lnTo>
                  <a:pt x="215" y="629"/>
                </a:lnTo>
                <a:lnTo>
                  <a:pt x="215" y="629"/>
                </a:lnTo>
                <a:lnTo>
                  <a:pt x="206" y="628"/>
                </a:lnTo>
                <a:lnTo>
                  <a:pt x="197" y="625"/>
                </a:lnTo>
                <a:lnTo>
                  <a:pt x="181" y="620"/>
                </a:lnTo>
                <a:lnTo>
                  <a:pt x="181" y="620"/>
                </a:lnTo>
                <a:lnTo>
                  <a:pt x="180" y="623"/>
                </a:lnTo>
                <a:lnTo>
                  <a:pt x="180" y="623"/>
                </a:lnTo>
                <a:close/>
                <a:moveTo>
                  <a:pt x="229" y="622"/>
                </a:moveTo>
                <a:lnTo>
                  <a:pt x="229" y="622"/>
                </a:lnTo>
                <a:lnTo>
                  <a:pt x="223" y="620"/>
                </a:lnTo>
                <a:lnTo>
                  <a:pt x="216" y="622"/>
                </a:lnTo>
                <a:lnTo>
                  <a:pt x="216" y="622"/>
                </a:lnTo>
                <a:lnTo>
                  <a:pt x="223" y="625"/>
                </a:lnTo>
                <a:lnTo>
                  <a:pt x="226" y="623"/>
                </a:lnTo>
                <a:lnTo>
                  <a:pt x="229" y="622"/>
                </a:lnTo>
                <a:lnTo>
                  <a:pt x="229" y="622"/>
                </a:lnTo>
                <a:close/>
                <a:moveTo>
                  <a:pt x="299" y="622"/>
                </a:moveTo>
                <a:lnTo>
                  <a:pt x="299" y="622"/>
                </a:lnTo>
                <a:lnTo>
                  <a:pt x="290" y="622"/>
                </a:lnTo>
                <a:lnTo>
                  <a:pt x="285" y="622"/>
                </a:lnTo>
                <a:lnTo>
                  <a:pt x="282" y="625"/>
                </a:lnTo>
                <a:lnTo>
                  <a:pt x="282" y="625"/>
                </a:lnTo>
                <a:lnTo>
                  <a:pt x="299" y="625"/>
                </a:lnTo>
                <a:lnTo>
                  <a:pt x="312" y="623"/>
                </a:lnTo>
                <a:lnTo>
                  <a:pt x="312" y="623"/>
                </a:lnTo>
                <a:lnTo>
                  <a:pt x="309" y="623"/>
                </a:lnTo>
                <a:lnTo>
                  <a:pt x="306" y="623"/>
                </a:lnTo>
                <a:lnTo>
                  <a:pt x="299" y="622"/>
                </a:lnTo>
                <a:lnTo>
                  <a:pt x="299" y="622"/>
                </a:lnTo>
                <a:close/>
                <a:moveTo>
                  <a:pt x="316" y="623"/>
                </a:moveTo>
                <a:lnTo>
                  <a:pt x="316" y="623"/>
                </a:lnTo>
                <a:lnTo>
                  <a:pt x="323" y="623"/>
                </a:lnTo>
                <a:lnTo>
                  <a:pt x="323" y="623"/>
                </a:lnTo>
                <a:lnTo>
                  <a:pt x="322" y="622"/>
                </a:lnTo>
                <a:lnTo>
                  <a:pt x="320" y="622"/>
                </a:lnTo>
                <a:lnTo>
                  <a:pt x="320" y="622"/>
                </a:lnTo>
                <a:lnTo>
                  <a:pt x="320" y="622"/>
                </a:lnTo>
                <a:lnTo>
                  <a:pt x="319" y="623"/>
                </a:lnTo>
                <a:lnTo>
                  <a:pt x="316" y="623"/>
                </a:lnTo>
                <a:lnTo>
                  <a:pt x="316" y="623"/>
                </a:lnTo>
                <a:close/>
                <a:moveTo>
                  <a:pt x="592" y="632"/>
                </a:moveTo>
                <a:lnTo>
                  <a:pt x="592" y="632"/>
                </a:lnTo>
                <a:lnTo>
                  <a:pt x="595" y="626"/>
                </a:lnTo>
                <a:lnTo>
                  <a:pt x="596" y="623"/>
                </a:lnTo>
                <a:lnTo>
                  <a:pt x="596" y="622"/>
                </a:lnTo>
                <a:lnTo>
                  <a:pt x="596" y="622"/>
                </a:lnTo>
                <a:lnTo>
                  <a:pt x="593" y="623"/>
                </a:lnTo>
                <a:lnTo>
                  <a:pt x="590" y="626"/>
                </a:lnTo>
                <a:lnTo>
                  <a:pt x="590" y="629"/>
                </a:lnTo>
                <a:lnTo>
                  <a:pt x="590" y="631"/>
                </a:lnTo>
                <a:lnTo>
                  <a:pt x="592" y="632"/>
                </a:lnTo>
                <a:lnTo>
                  <a:pt x="592" y="632"/>
                </a:lnTo>
                <a:close/>
                <a:moveTo>
                  <a:pt x="424" y="643"/>
                </a:moveTo>
                <a:lnTo>
                  <a:pt x="424" y="643"/>
                </a:lnTo>
                <a:lnTo>
                  <a:pt x="410" y="625"/>
                </a:lnTo>
                <a:lnTo>
                  <a:pt x="410" y="625"/>
                </a:lnTo>
                <a:lnTo>
                  <a:pt x="404" y="625"/>
                </a:lnTo>
                <a:lnTo>
                  <a:pt x="399" y="623"/>
                </a:lnTo>
                <a:lnTo>
                  <a:pt x="392" y="622"/>
                </a:lnTo>
                <a:lnTo>
                  <a:pt x="392" y="622"/>
                </a:lnTo>
                <a:lnTo>
                  <a:pt x="409" y="634"/>
                </a:lnTo>
                <a:lnTo>
                  <a:pt x="416" y="638"/>
                </a:lnTo>
                <a:lnTo>
                  <a:pt x="424" y="643"/>
                </a:lnTo>
                <a:lnTo>
                  <a:pt x="424" y="643"/>
                </a:lnTo>
                <a:close/>
                <a:moveTo>
                  <a:pt x="276" y="622"/>
                </a:moveTo>
                <a:lnTo>
                  <a:pt x="276" y="622"/>
                </a:lnTo>
                <a:lnTo>
                  <a:pt x="274" y="622"/>
                </a:lnTo>
                <a:lnTo>
                  <a:pt x="273" y="622"/>
                </a:lnTo>
                <a:lnTo>
                  <a:pt x="271" y="623"/>
                </a:lnTo>
                <a:lnTo>
                  <a:pt x="271" y="623"/>
                </a:lnTo>
                <a:lnTo>
                  <a:pt x="274" y="625"/>
                </a:lnTo>
                <a:lnTo>
                  <a:pt x="276" y="623"/>
                </a:lnTo>
                <a:lnTo>
                  <a:pt x="276" y="622"/>
                </a:lnTo>
                <a:lnTo>
                  <a:pt x="276" y="622"/>
                </a:lnTo>
                <a:close/>
                <a:moveTo>
                  <a:pt x="656" y="637"/>
                </a:moveTo>
                <a:lnTo>
                  <a:pt x="656" y="637"/>
                </a:lnTo>
                <a:lnTo>
                  <a:pt x="671" y="632"/>
                </a:lnTo>
                <a:lnTo>
                  <a:pt x="677" y="629"/>
                </a:lnTo>
                <a:lnTo>
                  <a:pt x="680" y="626"/>
                </a:lnTo>
                <a:lnTo>
                  <a:pt x="680" y="622"/>
                </a:lnTo>
                <a:lnTo>
                  <a:pt x="680" y="622"/>
                </a:lnTo>
                <a:lnTo>
                  <a:pt x="666" y="628"/>
                </a:lnTo>
                <a:lnTo>
                  <a:pt x="659" y="631"/>
                </a:lnTo>
                <a:lnTo>
                  <a:pt x="657" y="634"/>
                </a:lnTo>
                <a:lnTo>
                  <a:pt x="656" y="637"/>
                </a:lnTo>
                <a:lnTo>
                  <a:pt x="656" y="637"/>
                </a:lnTo>
                <a:close/>
                <a:moveTo>
                  <a:pt x="238" y="625"/>
                </a:moveTo>
                <a:lnTo>
                  <a:pt x="238" y="625"/>
                </a:lnTo>
                <a:lnTo>
                  <a:pt x="239" y="626"/>
                </a:lnTo>
                <a:lnTo>
                  <a:pt x="241" y="626"/>
                </a:lnTo>
                <a:lnTo>
                  <a:pt x="244" y="626"/>
                </a:lnTo>
                <a:lnTo>
                  <a:pt x="244" y="626"/>
                </a:lnTo>
                <a:lnTo>
                  <a:pt x="245" y="623"/>
                </a:lnTo>
                <a:lnTo>
                  <a:pt x="245" y="623"/>
                </a:lnTo>
                <a:lnTo>
                  <a:pt x="241" y="625"/>
                </a:lnTo>
                <a:lnTo>
                  <a:pt x="238" y="625"/>
                </a:lnTo>
                <a:lnTo>
                  <a:pt x="238" y="625"/>
                </a:lnTo>
                <a:close/>
                <a:moveTo>
                  <a:pt x="602" y="623"/>
                </a:moveTo>
                <a:lnTo>
                  <a:pt x="602" y="623"/>
                </a:lnTo>
                <a:lnTo>
                  <a:pt x="602" y="626"/>
                </a:lnTo>
                <a:lnTo>
                  <a:pt x="602" y="626"/>
                </a:lnTo>
                <a:lnTo>
                  <a:pt x="607" y="623"/>
                </a:lnTo>
                <a:lnTo>
                  <a:pt x="607" y="623"/>
                </a:lnTo>
                <a:lnTo>
                  <a:pt x="605" y="625"/>
                </a:lnTo>
                <a:lnTo>
                  <a:pt x="602" y="623"/>
                </a:lnTo>
                <a:lnTo>
                  <a:pt x="602" y="623"/>
                </a:lnTo>
                <a:close/>
                <a:moveTo>
                  <a:pt x="502" y="640"/>
                </a:moveTo>
                <a:lnTo>
                  <a:pt x="502" y="640"/>
                </a:lnTo>
                <a:lnTo>
                  <a:pt x="502" y="635"/>
                </a:lnTo>
                <a:lnTo>
                  <a:pt x="500" y="631"/>
                </a:lnTo>
                <a:lnTo>
                  <a:pt x="497" y="626"/>
                </a:lnTo>
                <a:lnTo>
                  <a:pt x="494" y="625"/>
                </a:lnTo>
                <a:lnTo>
                  <a:pt x="494" y="625"/>
                </a:lnTo>
                <a:lnTo>
                  <a:pt x="497" y="632"/>
                </a:lnTo>
                <a:lnTo>
                  <a:pt x="502" y="640"/>
                </a:lnTo>
                <a:lnTo>
                  <a:pt x="502" y="640"/>
                </a:lnTo>
                <a:close/>
                <a:moveTo>
                  <a:pt x="561" y="629"/>
                </a:moveTo>
                <a:lnTo>
                  <a:pt x="561" y="629"/>
                </a:lnTo>
                <a:lnTo>
                  <a:pt x="564" y="628"/>
                </a:lnTo>
                <a:lnTo>
                  <a:pt x="564" y="625"/>
                </a:lnTo>
                <a:lnTo>
                  <a:pt x="564" y="625"/>
                </a:lnTo>
                <a:lnTo>
                  <a:pt x="563" y="625"/>
                </a:lnTo>
                <a:lnTo>
                  <a:pt x="563" y="625"/>
                </a:lnTo>
                <a:lnTo>
                  <a:pt x="563" y="626"/>
                </a:lnTo>
                <a:lnTo>
                  <a:pt x="563" y="628"/>
                </a:lnTo>
                <a:lnTo>
                  <a:pt x="563" y="628"/>
                </a:lnTo>
                <a:lnTo>
                  <a:pt x="561" y="629"/>
                </a:lnTo>
                <a:lnTo>
                  <a:pt x="561" y="629"/>
                </a:lnTo>
                <a:close/>
                <a:moveTo>
                  <a:pt x="637" y="628"/>
                </a:moveTo>
                <a:lnTo>
                  <a:pt x="637" y="628"/>
                </a:lnTo>
                <a:lnTo>
                  <a:pt x="640" y="628"/>
                </a:lnTo>
                <a:lnTo>
                  <a:pt x="643" y="626"/>
                </a:lnTo>
                <a:lnTo>
                  <a:pt x="643" y="626"/>
                </a:lnTo>
                <a:lnTo>
                  <a:pt x="640" y="626"/>
                </a:lnTo>
                <a:lnTo>
                  <a:pt x="637" y="628"/>
                </a:lnTo>
                <a:lnTo>
                  <a:pt x="637" y="628"/>
                </a:lnTo>
                <a:close/>
                <a:moveTo>
                  <a:pt x="335" y="628"/>
                </a:moveTo>
                <a:lnTo>
                  <a:pt x="335" y="628"/>
                </a:lnTo>
                <a:lnTo>
                  <a:pt x="354" y="629"/>
                </a:lnTo>
                <a:lnTo>
                  <a:pt x="372" y="629"/>
                </a:lnTo>
                <a:lnTo>
                  <a:pt x="372" y="629"/>
                </a:lnTo>
                <a:lnTo>
                  <a:pt x="363" y="628"/>
                </a:lnTo>
                <a:lnTo>
                  <a:pt x="354" y="626"/>
                </a:lnTo>
                <a:lnTo>
                  <a:pt x="343" y="628"/>
                </a:lnTo>
                <a:lnTo>
                  <a:pt x="335" y="628"/>
                </a:lnTo>
                <a:lnTo>
                  <a:pt x="335" y="628"/>
                </a:lnTo>
                <a:close/>
                <a:moveTo>
                  <a:pt x="305" y="631"/>
                </a:moveTo>
                <a:lnTo>
                  <a:pt x="305" y="631"/>
                </a:lnTo>
                <a:lnTo>
                  <a:pt x="311" y="631"/>
                </a:lnTo>
                <a:lnTo>
                  <a:pt x="317" y="631"/>
                </a:lnTo>
                <a:lnTo>
                  <a:pt x="331" y="631"/>
                </a:lnTo>
                <a:lnTo>
                  <a:pt x="331" y="631"/>
                </a:lnTo>
                <a:lnTo>
                  <a:pt x="328" y="629"/>
                </a:lnTo>
                <a:lnTo>
                  <a:pt x="325" y="628"/>
                </a:lnTo>
                <a:lnTo>
                  <a:pt x="319" y="628"/>
                </a:lnTo>
                <a:lnTo>
                  <a:pt x="311" y="629"/>
                </a:lnTo>
                <a:lnTo>
                  <a:pt x="305" y="631"/>
                </a:lnTo>
                <a:lnTo>
                  <a:pt x="305" y="631"/>
                </a:lnTo>
                <a:close/>
                <a:moveTo>
                  <a:pt x="628" y="631"/>
                </a:moveTo>
                <a:lnTo>
                  <a:pt x="628" y="631"/>
                </a:lnTo>
                <a:lnTo>
                  <a:pt x="631" y="631"/>
                </a:lnTo>
                <a:lnTo>
                  <a:pt x="633" y="629"/>
                </a:lnTo>
                <a:lnTo>
                  <a:pt x="633" y="629"/>
                </a:lnTo>
                <a:lnTo>
                  <a:pt x="630" y="629"/>
                </a:lnTo>
                <a:lnTo>
                  <a:pt x="628" y="631"/>
                </a:lnTo>
                <a:lnTo>
                  <a:pt x="628" y="631"/>
                </a:lnTo>
                <a:close/>
                <a:moveTo>
                  <a:pt x="183" y="632"/>
                </a:moveTo>
                <a:lnTo>
                  <a:pt x="183" y="632"/>
                </a:lnTo>
                <a:lnTo>
                  <a:pt x="177" y="629"/>
                </a:lnTo>
                <a:lnTo>
                  <a:pt x="177" y="629"/>
                </a:lnTo>
                <a:lnTo>
                  <a:pt x="178" y="631"/>
                </a:lnTo>
                <a:lnTo>
                  <a:pt x="180" y="632"/>
                </a:lnTo>
                <a:lnTo>
                  <a:pt x="181" y="632"/>
                </a:lnTo>
                <a:lnTo>
                  <a:pt x="183" y="632"/>
                </a:lnTo>
                <a:lnTo>
                  <a:pt x="183" y="632"/>
                </a:lnTo>
                <a:close/>
                <a:moveTo>
                  <a:pt x="686" y="635"/>
                </a:moveTo>
                <a:lnTo>
                  <a:pt x="686" y="635"/>
                </a:lnTo>
                <a:lnTo>
                  <a:pt x="689" y="635"/>
                </a:lnTo>
                <a:lnTo>
                  <a:pt x="694" y="634"/>
                </a:lnTo>
                <a:lnTo>
                  <a:pt x="695" y="632"/>
                </a:lnTo>
                <a:lnTo>
                  <a:pt x="697" y="629"/>
                </a:lnTo>
                <a:lnTo>
                  <a:pt x="697" y="629"/>
                </a:lnTo>
                <a:lnTo>
                  <a:pt x="691" y="631"/>
                </a:lnTo>
                <a:lnTo>
                  <a:pt x="688" y="632"/>
                </a:lnTo>
                <a:lnTo>
                  <a:pt x="686" y="635"/>
                </a:lnTo>
                <a:lnTo>
                  <a:pt x="686" y="635"/>
                </a:lnTo>
                <a:close/>
                <a:moveTo>
                  <a:pt x="244" y="631"/>
                </a:moveTo>
                <a:lnTo>
                  <a:pt x="244" y="631"/>
                </a:lnTo>
                <a:lnTo>
                  <a:pt x="247" y="634"/>
                </a:lnTo>
                <a:lnTo>
                  <a:pt x="250" y="635"/>
                </a:lnTo>
                <a:lnTo>
                  <a:pt x="258" y="640"/>
                </a:lnTo>
                <a:lnTo>
                  <a:pt x="258" y="640"/>
                </a:lnTo>
                <a:lnTo>
                  <a:pt x="268" y="635"/>
                </a:lnTo>
                <a:lnTo>
                  <a:pt x="276" y="631"/>
                </a:lnTo>
                <a:lnTo>
                  <a:pt x="276" y="631"/>
                </a:lnTo>
                <a:lnTo>
                  <a:pt x="244" y="631"/>
                </a:lnTo>
                <a:lnTo>
                  <a:pt x="244" y="631"/>
                </a:lnTo>
                <a:close/>
                <a:moveTo>
                  <a:pt x="216" y="634"/>
                </a:moveTo>
                <a:lnTo>
                  <a:pt x="216" y="634"/>
                </a:lnTo>
                <a:lnTo>
                  <a:pt x="226" y="637"/>
                </a:lnTo>
                <a:lnTo>
                  <a:pt x="226" y="637"/>
                </a:lnTo>
                <a:lnTo>
                  <a:pt x="227" y="634"/>
                </a:lnTo>
                <a:lnTo>
                  <a:pt x="226" y="631"/>
                </a:lnTo>
                <a:lnTo>
                  <a:pt x="226" y="631"/>
                </a:lnTo>
                <a:lnTo>
                  <a:pt x="223" y="631"/>
                </a:lnTo>
                <a:lnTo>
                  <a:pt x="221" y="632"/>
                </a:lnTo>
                <a:lnTo>
                  <a:pt x="216" y="634"/>
                </a:lnTo>
                <a:lnTo>
                  <a:pt x="216" y="634"/>
                </a:lnTo>
                <a:close/>
                <a:moveTo>
                  <a:pt x="136" y="648"/>
                </a:moveTo>
                <a:lnTo>
                  <a:pt x="136" y="648"/>
                </a:lnTo>
                <a:lnTo>
                  <a:pt x="126" y="643"/>
                </a:lnTo>
                <a:lnTo>
                  <a:pt x="119" y="638"/>
                </a:lnTo>
                <a:lnTo>
                  <a:pt x="113" y="635"/>
                </a:lnTo>
                <a:lnTo>
                  <a:pt x="105" y="632"/>
                </a:lnTo>
                <a:lnTo>
                  <a:pt x="105" y="632"/>
                </a:lnTo>
                <a:lnTo>
                  <a:pt x="119" y="642"/>
                </a:lnTo>
                <a:lnTo>
                  <a:pt x="126" y="646"/>
                </a:lnTo>
                <a:lnTo>
                  <a:pt x="136" y="648"/>
                </a:lnTo>
                <a:lnTo>
                  <a:pt x="136" y="648"/>
                </a:lnTo>
                <a:close/>
                <a:moveTo>
                  <a:pt x="546" y="632"/>
                </a:moveTo>
                <a:lnTo>
                  <a:pt x="546" y="632"/>
                </a:lnTo>
                <a:lnTo>
                  <a:pt x="546" y="635"/>
                </a:lnTo>
                <a:lnTo>
                  <a:pt x="547" y="638"/>
                </a:lnTo>
                <a:lnTo>
                  <a:pt x="547" y="638"/>
                </a:lnTo>
                <a:lnTo>
                  <a:pt x="549" y="635"/>
                </a:lnTo>
                <a:lnTo>
                  <a:pt x="549" y="634"/>
                </a:lnTo>
                <a:lnTo>
                  <a:pt x="549" y="632"/>
                </a:lnTo>
                <a:lnTo>
                  <a:pt x="549" y="632"/>
                </a:lnTo>
                <a:lnTo>
                  <a:pt x="547" y="632"/>
                </a:lnTo>
                <a:lnTo>
                  <a:pt x="546" y="632"/>
                </a:lnTo>
                <a:lnTo>
                  <a:pt x="546" y="632"/>
                </a:lnTo>
                <a:close/>
                <a:moveTo>
                  <a:pt x="232" y="638"/>
                </a:moveTo>
                <a:lnTo>
                  <a:pt x="232" y="638"/>
                </a:lnTo>
                <a:lnTo>
                  <a:pt x="239" y="640"/>
                </a:lnTo>
                <a:lnTo>
                  <a:pt x="248" y="640"/>
                </a:lnTo>
                <a:lnTo>
                  <a:pt x="248" y="640"/>
                </a:lnTo>
                <a:lnTo>
                  <a:pt x="239" y="634"/>
                </a:lnTo>
                <a:lnTo>
                  <a:pt x="236" y="634"/>
                </a:lnTo>
                <a:lnTo>
                  <a:pt x="233" y="634"/>
                </a:lnTo>
                <a:lnTo>
                  <a:pt x="232" y="635"/>
                </a:lnTo>
                <a:lnTo>
                  <a:pt x="232" y="638"/>
                </a:lnTo>
                <a:lnTo>
                  <a:pt x="232" y="638"/>
                </a:lnTo>
                <a:close/>
                <a:moveTo>
                  <a:pt x="552" y="661"/>
                </a:moveTo>
                <a:lnTo>
                  <a:pt x="552" y="661"/>
                </a:lnTo>
                <a:lnTo>
                  <a:pt x="553" y="646"/>
                </a:lnTo>
                <a:lnTo>
                  <a:pt x="555" y="638"/>
                </a:lnTo>
                <a:lnTo>
                  <a:pt x="553" y="632"/>
                </a:lnTo>
                <a:lnTo>
                  <a:pt x="553" y="632"/>
                </a:lnTo>
                <a:lnTo>
                  <a:pt x="550" y="648"/>
                </a:lnTo>
                <a:lnTo>
                  <a:pt x="549" y="655"/>
                </a:lnTo>
                <a:lnTo>
                  <a:pt x="550" y="658"/>
                </a:lnTo>
                <a:lnTo>
                  <a:pt x="552" y="661"/>
                </a:lnTo>
                <a:lnTo>
                  <a:pt x="552" y="661"/>
                </a:lnTo>
                <a:close/>
                <a:moveTo>
                  <a:pt x="619" y="637"/>
                </a:moveTo>
                <a:lnTo>
                  <a:pt x="619" y="637"/>
                </a:lnTo>
                <a:lnTo>
                  <a:pt x="620" y="640"/>
                </a:lnTo>
                <a:lnTo>
                  <a:pt x="622" y="640"/>
                </a:lnTo>
                <a:lnTo>
                  <a:pt x="628" y="640"/>
                </a:lnTo>
                <a:lnTo>
                  <a:pt x="633" y="637"/>
                </a:lnTo>
                <a:lnTo>
                  <a:pt x="637" y="634"/>
                </a:lnTo>
                <a:lnTo>
                  <a:pt x="637" y="634"/>
                </a:lnTo>
                <a:lnTo>
                  <a:pt x="633" y="634"/>
                </a:lnTo>
                <a:lnTo>
                  <a:pt x="628" y="634"/>
                </a:lnTo>
                <a:lnTo>
                  <a:pt x="619" y="637"/>
                </a:lnTo>
                <a:lnTo>
                  <a:pt x="619" y="637"/>
                </a:lnTo>
                <a:close/>
                <a:moveTo>
                  <a:pt x="152" y="638"/>
                </a:moveTo>
                <a:lnTo>
                  <a:pt x="152" y="638"/>
                </a:lnTo>
                <a:lnTo>
                  <a:pt x="155" y="642"/>
                </a:lnTo>
                <a:lnTo>
                  <a:pt x="160" y="642"/>
                </a:lnTo>
                <a:lnTo>
                  <a:pt x="165" y="642"/>
                </a:lnTo>
                <a:lnTo>
                  <a:pt x="166" y="640"/>
                </a:lnTo>
                <a:lnTo>
                  <a:pt x="166" y="638"/>
                </a:lnTo>
                <a:lnTo>
                  <a:pt x="166" y="638"/>
                </a:lnTo>
                <a:lnTo>
                  <a:pt x="160" y="637"/>
                </a:lnTo>
                <a:lnTo>
                  <a:pt x="152" y="634"/>
                </a:lnTo>
                <a:lnTo>
                  <a:pt x="152" y="634"/>
                </a:lnTo>
                <a:lnTo>
                  <a:pt x="152" y="637"/>
                </a:lnTo>
                <a:lnTo>
                  <a:pt x="152" y="638"/>
                </a:lnTo>
                <a:lnTo>
                  <a:pt x="152" y="638"/>
                </a:lnTo>
                <a:close/>
                <a:moveTo>
                  <a:pt x="207" y="638"/>
                </a:moveTo>
                <a:lnTo>
                  <a:pt x="207" y="638"/>
                </a:lnTo>
                <a:lnTo>
                  <a:pt x="206" y="637"/>
                </a:lnTo>
                <a:lnTo>
                  <a:pt x="203" y="635"/>
                </a:lnTo>
                <a:lnTo>
                  <a:pt x="197" y="634"/>
                </a:lnTo>
                <a:lnTo>
                  <a:pt x="197" y="634"/>
                </a:lnTo>
                <a:lnTo>
                  <a:pt x="198" y="637"/>
                </a:lnTo>
                <a:lnTo>
                  <a:pt x="201" y="638"/>
                </a:lnTo>
                <a:lnTo>
                  <a:pt x="207" y="638"/>
                </a:lnTo>
                <a:lnTo>
                  <a:pt x="207" y="638"/>
                </a:lnTo>
                <a:close/>
                <a:moveTo>
                  <a:pt x="450" y="637"/>
                </a:moveTo>
                <a:lnTo>
                  <a:pt x="450" y="637"/>
                </a:lnTo>
                <a:lnTo>
                  <a:pt x="451" y="637"/>
                </a:lnTo>
                <a:lnTo>
                  <a:pt x="454" y="638"/>
                </a:lnTo>
                <a:lnTo>
                  <a:pt x="454" y="638"/>
                </a:lnTo>
                <a:lnTo>
                  <a:pt x="453" y="637"/>
                </a:lnTo>
                <a:lnTo>
                  <a:pt x="451" y="634"/>
                </a:lnTo>
                <a:lnTo>
                  <a:pt x="451" y="634"/>
                </a:lnTo>
                <a:lnTo>
                  <a:pt x="450" y="637"/>
                </a:lnTo>
                <a:lnTo>
                  <a:pt x="450" y="637"/>
                </a:lnTo>
                <a:close/>
                <a:moveTo>
                  <a:pt x="305" y="638"/>
                </a:moveTo>
                <a:lnTo>
                  <a:pt x="305" y="638"/>
                </a:lnTo>
                <a:lnTo>
                  <a:pt x="326" y="638"/>
                </a:lnTo>
                <a:lnTo>
                  <a:pt x="348" y="638"/>
                </a:lnTo>
                <a:lnTo>
                  <a:pt x="348" y="638"/>
                </a:lnTo>
                <a:lnTo>
                  <a:pt x="338" y="635"/>
                </a:lnTo>
                <a:lnTo>
                  <a:pt x="328" y="635"/>
                </a:lnTo>
                <a:lnTo>
                  <a:pt x="316" y="637"/>
                </a:lnTo>
                <a:lnTo>
                  <a:pt x="305" y="638"/>
                </a:lnTo>
                <a:lnTo>
                  <a:pt x="305" y="638"/>
                </a:lnTo>
                <a:close/>
                <a:moveTo>
                  <a:pt x="531" y="675"/>
                </a:moveTo>
                <a:lnTo>
                  <a:pt x="531" y="675"/>
                </a:lnTo>
                <a:lnTo>
                  <a:pt x="532" y="671"/>
                </a:lnTo>
                <a:lnTo>
                  <a:pt x="532" y="666"/>
                </a:lnTo>
                <a:lnTo>
                  <a:pt x="532" y="652"/>
                </a:lnTo>
                <a:lnTo>
                  <a:pt x="532" y="652"/>
                </a:lnTo>
                <a:lnTo>
                  <a:pt x="534" y="642"/>
                </a:lnTo>
                <a:lnTo>
                  <a:pt x="534" y="638"/>
                </a:lnTo>
                <a:lnTo>
                  <a:pt x="532" y="635"/>
                </a:lnTo>
                <a:lnTo>
                  <a:pt x="532" y="635"/>
                </a:lnTo>
                <a:lnTo>
                  <a:pt x="529" y="638"/>
                </a:lnTo>
                <a:lnTo>
                  <a:pt x="526" y="643"/>
                </a:lnTo>
                <a:lnTo>
                  <a:pt x="524" y="648"/>
                </a:lnTo>
                <a:lnTo>
                  <a:pt x="524" y="654"/>
                </a:lnTo>
                <a:lnTo>
                  <a:pt x="524" y="664"/>
                </a:lnTo>
                <a:lnTo>
                  <a:pt x="527" y="671"/>
                </a:lnTo>
                <a:lnTo>
                  <a:pt x="531" y="675"/>
                </a:lnTo>
                <a:lnTo>
                  <a:pt x="531" y="675"/>
                </a:lnTo>
                <a:close/>
                <a:moveTo>
                  <a:pt x="678" y="635"/>
                </a:moveTo>
                <a:lnTo>
                  <a:pt x="678" y="635"/>
                </a:lnTo>
                <a:lnTo>
                  <a:pt x="669" y="642"/>
                </a:lnTo>
                <a:lnTo>
                  <a:pt x="659" y="649"/>
                </a:lnTo>
                <a:lnTo>
                  <a:pt x="653" y="651"/>
                </a:lnTo>
                <a:lnTo>
                  <a:pt x="648" y="651"/>
                </a:lnTo>
                <a:lnTo>
                  <a:pt x="642" y="651"/>
                </a:lnTo>
                <a:lnTo>
                  <a:pt x="639" y="646"/>
                </a:lnTo>
                <a:lnTo>
                  <a:pt x="639" y="646"/>
                </a:lnTo>
                <a:lnTo>
                  <a:pt x="624" y="657"/>
                </a:lnTo>
                <a:lnTo>
                  <a:pt x="624" y="657"/>
                </a:lnTo>
                <a:lnTo>
                  <a:pt x="619" y="658"/>
                </a:lnTo>
                <a:lnTo>
                  <a:pt x="616" y="660"/>
                </a:lnTo>
                <a:lnTo>
                  <a:pt x="616" y="663"/>
                </a:lnTo>
                <a:lnTo>
                  <a:pt x="616" y="663"/>
                </a:lnTo>
                <a:lnTo>
                  <a:pt x="634" y="660"/>
                </a:lnTo>
                <a:lnTo>
                  <a:pt x="653" y="655"/>
                </a:lnTo>
                <a:lnTo>
                  <a:pt x="669" y="649"/>
                </a:lnTo>
                <a:lnTo>
                  <a:pt x="685" y="642"/>
                </a:lnTo>
                <a:lnTo>
                  <a:pt x="685" y="642"/>
                </a:lnTo>
                <a:lnTo>
                  <a:pt x="678" y="635"/>
                </a:lnTo>
                <a:lnTo>
                  <a:pt x="678" y="635"/>
                </a:lnTo>
                <a:close/>
                <a:moveTo>
                  <a:pt x="506" y="645"/>
                </a:moveTo>
                <a:lnTo>
                  <a:pt x="506" y="645"/>
                </a:lnTo>
                <a:lnTo>
                  <a:pt x="508" y="645"/>
                </a:lnTo>
                <a:lnTo>
                  <a:pt x="508" y="642"/>
                </a:lnTo>
                <a:lnTo>
                  <a:pt x="506" y="637"/>
                </a:lnTo>
                <a:lnTo>
                  <a:pt x="506" y="637"/>
                </a:lnTo>
                <a:lnTo>
                  <a:pt x="506" y="645"/>
                </a:lnTo>
                <a:lnTo>
                  <a:pt x="506" y="645"/>
                </a:lnTo>
                <a:close/>
                <a:moveTo>
                  <a:pt x="485" y="655"/>
                </a:moveTo>
                <a:lnTo>
                  <a:pt x="485" y="655"/>
                </a:lnTo>
                <a:lnTo>
                  <a:pt x="482" y="642"/>
                </a:lnTo>
                <a:lnTo>
                  <a:pt x="482" y="642"/>
                </a:lnTo>
                <a:lnTo>
                  <a:pt x="477" y="638"/>
                </a:lnTo>
                <a:lnTo>
                  <a:pt x="473" y="637"/>
                </a:lnTo>
                <a:lnTo>
                  <a:pt x="473" y="637"/>
                </a:lnTo>
                <a:lnTo>
                  <a:pt x="477" y="648"/>
                </a:lnTo>
                <a:lnTo>
                  <a:pt x="480" y="652"/>
                </a:lnTo>
                <a:lnTo>
                  <a:pt x="485" y="655"/>
                </a:lnTo>
                <a:lnTo>
                  <a:pt x="485" y="655"/>
                </a:lnTo>
                <a:close/>
                <a:moveTo>
                  <a:pt x="537" y="666"/>
                </a:moveTo>
                <a:lnTo>
                  <a:pt x="537" y="666"/>
                </a:lnTo>
                <a:lnTo>
                  <a:pt x="538" y="664"/>
                </a:lnTo>
                <a:lnTo>
                  <a:pt x="540" y="660"/>
                </a:lnTo>
                <a:lnTo>
                  <a:pt x="541" y="652"/>
                </a:lnTo>
                <a:lnTo>
                  <a:pt x="540" y="645"/>
                </a:lnTo>
                <a:lnTo>
                  <a:pt x="538" y="638"/>
                </a:lnTo>
                <a:lnTo>
                  <a:pt x="538" y="638"/>
                </a:lnTo>
                <a:lnTo>
                  <a:pt x="537" y="666"/>
                </a:lnTo>
                <a:lnTo>
                  <a:pt x="537" y="666"/>
                </a:lnTo>
                <a:close/>
                <a:moveTo>
                  <a:pt x="582" y="648"/>
                </a:moveTo>
                <a:lnTo>
                  <a:pt x="582" y="648"/>
                </a:lnTo>
                <a:lnTo>
                  <a:pt x="585" y="646"/>
                </a:lnTo>
                <a:lnTo>
                  <a:pt x="585" y="645"/>
                </a:lnTo>
                <a:lnTo>
                  <a:pt x="585" y="638"/>
                </a:lnTo>
                <a:lnTo>
                  <a:pt x="585" y="638"/>
                </a:lnTo>
                <a:lnTo>
                  <a:pt x="582" y="638"/>
                </a:lnTo>
                <a:lnTo>
                  <a:pt x="582" y="638"/>
                </a:lnTo>
                <a:lnTo>
                  <a:pt x="582" y="643"/>
                </a:lnTo>
                <a:lnTo>
                  <a:pt x="582" y="648"/>
                </a:lnTo>
                <a:lnTo>
                  <a:pt x="582" y="648"/>
                </a:lnTo>
                <a:close/>
                <a:moveTo>
                  <a:pt x="172" y="640"/>
                </a:moveTo>
                <a:lnTo>
                  <a:pt x="172" y="640"/>
                </a:lnTo>
                <a:lnTo>
                  <a:pt x="169" y="643"/>
                </a:lnTo>
                <a:lnTo>
                  <a:pt x="166" y="646"/>
                </a:lnTo>
                <a:lnTo>
                  <a:pt x="163" y="646"/>
                </a:lnTo>
                <a:lnTo>
                  <a:pt x="160" y="646"/>
                </a:lnTo>
                <a:lnTo>
                  <a:pt x="152" y="645"/>
                </a:lnTo>
                <a:lnTo>
                  <a:pt x="145" y="643"/>
                </a:lnTo>
                <a:lnTo>
                  <a:pt x="145" y="643"/>
                </a:lnTo>
                <a:lnTo>
                  <a:pt x="172" y="654"/>
                </a:lnTo>
                <a:lnTo>
                  <a:pt x="186" y="657"/>
                </a:lnTo>
                <a:lnTo>
                  <a:pt x="194" y="657"/>
                </a:lnTo>
                <a:lnTo>
                  <a:pt x="200" y="655"/>
                </a:lnTo>
                <a:lnTo>
                  <a:pt x="200" y="655"/>
                </a:lnTo>
                <a:lnTo>
                  <a:pt x="194" y="652"/>
                </a:lnTo>
                <a:lnTo>
                  <a:pt x="187" y="648"/>
                </a:lnTo>
                <a:lnTo>
                  <a:pt x="180" y="643"/>
                </a:lnTo>
                <a:lnTo>
                  <a:pt x="172" y="640"/>
                </a:lnTo>
                <a:lnTo>
                  <a:pt x="172" y="640"/>
                </a:lnTo>
                <a:close/>
                <a:moveTo>
                  <a:pt x="372" y="642"/>
                </a:moveTo>
                <a:lnTo>
                  <a:pt x="372" y="642"/>
                </a:lnTo>
                <a:lnTo>
                  <a:pt x="375" y="642"/>
                </a:lnTo>
                <a:lnTo>
                  <a:pt x="377" y="643"/>
                </a:lnTo>
                <a:lnTo>
                  <a:pt x="378" y="643"/>
                </a:lnTo>
                <a:lnTo>
                  <a:pt x="381" y="642"/>
                </a:lnTo>
                <a:lnTo>
                  <a:pt x="381" y="642"/>
                </a:lnTo>
                <a:lnTo>
                  <a:pt x="380" y="642"/>
                </a:lnTo>
                <a:lnTo>
                  <a:pt x="380" y="640"/>
                </a:lnTo>
                <a:lnTo>
                  <a:pt x="380" y="640"/>
                </a:lnTo>
                <a:lnTo>
                  <a:pt x="375" y="640"/>
                </a:lnTo>
                <a:lnTo>
                  <a:pt x="373" y="640"/>
                </a:lnTo>
                <a:lnTo>
                  <a:pt x="372" y="642"/>
                </a:lnTo>
                <a:lnTo>
                  <a:pt x="372" y="642"/>
                </a:lnTo>
                <a:close/>
                <a:moveTo>
                  <a:pt x="447" y="655"/>
                </a:moveTo>
                <a:lnTo>
                  <a:pt x="447" y="655"/>
                </a:lnTo>
                <a:lnTo>
                  <a:pt x="447" y="652"/>
                </a:lnTo>
                <a:lnTo>
                  <a:pt x="445" y="649"/>
                </a:lnTo>
                <a:lnTo>
                  <a:pt x="444" y="642"/>
                </a:lnTo>
                <a:lnTo>
                  <a:pt x="444" y="642"/>
                </a:lnTo>
                <a:lnTo>
                  <a:pt x="441" y="640"/>
                </a:lnTo>
                <a:lnTo>
                  <a:pt x="439" y="640"/>
                </a:lnTo>
                <a:lnTo>
                  <a:pt x="439" y="640"/>
                </a:lnTo>
                <a:lnTo>
                  <a:pt x="442" y="648"/>
                </a:lnTo>
                <a:lnTo>
                  <a:pt x="447" y="655"/>
                </a:lnTo>
                <a:lnTo>
                  <a:pt x="447" y="655"/>
                </a:lnTo>
                <a:close/>
                <a:moveTo>
                  <a:pt x="645" y="645"/>
                </a:moveTo>
                <a:lnTo>
                  <a:pt x="645" y="645"/>
                </a:lnTo>
                <a:lnTo>
                  <a:pt x="649" y="646"/>
                </a:lnTo>
                <a:lnTo>
                  <a:pt x="654" y="645"/>
                </a:lnTo>
                <a:lnTo>
                  <a:pt x="663" y="642"/>
                </a:lnTo>
                <a:lnTo>
                  <a:pt x="663" y="642"/>
                </a:lnTo>
                <a:lnTo>
                  <a:pt x="660" y="640"/>
                </a:lnTo>
                <a:lnTo>
                  <a:pt x="654" y="642"/>
                </a:lnTo>
                <a:lnTo>
                  <a:pt x="648" y="643"/>
                </a:lnTo>
                <a:lnTo>
                  <a:pt x="645" y="645"/>
                </a:lnTo>
                <a:lnTo>
                  <a:pt x="645" y="645"/>
                </a:lnTo>
                <a:close/>
                <a:moveTo>
                  <a:pt x="570" y="642"/>
                </a:moveTo>
                <a:lnTo>
                  <a:pt x="570" y="642"/>
                </a:lnTo>
                <a:lnTo>
                  <a:pt x="570" y="645"/>
                </a:lnTo>
                <a:lnTo>
                  <a:pt x="570" y="646"/>
                </a:lnTo>
                <a:lnTo>
                  <a:pt x="572" y="648"/>
                </a:lnTo>
                <a:lnTo>
                  <a:pt x="573" y="649"/>
                </a:lnTo>
                <a:lnTo>
                  <a:pt x="573" y="649"/>
                </a:lnTo>
                <a:lnTo>
                  <a:pt x="573" y="645"/>
                </a:lnTo>
                <a:lnTo>
                  <a:pt x="575" y="642"/>
                </a:lnTo>
                <a:lnTo>
                  <a:pt x="575" y="642"/>
                </a:lnTo>
                <a:lnTo>
                  <a:pt x="573" y="640"/>
                </a:lnTo>
                <a:lnTo>
                  <a:pt x="572" y="642"/>
                </a:lnTo>
                <a:lnTo>
                  <a:pt x="570" y="642"/>
                </a:lnTo>
                <a:lnTo>
                  <a:pt x="570" y="642"/>
                </a:lnTo>
                <a:close/>
                <a:moveTo>
                  <a:pt x="393" y="646"/>
                </a:moveTo>
                <a:lnTo>
                  <a:pt x="393" y="646"/>
                </a:lnTo>
                <a:lnTo>
                  <a:pt x="393" y="645"/>
                </a:lnTo>
                <a:lnTo>
                  <a:pt x="392" y="643"/>
                </a:lnTo>
                <a:lnTo>
                  <a:pt x="390" y="643"/>
                </a:lnTo>
                <a:lnTo>
                  <a:pt x="389" y="643"/>
                </a:lnTo>
                <a:lnTo>
                  <a:pt x="389" y="643"/>
                </a:lnTo>
                <a:lnTo>
                  <a:pt x="390" y="645"/>
                </a:lnTo>
                <a:lnTo>
                  <a:pt x="393" y="646"/>
                </a:lnTo>
                <a:lnTo>
                  <a:pt x="393" y="646"/>
                </a:lnTo>
                <a:close/>
                <a:moveTo>
                  <a:pt x="305" y="646"/>
                </a:moveTo>
                <a:lnTo>
                  <a:pt x="305" y="646"/>
                </a:lnTo>
                <a:lnTo>
                  <a:pt x="309" y="646"/>
                </a:lnTo>
                <a:lnTo>
                  <a:pt x="314" y="646"/>
                </a:lnTo>
                <a:lnTo>
                  <a:pt x="325" y="646"/>
                </a:lnTo>
                <a:lnTo>
                  <a:pt x="325" y="646"/>
                </a:lnTo>
                <a:lnTo>
                  <a:pt x="320" y="645"/>
                </a:lnTo>
                <a:lnTo>
                  <a:pt x="314" y="645"/>
                </a:lnTo>
                <a:lnTo>
                  <a:pt x="305" y="646"/>
                </a:lnTo>
                <a:lnTo>
                  <a:pt x="305" y="646"/>
                </a:lnTo>
                <a:close/>
                <a:moveTo>
                  <a:pt x="453" y="652"/>
                </a:moveTo>
                <a:lnTo>
                  <a:pt x="453" y="652"/>
                </a:lnTo>
                <a:lnTo>
                  <a:pt x="454" y="652"/>
                </a:lnTo>
                <a:lnTo>
                  <a:pt x="454" y="652"/>
                </a:lnTo>
                <a:lnTo>
                  <a:pt x="454" y="649"/>
                </a:lnTo>
                <a:lnTo>
                  <a:pt x="454" y="648"/>
                </a:lnTo>
                <a:lnTo>
                  <a:pt x="450" y="643"/>
                </a:lnTo>
                <a:lnTo>
                  <a:pt x="450" y="643"/>
                </a:lnTo>
                <a:lnTo>
                  <a:pt x="451" y="649"/>
                </a:lnTo>
                <a:lnTo>
                  <a:pt x="453" y="652"/>
                </a:lnTo>
                <a:lnTo>
                  <a:pt x="453" y="652"/>
                </a:lnTo>
                <a:close/>
                <a:moveTo>
                  <a:pt x="514" y="664"/>
                </a:moveTo>
                <a:lnTo>
                  <a:pt x="514" y="664"/>
                </a:lnTo>
                <a:lnTo>
                  <a:pt x="514" y="655"/>
                </a:lnTo>
                <a:lnTo>
                  <a:pt x="514" y="651"/>
                </a:lnTo>
                <a:lnTo>
                  <a:pt x="512" y="646"/>
                </a:lnTo>
                <a:lnTo>
                  <a:pt x="512" y="646"/>
                </a:lnTo>
                <a:lnTo>
                  <a:pt x="509" y="652"/>
                </a:lnTo>
                <a:lnTo>
                  <a:pt x="508" y="658"/>
                </a:lnTo>
                <a:lnTo>
                  <a:pt x="509" y="663"/>
                </a:lnTo>
                <a:lnTo>
                  <a:pt x="511" y="664"/>
                </a:lnTo>
                <a:lnTo>
                  <a:pt x="514" y="664"/>
                </a:lnTo>
                <a:lnTo>
                  <a:pt x="514" y="664"/>
                </a:lnTo>
                <a:close/>
                <a:moveTo>
                  <a:pt x="216" y="649"/>
                </a:moveTo>
                <a:lnTo>
                  <a:pt x="216" y="649"/>
                </a:lnTo>
                <a:lnTo>
                  <a:pt x="209" y="648"/>
                </a:lnTo>
                <a:lnTo>
                  <a:pt x="209" y="648"/>
                </a:lnTo>
                <a:lnTo>
                  <a:pt x="210" y="651"/>
                </a:lnTo>
                <a:lnTo>
                  <a:pt x="212" y="652"/>
                </a:lnTo>
                <a:lnTo>
                  <a:pt x="215" y="651"/>
                </a:lnTo>
                <a:lnTo>
                  <a:pt x="216" y="649"/>
                </a:lnTo>
                <a:lnTo>
                  <a:pt x="216" y="649"/>
                </a:lnTo>
                <a:close/>
                <a:moveTo>
                  <a:pt x="345" y="649"/>
                </a:moveTo>
                <a:lnTo>
                  <a:pt x="345" y="649"/>
                </a:lnTo>
                <a:lnTo>
                  <a:pt x="337" y="651"/>
                </a:lnTo>
                <a:lnTo>
                  <a:pt x="329" y="652"/>
                </a:lnTo>
                <a:lnTo>
                  <a:pt x="329" y="652"/>
                </a:lnTo>
                <a:lnTo>
                  <a:pt x="349" y="652"/>
                </a:lnTo>
                <a:lnTo>
                  <a:pt x="367" y="652"/>
                </a:lnTo>
                <a:lnTo>
                  <a:pt x="367" y="652"/>
                </a:lnTo>
                <a:lnTo>
                  <a:pt x="363" y="649"/>
                </a:lnTo>
                <a:lnTo>
                  <a:pt x="357" y="648"/>
                </a:lnTo>
                <a:lnTo>
                  <a:pt x="345" y="649"/>
                </a:lnTo>
                <a:lnTo>
                  <a:pt x="345" y="649"/>
                </a:lnTo>
                <a:close/>
                <a:moveTo>
                  <a:pt x="412" y="652"/>
                </a:moveTo>
                <a:lnTo>
                  <a:pt x="412" y="652"/>
                </a:lnTo>
                <a:lnTo>
                  <a:pt x="412" y="651"/>
                </a:lnTo>
                <a:lnTo>
                  <a:pt x="410" y="649"/>
                </a:lnTo>
                <a:lnTo>
                  <a:pt x="409" y="651"/>
                </a:lnTo>
                <a:lnTo>
                  <a:pt x="409" y="651"/>
                </a:lnTo>
                <a:lnTo>
                  <a:pt x="410" y="651"/>
                </a:lnTo>
                <a:lnTo>
                  <a:pt x="412" y="652"/>
                </a:lnTo>
                <a:lnTo>
                  <a:pt x="412" y="652"/>
                </a:lnTo>
                <a:close/>
                <a:moveTo>
                  <a:pt x="326" y="652"/>
                </a:moveTo>
                <a:lnTo>
                  <a:pt x="326" y="652"/>
                </a:lnTo>
                <a:lnTo>
                  <a:pt x="316" y="652"/>
                </a:lnTo>
                <a:lnTo>
                  <a:pt x="309" y="652"/>
                </a:lnTo>
                <a:lnTo>
                  <a:pt x="305" y="652"/>
                </a:lnTo>
                <a:lnTo>
                  <a:pt x="305" y="652"/>
                </a:lnTo>
                <a:lnTo>
                  <a:pt x="316" y="654"/>
                </a:lnTo>
                <a:lnTo>
                  <a:pt x="322" y="654"/>
                </a:lnTo>
                <a:lnTo>
                  <a:pt x="326" y="652"/>
                </a:lnTo>
                <a:lnTo>
                  <a:pt x="326" y="652"/>
                </a:lnTo>
                <a:close/>
                <a:moveTo>
                  <a:pt x="402" y="660"/>
                </a:moveTo>
                <a:lnTo>
                  <a:pt x="402" y="660"/>
                </a:lnTo>
                <a:lnTo>
                  <a:pt x="406" y="658"/>
                </a:lnTo>
                <a:lnTo>
                  <a:pt x="409" y="657"/>
                </a:lnTo>
                <a:lnTo>
                  <a:pt x="409" y="657"/>
                </a:lnTo>
                <a:lnTo>
                  <a:pt x="402" y="654"/>
                </a:lnTo>
                <a:lnTo>
                  <a:pt x="401" y="652"/>
                </a:lnTo>
                <a:lnTo>
                  <a:pt x="396" y="652"/>
                </a:lnTo>
                <a:lnTo>
                  <a:pt x="396" y="652"/>
                </a:lnTo>
                <a:lnTo>
                  <a:pt x="399" y="655"/>
                </a:lnTo>
                <a:lnTo>
                  <a:pt x="402" y="660"/>
                </a:lnTo>
                <a:lnTo>
                  <a:pt x="402" y="660"/>
                </a:lnTo>
                <a:close/>
                <a:moveTo>
                  <a:pt x="491" y="689"/>
                </a:moveTo>
                <a:lnTo>
                  <a:pt x="491" y="689"/>
                </a:lnTo>
                <a:lnTo>
                  <a:pt x="489" y="683"/>
                </a:lnTo>
                <a:lnTo>
                  <a:pt x="489" y="675"/>
                </a:lnTo>
                <a:lnTo>
                  <a:pt x="489" y="675"/>
                </a:lnTo>
                <a:lnTo>
                  <a:pt x="483" y="671"/>
                </a:lnTo>
                <a:lnTo>
                  <a:pt x="480" y="664"/>
                </a:lnTo>
                <a:lnTo>
                  <a:pt x="476" y="658"/>
                </a:lnTo>
                <a:lnTo>
                  <a:pt x="471" y="652"/>
                </a:lnTo>
                <a:lnTo>
                  <a:pt x="471" y="652"/>
                </a:lnTo>
                <a:lnTo>
                  <a:pt x="471" y="660"/>
                </a:lnTo>
                <a:lnTo>
                  <a:pt x="474" y="664"/>
                </a:lnTo>
                <a:lnTo>
                  <a:pt x="479" y="674"/>
                </a:lnTo>
                <a:lnTo>
                  <a:pt x="485" y="681"/>
                </a:lnTo>
                <a:lnTo>
                  <a:pt x="491" y="689"/>
                </a:lnTo>
                <a:lnTo>
                  <a:pt x="491" y="689"/>
                </a:lnTo>
                <a:close/>
                <a:moveTo>
                  <a:pt x="384" y="658"/>
                </a:moveTo>
                <a:lnTo>
                  <a:pt x="384" y="658"/>
                </a:lnTo>
                <a:lnTo>
                  <a:pt x="380" y="660"/>
                </a:lnTo>
                <a:lnTo>
                  <a:pt x="373" y="660"/>
                </a:lnTo>
                <a:lnTo>
                  <a:pt x="360" y="661"/>
                </a:lnTo>
                <a:lnTo>
                  <a:pt x="360" y="661"/>
                </a:lnTo>
                <a:lnTo>
                  <a:pt x="369" y="664"/>
                </a:lnTo>
                <a:lnTo>
                  <a:pt x="369" y="664"/>
                </a:lnTo>
                <a:lnTo>
                  <a:pt x="372" y="663"/>
                </a:lnTo>
                <a:lnTo>
                  <a:pt x="375" y="661"/>
                </a:lnTo>
                <a:lnTo>
                  <a:pt x="381" y="661"/>
                </a:lnTo>
                <a:lnTo>
                  <a:pt x="389" y="661"/>
                </a:lnTo>
                <a:lnTo>
                  <a:pt x="396" y="660"/>
                </a:lnTo>
                <a:lnTo>
                  <a:pt x="396" y="660"/>
                </a:lnTo>
                <a:lnTo>
                  <a:pt x="393" y="657"/>
                </a:lnTo>
                <a:lnTo>
                  <a:pt x="392" y="654"/>
                </a:lnTo>
                <a:lnTo>
                  <a:pt x="392" y="654"/>
                </a:lnTo>
                <a:lnTo>
                  <a:pt x="384" y="654"/>
                </a:lnTo>
                <a:lnTo>
                  <a:pt x="384" y="654"/>
                </a:lnTo>
                <a:lnTo>
                  <a:pt x="384" y="655"/>
                </a:lnTo>
                <a:lnTo>
                  <a:pt x="384" y="658"/>
                </a:lnTo>
                <a:lnTo>
                  <a:pt x="384" y="658"/>
                </a:lnTo>
                <a:close/>
                <a:moveTo>
                  <a:pt x="226" y="655"/>
                </a:moveTo>
                <a:lnTo>
                  <a:pt x="226" y="655"/>
                </a:lnTo>
                <a:lnTo>
                  <a:pt x="232" y="658"/>
                </a:lnTo>
                <a:lnTo>
                  <a:pt x="238" y="661"/>
                </a:lnTo>
                <a:lnTo>
                  <a:pt x="245" y="661"/>
                </a:lnTo>
                <a:lnTo>
                  <a:pt x="253" y="660"/>
                </a:lnTo>
                <a:lnTo>
                  <a:pt x="253" y="660"/>
                </a:lnTo>
                <a:lnTo>
                  <a:pt x="247" y="657"/>
                </a:lnTo>
                <a:lnTo>
                  <a:pt x="241" y="655"/>
                </a:lnTo>
                <a:lnTo>
                  <a:pt x="226" y="655"/>
                </a:lnTo>
                <a:lnTo>
                  <a:pt x="226" y="655"/>
                </a:lnTo>
                <a:close/>
                <a:moveTo>
                  <a:pt x="453" y="658"/>
                </a:moveTo>
                <a:lnTo>
                  <a:pt x="453" y="658"/>
                </a:lnTo>
                <a:lnTo>
                  <a:pt x="456" y="658"/>
                </a:lnTo>
                <a:lnTo>
                  <a:pt x="456" y="657"/>
                </a:lnTo>
                <a:lnTo>
                  <a:pt x="456" y="657"/>
                </a:lnTo>
                <a:lnTo>
                  <a:pt x="454" y="655"/>
                </a:lnTo>
                <a:lnTo>
                  <a:pt x="454" y="655"/>
                </a:lnTo>
                <a:lnTo>
                  <a:pt x="453" y="657"/>
                </a:lnTo>
                <a:lnTo>
                  <a:pt x="453" y="657"/>
                </a:lnTo>
                <a:lnTo>
                  <a:pt x="454" y="657"/>
                </a:lnTo>
                <a:lnTo>
                  <a:pt x="453" y="658"/>
                </a:lnTo>
                <a:lnTo>
                  <a:pt x="453" y="658"/>
                </a:lnTo>
                <a:close/>
                <a:moveTo>
                  <a:pt x="572" y="666"/>
                </a:moveTo>
                <a:lnTo>
                  <a:pt x="572" y="666"/>
                </a:lnTo>
                <a:lnTo>
                  <a:pt x="576" y="664"/>
                </a:lnTo>
                <a:lnTo>
                  <a:pt x="581" y="661"/>
                </a:lnTo>
                <a:lnTo>
                  <a:pt x="581" y="661"/>
                </a:lnTo>
                <a:lnTo>
                  <a:pt x="579" y="660"/>
                </a:lnTo>
                <a:lnTo>
                  <a:pt x="579" y="658"/>
                </a:lnTo>
                <a:lnTo>
                  <a:pt x="579" y="657"/>
                </a:lnTo>
                <a:lnTo>
                  <a:pt x="578" y="657"/>
                </a:lnTo>
                <a:lnTo>
                  <a:pt x="578" y="657"/>
                </a:lnTo>
                <a:lnTo>
                  <a:pt x="575" y="660"/>
                </a:lnTo>
                <a:lnTo>
                  <a:pt x="573" y="663"/>
                </a:lnTo>
                <a:lnTo>
                  <a:pt x="572" y="666"/>
                </a:lnTo>
                <a:lnTo>
                  <a:pt x="572" y="666"/>
                </a:lnTo>
                <a:close/>
                <a:moveTo>
                  <a:pt x="166" y="658"/>
                </a:moveTo>
                <a:lnTo>
                  <a:pt x="166" y="658"/>
                </a:lnTo>
                <a:lnTo>
                  <a:pt x="165" y="658"/>
                </a:lnTo>
                <a:lnTo>
                  <a:pt x="166" y="660"/>
                </a:lnTo>
                <a:lnTo>
                  <a:pt x="166" y="660"/>
                </a:lnTo>
                <a:lnTo>
                  <a:pt x="192" y="667"/>
                </a:lnTo>
                <a:lnTo>
                  <a:pt x="218" y="674"/>
                </a:lnTo>
                <a:lnTo>
                  <a:pt x="218" y="674"/>
                </a:lnTo>
                <a:lnTo>
                  <a:pt x="215" y="671"/>
                </a:lnTo>
                <a:lnTo>
                  <a:pt x="213" y="669"/>
                </a:lnTo>
                <a:lnTo>
                  <a:pt x="213" y="666"/>
                </a:lnTo>
                <a:lnTo>
                  <a:pt x="213" y="666"/>
                </a:lnTo>
                <a:lnTo>
                  <a:pt x="187" y="663"/>
                </a:lnTo>
                <a:lnTo>
                  <a:pt x="166" y="658"/>
                </a:lnTo>
                <a:lnTo>
                  <a:pt x="166" y="658"/>
                </a:lnTo>
                <a:close/>
                <a:moveTo>
                  <a:pt x="595" y="664"/>
                </a:moveTo>
                <a:lnTo>
                  <a:pt x="595" y="664"/>
                </a:lnTo>
                <a:lnTo>
                  <a:pt x="598" y="666"/>
                </a:lnTo>
                <a:lnTo>
                  <a:pt x="599" y="666"/>
                </a:lnTo>
                <a:lnTo>
                  <a:pt x="601" y="664"/>
                </a:lnTo>
                <a:lnTo>
                  <a:pt x="601" y="664"/>
                </a:lnTo>
                <a:lnTo>
                  <a:pt x="598" y="661"/>
                </a:lnTo>
                <a:lnTo>
                  <a:pt x="599" y="658"/>
                </a:lnTo>
                <a:lnTo>
                  <a:pt x="599" y="658"/>
                </a:lnTo>
                <a:lnTo>
                  <a:pt x="596" y="658"/>
                </a:lnTo>
                <a:lnTo>
                  <a:pt x="596" y="658"/>
                </a:lnTo>
                <a:lnTo>
                  <a:pt x="595" y="664"/>
                </a:lnTo>
                <a:lnTo>
                  <a:pt x="595" y="664"/>
                </a:lnTo>
                <a:close/>
                <a:moveTo>
                  <a:pt x="221" y="661"/>
                </a:moveTo>
                <a:lnTo>
                  <a:pt x="221" y="661"/>
                </a:lnTo>
                <a:lnTo>
                  <a:pt x="215" y="658"/>
                </a:lnTo>
                <a:lnTo>
                  <a:pt x="212" y="658"/>
                </a:lnTo>
                <a:lnTo>
                  <a:pt x="209" y="660"/>
                </a:lnTo>
                <a:lnTo>
                  <a:pt x="209" y="660"/>
                </a:lnTo>
                <a:lnTo>
                  <a:pt x="215" y="661"/>
                </a:lnTo>
                <a:lnTo>
                  <a:pt x="218" y="663"/>
                </a:lnTo>
                <a:lnTo>
                  <a:pt x="221" y="661"/>
                </a:lnTo>
                <a:lnTo>
                  <a:pt x="221" y="661"/>
                </a:lnTo>
                <a:close/>
                <a:moveTo>
                  <a:pt x="604" y="660"/>
                </a:moveTo>
                <a:lnTo>
                  <a:pt x="604" y="660"/>
                </a:lnTo>
                <a:lnTo>
                  <a:pt x="604" y="661"/>
                </a:lnTo>
                <a:lnTo>
                  <a:pt x="605" y="661"/>
                </a:lnTo>
                <a:lnTo>
                  <a:pt x="608" y="663"/>
                </a:lnTo>
                <a:lnTo>
                  <a:pt x="608" y="663"/>
                </a:lnTo>
                <a:lnTo>
                  <a:pt x="608" y="660"/>
                </a:lnTo>
                <a:lnTo>
                  <a:pt x="607" y="658"/>
                </a:lnTo>
                <a:lnTo>
                  <a:pt x="607" y="658"/>
                </a:lnTo>
                <a:lnTo>
                  <a:pt x="607" y="658"/>
                </a:lnTo>
                <a:lnTo>
                  <a:pt x="605" y="658"/>
                </a:lnTo>
                <a:lnTo>
                  <a:pt x="605" y="658"/>
                </a:lnTo>
                <a:lnTo>
                  <a:pt x="604" y="660"/>
                </a:lnTo>
                <a:lnTo>
                  <a:pt x="604" y="660"/>
                </a:lnTo>
                <a:close/>
                <a:moveTo>
                  <a:pt x="564" y="666"/>
                </a:moveTo>
                <a:lnTo>
                  <a:pt x="564" y="666"/>
                </a:lnTo>
                <a:lnTo>
                  <a:pt x="566" y="666"/>
                </a:lnTo>
                <a:lnTo>
                  <a:pt x="567" y="663"/>
                </a:lnTo>
                <a:lnTo>
                  <a:pt x="567" y="661"/>
                </a:lnTo>
                <a:lnTo>
                  <a:pt x="564" y="660"/>
                </a:lnTo>
                <a:lnTo>
                  <a:pt x="564" y="660"/>
                </a:lnTo>
                <a:lnTo>
                  <a:pt x="564" y="663"/>
                </a:lnTo>
                <a:lnTo>
                  <a:pt x="564" y="666"/>
                </a:lnTo>
                <a:lnTo>
                  <a:pt x="564" y="666"/>
                </a:lnTo>
                <a:close/>
                <a:moveTo>
                  <a:pt x="486" y="666"/>
                </a:moveTo>
                <a:lnTo>
                  <a:pt x="486" y="666"/>
                </a:lnTo>
                <a:lnTo>
                  <a:pt x="486" y="663"/>
                </a:lnTo>
                <a:lnTo>
                  <a:pt x="485" y="663"/>
                </a:lnTo>
                <a:lnTo>
                  <a:pt x="483" y="663"/>
                </a:lnTo>
                <a:lnTo>
                  <a:pt x="483" y="663"/>
                </a:lnTo>
                <a:lnTo>
                  <a:pt x="485" y="664"/>
                </a:lnTo>
                <a:lnTo>
                  <a:pt x="486" y="666"/>
                </a:lnTo>
                <a:lnTo>
                  <a:pt x="486" y="666"/>
                </a:lnTo>
                <a:close/>
                <a:moveTo>
                  <a:pt x="505" y="686"/>
                </a:moveTo>
                <a:lnTo>
                  <a:pt x="505" y="686"/>
                </a:lnTo>
                <a:lnTo>
                  <a:pt x="505" y="672"/>
                </a:lnTo>
                <a:lnTo>
                  <a:pt x="503" y="666"/>
                </a:lnTo>
                <a:lnTo>
                  <a:pt x="500" y="661"/>
                </a:lnTo>
                <a:lnTo>
                  <a:pt x="500" y="661"/>
                </a:lnTo>
                <a:lnTo>
                  <a:pt x="502" y="675"/>
                </a:lnTo>
                <a:lnTo>
                  <a:pt x="503" y="681"/>
                </a:lnTo>
                <a:lnTo>
                  <a:pt x="505" y="686"/>
                </a:lnTo>
                <a:lnTo>
                  <a:pt x="505" y="686"/>
                </a:lnTo>
                <a:close/>
                <a:moveTo>
                  <a:pt x="497" y="680"/>
                </a:moveTo>
                <a:lnTo>
                  <a:pt x="497" y="680"/>
                </a:lnTo>
                <a:lnTo>
                  <a:pt x="494" y="664"/>
                </a:lnTo>
                <a:lnTo>
                  <a:pt x="494" y="664"/>
                </a:lnTo>
                <a:lnTo>
                  <a:pt x="492" y="664"/>
                </a:lnTo>
                <a:lnTo>
                  <a:pt x="492" y="664"/>
                </a:lnTo>
                <a:lnTo>
                  <a:pt x="494" y="674"/>
                </a:lnTo>
                <a:lnTo>
                  <a:pt x="495" y="677"/>
                </a:lnTo>
                <a:lnTo>
                  <a:pt x="497" y="680"/>
                </a:lnTo>
                <a:lnTo>
                  <a:pt x="497" y="680"/>
                </a:lnTo>
                <a:close/>
                <a:moveTo>
                  <a:pt x="253" y="669"/>
                </a:moveTo>
                <a:lnTo>
                  <a:pt x="253" y="669"/>
                </a:lnTo>
                <a:lnTo>
                  <a:pt x="248" y="667"/>
                </a:lnTo>
                <a:lnTo>
                  <a:pt x="245" y="667"/>
                </a:lnTo>
                <a:lnTo>
                  <a:pt x="242" y="667"/>
                </a:lnTo>
                <a:lnTo>
                  <a:pt x="242" y="667"/>
                </a:lnTo>
                <a:lnTo>
                  <a:pt x="248" y="669"/>
                </a:lnTo>
                <a:lnTo>
                  <a:pt x="250" y="669"/>
                </a:lnTo>
                <a:lnTo>
                  <a:pt x="253" y="669"/>
                </a:lnTo>
                <a:lnTo>
                  <a:pt x="253" y="669"/>
                </a:lnTo>
                <a:close/>
                <a:moveTo>
                  <a:pt x="413" y="669"/>
                </a:moveTo>
                <a:lnTo>
                  <a:pt x="413" y="669"/>
                </a:lnTo>
                <a:lnTo>
                  <a:pt x="416" y="671"/>
                </a:lnTo>
                <a:lnTo>
                  <a:pt x="421" y="671"/>
                </a:lnTo>
                <a:lnTo>
                  <a:pt x="421" y="671"/>
                </a:lnTo>
                <a:lnTo>
                  <a:pt x="419" y="669"/>
                </a:lnTo>
                <a:lnTo>
                  <a:pt x="419" y="667"/>
                </a:lnTo>
                <a:lnTo>
                  <a:pt x="419" y="667"/>
                </a:lnTo>
                <a:lnTo>
                  <a:pt x="413" y="669"/>
                </a:lnTo>
                <a:lnTo>
                  <a:pt x="413" y="669"/>
                </a:lnTo>
                <a:close/>
                <a:moveTo>
                  <a:pt x="466" y="672"/>
                </a:moveTo>
                <a:lnTo>
                  <a:pt x="466" y="672"/>
                </a:lnTo>
                <a:lnTo>
                  <a:pt x="465" y="669"/>
                </a:lnTo>
                <a:lnTo>
                  <a:pt x="462" y="667"/>
                </a:lnTo>
                <a:lnTo>
                  <a:pt x="462" y="667"/>
                </a:lnTo>
                <a:lnTo>
                  <a:pt x="463" y="671"/>
                </a:lnTo>
                <a:lnTo>
                  <a:pt x="463" y="672"/>
                </a:lnTo>
                <a:lnTo>
                  <a:pt x="466" y="672"/>
                </a:lnTo>
                <a:lnTo>
                  <a:pt x="466" y="672"/>
                </a:lnTo>
                <a:close/>
                <a:moveTo>
                  <a:pt x="518" y="672"/>
                </a:moveTo>
                <a:lnTo>
                  <a:pt x="518" y="672"/>
                </a:lnTo>
                <a:lnTo>
                  <a:pt x="518" y="675"/>
                </a:lnTo>
                <a:lnTo>
                  <a:pt x="520" y="675"/>
                </a:lnTo>
                <a:lnTo>
                  <a:pt x="523" y="677"/>
                </a:lnTo>
                <a:lnTo>
                  <a:pt x="523" y="677"/>
                </a:lnTo>
                <a:lnTo>
                  <a:pt x="523" y="672"/>
                </a:lnTo>
                <a:lnTo>
                  <a:pt x="521" y="667"/>
                </a:lnTo>
                <a:lnTo>
                  <a:pt x="521" y="667"/>
                </a:lnTo>
                <a:lnTo>
                  <a:pt x="520" y="671"/>
                </a:lnTo>
                <a:lnTo>
                  <a:pt x="518" y="672"/>
                </a:lnTo>
                <a:lnTo>
                  <a:pt x="518" y="672"/>
                </a:lnTo>
                <a:close/>
                <a:moveTo>
                  <a:pt x="572" y="672"/>
                </a:moveTo>
                <a:lnTo>
                  <a:pt x="572" y="672"/>
                </a:lnTo>
                <a:lnTo>
                  <a:pt x="573" y="677"/>
                </a:lnTo>
                <a:lnTo>
                  <a:pt x="572" y="681"/>
                </a:lnTo>
                <a:lnTo>
                  <a:pt x="572" y="681"/>
                </a:lnTo>
                <a:lnTo>
                  <a:pt x="578" y="675"/>
                </a:lnTo>
                <a:lnTo>
                  <a:pt x="579" y="672"/>
                </a:lnTo>
                <a:lnTo>
                  <a:pt x="579" y="669"/>
                </a:lnTo>
                <a:lnTo>
                  <a:pt x="579" y="669"/>
                </a:lnTo>
                <a:lnTo>
                  <a:pt x="578" y="671"/>
                </a:lnTo>
                <a:lnTo>
                  <a:pt x="575" y="671"/>
                </a:lnTo>
                <a:lnTo>
                  <a:pt x="573" y="672"/>
                </a:lnTo>
                <a:lnTo>
                  <a:pt x="572" y="672"/>
                </a:lnTo>
                <a:lnTo>
                  <a:pt x="572" y="672"/>
                </a:lnTo>
                <a:close/>
                <a:moveTo>
                  <a:pt x="267" y="671"/>
                </a:moveTo>
                <a:lnTo>
                  <a:pt x="267" y="671"/>
                </a:lnTo>
                <a:lnTo>
                  <a:pt x="262" y="669"/>
                </a:lnTo>
                <a:lnTo>
                  <a:pt x="258" y="671"/>
                </a:lnTo>
                <a:lnTo>
                  <a:pt x="258" y="671"/>
                </a:lnTo>
                <a:lnTo>
                  <a:pt x="262" y="671"/>
                </a:lnTo>
                <a:lnTo>
                  <a:pt x="265" y="671"/>
                </a:lnTo>
                <a:lnTo>
                  <a:pt x="267" y="671"/>
                </a:lnTo>
                <a:lnTo>
                  <a:pt x="267" y="671"/>
                </a:lnTo>
                <a:close/>
                <a:moveTo>
                  <a:pt x="270" y="672"/>
                </a:moveTo>
                <a:lnTo>
                  <a:pt x="270" y="672"/>
                </a:lnTo>
                <a:lnTo>
                  <a:pt x="273" y="671"/>
                </a:lnTo>
                <a:lnTo>
                  <a:pt x="277" y="672"/>
                </a:lnTo>
                <a:lnTo>
                  <a:pt x="277" y="672"/>
                </a:lnTo>
                <a:lnTo>
                  <a:pt x="276" y="669"/>
                </a:lnTo>
                <a:lnTo>
                  <a:pt x="273" y="669"/>
                </a:lnTo>
                <a:lnTo>
                  <a:pt x="271" y="671"/>
                </a:lnTo>
                <a:lnTo>
                  <a:pt x="270" y="672"/>
                </a:lnTo>
                <a:lnTo>
                  <a:pt x="270" y="672"/>
                </a:lnTo>
                <a:close/>
                <a:moveTo>
                  <a:pt x="558" y="681"/>
                </a:moveTo>
                <a:lnTo>
                  <a:pt x="558" y="681"/>
                </a:lnTo>
                <a:lnTo>
                  <a:pt x="559" y="677"/>
                </a:lnTo>
                <a:lnTo>
                  <a:pt x="561" y="672"/>
                </a:lnTo>
                <a:lnTo>
                  <a:pt x="561" y="672"/>
                </a:lnTo>
                <a:lnTo>
                  <a:pt x="558" y="671"/>
                </a:lnTo>
                <a:lnTo>
                  <a:pt x="556" y="669"/>
                </a:lnTo>
                <a:lnTo>
                  <a:pt x="556" y="669"/>
                </a:lnTo>
                <a:lnTo>
                  <a:pt x="556" y="677"/>
                </a:lnTo>
                <a:lnTo>
                  <a:pt x="556" y="680"/>
                </a:lnTo>
                <a:lnTo>
                  <a:pt x="558" y="681"/>
                </a:lnTo>
                <a:lnTo>
                  <a:pt x="558" y="681"/>
                </a:lnTo>
                <a:close/>
                <a:moveTo>
                  <a:pt x="587" y="681"/>
                </a:moveTo>
                <a:lnTo>
                  <a:pt x="587" y="681"/>
                </a:lnTo>
                <a:lnTo>
                  <a:pt x="588" y="678"/>
                </a:lnTo>
                <a:lnTo>
                  <a:pt x="588" y="675"/>
                </a:lnTo>
                <a:lnTo>
                  <a:pt x="588" y="672"/>
                </a:lnTo>
                <a:lnTo>
                  <a:pt x="588" y="669"/>
                </a:lnTo>
                <a:lnTo>
                  <a:pt x="588" y="669"/>
                </a:lnTo>
                <a:lnTo>
                  <a:pt x="585" y="671"/>
                </a:lnTo>
                <a:lnTo>
                  <a:pt x="585" y="674"/>
                </a:lnTo>
                <a:lnTo>
                  <a:pt x="587" y="681"/>
                </a:lnTo>
                <a:lnTo>
                  <a:pt x="587" y="681"/>
                </a:lnTo>
                <a:close/>
                <a:moveTo>
                  <a:pt x="601" y="696"/>
                </a:moveTo>
                <a:lnTo>
                  <a:pt x="601" y="696"/>
                </a:lnTo>
                <a:lnTo>
                  <a:pt x="605" y="692"/>
                </a:lnTo>
                <a:lnTo>
                  <a:pt x="608" y="686"/>
                </a:lnTo>
                <a:lnTo>
                  <a:pt x="608" y="678"/>
                </a:lnTo>
                <a:lnTo>
                  <a:pt x="608" y="671"/>
                </a:lnTo>
                <a:lnTo>
                  <a:pt x="608" y="671"/>
                </a:lnTo>
                <a:lnTo>
                  <a:pt x="602" y="671"/>
                </a:lnTo>
                <a:lnTo>
                  <a:pt x="596" y="671"/>
                </a:lnTo>
                <a:lnTo>
                  <a:pt x="596" y="671"/>
                </a:lnTo>
                <a:lnTo>
                  <a:pt x="601" y="681"/>
                </a:lnTo>
                <a:lnTo>
                  <a:pt x="601" y="689"/>
                </a:lnTo>
                <a:lnTo>
                  <a:pt x="601" y="696"/>
                </a:lnTo>
                <a:lnTo>
                  <a:pt x="601" y="696"/>
                </a:lnTo>
                <a:close/>
                <a:moveTo>
                  <a:pt x="389" y="674"/>
                </a:moveTo>
                <a:lnTo>
                  <a:pt x="389" y="674"/>
                </a:lnTo>
                <a:lnTo>
                  <a:pt x="404" y="675"/>
                </a:lnTo>
                <a:lnTo>
                  <a:pt x="404" y="675"/>
                </a:lnTo>
                <a:lnTo>
                  <a:pt x="401" y="674"/>
                </a:lnTo>
                <a:lnTo>
                  <a:pt x="396" y="672"/>
                </a:lnTo>
                <a:lnTo>
                  <a:pt x="392" y="672"/>
                </a:lnTo>
                <a:lnTo>
                  <a:pt x="389" y="674"/>
                </a:lnTo>
                <a:lnTo>
                  <a:pt x="389" y="674"/>
                </a:lnTo>
                <a:close/>
                <a:moveTo>
                  <a:pt x="454" y="681"/>
                </a:moveTo>
                <a:lnTo>
                  <a:pt x="454" y="681"/>
                </a:lnTo>
                <a:lnTo>
                  <a:pt x="450" y="675"/>
                </a:lnTo>
                <a:lnTo>
                  <a:pt x="448" y="672"/>
                </a:lnTo>
                <a:lnTo>
                  <a:pt x="448" y="672"/>
                </a:lnTo>
                <a:lnTo>
                  <a:pt x="447" y="672"/>
                </a:lnTo>
                <a:lnTo>
                  <a:pt x="447" y="672"/>
                </a:lnTo>
                <a:lnTo>
                  <a:pt x="448" y="675"/>
                </a:lnTo>
                <a:lnTo>
                  <a:pt x="450" y="678"/>
                </a:lnTo>
                <a:lnTo>
                  <a:pt x="453" y="680"/>
                </a:lnTo>
                <a:lnTo>
                  <a:pt x="454" y="681"/>
                </a:lnTo>
                <a:lnTo>
                  <a:pt x="454" y="681"/>
                </a:lnTo>
                <a:close/>
                <a:moveTo>
                  <a:pt x="538" y="695"/>
                </a:moveTo>
                <a:lnTo>
                  <a:pt x="538" y="695"/>
                </a:lnTo>
                <a:lnTo>
                  <a:pt x="540" y="690"/>
                </a:lnTo>
                <a:lnTo>
                  <a:pt x="541" y="684"/>
                </a:lnTo>
                <a:lnTo>
                  <a:pt x="541" y="678"/>
                </a:lnTo>
                <a:lnTo>
                  <a:pt x="540" y="672"/>
                </a:lnTo>
                <a:lnTo>
                  <a:pt x="540" y="672"/>
                </a:lnTo>
                <a:lnTo>
                  <a:pt x="538" y="674"/>
                </a:lnTo>
                <a:lnTo>
                  <a:pt x="537" y="675"/>
                </a:lnTo>
                <a:lnTo>
                  <a:pt x="538" y="681"/>
                </a:lnTo>
                <a:lnTo>
                  <a:pt x="538" y="689"/>
                </a:lnTo>
                <a:lnTo>
                  <a:pt x="538" y="695"/>
                </a:lnTo>
                <a:lnTo>
                  <a:pt x="538" y="695"/>
                </a:lnTo>
                <a:close/>
                <a:moveTo>
                  <a:pt x="431" y="681"/>
                </a:moveTo>
                <a:lnTo>
                  <a:pt x="431" y="681"/>
                </a:lnTo>
                <a:lnTo>
                  <a:pt x="433" y="686"/>
                </a:lnTo>
                <a:lnTo>
                  <a:pt x="436" y="690"/>
                </a:lnTo>
                <a:lnTo>
                  <a:pt x="441" y="693"/>
                </a:lnTo>
                <a:lnTo>
                  <a:pt x="447" y="693"/>
                </a:lnTo>
                <a:lnTo>
                  <a:pt x="447" y="693"/>
                </a:lnTo>
                <a:lnTo>
                  <a:pt x="447" y="690"/>
                </a:lnTo>
                <a:lnTo>
                  <a:pt x="447" y="687"/>
                </a:lnTo>
                <a:lnTo>
                  <a:pt x="444" y="683"/>
                </a:lnTo>
                <a:lnTo>
                  <a:pt x="439" y="678"/>
                </a:lnTo>
                <a:lnTo>
                  <a:pt x="434" y="674"/>
                </a:lnTo>
                <a:lnTo>
                  <a:pt x="434" y="674"/>
                </a:lnTo>
                <a:lnTo>
                  <a:pt x="433" y="678"/>
                </a:lnTo>
                <a:lnTo>
                  <a:pt x="431" y="681"/>
                </a:lnTo>
                <a:lnTo>
                  <a:pt x="431" y="681"/>
                </a:lnTo>
                <a:close/>
                <a:moveTo>
                  <a:pt x="268" y="681"/>
                </a:moveTo>
                <a:lnTo>
                  <a:pt x="268" y="681"/>
                </a:lnTo>
                <a:lnTo>
                  <a:pt x="268" y="680"/>
                </a:lnTo>
                <a:lnTo>
                  <a:pt x="265" y="680"/>
                </a:lnTo>
                <a:lnTo>
                  <a:pt x="261" y="680"/>
                </a:lnTo>
                <a:lnTo>
                  <a:pt x="261" y="680"/>
                </a:lnTo>
                <a:lnTo>
                  <a:pt x="245" y="678"/>
                </a:lnTo>
                <a:lnTo>
                  <a:pt x="232" y="677"/>
                </a:lnTo>
                <a:lnTo>
                  <a:pt x="232" y="677"/>
                </a:lnTo>
                <a:lnTo>
                  <a:pt x="250" y="680"/>
                </a:lnTo>
                <a:lnTo>
                  <a:pt x="268" y="681"/>
                </a:lnTo>
                <a:lnTo>
                  <a:pt x="268" y="681"/>
                </a:lnTo>
                <a:close/>
                <a:moveTo>
                  <a:pt x="489" y="698"/>
                </a:moveTo>
                <a:lnTo>
                  <a:pt x="489" y="698"/>
                </a:lnTo>
                <a:lnTo>
                  <a:pt x="482" y="686"/>
                </a:lnTo>
                <a:lnTo>
                  <a:pt x="474" y="677"/>
                </a:lnTo>
                <a:lnTo>
                  <a:pt x="474" y="677"/>
                </a:lnTo>
                <a:lnTo>
                  <a:pt x="476" y="684"/>
                </a:lnTo>
                <a:lnTo>
                  <a:pt x="479" y="692"/>
                </a:lnTo>
                <a:lnTo>
                  <a:pt x="482" y="696"/>
                </a:lnTo>
                <a:lnTo>
                  <a:pt x="485" y="698"/>
                </a:lnTo>
                <a:lnTo>
                  <a:pt x="489" y="698"/>
                </a:lnTo>
                <a:lnTo>
                  <a:pt x="489" y="698"/>
                </a:lnTo>
                <a:close/>
                <a:moveTo>
                  <a:pt x="340" y="680"/>
                </a:moveTo>
                <a:lnTo>
                  <a:pt x="340" y="680"/>
                </a:lnTo>
                <a:lnTo>
                  <a:pt x="346" y="680"/>
                </a:lnTo>
                <a:lnTo>
                  <a:pt x="349" y="678"/>
                </a:lnTo>
                <a:lnTo>
                  <a:pt x="349" y="678"/>
                </a:lnTo>
                <a:lnTo>
                  <a:pt x="345" y="678"/>
                </a:lnTo>
                <a:lnTo>
                  <a:pt x="341" y="678"/>
                </a:lnTo>
                <a:lnTo>
                  <a:pt x="340" y="680"/>
                </a:lnTo>
                <a:lnTo>
                  <a:pt x="340" y="680"/>
                </a:lnTo>
                <a:close/>
                <a:moveTo>
                  <a:pt x="463" y="680"/>
                </a:moveTo>
                <a:lnTo>
                  <a:pt x="463" y="680"/>
                </a:lnTo>
                <a:lnTo>
                  <a:pt x="465" y="683"/>
                </a:lnTo>
                <a:lnTo>
                  <a:pt x="466" y="686"/>
                </a:lnTo>
                <a:lnTo>
                  <a:pt x="468" y="686"/>
                </a:lnTo>
                <a:lnTo>
                  <a:pt x="468" y="686"/>
                </a:lnTo>
                <a:lnTo>
                  <a:pt x="468" y="683"/>
                </a:lnTo>
                <a:lnTo>
                  <a:pt x="470" y="681"/>
                </a:lnTo>
                <a:lnTo>
                  <a:pt x="470" y="680"/>
                </a:lnTo>
                <a:lnTo>
                  <a:pt x="470" y="678"/>
                </a:lnTo>
                <a:lnTo>
                  <a:pt x="470" y="678"/>
                </a:lnTo>
                <a:lnTo>
                  <a:pt x="466" y="678"/>
                </a:lnTo>
                <a:lnTo>
                  <a:pt x="465" y="678"/>
                </a:lnTo>
                <a:lnTo>
                  <a:pt x="463" y="680"/>
                </a:lnTo>
                <a:lnTo>
                  <a:pt x="463" y="680"/>
                </a:lnTo>
                <a:close/>
                <a:moveTo>
                  <a:pt x="335" y="680"/>
                </a:moveTo>
                <a:lnTo>
                  <a:pt x="335" y="680"/>
                </a:lnTo>
                <a:lnTo>
                  <a:pt x="331" y="680"/>
                </a:lnTo>
                <a:lnTo>
                  <a:pt x="331" y="680"/>
                </a:lnTo>
                <a:lnTo>
                  <a:pt x="338" y="680"/>
                </a:lnTo>
                <a:lnTo>
                  <a:pt x="338" y="680"/>
                </a:lnTo>
                <a:lnTo>
                  <a:pt x="337" y="678"/>
                </a:lnTo>
                <a:lnTo>
                  <a:pt x="335" y="680"/>
                </a:lnTo>
                <a:lnTo>
                  <a:pt x="335" y="680"/>
                </a:lnTo>
                <a:close/>
                <a:moveTo>
                  <a:pt x="534" y="686"/>
                </a:moveTo>
                <a:lnTo>
                  <a:pt x="534" y="686"/>
                </a:lnTo>
                <a:lnTo>
                  <a:pt x="532" y="686"/>
                </a:lnTo>
                <a:lnTo>
                  <a:pt x="532" y="683"/>
                </a:lnTo>
                <a:lnTo>
                  <a:pt x="532" y="680"/>
                </a:lnTo>
                <a:lnTo>
                  <a:pt x="532" y="680"/>
                </a:lnTo>
                <a:lnTo>
                  <a:pt x="531" y="680"/>
                </a:lnTo>
                <a:lnTo>
                  <a:pt x="531" y="680"/>
                </a:lnTo>
                <a:lnTo>
                  <a:pt x="532" y="684"/>
                </a:lnTo>
                <a:lnTo>
                  <a:pt x="532" y="686"/>
                </a:lnTo>
                <a:lnTo>
                  <a:pt x="534" y="686"/>
                </a:lnTo>
                <a:lnTo>
                  <a:pt x="534" y="686"/>
                </a:lnTo>
                <a:close/>
                <a:moveTo>
                  <a:pt x="529" y="730"/>
                </a:moveTo>
                <a:lnTo>
                  <a:pt x="529" y="730"/>
                </a:lnTo>
                <a:lnTo>
                  <a:pt x="531" y="725"/>
                </a:lnTo>
                <a:lnTo>
                  <a:pt x="531" y="721"/>
                </a:lnTo>
                <a:lnTo>
                  <a:pt x="531" y="721"/>
                </a:lnTo>
                <a:lnTo>
                  <a:pt x="532" y="718"/>
                </a:lnTo>
                <a:lnTo>
                  <a:pt x="532" y="713"/>
                </a:lnTo>
                <a:lnTo>
                  <a:pt x="531" y="703"/>
                </a:lnTo>
                <a:lnTo>
                  <a:pt x="526" y="681"/>
                </a:lnTo>
                <a:lnTo>
                  <a:pt x="526" y="681"/>
                </a:lnTo>
                <a:lnTo>
                  <a:pt x="523" y="681"/>
                </a:lnTo>
                <a:lnTo>
                  <a:pt x="518" y="681"/>
                </a:lnTo>
                <a:lnTo>
                  <a:pt x="518" y="681"/>
                </a:lnTo>
                <a:lnTo>
                  <a:pt x="520" y="693"/>
                </a:lnTo>
                <a:lnTo>
                  <a:pt x="523" y="706"/>
                </a:lnTo>
                <a:lnTo>
                  <a:pt x="529" y="730"/>
                </a:lnTo>
                <a:lnTo>
                  <a:pt x="529" y="730"/>
                </a:lnTo>
                <a:close/>
                <a:moveTo>
                  <a:pt x="544" y="712"/>
                </a:moveTo>
                <a:lnTo>
                  <a:pt x="544" y="712"/>
                </a:lnTo>
                <a:lnTo>
                  <a:pt x="547" y="706"/>
                </a:lnTo>
                <a:lnTo>
                  <a:pt x="550" y="696"/>
                </a:lnTo>
                <a:lnTo>
                  <a:pt x="550" y="689"/>
                </a:lnTo>
                <a:lnTo>
                  <a:pt x="549" y="681"/>
                </a:lnTo>
                <a:lnTo>
                  <a:pt x="549" y="681"/>
                </a:lnTo>
                <a:lnTo>
                  <a:pt x="547" y="687"/>
                </a:lnTo>
                <a:lnTo>
                  <a:pt x="546" y="695"/>
                </a:lnTo>
                <a:lnTo>
                  <a:pt x="544" y="712"/>
                </a:lnTo>
                <a:lnTo>
                  <a:pt x="544" y="712"/>
                </a:lnTo>
                <a:close/>
                <a:moveTo>
                  <a:pt x="572" y="706"/>
                </a:moveTo>
                <a:lnTo>
                  <a:pt x="572" y="706"/>
                </a:lnTo>
                <a:lnTo>
                  <a:pt x="573" y="701"/>
                </a:lnTo>
                <a:lnTo>
                  <a:pt x="576" y="695"/>
                </a:lnTo>
                <a:lnTo>
                  <a:pt x="578" y="689"/>
                </a:lnTo>
                <a:lnTo>
                  <a:pt x="578" y="683"/>
                </a:lnTo>
                <a:lnTo>
                  <a:pt x="578" y="683"/>
                </a:lnTo>
                <a:lnTo>
                  <a:pt x="573" y="693"/>
                </a:lnTo>
                <a:lnTo>
                  <a:pt x="572" y="698"/>
                </a:lnTo>
                <a:lnTo>
                  <a:pt x="572" y="706"/>
                </a:lnTo>
                <a:lnTo>
                  <a:pt x="572" y="706"/>
                </a:lnTo>
                <a:close/>
                <a:moveTo>
                  <a:pt x="558" y="701"/>
                </a:moveTo>
                <a:lnTo>
                  <a:pt x="558" y="701"/>
                </a:lnTo>
                <a:lnTo>
                  <a:pt x="558" y="698"/>
                </a:lnTo>
                <a:lnTo>
                  <a:pt x="559" y="693"/>
                </a:lnTo>
                <a:lnTo>
                  <a:pt x="561" y="689"/>
                </a:lnTo>
                <a:lnTo>
                  <a:pt x="559" y="684"/>
                </a:lnTo>
                <a:lnTo>
                  <a:pt x="559" y="684"/>
                </a:lnTo>
                <a:lnTo>
                  <a:pt x="556" y="693"/>
                </a:lnTo>
                <a:lnTo>
                  <a:pt x="556" y="696"/>
                </a:lnTo>
                <a:lnTo>
                  <a:pt x="558" y="701"/>
                </a:lnTo>
                <a:lnTo>
                  <a:pt x="558" y="701"/>
                </a:lnTo>
                <a:close/>
                <a:moveTo>
                  <a:pt x="566" y="696"/>
                </a:moveTo>
                <a:lnTo>
                  <a:pt x="566" y="696"/>
                </a:lnTo>
                <a:lnTo>
                  <a:pt x="569" y="690"/>
                </a:lnTo>
                <a:lnTo>
                  <a:pt x="569" y="687"/>
                </a:lnTo>
                <a:lnTo>
                  <a:pt x="567" y="686"/>
                </a:lnTo>
                <a:lnTo>
                  <a:pt x="567" y="686"/>
                </a:lnTo>
                <a:lnTo>
                  <a:pt x="566" y="692"/>
                </a:lnTo>
                <a:lnTo>
                  <a:pt x="566" y="695"/>
                </a:lnTo>
                <a:lnTo>
                  <a:pt x="566" y="696"/>
                </a:lnTo>
                <a:lnTo>
                  <a:pt x="566" y="696"/>
                </a:lnTo>
                <a:close/>
                <a:moveTo>
                  <a:pt x="457" y="693"/>
                </a:moveTo>
                <a:lnTo>
                  <a:pt x="457" y="693"/>
                </a:lnTo>
                <a:lnTo>
                  <a:pt x="456" y="692"/>
                </a:lnTo>
                <a:lnTo>
                  <a:pt x="456" y="690"/>
                </a:lnTo>
                <a:lnTo>
                  <a:pt x="456" y="689"/>
                </a:lnTo>
                <a:lnTo>
                  <a:pt x="454" y="689"/>
                </a:lnTo>
                <a:lnTo>
                  <a:pt x="454" y="689"/>
                </a:lnTo>
                <a:lnTo>
                  <a:pt x="456" y="692"/>
                </a:lnTo>
                <a:lnTo>
                  <a:pt x="456" y="693"/>
                </a:lnTo>
                <a:lnTo>
                  <a:pt x="457" y="693"/>
                </a:lnTo>
                <a:lnTo>
                  <a:pt x="457" y="693"/>
                </a:lnTo>
                <a:close/>
                <a:moveTo>
                  <a:pt x="451" y="696"/>
                </a:moveTo>
                <a:lnTo>
                  <a:pt x="451" y="696"/>
                </a:lnTo>
                <a:lnTo>
                  <a:pt x="450" y="699"/>
                </a:lnTo>
                <a:lnTo>
                  <a:pt x="445" y="699"/>
                </a:lnTo>
                <a:lnTo>
                  <a:pt x="445" y="699"/>
                </a:lnTo>
                <a:lnTo>
                  <a:pt x="447" y="704"/>
                </a:lnTo>
                <a:lnTo>
                  <a:pt x="451" y="707"/>
                </a:lnTo>
                <a:lnTo>
                  <a:pt x="454" y="710"/>
                </a:lnTo>
                <a:lnTo>
                  <a:pt x="457" y="713"/>
                </a:lnTo>
                <a:lnTo>
                  <a:pt x="457" y="713"/>
                </a:lnTo>
                <a:lnTo>
                  <a:pt x="456" y="704"/>
                </a:lnTo>
                <a:lnTo>
                  <a:pt x="454" y="699"/>
                </a:lnTo>
                <a:lnTo>
                  <a:pt x="451" y="696"/>
                </a:lnTo>
                <a:lnTo>
                  <a:pt x="451" y="696"/>
                </a:lnTo>
                <a:close/>
                <a:moveTo>
                  <a:pt x="512" y="735"/>
                </a:moveTo>
                <a:lnTo>
                  <a:pt x="512" y="735"/>
                </a:lnTo>
                <a:lnTo>
                  <a:pt x="511" y="725"/>
                </a:lnTo>
                <a:lnTo>
                  <a:pt x="512" y="715"/>
                </a:lnTo>
                <a:lnTo>
                  <a:pt x="512" y="706"/>
                </a:lnTo>
                <a:lnTo>
                  <a:pt x="511" y="701"/>
                </a:lnTo>
                <a:lnTo>
                  <a:pt x="509" y="698"/>
                </a:lnTo>
                <a:lnTo>
                  <a:pt x="509" y="698"/>
                </a:lnTo>
                <a:lnTo>
                  <a:pt x="508" y="718"/>
                </a:lnTo>
                <a:lnTo>
                  <a:pt x="508" y="727"/>
                </a:lnTo>
                <a:lnTo>
                  <a:pt x="509" y="730"/>
                </a:lnTo>
                <a:lnTo>
                  <a:pt x="512" y="735"/>
                </a:lnTo>
                <a:lnTo>
                  <a:pt x="512" y="735"/>
                </a:lnTo>
                <a:close/>
                <a:moveTo>
                  <a:pt x="582" y="707"/>
                </a:moveTo>
                <a:lnTo>
                  <a:pt x="582" y="707"/>
                </a:lnTo>
                <a:lnTo>
                  <a:pt x="585" y="706"/>
                </a:lnTo>
                <a:lnTo>
                  <a:pt x="585" y="704"/>
                </a:lnTo>
                <a:lnTo>
                  <a:pt x="585" y="703"/>
                </a:lnTo>
                <a:lnTo>
                  <a:pt x="584" y="701"/>
                </a:lnTo>
                <a:lnTo>
                  <a:pt x="584" y="701"/>
                </a:lnTo>
                <a:lnTo>
                  <a:pt x="582" y="704"/>
                </a:lnTo>
                <a:lnTo>
                  <a:pt x="582" y="707"/>
                </a:lnTo>
                <a:lnTo>
                  <a:pt x="582" y="707"/>
                </a:lnTo>
                <a:close/>
                <a:moveTo>
                  <a:pt x="494" y="710"/>
                </a:moveTo>
                <a:lnTo>
                  <a:pt x="494" y="710"/>
                </a:lnTo>
                <a:lnTo>
                  <a:pt x="492" y="707"/>
                </a:lnTo>
                <a:lnTo>
                  <a:pt x="489" y="706"/>
                </a:lnTo>
                <a:lnTo>
                  <a:pt x="482" y="703"/>
                </a:lnTo>
                <a:lnTo>
                  <a:pt x="482" y="703"/>
                </a:lnTo>
                <a:lnTo>
                  <a:pt x="483" y="706"/>
                </a:lnTo>
                <a:lnTo>
                  <a:pt x="486" y="707"/>
                </a:lnTo>
                <a:lnTo>
                  <a:pt x="494" y="710"/>
                </a:lnTo>
                <a:lnTo>
                  <a:pt x="494" y="710"/>
                </a:lnTo>
                <a:close/>
                <a:moveTo>
                  <a:pt x="598" y="710"/>
                </a:moveTo>
                <a:lnTo>
                  <a:pt x="598" y="710"/>
                </a:lnTo>
                <a:lnTo>
                  <a:pt x="598" y="706"/>
                </a:lnTo>
                <a:lnTo>
                  <a:pt x="598" y="704"/>
                </a:lnTo>
                <a:lnTo>
                  <a:pt x="596" y="703"/>
                </a:lnTo>
                <a:lnTo>
                  <a:pt x="596" y="703"/>
                </a:lnTo>
                <a:lnTo>
                  <a:pt x="596" y="707"/>
                </a:lnTo>
                <a:lnTo>
                  <a:pt x="598" y="710"/>
                </a:lnTo>
                <a:lnTo>
                  <a:pt x="598" y="710"/>
                </a:lnTo>
                <a:close/>
                <a:moveTo>
                  <a:pt x="520" y="712"/>
                </a:moveTo>
                <a:lnTo>
                  <a:pt x="520" y="712"/>
                </a:lnTo>
                <a:lnTo>
                  <a:pt x="518" y="707"/>
                </a:lnTo>
                <a:lnTo>
                  <a:pt x="518" y="706"/>
                </a:lnTo>
                <a:lnTo>
                  <a:pt x="517" y="704"/>
                </a:lnTo>
                <a:lnTo>
                  <a:pt x="517" y="704"/>
                </a:lnTo>
                <a:lnTo>
                  <a:pt x="518" y="707"/>
                </a:lnTo>
                <a:lnTo>
                  <a:pt x="520" y="712"/>
                </a:lnTo>
                <a:lnTo>
                  <a:pt x="520" y="712"/>
                </a:lnTo>
                <a:close/>
                <a:moveTo>
                  <a:pt x="575" y="713"/>
                </a:moveTo>
                <a:lnTo>
                  <a:pt x="575" y="713"/>
                </a:lnTo>
                <a:lnTo>
                  <a:pt x="576" y="713"/>
                </a:lnTo>
                <a:lnTo>
                  <a:pt x="578" y="710"/>
                </a:lnTo>
                <a:lnTo>
                  <a:pt x="578" y="707"/>
                </a:lnTo>
                <a:lnTo>
                  <a:pt x="578" y="704"/>
                </a:lnTo>
                <a:lnTo>
                  <a:pt x="578" y="704"/>
                </a:lnTo>
                <a:lnTo>
                  <a:pt x="576" y="709"/>
                </a:lnTo>
                <a:lnTo>
                  <a:pt x="575" y="713"/>
                </a:lnTo>
                <a:lnTo>
                  <a:pt x="575" y="713"/>
                </a:lnTo>
                <a:close/>
                <a:moveTo>
                  <a:pt x="602" y="718"/>
                </a:moveTo>
                <a:lnTo>
                  <a:pt x="602" y="718"/>
                </a:lnTo>
                <a:lnTo>
                  <a:pt x="604" y="712"/>
                </a:lnTo>
                <a:lnTo>
                  <a:pt x="605" y="706"/>
                </a:lnTo>
                <a:lnTo>
                  <a:pt x="605" y="706"/>
                </a:lnTo>
                <a:lnTo>
                  <a:pt x="602" y="706"/>
                </a:lnTo>
                <a:lnTo>
                  <a:pt x="602" y="706"/>
                </a:lnTo>
                <a:lnTo>
                  <a:pt x="602" y="713"/>
                </a:lnTo>
                <a:lnTo>
                  <a:pt x="602" y="716"/>
                </a:lnTo>
                <a:lnTo>
                  <a:pt x="602" y="718"/>
                </a:lnTo>
                <a:lnTo>
                  <a:pt x="602" y="718"/>
                </a:lnTo>
                <a:close/>
                <a:moveTo>
                  <a:pt x="546" y="736"/>
                </a:moveTo>
                <a:lnTo>
                  <a:pt x="546" y="736"/>
                </a:lnTo>
                <a:lnTo>
                  <a:pt x="549" y="730"/>
                </a:lnTo>
                <a:lnTo>
                  <a:pt x="552" y="722"/>
                </a:lnTo>
                <a:lnTo>
                  <a:pt x="553" y="715"/>
                </a:lnTo>
                <a:lnTo>
                  <a:pt x="552" y="712"/>
                </a:lnTo>
                <a:lnTo>
                  <a:pt x="552" y="707"/>
                </a:lnTo>
                <a:lnTo>
                  <a:pt x="552" y="707"/>
                </a:lnTo>
                <a:lnTo>
                  <a:pt x="549" y="715"/>
                </a:lnTo>
                <a:lnTo>
                  <a:pt x="546" y="722"/>
                </a:lnTo>
                <a:lnTo>
                  <a:pt x="544" y="728"/>
                </a:lnTo>
                <a:lnTo>
                  <a:pt x="544" y="733"/>
                </a:lnTo>
                <a:lnTo>
                  <a:pt x="546" y="736"/>
                </a:lnTo>
                <a:lnTo>
                  <a:pt x="546" y="736"/>
                </a:lnTo>
                <a:close/>
                <a:moveTo>
                  <a:pt x="494" y="727"/>
                </a:moveTo>
                <a:lnTo>
                  <a:pt x="494" y="727"/>
                </a:lnTo>
                <a:lnTo>
                  <a:pt x="495" y="727"/>
                </a:lnTo>
                <a:lnTo>
                  <a:pt x="497" y="725"/>
                </a:lnTo>
                <a:lnTo>
                  <a:pt x="499" y="725"/>
                </a:lnTo>
                <a:lnTo>
                  <a:pt x="499" y="725"/>
                </a:lnTo>
                <a:lnTo>
                  <a:pt x="497" y="719"/>
                </a:lnTo>
                <a:lnTo>
                  <a:pt x="495" y="715"/>
                </a:lnTo>
                <a:lnTo>
                  <a:pt x="495" y="715"/>
                </a:lnTo>
                <a:lnTo>
                  <a:pt x="492" y="715"/>
                </a:lnTo>
                <a:lnTo>
                  <a:pt x="489" y="715"/>
                </a:lnTo>
                <a:lnTo>
                  <a:pt x="485" y="712"/>
                </a:lnTo>
                <a:lnTo>
                  <a:pt x="485" y="712"/>
                </a:lnTo>
                <a:lnTo>
                  <a:pt x="486" y="716"/>
                </a:lnTo>
                <a:lnTo>
                  <a:pt x="488" y="721"/>
                </a:lnTo>
                <a:lnTo>
                  <a:pt x="494" y="727"/>
                </a:lnTo>
                <a:lnTo>
                  <a:pt x="494" y="727"/>
                </a:lnTo>
                <a:close/>
                <a:moveTo>
                  <a:pt x="470" y="730"/>
                </a:moveTo>
                <a:lnTo>
                  <a:pt x="470" y="730"/>
                </a:lnTo>
                <a:lnTo>
                  <a:pt x="466" y="722"/>
                </a:lnTo>
                <a:lnTo>
                  <a:pt x="462" y="715"/>
                </a:lnTo>
                <a:lnTo>
                  <a:pt x="462" y="715"/>
                </a:lnTo>
                <a:lnTo>
                  <a:pt x="463" y="719"/>
                </a:lnTo>
                <a:lnTo>
                  <a:pt x="465" y="724"/>
                </a:lnTo>
                <a:lnTo>
                  <a:pt x="466" y="727"/>
                </a:lnTo>
                <a:lnTo>
                  <a:pt x="470" y="730"/>
                </a:lnTo>
                <a:lnTo>
                  <a:pt x="470" y="730"/>
                </a:lnTo>
                <a:close/>
                <a:moveTo>
                  <a:pt x="561" y="735"/>
                </a:moveTo>
                <a:lnTo>
                  <a:pt x="561" y="735"/>
                </a:lnTo>
                <a:lnTo>
                  <a:pt x="563" y="725"/>
                </a:lnTo>
                <a:lnTo>
                  <a:pt x="563" y="721"/>
                </a:lnTo>
                <a:lnTo>
                  <a:pt x="561" y="718"/>
                </a:lnTo>
                <a:lnTo>
                  <a:pt x="561" y="718"/>
                </a:lnTo>
                <a:lnTo>
                  <a:pt x="559" y="725"/>
                </a:lnTo>
                <a:lnTo>
                  <a:pt x="559" y="730"/>
                </a:lnTo>
                <a:lnTo>
                  <a:pt x="561" y="735"/>
                </a:lnTo>
                <a:lnTo>
                  <a:pt x="561" y="735"/>
                </a:lnTo>
                <a:close/>
                <a:moveTo>
                  <a:pt x="488" y="754"/>
                </a:moveTo>
                <a:lnTo>
                  <a:pt x="488" y="754"/>
                </a:lnTo>
                <a:lnTo>
                  <a:pt x="486" y="745"/>
                </a:lnTo>
                <a:lnTo>
                  <a:pt x="483" y="736"/>
                </a:lnTo>
                <a:lnTo>
                  <a:pt x="480" y="727"/>
                </a:lnTo>
                <a:lnTo>
                  <a:pt x="476" y="721"/>
                </a:lnTo>
                <a:lnTo>
                  <a:pt x="476" y="721"/>
                </a:lnTo>
                <a:lnTo>
                  <a:pt x="480" y="738"/>
                </a:lnTo>
                <a:lnTo>
                  <a:pt x="483" y="747"/>
                </a:lnTo>
                <a:lnTo>
                  <a:pt x="488" y="754"/>
                </a:lnTo>
                <a:lnTo>
                  <a:pt x="488" y="754"/>
                </a:lnTo>
                <a:close/>
                <a:moveTo>
                  <a:pt x="523" y="748"/>
                </a:moveTo>
                <a:lnTo>
                  <a:pt x="523" y="748"/>
                </a:lnTo>
                <a:lnTo>
                  <a:pt x="523" y="742"/>
                </a:lnTo>
                <a:lnTo>
                  <a:pt x="521" y="736"/>
                </a:lnTo>
                <a:lnTo>
                  <a:pt x="517" y="724"/>
                </a:lnTo>
                <a:lnTo>
                  <a:pt x="517" y="724"/>
                </a:lnTo>
                <a:lnTo>
                  <a:pt x="517" y="741"/>
                </a:lnTo>
                <a:lnTo>
                  <a:pt x="517" y="744"/>
                </a:lnTo>
                <a:lnTo>
                  <a:pt x="518" y="747"/>
                </a:lnTo>
                <a:lnTo>
                  <a:pt x="520" y="748"/>
                </a:lnTo>
                <a:lnTo>
                  <a:pt x="523" y="748"/>
                </a:lnTo>
                <a:lnTo>
                  <a:pt x="523" y="748"/>
                </a:lnTo>
                <a:close/>
                <a:moveTo>
                  <a:pt x="570" y="765"/>
                </a:moveTo>
                <a:lnTo>
                  <a:pt x="570" y="765"/>
                </a:lnTo>
                <a:lnTo>
                  <a:pt x="576" y="744"/>
                </a:lnTo>
                <a:lnTo>
                  <a:pt x="578" y="733"/>
                </a:lnTo>
                <a:lnTo>
                  <a:pt x="578" y="728"/>
                </a:lnTo>
                <a:lnTo>
                  <a:pt x="576" y="724"/>
                </a:lnTo>
                <a:lnTo>
                  <a:pt x="576" y="724"/>
                </a:lnTo>
                <a:lnTo>
                  <a:pt x="570" y="744"/>
                </a:lnTo>
                <a:lnTo>
                  <a:pt x="569" y="753"/>
                </a:lnTo>
                <a:lnTo>
                  <a:pt x="570" y="765"/>
                </a:lnTo>
                <a:lnTo>
                  <a:pt x="570" y="765"/>
                </a:lnTo>
                <a:close/>
                <a:moveTo>
                  <a:pt x="585" y="738"/>
                </a:moveTo>
                <a:lnTo>
                  <a:pt x="585" y="738"/>
                </a:lnTo>
                <a:lnTo>
                  <a:pt x="587" y="731"/>
                </a:lnTo>
                <a:lnTo>
                  <a:pt x="587" y="728"/>
                </a:lnTo>
                <a:lnTo>
                  <a:pt x="585" y="725"/>
                </a:lnTo>
                <a:lnTo>
                  <a:pt x="585" y="725"/>
                </a:lnTo>
                <a:lnTo>
                  <a:pt x="584" y="731"/>
                </a:lnTo>
                <a:lnTo>
                  <a:pt x="584" y="735"/>
                </a:lnTo>
                <a:lnTo>
                  <a:pt x="585" y="738"/>
                </a:lnTo>
                <a:lnTo>
                  <a:pt x="585" y="738"/>
                </a:lnTo>
                <a:close/>
                <a:moveTo>
                  <a:pt x="492" y="747"/>
                </a:moveTo>
                <a:lnTo>
                  <a:pt x="492" y="747"/>
                </a:lnTo>
                <a:lnTo>
                  <a:pt x="492" y="741"/>
                </a:lnTo>
                <a:lnTo>
                  <a:pt x="491" y="736"/>
                </a:lnTo>
                <a:lnTo>
                  <a:pt x="489" y="731"/>
                </a:lnTo>
                <a:lnTo>
                  <a:pt x="485" y="728"/>
                </a:lnTo>
                <a:lnTo>
                  <a:pt x="485" y="728"/>
                </a:lnTo>
                <a:lnTo>
                  <a:pt x="492" y="747"/>
                </a:lnTo>
                <a:lnTo>
                  <a:pt x="492" y="747"/>
                </a:lnTo>
                <a:close/>
                <a:moveTo>
                  <a:pt x="477" y="747"/>
                </a:moveTo>
                <a:lnTo>
                  <a:pt x="477" y="747"/>
                </a:lnTo>
                <a:lnTo>
                  <a:pt x="474" y="738"/>
                </a:lnTo>
                <a:lnTo>
                  <a:pt x="471" y="735"/>
                </a:lnTo>
                <a:lnTo>
                  <a:pt x="470" y="731"/>
                </a:lnTo>
                <a:lnTo>
                  <a:pt x="470" y="731"/>
                </a:lnTo>
                <a:lnTo>
                  <a:pt x="473" y="739"/>
                </a:lnTo>
                <a:lnTo>
                  <a:pt x="477" y="747"/>
                </a:lnTo>
                <a:lnTo>
                  <a:pt x="477" y="747"/>
                </a:lnTo>
                <a:close/>
                <a:moveTo>
                  <a:pt x="592" y="748"/>
                </a:moveTo>
                <a:lnTo>
                  <a:pt x="592" y="748"/>
                </a:lnTo>
                <a:lnTo>
                  <a:pt x="595" y="733"/>
                </a:lnTo>
                <a:lnTo>
                  <a:pt x="595" y="733"/>
                </a:lnTo>
                <a:lnTo>
                  <a:pt x="592" y="733"/>
                </a:lnTo>
                <a:lnTo>
                  <a:pt x="592" y="733"/>
                </a:lnTo>
                <a:lnTo>
                  <a:pt x="592" y="748"/>
                </a:lnTo>
                <a:lnTo>
                  <a:pt x="592" y="748"/>
                </a:lnTo>
                <a:close/>
                <a:moveTo>
                  <a:pt x="503" y="748"/>
                </a:moveTo>
                <a:lnTo>
                  <a:pt x="503" y="748"/>
                </a:lnTo>
                <a:lnTo>
                  <a:pt x="502" y="741"/>
                </a:lnTo>
                <a:lnTo>
                  <a:pt x="500" y="738"/>
                </a:lnTo>
                <a:lnTo>
                  <a:pt x="499" y="736"/>
                </a:lnTo>
                <a:lnTo>
                  <a:pt x="499" y="736"/>
                </a:lnTo>
                <a:lnTo>
                  <a:pt x="500" y="742"/>
                </a:lnTo>
                <a:lnTo>
                  <a:pt x="503" y="748"/>
                </a:lnTo>
                <a:lnTo>
                  <a:pt x="503" y="748"/>
                </a:lnTo>
                <a:close/>
                <a:moveTo>
                  <a:pt x="534" y="754"/>
                </a:moveTo>
                <a:lnTo>
                  <a:pt x="534" y="754"/>
                </a:lnTo>
                <a:lnTo>
                  <a:pt x="535" y="745"/>
                </a:lnTo>
                <a:lnTo>
                  <a:pt x="537" y="741"/>
                </a:lnTo>
                <a:lnTo>
                  <a:pt x="535" y="738"/>
                </a:lnTo>
                <a:lnTo>
                  <a:pt x="535" y="738"/>
                </a:lnTo>
                <a:lnTo>
                  <a:pt x="532" y="747"/>
                </a:lnTo>
                <a:lnTo>
                  <a:pt x="531" y="751"/>
                </a:lnTo>
                <a:lnTo>
                  <a:pt x="532" y="753"/>
                </a:lnTo>
                <a:lnTo>
                  <a:pt x="534" y="754"/>
                </a:lnTo>
                <a:lnTo>
                  <a:pt x="534" y="754"/>
                </a:lnTo>
                <a:close/>
                <a:moveTo>
                  <a:pt x="550" y="751"/>
                </a:moveTo>
                <a:lnTo>
                  <a:pt x="550" y="751"/>
                </a:lnTo>
                <a:lnTo>
                  <a:pt x="552" y="745"/>
                </a:lnTo>
                <a:lnTo>
                  <a:pt x="553" y="742"/>
                </a:lnTo>
                <a:lnTo>
                  <a:pt x="552" y="739"/>
                </a:lnTo>
                <a:lnTo>
                  <a:pt x="552" y="739"/>
                </a:lnTo>
                <a:lnTo>
                  <a:pt x="552" y="742"/>
                </a:lnTo>
                <a:lnTo>
                  <a:pt x="550" y="745"/>
                </a:lnTo>
                <a:lnTo>
                  <a:pt x="550" y="748"/>
                </a:lnTo>
                <a:lnTo>
                  <a:pt x="550" y="751"/>
                </a:lnTo>
                <a:lnTo>
                  <a:pt x="550" y="751"/>
                </a:lnTo>
                <a:close/>
                <a:moveTo>
                  <a:pt x="543" y="748"/>
                </a:moveTo>
                <a:lnTo>
                  <a:pt x="543" y="748"/>
                </a:lnTo>
                <a:lnTo>
                  <a:pt x="544" y="745"/>
                </a:lnTo>
                <a:lnTo>
                  <a:pt x="543" y="745"/>
                </a:lnTo>
                <a:lnTo>
                  <a:pt x="541" y="744"/>
                </a:lnTo>
                <a:lnTo>
                  <a:pt x="541" y="744"/>
                </a:lnTo>
                <a:lnTo>
                  <a:pt x="543" y="747"/>
                </a:lnTo>
                <a:lnTo>
                  <a:pt x="543" y="748"/>
                </a:lnTo>
                <a:lnTo>
                  <a:pt x="543" y="748"/>
                </a:lnTo>
                <a:close/>
                <a:moveTo>
                  <a:pt x="570" y="783"/>
                </a:moveTo>
                <a:lnTo>
                  <a:pt x="570" y="783"/>
                </a:lnTo>
                <a:lnTo>
                  <a:pt x="570" y="782"/>
                </a:lnTo>
                <a:lnTo>
                  <a:pt x="570" y="782"/>
                </a:lnTo>
                <a:lnTo>
                  <a:pt x="578" y="764"/>
                </a:lnTo>
                <a:lnTo>
                  <a:pt x="581" y="754"/>
                </a:lnTo>
                <a:lnTo>
                  <a:pt x="581" y="747"/>
                </a:lnTo>
                <a:lnTo>
                  <a:pt x="581" y="747"/>
                </a:lnTo>
                <a:lnTo>
                  <a:pt x="573" y="765"/>
                </a:lnTo>
                <a:lnTo>
                  <a:pt x="570" y="776"/>
                </a:lnTo>
                <a:lnTo>
                  <a:pt x="570" y="783"/>
                </a:lnTo>
                <a:lnTo>
                  <a:pt x="570" y="783"/>
                </a:lnTo>
                <a:close/>
                <a:moveTo>
                  <a:pt x="503" y="783"/>
                </a:moveTo>
                <a:lnTo>
                  <a:pt x="503" y="783"/>
                </a:lnTo>
                <a:lnTo>
                  <a:pt x="505" y="783"/>
                </a:lnTo>
                <a:lnTo>
                  <a:pt x="505" y="783"/>
                </a:lnTo>
                <a:lnTo>
                  <a:pt x="505" y="774"/>
                </a:lnTo>
                <a:lnTo>
                  <a:pt x="503" y="765"/>
                </a:lnTo>
                <a:lnTo>
                  <a:pt x="500" y="756"/>
                </a:lnTo>
                <a:lnTo>
                  <a:pt x="497" y="750"/>
                </a:lnTo>
                <a:lnTo>
                  <a:pt x="497" y="750"/>
                </a:lnTo>
                <a:lnTo>
                  <a:pt x="497" y="757"/>
                </a:lnTo>
                <a:lnTo>
                  <a:pt x="495" y="768"/>
                </a:lnTo>
                <a:lnTo>
                  <a:pt x="497" y="777"/>
                </a:lnTo>
                <a:lnTo>
                  <a:pt x="500" y="782"/>
                </a:lnTo>
                <a:lnTo>
                  <a:pt x="503" y="783"/>
                </a:lnTo>
                <a:lnTo>
                  <a:pt x="503" y="783"/>
                </a:lnTo>
                <a:close/>
                <a:moveTo>
                  <a:pt x="520" y="770"/>
                </a:moveTo>
                <a:lnTo>
                  <a:pt x="520" y="770"/>
                </a:lnTo>
                <a:lnTo>
                  <a:pt x="520" y="765"/>
                </a:lnTo>
                <a:lnTo>
                  <a:pt x="521" y="762"/>
                </a:lnTo>
                <a:lnTo>
                  <a:pt x="521" y="753"/>
                </a:lnTo>
                <a:lnTo>
                  <a:pt x="521" y="753"/>
                </a:lnTo>
                <a:lnTo>
                  <a:pt x="520" y="753"/>
                </a:lnTo>
                <a:lnTo>
                  <a:pt x="517" y="753"/>
                </a:lnTo>
                <a:lnTo>
                  <a:pt x="517" y="753"/>
                </a:lnTo>
                <a:lnTo>
                  <a:pt x="517" y="757"/>
                </a:lnTo>
                <a:lnTo>
                  <a:pt x="517" y="762"/>
                </a:lnTo>
                <a:lnTo>
                  <a:pt x="518" y="765"/>
                </a:lnTo>
                <a:lnTo>
                  <a:pt x="520" y="770"/>
                </a:lnTo>
                <a:lnTo>
                  <a:pt x="520" y="770"/>
                </a:lnTo>
                <a:close/>
                <a:moveTo>
                  <a:pt x="492" y="792"/>
                </a:moveTo>
                <a:lnTo>
                  <a:pt x="492" y="792"/>
                </a:lnTo>
                <a:lnTo>
                  <a:pt x="494" y="786"/>
                </a:lnTo>
                <a:lnTo>
                  <a:pt x="492" y="780"/>
                </a:lnTo>
                <a:lnTo>
                  <a:pt x="491" y="776"/>
                </a:lnTo>
                <a:lnTo>
                  <a:pt x="489" y="770"/>
                </a:lnTo>
                <a:lnTo>
                  <a:pt x="489" y="770"/>
                </a:lnTo>
                <a:lnTo>
                  <a:pt x="486" y="767"/>
                </a:lnTo>
                <a:lnTo>
                  <a:pt x="485" y="764"/>
                </a:lnTo>
                <a:lnTo>
                  <a:pt x="483" y="759"/>
                </a:lnTo>
                <a:lnTo>
                  <a:pt x="480" y="756"/>
                </a:lnTo>
                <a:lnTo>
                  <a:pt x="480" y="756"/>
                </a:lnTo>
                <a:lnTo>
                  <a:pt x="486" y="774"/>
                </a:lnTo>
                <a:lnTo>
                  <a:pt x="492" y="792"/>
                </a:lnTo>
                <a:lnTo>
                  <a:pt x="492" y="792"/>
                </a:lnTo>
                <a:close/>
                <a:moveTo>
                  <a:pt x="537" y="767"/>
                </a:moveTo>
                <a:lnTo>
                  <a:pt x="537" y="767"/>
                </a:lnTo>
                <a:lnTo>
                  <a:pt x="538" y="764"/>
                </a:lnTo>
                <a:lnTo>
                  <a:pt x="538" y="762"/>
                </a:lnTo>
                <a:lnTo>
                  <a:pt x="538" y="759"/>
                </a:lnTo>
                <a:lnTo>
                  <a:pt x="538" y="756"/>
                </a:lnTo>
                <a:lnTo>
                  <a:pt x="538" y="756"/>
                </a:lnTo>
                <a:lnTo>
                  <a:pt x="537" y="760"/>
                </a:lnTo>
                <a:lnTo>
                  <a:pt x="537" y="767"/>
                </a:lnTo>
                <a:lnTo>
                  <a:pt x="537" y="767"/>
                </a:lnTo>
                <a:close/>
                <a:moveTo>
                  <a:pt x="572" y="803"/>
                </a:moveTo>
                <a:lnTo>
                  <a:pt x="572" y="803"/>
                </a:lnTo>
                <a:lnTo>
                  <a:pt x="578" y="794"/>
                </a:lnTo>
                <a:lnTo>
                  <a:pt x="582" y="782"/>
                </a:lnTo>
                <a:lnTo>
                  <a:pt x="584" y="770"/>
                </a:lnTo>
                <a:lnTo>
                  <a:pt x="584" y="757"/>
                </a:lnTo>
                <a:lnTo>
                  <a:pt x="584" y="757"/>
                </a:lnTo>
                <a:lnTo>
                  <a:pt x="581" y="770"/>
                </a:lnTo>
                <a:lnTo>
                  <a:pt x="576" y="780"/>
                </a:lnTo>
                <a:lnTo>
                  <a:pt x="572" y="791"/>
                </a:lnTo>
                <a:lnTo>
                  <a:pt x="572" y="797"/>
                </a:lnTo>
                <a:lnTo>
                  <a:pt x="572" y="803"/>
                </a:lnTo>
                <a:lnTo>
                  <a:pt x="572" y="803"/>
                </a:lnTo>
                <a:close/>
                <a:moveTo>
                  <a:pt x="546" y="776"/>
                </a:moveTo>
                <a:lnTo>
                  <a:pt x="546" y="776"/>
                </a:lnTo>
                <a:lnTo>
                  <a:pt x="549" y="773"/>
                </a:lnTo>
                <a:lnTo>
                  <a:pt x="549" y="767"/>
                </a:lnTo>
                <a:lnTo>
                  <a:pt x="549" y="762"/>
                </a:lnTo>
                <a:lnTo>
                  <a:pt x="547" y="760"/>
                </a:lnTo>
                <a:lnTo>
                  <a:pt x="546" y="759"/>
                </a:lnTo>
                <a:lnTo>
                  <a:pt x="546" y="759"/>
                </a:lnTo>
                <a:lnTo>
                  <a:pt x="544" y="762"/>
                </a:lnTo>
                <a:lnTo>
                  <a:pt x="544" y="768"/>
                </a:lnTo>
                <a:lnTo>
                  <a:pt x="544" y="773"/>
                </a:lnTo>
                <a:lnTo>
                  <a:pt x="546" y="776"/>
                </a:lnTo>
                <a:lnTo>
                  <a:pt x="546" y="776"/>
                </a:lnTo>
                <a:close/>
                <a:moveTo>
                  <a:pt x="552" y="806"/>
                </a:moveTo>
                <a:lnTo>
                  <a:pt x="552" y="806"/>
                </a:lnTo>
                <a:lnTo>
                  <a:pt x="555" y="797"/>
                </a:lnTo>
                <a:lnTo>
                  <a:pt x="558" y="786"/>
                </a:lnTo>
                <a:lnTo>
                  <a:pt x="559" y="776"/>
                </a:lnTo>
                <a:lnTo>
                  <a:pt x="559" y="765"/>
                </a:lnTo>
                <a:lnTo>
                  <a:pt x="559" y="765"/>
                </a:lnTo>
                <a:lnTo>
                  <a:pt x="553" y="785"/>
                </a:lnTo>
                <a:lnTo>
                  <a:pt x="552" y="796"/>
                </a:lnTo>
                <a:lnTo>
                  <a:pt x="552" y="806"/>
                </a:lnTo>
                <a:lnTo>
                  <a:pt x="552" y="806"/>
                </a:lnTo>
                <a:close/>
                <a:moveTo>
                  <a:pt x="535" y="799"/>
                </a:moveTo>
                <a:lnTo>
                  <a:pt x="535" y="799"/>
                </a:lnTo>
                <a:lnTo>
                  <a:pt x="538" y="796"/>
                </a:lnTo>
                <a:lnTo>
                  <a:pt x="540" y="791"/>
                </a:lnTo>
                <a:lnTo>
                  <a:pt x="541" y="782"/>
                </a:lnTo>
                <a:lnTo>
                  <a:pt x="541" y="782"/>
                </a:lnTo>
                <a:lnTo>
                  <a:pt x="538" y="782"/>
                </a:lnTo>
                <a:lnTo>
                  <a:pt x="538" y="782"/>
                </a:lnTo>
                <a:lnTo>
                  <a:pt x="537" y="789"/>
                </a:lnTo>
                <a:lnTo>
                  <a:pt x="535" y="799"/>
                </a:lnTo>
                <a:lnTo>
                  <a:pt x="535" y="799"/>
                </a:lnTo>
                <a:close/>
                <a:moveTo>
                  <a:pt x="521" y="800"/>
                </a:moveTo>
                <a:lnTo>
                  <a:pt x="521" y="800"/>
                </a:lnTo>
                <a:lnTo>
                  <a:pt x="523" y="794"/>
                </a:lnTo>
                <a:lnTo>
                  <a:pt x="524" y="786"/>
                </a:lnTo>
                <a:lnTo>
                  <a:pt x="524" y="786"/>
                </a:lnTo>
                <a:lnTo>
                  <a:pt x="521" y="786"/>
                </a:lnTo>
                <a:lnTo>
                  <a:pt x="520" y="786"/>
                </a:lnTo>
                <a:lnTo>
                  <a:pt x="520" y="791"/>
                </a:lnTo>
                <a:lnTo>
                  <a:pt x="521" y="800"/>
                </a:lnTo>
                <a:lnTo>
                  <a:pt x="521" y="800"/>
                </a:lnTo>
                <a:close/>
                <a:moveTo>
                  <a:pt x="559" y="811"/>
                </a:moveTo>
                <a:lnTo>
                  <a:pt x="559" y="811"/>
                </a:lnTo>
                <a:lnTo>
                  <a:pt x="561" y="806"/>
                </a:lnTo>
                <a:lnTo>
                  <a:pt x="563" y="802"/>
                </a:lnTo>
                <a:lnTo>
                  <a:pt x="564" y="797"/>
                </a:lnTo>
                <a:lnTo>
                  <a:pt x="564" y="791"/>
                </a:lnTo>
                <a:lnTo>
                  <a:pt x="564" y="791"/>
                </a:lnTo>
                <a:lnTo>
                  <a:pt x="559" y="802"/>
                </a:lnTo>
                <a:lnTo>
                  <a:pt x="558" y="808"/>
                </a:lnTo>
                <a:lnTo>
                  <a:pt x="559" y="811"/>
                </a:lnTo>
                <a:lnTo>
                  <a:pt x="559" y="811"/>
                </a:lnTo>
                <a:close/>
                <a:moveTo>
                  <a:pt x="506" y="834"/>
                </a:moveTo>
                <a:lnTo>
                  <a:pt x="506" y="834"/>
                </a:lnTo>
                <a:lnTo>
                  <a:pt x="509" y="823"/>
                </a:lnTo>
                <a:lnTo>
                  <a:pt x="509" y="812"/>
                </a:lnTo>
                <a:lnTo>
                  <a:pt x="506" y="802"/>
                </a:lnTo>
                <a:lnTo>
                  <a:pt x="503" y="799"/>
                </a:lnTo>
                <a:lnTo>
                  <a:pt x="500" y="796"/>
                </a:lnTo>
                <a:lnTo>
                  <a:pt x="500" y="796"/>
                </a:lnTo>
                <a:lnTo>
                  <a:pt x="502" y="815"/>
                </a:lnTo>
                <a:lnTo>
                  <a:pt x="505" y="824"/>
                </a:lnTo>
                <a:lnTo>
                  <a:pt x="506" y="834"/>
                </a:lnTo>
                <a:lnTo>
                  <a:pt x="506" y="834"/>
                </a:lnTo>
                <a:close/>
                <a:moveTo>
                  <a:pt x="535" y="820"/>
                </a:moveTo>
                <a:lnTo>
                  <a:pt x="535" y="820"/>
                </a:lnTo>
                <a:lnTo>
                  <a:pt x="540" y="808"/>
                </a:lnTo>
                <a:lnTo>
                  <a:pt x="543" y="802"/>
                </a:lnTo>
                <a:lnTo>
                  <a:pt x="543" y="796"/>
                </a:lnTo>
                <a:lnTo>
                  <a:pt x="543" y="796"/>
                </a:lnTo>
                <a:lnTo>
                  <a:pt x="540" y="802"/>
                </a:lnTo>
                <a:lnTo>
                  <a:pt x="537" y="808"/>
                </a:lnTo>
                <a:lnTo>
                  <a:pt x="534" y="814"/>
                </a:lnTo>
                <a:lnTo>
                  <a:pt x="534" y="817"/>
                </a:lnTo>
                <a:lnTo>
                  <a:pt x="535" y="820"/>
                </a:lnTo>
                <a:lnTo>
                  <a:pt x="535" y="820"/>
                </a:lnTo>
                <a:close/>
                <a:moveTo>
                  <a:pt x="494" y="832"/>
                </a:moveTo>
                <a:lnTo>
                  <a:pt x="494" y="832"/>
                </a:lnTo>
                <a:lnTo>
                  <a:pt x="502" y="837"/>
                </a:lnTo>
                <a:lnTo>
                  <a:pt x="502" y="837"/>
                </a:lnTo>
                <a:lnTo>
                  <a:pt x="499" y="820"/>
                </a:lnTo>
                <a:lnTo>
                  <a:pt x="497" y="812"/>
                </a:lnTo>
                <a:lnTo>
                  <a:pt x="494" y="805"/>
                </a:lnTo>
                <a:lnTo>
                  <a:pt x="494" y="805"/>
                </a:lnTo>
                <a:lnTo>
                  <a:pt x="495" y="818"/>
                </a:lnTo>
                <a:lnTo>
                  <a:pt x="494" y="832"/>
                </a:lnTo>
                <a:lnTo>
                  <a:pt x="494" y="832"/>
                </a:lnTo>
                <a:close/>
                <a:moveTo>
                  <a:pt x="553" y="838"/>
                </a:moveTo>
                <a:lnTo>
                  <a:pt x="553" y="838"/>
                </a:lnTo>
                <a:lnTo>
                  <a:pt x="559" y="835"/>
                </a:lnTo>
                <a:lnTo>
                  <a:pt x="564" y="829"/>
                </a:lnTo>
                <a:lnTo>
                  <a:pt x="567" y="821"/>
                </a:lnTo>
                <a:lnTo>
                  <a:pt x="570" y="814"/>
                </a:lnTo>
                <a:lnTo>
                  <a:pt x="570" y="814"/>
                </a:lnTo>
                <a:lnTo>
                  <a:pt x="569" y="812"/>
                </a:lnTo>
                <a:lnTo>
                  <a:pt x="567" y="809"/>
                </a:lnTo>
                <a:lnTo>
                  <a:pt x="567" y="808"/>
                </a:lnTo>
                <a:lnTo>
                  <a:pt x="566" y="806"/>
                </a:lnTo>
                <a:lnTo>
                  <a:pt x="566" y="806"/>
                </a:lnTo>
                <a:lnTo>
                  <a:pt x="558" y="821"/>
                </a:lnTo>
                <a:lnTo>
                  <a:pt x="555" y="829"/>
                </a:lnTo>
                <a:lnTo>
                  <a:pt x="553" y="838"/>
                </a:lnTo>
                <a:lnTo>
                  <a:pt x="553" y="838"/>
                </a:lnTo>
                <a:close/>
                <a:moveTo>
                  <a:pt x="534" y="840"/>
                </a:moveTo>
                <a:lnTo>
                  <a:pt x="534" y="840"/>
                </a:lnTo>
                <a:lnTo>
                  <a:pt x="538" y="835"/>
                </a:lnTo>
                <a:lnTo>
                  <a:pt x="541" y="828"/>
                </a:lnTo>
                <a:lnTo>
                  <a:pt x="543" y="818"/>
                </a:lnTo>
                <a:lnTo>
                  <a:pt x="541" y="812"/>
                </a:lnTo>
                <a:lnTo>
                  <a:pt x="541" y="812"/>
                </a:lnTo>
                <a:lnTo>
                  <a:pt x="540" y="820"/>
                </a:lnTo>
                <a:lnTo>
                  <a:pt x="537" y="826"/>
                </a:lnTo>
                <a:lnTo>
                  <a:pt x="535" y="832"/>
                </a:lnTo>
                <a:lnTo>
                  <a:pt x="534" y="840"/>
                </a:lnTo>
                <a:lnTo>
                  <a:pt x="534" y="840"/>
                </a:lnTo>
                <a:close/>
                <a:moveTo>
                  <a:pt x="494" y="873"/>
                </a:moveTo>
                <a:lnTo>
                  <a:pt x="494" y="873"/>
                </a:lnTo>
                <a:lnTo>
                  <a:pt x="495" y="864"/>
                </a:lnTo>
                <a:lnTo>
                  <a:pt x="499" y="855"/>
                </a:lnTo>
                <a:lnTo>
                  <a:pt x="500" y="850"/>
                </a:lnTo>
                <a:lnTo>
                  <a:pt x="500" y="847"/>
                </a:lnTo>
                <a:lnTo>
                  <a:pt x="497" y="843"/>
                </a:lnTo>
                <a:lnTo>
                  <a:pt x="494" y="840"/>
                </a:lnTo>
                <a:lnTo>
                  <a:pt x="494" y="840"/>
                </a:lnTo>
                <a:lnTo>
                  <a:pt x="494" y="849"/>
                </a:lnTo>
                <a:lnTo>
                  <a:pt x="492" y="857"/>
                </a:lnTo>
                <a:lnTo>
                  <a:pt x="492" y="866"/>
                </a:lnTo>
                <a:lnTo>
                  <a:pt x="494" y="873"/>
                </a:lnTo>
                <a:lnTo>
                  <a:pt x="494" y="873"/>
                </a:lnTo>
                <a:close/>
                <a:moveTo>
                  <a:pt x="524" y="852"/>
                </a:moveTo>
                <a:lnTo>
                  <a:pt x="524" y="852"/>
                </a:lnTo>
                <a:lnTo>
                  <a:pt x="526" y="847"/>
                </a:lnTo>
                <a:lnTo>
                  <a:pt x="526" y="844"/>
                </a:lnTo>
                <a:lnTo>
                  <a:pt x="524" y="841"/>
                </a:lnTo>
                <a:lnTo>
                  <a:pt x="524" y="841"/>
                </a:lnTo>
                <a:lnTo>
                  <a:pt x="524" y="847"/>
                </a:lnTo>
                <a:lnTo>
                  <a:pt x="523" y="850"/>
                </a:lnTo>
                <a:lnTo>
                  <a:pt x="524" y="852"/>
                </a:lnTo>
                <a:lnTo>
                  <a:pt x="524" y="852"/>
                </a:lnTo>
                <a:close/>
                <a:moveTo>
                  <a:pt x="534" y="852"/>
                </a:moveTo>
                <a:lnTo>
                  <a:pt x="534" y="852"/>
                </a:lnTo>
                <a:lnTo>
                  <a:pt x="535" y="852"/>
                </a:lnTo>
                <a:lnTo>
                  <a:pt x="537" y="850"/>
                </a:lnTo>
                <a:lnTo>
                  <a:pt x="537" y="847"/>
                </a:lnTo>
                <a:lnTo>
                  <a:pt x="537" y="847"/>
                </a:lnTo>
                <a:lnTo>
                  <a:pt x="535" y="849"/>
                </a:lnTo>
                <a:lnTo>
                  <a:pt x="534" y="852"/>
                </a:lnTo>
                <a:lnTo>
                  <a:pt x="534" y="852"/>
                </a:lnTo>
                <a:close/>
                <a:moveTo>
                  <a:pt x="506" y="904"/>
                </a:moveTo>
                <a:lnTo>
                  <a:pt x="506" y="904"/>
                </a:lnTo>
                <a:lnTo>
                  <a:pt x="509" y="898"/>
                </a:lnTo>
                <a:lnTo>
                  <a:pt x="511" y="893"/>
                </a:lnTo>
                <a:lnTo>
                  <a:pt x="512" y="879"/>
                </a:lnTo>
                <a:lnTo>
                  <a:pt x="514" y="853"/>
                </a:lnTo>
                <a:lnTo>
                  <a:pt x="514" y="853"/>
                </a:lnTo>
                <a:lnTo>
                  <a:pt x="512" y="853"/>
                </a:lnTo>
                <a:lnTo>
                  <a:pt x="512" y="853"/>
                </a:lnTo>
                <a:lnTo>
                  <a:pt x="511" y="866"/>
                </a:lnTo>
                <a:lnTo>
                  <a:pt x="509" y="878"/>
                </a:lnTo>
                <a:lnTo>
                  <a:pt x="506" y="892"/>
                </a:lnTo>
                <a:lnTo>
                  <a:pt x="506" y="904"/>
                </a:lnTo>
                <a:lnTo>
                  <a:pt x="506" y="904"/>
                </a:lnTo>
                <a:close/>
                <a:moveTo>
                  <a:pt x="524" y="879"/>
                </a:moveTo>
                <a:lnTo>
                  <a:pt x="524" y="879"/>
                </a:lnTo>
                <a:lnTo>
                  <a:pt x="527" y="875"/>
                </a:lnTo>
                <a:lnTo>
                  <a:pt x="529" y="870"/>
                </a:lnTo>
                <a:lnTo>
                  <a:pt x="531" y="864"/>
                </a:lnTo>
                <a:lnTo>
                  <a:pt x="529" y="860"/>
                </a:lnTo>
                <a:lnTo>
                  <a:pt x="529" y="860"/>
                </a:lnTo>
                <a:lnTo>
                  <a:pt x="526" y="869"/>
                </a:lnTo>
                <a:lnTo>
                  <a:pt x="524" y="875"/>
                </a:lnTo>
                <a:lnTo>
                  <a:pt x="524" y="879"/>
                </a:lnTo>
                <a:lnTo>
                  <a:pt x="524" y="879"/>
                </a:lnTo>
                <a:close/>
                <a:moveTo>
                  <a:pt x="488" y="885"/>
                </a:moveTo>
                <a:lnTo>
                  <a:pt x="488" y="885"/>
                </a:lnTo>
                <a:lnTo>
                  <a:pt x="489" y="884"/>
                </a:lnTo>
                <a:lnTo>
                  <a:pt x="491" y="881"/>
                </a:lnTo>
                <a:lnTo>
                  <a:pt x="488" y="876"/>
                </a:lnTo>
                <a:lnTo>
                  <a:pt x="488" y="876"/>
                </a:lnTo>
                <a:lnTo>
                  <a:pt x="488" y="881"/>
                </a:lnTo>
                <a:lnTo>
                  <a:pt x="488" y="885"/>
                </a:lnTo>
                <a:lnTo>
                  <a:pt x="488" y="885"/>
                </a:lnTo>
                <a:close/>
                <a:moveTo>
                  <a:pt x="479" y="901"/>
                </a:moveTo>
                <a:lnTo>
                  <a:pt x="479" y="901"/>
                </a:lnTo>
                <a:lnTo>
                  <a:pt x="482" y="895"/>
                </a:lnTo>
                <a:lnTo>
                  <a:pt x="483" y="892"/>
                </a:lnTo>
                <a:lnTo>
                  <a:pt x="483" y="887"/>
                </a:lnTo>
                <a:lnTo>
                  <a:pt x="483" y="887"/>
                </a:lnTo>
                <a:lnTo>
                  <a:pt x="480" y="895"/>
                </a:lnTo>
                <a:lnTo>
                  <a:pt x="479" y="898"/>
                </a:lnTo>
                <a:lnTo>
                  <a:pt x="479" y="901"/>
                </a:lnTo>
                <a:lnTo>
                  <a:pt x="479" y="901"/>
                </a:lnTo>
                <a:close/>
                <a:moveTo>
                  <a:pt x="479" y="925"/>
                </a:moveTo>
                <a:lnTo>
                  <a:pt x="479" y="925"/>
                </a:lnTo>
                <a:lnTo>
                  <a:pt x="482" y="919"/>
                </a:lnTo>
                <a:lnTo>
                  <a:pt x="485" y="913"/>
                </a:lnTo>
                <a:lnTo>
                  <a:pt x="486" y="907"/>
                </a:lnTo>
                <a:lnTo>
                  <a:pt x="486" y="899"/>
                </a:lnTo>
                <a:lnTo>
                  <a:pt x="486" y="899"/>
                </a:lnTo>
                <a:lnTo>
                  <a:pt x="483" y="905"/>
                </a:lnTo>
                <a:lnTo>
                  <a:pt x="482" y="911"/>
                </a:lnTo>
                <a:lnTo>
                  <a:pt x="479" y="925"/>
                </a:lnTo>
                <a:lnTo>
                  <a:pt x="479" y="92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200272" y="1071140"/>
            <a:ext cx="653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在人類滿足口腹之慾的同時，我們取得、食用方法，以及在吃的過程中產生的廢棄物與剩食，正在改變著環境。我們須思考人類、食物與環境之間的衝突和共處，例如：建立「食物銀行」和「食物里程」的概念、過度漁撈可能造成哪些物種的生態浩劫</a:t>
            </a:r>
            <a:r>
              <a:rPr lang="en-US" altLang="zh-TW" sz="32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……</a:t>
            </a:r>
            <a:r>
              <a:rPr lang="zh-TW" altLang="en-US" sz="32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以及可以如何從飲食方面著手，積極採取行動改善或改變自然生態資源枯竭的問題。</a:t>
            </a:r>
          </a:p>
        </p:txBody>
      </p:sp>
      <p:grpSp>
        <p:nvGrpSpPr>
          <p:cNvPr id="43" name="组合 116"/>
          <p:cNvGrpSpPr/>
          <p:nvPr/>
        </p:nvGrpSpPr>
        <p:grpSpPr>
          <a:xfrm>
            <a:off x="78243" y="1981200"/>
            <a:ext cx="5137350" cy="3674770"/>
            <a:chOff x="2018431" y="714362"/>
            <a:chExt cx="6884253" cy="3789908"/>
          </a:xfrm>
        </p:grpSpPr>
        <p:sp>
          <p:nvSpPr>
            <p:cNvPr id="44" name="Freeform 10"/>
            <p:cNvSpPr>
              <a:spLocks noChangeArrowheads="1"/>
            </p:cNvSpPr>
            <p:nvPr/>
          </p:nvSpPr>
          <p:spPr bwMode="auto">
            <a:xfrm>
              <a:off x="6301681" y="839507"/>
              <a:ext cx="48761" cy="29864"/>
            </a:xfrm>
            <a:custGeom>
              <a:avLst/>
              <a:gdLst>
                <a:gd name="T0" fmla="*/ 2147483646 w 15"/>
                <a:gd name="T1" fmla="*/ 0 h 8"/>
                <a:gd name="T2" fmla="*/ 2147483646 w 15"/>
                <a:gd name="T3" fmla="*/ 2147483646 h 8"/>
                <a:gd name="T4" fmla="*/ 2147483646 w 15"/>
                <a:gd name="T5" fmla="*/ 2147483646 h 8"/>
                <a:gd name="T6" fmla="*/ 2147483646 w 15"/>
                <a:gd name="T7" fmla="*/ 2147483646 h 8"/>
                <a:gd name="T8" fmla="*/ 2147483646 w 1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8"/>
                <a:gd name="T17" fmla="*/ 15 w 1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1"/>
            <p:cNvSpPr>
              <a:spLocks noChangeArrowheads="1"/>
            </p:cNvSpPr>
            <p:nvPr/>
          </p:nvSpPr>
          <p:spPr bwMode="auto">
            <a:xfrm>
              <a:off x="7021544" y="839507"/>
              <a:ext cx="98804" cy="55462"/>
            </a:xfrm>
            <a:custGeom>
              <a:avLst/>
              <a:gdLst>
                <a:gd name="T0" fmla="*/ 2147483646 w 29"/>
                <a:gd name="T1" fmla="*/ 2147483646 h 15"/>
                <a:gd name="T2" fmla="*/ 2147483646 w 29"/>
                <a:gd name="T3" fmla="*/ 2147483646 h 15"/>
                <a:gd name="T4" fmla="*/ 2147483646 w 29"/>
                <a:gd name="T5" fmla="*/ 2147483646 h 15"/>
                <a:gd name="T6" fmla="*/ 0 w 29"/>
                <a:gd name="T7" fmla="*/ 2147483646 h 15"/>
                <a:gd name="T8" fmla="*/ 2147483646 w 29"/>
                <a:gd name="T9" fmla="*/ 0 h 15"/>
                <a:gd name="T10" fmla="*/ 2147483646 w 29"/>
                <a:gd name="T11" fmla="*/ 2147483646 h 15"/>
                <a:gd name="T12" fmla="*/ 2147483646 w 29"/>
                <a:gd name="T13" fmla="*/ 2147483646 h 15"/>
                <a:gd name="T14" fmla="*/ 2147483646 w 29"/>
                <a:gd name="T15" fmla="*/ 2147483646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5"/>
                <a:gd name="T26" fmla="*/ 29 w 29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2"/>
            <p:cNvSpPr>
              <a:spLocks noChangeArrowheads="1"/>
            </p:cNvSpPr>
            <p:nvPr/>
          </p:nvSpPr>
          <p:spPr bwMode="auto">
            <a:xfrm>
              <a:off x="6455662" y="842351"/>
              <a:ext cx="51327" cy="32708"/>
            </a:xfrm>
            <a:custGeom>
              <a:avLst/>
              <a:gdLst>
                <a:gd name="T0" fmla="*/ 2147483646 w 15"/>
                <a:gd name="T1" fmla="*/ 2147483646 h 9"/>
                <a:gd name="T2" fmla="*/ 2147483646 w 15"/>
                <a:gd name="T3" fmla="*/ 2147483646 h 9"/>
                <a:gd name="T4" fmla="*/ 2147483646 w 15"/>
                <a:gd name="T5" fmla="*/ 2147483646 h 9"/>
                <a:gd name="T6" fmla="*/ 2147483646 w 15"/>
                <a:gd name="T7" fmla="*/ 2147483646 h 9"/>
                <a:gd name="T8" fmla="*/ 2147483646 w 15"/>
                <a:gd name="T9" fmla="*/ 2147483646 h 9"/>
                <a:gd name="T10" fmla="*/ 2147483646 w 15"/>
                <a:gd name="T11" fmla="*/ 214748364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3"/>
            <p:cNvSpPr>
              <a:spLocks noChangeArrowheads="1"/>
            </p:cNvSpPr>
            <p:nvPr/>
          </p:nvSpPr>
          <p:spPr bwMode="auto">
            <a:xfrm>
              <a:off x="6152832" y="857994"/>
              <a:ext cx="64159" cy="36975"/>
            </a:xfrm>
            <a:custGeom>
              <a:avLst/>
              <a:gdLst>
                <a:gd name="T0" fmla="*/ 2147483646 w 19"/>
                <a:gd name="T1" fmla="*/ 0 h 10"/>
                <a:gd name="T2" fmla="*/ 2147483646 w 19"/>
                <a:gd name="T3" fmla="*/ 2147483646 h 10"/>
                <a:gd name="T4" fmla="*/ 2147483646 w 19"/>
                <a:gd name="T5" fmla="*/ 2147483646 h 10"/>
                <a:gd name="T6" fmla="*/ 2147483646 w 19"/>
                <a:gd name="T7" fmla="*/ 2147483646 h 10"/>
                <a:gd name="T8" fmla="*/ 2147483646 w 19"/>
                <a:gd name="T9" fmla="*/ 2147483646 h 10"/>
                <a:gd name="T10" fmla="*/ 2147483646 w 19"/>
                <a:gd name="T11" fmla="*/ 2147483646 h 10"/>
                <a:gd name="T12" fmla="*/ 2147483646 w 19"/>
                <a:gd name="T13" fmla="*/ 2147483646 h 10"/>
                <a:gd name="T14" fmla="*/ 2147483646 w 19"/>
                <a:gd name="T15" fmla="*/ 2147483646 h 10"/>
                <a:gd name="T16" fmla="*/ 2147483646 w 1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0"/>
                <a:gd name="T29" fmla="*/ 19 w 1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4"/>
            <p:cNvSpPr>
              <a:spLocks noChangeArrowheads="1"/>
            </p:cNvSpPr>
            <p:nvPr/>
          </p:nvSpPr>
          <p:spPr bwMode="auto">
            <a:xfrm>
              <a:off x="6397920" y="857994"/>
              <a:ext cx="51327" cy="17065"/>
            </a:xfrm>
            <a:custGeom>
              <a:avLst/>
              <a:gdLst>
                <a:gd name="T0" fmla="*/ 2147483646 w 15"/>
                <a:gd name="T1" fmla="*/ 2147483646 h 5"/>
                <a:gd name="T2" fmla="*/ 2147483646 w 15"/>
                <a:gd name="T3" fmla="*/ 2147483646 h 5"/>
                <a:gd name="T4" fmla="*/ 2147483646 w 15"/>
                <a:gd name="T5" fmla="*/ 0 h 5"/>
                <a:gd name="T6" fmla="*/ 2147483646 w 15"/>
                <a:gd name="T7" fmla="*/ 2147483646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5"/>
                <a:gd name="T14" fmla="*/ 15 w 1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5"/>
            <p:cNvSpPr>
              <a:spLocks noChangeArrowheads="1"/>
            </p:cNvSpPr>
            <p:nvPr/>
          </p:nvSpPr>
          <p:spPr bwMode="auto">
            <a:xfrm>
              <a:off x="6327344" y="880748"/>
              <a:ext cx="60310" cy="25598"/>
            </a:xfrm>
            <a:custGeom>
              <a:avLst/>
              <a:gdLst>
                <a:gd name="T0" fmla="*/ 2147483646 w 18"/>
                <a:gd name="T1" fmla="*/ 0 h 7"/>
                <a:gd name="T2" fmla="*/ 2147483646 w 18"/>
                <a:gd name="T3" fmla="*/ 2147483646 h 7"/>
                <a:gd name="T4" fmla="*/ 0 w 18"/>
                <a:gd name="T5" fmla="*/ 2147483646 h 7"/>
                <a:gd name="T6" fmla="*/ 2147483646 w 1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7"/>
                <a:gd name="T14" fmla="*/ 18 w 1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6"/>
            <p:cNvSpPr>
              <a:spLocks noChangeArrowheads="1"/>
            </p:cNvSpPr>
            <p:nvPr/>
          </p:nvSpPr>
          <p:spPr bwMode="auto">
            <a:xfrm>
              <a:off x="3317008" y="902080"/>
              <a:ext cx="26947" cy="19909"/>
            </a:xfrm>
            <a:custGeom>
              <a:avLst/>
              <a:gdLst>
                <a:gd name="T0" fmla="*/ 0 w 8"/>
                <a:gd name="T1" fmla="*/ 0 h 5"/>
                <a:gd name="T2" fmla="*/ 2147483646 w 8"/>
                <a:gd name="T3" fmla="*/ 2147483646 h 5"/>
                <a:gd name="T4" fmla="*/ 0 w 8"/>
                <a:gd name="T5" fmla="*/ 0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7"/>
            <p:cNvSpPr>
              <a:spLocks noChangeArrowheads="1"/>
            </p:cNvSpPr>
            <p:nvPr/>
          </p:nvSpPr>
          <p:spPr bwMode="auto">
            <a:xfrm>
              <a:off x="7056190" y="899236"/>
              <a:ext cx="111637" cy="59728"/>
            </a:xfrm>
            <a:custGeom>
              <a:avLst/>
              <a:gdLst>
                <a:gd name="T0" fmla="*/ 2147483646 w 33"/>
                <a:gd name="T1" fmla="*/ 2147483646 h 16"/>
                <a:gd name="T2" fmla="*/ 2147483646 w 33"/>
                <a:gd name="T3" fmla="*/ 2147483646 h 16"/>
                <a:gd name="T4" fmla="*/ 2147483646 w 33"/>
                <a:gd name="T5" fmla="*/ 2147483646 h 16"/>
                <a:gd name="T6" fmla="*/ 2147483646 w 33"/>
                <a:gd name="T7" fmla="*/ 2147483646 h 16"/>
                <a:gd name="T8" fmla="*/ 2147483646 w 33"/>
                <a:gd name="T9" fmla="*/ 2147483646 h 16"/>
                <a:gd name="T10" fmla="*/ 2147483646 w 33"/>
                <a:gd name="T11" fmla="*/ 2147483646 h 16"/>
                <a:gd name="T12" fmla="*/ 2147483646 w 33"/>
                <a:gd name="T13" fmla="*/ 2147483646 h 16"/>
                <a:gd name="T14" fmla="*/ 2147483646 w 33"/>
                <a:gd name="T15" fmla="*/ 2147483646 h 16"/>
                <a:gd name="T16" fmla="*/ 2147483646 w 33"/>
                <a:gd name="T17" fmla="*/ 2147483646 h 16"/>
                <a:gd name="T18" fmla="*/ 2147483646 w 33"/>
                <a:gd name="T19" fmla="*/ 2147483646 h 16"/>
                <a:gd name="T20" fmla="*/ 2147483646 w 33"/>
                <a:gd name="T21" fmla="*/ 2147483646 h 16"/>
                <a:gd name="T22" fmla="*/ 2147483646 w 33"/>
                <a:gd name="T23" fmla="*/ 2147483646 h 16"/>
                <a:gd name="T24" fmla="*/ 2147483646 w 33"/>
                <a:gd name="T25" fmla="*/ 2147483646 h 16"/>
                <a:gd name="T26" fmla="*/ 2147483646 w 33"/>
                <a:gd name="T27" fmla="*/ 2147483646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8"/>
            <p:cNvSpPr>
              <a:spLocks noChangeArrowheads="1"/>
            </p:cNvSpPr>
            <p:nvPr/>
          </p:nvSpPr>
          <p:spPr bwMode="auto">
            <a:xfrm>
              <a:off x="7011279" y="899236"/>
              <a:ext cx="44911" cy="34131"/>
            </a:xfrm>
            <a:custGeom>
              <a:avLst/>
              <a:gdLst>
                <a:gd name="T0" fmla="*/ 2147483646 w 13"/>
                <a:gd name="T1" fmla="*/ 2147483646 h 9"/>
                <a:gd name="T2" fmla="*/ 2147483646 w 13"/>
                <a:gd name="T3" fmla="*/ 2147483646 h 9"/>
                <a:gd name="T4" fmla="*/ 2147483646 w 13"/>
                <a:gd name="T5" fmla="*/ 2147483646 h 9"/>
                <a:gd name="T6" fmla="*/ 0 w 13"/>
                <a:gd name="T7" fmla="*/ 2147483646 h 9"/>
                <a:gd name="T8" fmla="*/ 2147483646 w 13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9"/>
            <p:cNvSpPr>
              <a:spLocks noChangeArrowheads="1"/>
            </p:cNvSpPr>
            <p:nvPr/>
          </p:nvSpPr>
          <p:spPr bwMode="auto">
            <a:xfrm>
              <a:off x="3218203" y="936210"/>
              <a:ext cx="111636" cy="68261"/>
            </a:xfrm>
            <a:custGeom>
              <a:avLst/>
              <a:gdLst>
                <a:gd name="T0" fmla="*/ 2147483646 w 33"/>
                <a:gd name="T1" fmla="*/ 2147483646 h 18"/>
                <a:gd name="T2" fmla="*/ 2147483646 w 33"/>
                <a:gd name="T3" fmla="*/ 2147483646 h 18"/>
                <a:gd name="T4" fmla="*/ 2147483646 w 33"/>
                <a:gd name="T5" fmla="*/ 2147483646 h 18"/>
                <a:gd name="T6" fmla="*/ 2147483646 w 33"/>
                <a:gd name="T7" fmla="*/ 2147483646 h 18"/>
                <a:gd name="T8" fmla="*/ 2147483646 w 33"/>
                <a:gd name="T9" fmla="*/ 2147483646 h 18"/>
                <a:gd name="T10" fmla="*/ 2147483646 w 33"/>
                <a:gd name="T11" fmla="*/ 2147483646 h 18"/>
                <a:gd name="T12" fmla="*/ 2147483646 w 33"/>
                <a:gd name="T13" fmla="*/ 2147483646 h 18"/>
                <a:gd name="T14" fmla="*/ 2147483646 w 33"/>
                <a:gd name="T15" fmla="*/ 2147483646 h 18"/>
                <a:gd name="T16" fmla="*/ 2147483646 w 33"/>
                <a:gd name="T17" fmla="*/ 2147483646 h 18"/>
                <a:gd name="T18" fmla="*/ 0 w 33"/>
                <a:gd name="T19" fmla="*/ 2147483646 h 18"/>
                <a:gd name="T20" fmla="*/ 2147483646 w 33"/>
                <a:gd name="T21" fmla="*/ 2147483646 h 18"/>
                <a:gd name="T22" fmla="*/ 2147483646 w 33"/>
                <a:gd name="T23" fmla="*/ 2147483646 h 18"/>
                <a:gd name="T24" fmla="*/ 2147483646 w 33"/>
                <a:gd name="T25" fmla="*/ 2147483646 h 18"/>
                <a:gd name="T26" fmla="*/ 2147483646 w 33"/>
                <a:gd name="T27" fmla="*/ 2147483646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8"/>
                <a:gd name="T44" fmla="*/ 33 w 33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0"/>
            <p:cNvSpPr>
              <a:spLocks noChangeArrowheads="1"/>
            </p:cNvSpPr>
            <p:nvPr/>
          </p:nvSpPr>
          <p:spPr bwMode="auto">
            <a:xfrm>
              <a:off x="7170393" y="936210"/>
              <a:ext cx="111636" cy="63994"/>
            </a:xfrm>
            <a:custGeom>
              <a:avLst/>
              <a:gdLst>
                <a:gd name="T0" fmla="*/ 2147483646 w 33"/>
                <a:gd name="T1" fmla="*/ 0 h 17"/>
                <a:gd name="T2" fmla="*/ 2147483646 w 33"/>
                <a:gd name="T3" fmla="*/ 2147483646 h 17"/>
                <a:gd name="T4" fmla="*/ 2147483646 w 33"/>
                <a:gd name="T5" fmla="*/ 2147483646 h 17"/>
                <a:gd name="T6" fmla="*/ 2147483646 w 33"/>
                <a:gd name="T7" fmla="*/ 2147483646 h 17"/>
                <a:gd name="T8" fmla="*/ 2147483646 w 33"/>
                <a:gd name="T9" fmla="*/ 2147483646 h 17"/>
                <a:gd name="T10" fmla="*/ 2147483646 w 33"/>
                <a:gd name="T11" fmla="*/ 2147483646 h 17"/>
                <a:gd name="T12" fmla="*/ 2147483646 w 33"/>
                <a:gd name="T13" fmla="*/ 2147483646 h 17"/>
                <a:gd name="T14" fmla="*/ 2147483646 w 33"/>
                <a:gd name="T15" fmla="*/ 2147483646 h 17"/>
                <a:gd name="T16" fmla="*/ 2147483646 w 33"/>
                <a:gd name="T17" fmla="*/ 2147483646 h 17"/>
                <a:gd name="T18" fmla="*/ 2147483646 w 33"/>
                <a:gd name="T19" fmla="*/ 2147483646 h 17"/>
                <a:gd name="T20" fmla="*/ 2147483646 w 33"/>
                <a:gd name="T21" fmla="*/ 2147483646 h 17"/>
                <a:gd name="T22" fmla="*/ 2147483646 w 33"/>
                <a:gd name="T23" fmla="*/ 2147483646 h 17"/>
                <a:gd name="T24" fmla="*/ 2147483646 w 33"/>
                <a:gd name="T25" fmla="*/ 2147483646 h 17"/>
                <a:gd name="T26" fmla="*/ 2147483646 w 33"/>
                <a:gd name="T27" fmla="*/ 2147483646 h 17"/>
                <a:gd name="T28" fmla="*/ 2147483646 w 33"/>
                <a:gd name="T29" fmla="*/ 2147483646 h 17"/>
                <a:gd name="T30" fmla="*/ 2147483646 w 33"/>
                <a:gd name="T31" fmla="*/ 2147483646 h 17"/>
                <a:gd name="T32" fmla="*/ 2147483646 w 33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17"/>
                <a:gd name="T53" fmla="*/ 33 w 3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1"/>
            <p:cNvSpPr>
              <a:spLocks noChangeArrowheads="1"/>
            </p:cNvSpPr>
            <p:nvPr/>
          </p:nvSpPr>
          <p:spPr bwMode="auto">
            <a:xfrm>
              <a:off x="3023160" y="983139"/>
              <a:ext cx="21814" cy="35553"/>
            </a:xfrm>
            <a:custGeom>
              <a:avLst/>
              <a:gdLst>
                <a:gd name="T0" fmla="*/ 2147483646 w 6"/>
                <a:gd name="T1" fmla="*/ 2147483646 h 10"/>
                <a:gd name="T2" fmla="*/ 2147483646 w 6"/>
                <a:gd name="T3" fmla="*/ 2147483646 h 10"/>
                <a:gd name="T4" fmla="*/ 0 60000 65536"/>
                <a:gd name="T5" fmla="*/ 0 60000 65536"/>
                <a:gd name="T6" fmla="*/ 0 w 6"/>
                <a:gd name="T7" fmla="*/ 0 h 10"/>
                <a:gd name="T8" fmla="*/ 6 w 6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2"/>
            <p:cNvSpPr>
              <a:spLocks noChangeArrowheads="1"/>
            </p:cNvSpPr>
            <p:nvPr/>
          </p:nvSpPr>
          <p:spPr bwMode="auto">
            <a:xfrm>
              <a:off x="3066788" y="988828"/>
              <a:ext cx="61593" cy="41241"/>
            </a:xfrm>
            <a:custGeom>
              <a:avLst/>
              <a:gdLst>
                <a:gd name="T0" fmla="*/ 2147483646 w 18"/>
                <a:gd name="T1" fmla="*/ 2147483646 h 11"/>
                <a:gd name="T2" fmla="*/ 2147483646 w 18"/>
                <a:gd name="T3" fmla="*/ 2147483646 h 11"/>
                <a:gd name="T4" fmla="*/ 0 w 18"/>
                <a:gd name="T5" fmla="*/ 2147483646 h 11"/>
                <a:gd name="T6" fmla="*/ 2147483646 w 18"/>
                <a:gd name="T7" fmla="*/ 2147483646 h 11"/>
                <a:gd name="T8" fmla="*/ 2147483646 w 18"/>
                <a:gd name="T9" fmla="*/ 214748364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3"/>
            <p:cNvSpPr>
              <a:spLocks noChangeArrowheads="1"/>
            </p:cNvSpPr>
            <p:nvPr/>
          </p:nvSpPr>
          <p:spPr bwMode="auto">
            <a:xfrm>
              <a:off x="3404264" y="997360"/>
              <a:ext cx="53893" cy="29865"/>
            </a:xfrm>
            <a:custGeom>
              <a:avLst/>
              <a:gdLst>
                <a:gd name="T0" fmla="*/ 2147483646 w 16"/>
                <a:gd name="T1" fmla="*/ 2147483646 h 8"/>
                <a:gd name="T2" fmla="*/ 2147483646 w 16"/>
                <a:gd name="T3" fmla="*/ 2147483646 h 8"/>
                <a:gd name="T4" fmla="*/ 2147483646 w 16"/>
                <a:gd name="T5" fmla="*/ 2147483646 h 8"/>
                <a:gd name="T6" fmla="*/ 2147483646 w 16"/>
                <a:gd name="T7" fmla="*/ 2147483646 h 8"/>
                <a:gd name="T8" fmla="*/ 2147483646 w 16"/>
                <a:gd name="T9" fmla="*/ 2147483646 h 8"/>
                <a:gd name="T10" fmla="*/ 2147483646 w 16"/>
                <a:gd name="T11" fmla="*/ 2147483646 h 8"/>
                <a:gd name="T12" fmla="*/ 2147483646 w 16"/>
                <a:gd name="T13" fmla="*/ 2147483646 h 8"/>
                <a:gd name="T14" fmla="*/ 2147483646 w 16"/>
                <a:gd name="T15" fmla="*/ 2147483646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8"/>
                <a:gd name="T26" fmla="*/ 16 w 1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4"/>
            <p:cNvSpPr>
              <a:spLocks noChangeArrowheads="1"/>
            </p:cNvSpPr>
            <p:nvPr/>
          </p:nvSpPr>
          <p:spPr bwMode="auto">
            <a:xfrm>
              <a:off x="3205371" y="1011581"/>
              <a:ext cx="30796" cy="18488"/>
            </a:xfrm>
            <a:custGeom>
              <a:avLst/>
              <a:gdLst>
                <a:gd name="T0" fmla="*/ 0 w 9"/>
                <a:gd name="T1" fmla="*/ 2147483646 h 5"/>
                <a:gd name="T2" fmla="*/ 2147483646 w 9"/>
                <a:gd name="T3" fmla="*/ 2147483646 h 5"/>
                <a:gd name="T4" fmla="*/ 0 w 9"/>
                <a:gd name="T5" fmla="*/ 2147483646 h 5"/>
                <a:gd name="T6" fmla="*/ 0 60000 65536"/>
                <a:gd name="T7" fmla="*/ 0 60000 65536"/>
                <a:gd name="T8" fmla="*/ 0 60000 65536"/>
                <a:gd name="T9" fmla="*/ 0 w 9"/>
                <a:gd name="T10" fmla="*/ 0 h 5"/>
                <a:gd name="T11" fmla="*/ 9 w 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5"/>
            <p:cNvSpPr>
              <a:spLocks noChangeArrowheads="1"/>
            </p:cNvSpPr>
            <p:nvPr/>
          </p:nvSpPr>
          <p:spPr bwMode="auto">
            <a:xfrm>
              <a:off x="3503069" y="1015848"/>
              <a:ext cx="16681" cy="19909"/>
            </a:xfrm>
            <a:custGeom>
              <a:avLst/>
              <a:gdLst>
                <a:gd name="T0" fmla="*/ 0 w 5"/>
                <a:gd name="T1" fmla="*/ 0 h 5"/>
                <a:gd name="T2" fmla="*/ 2147483646 w 5"/>
                <a:gd name="T3" fmla="*/ 2147483646 h 5"/>
                <a:gd name="T4" fmla="*/ 0 w 5"/>
                <a:gd name="T5" fmla="*/ 2147483646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6"/>
            <p:cNvSpPr>
              <a:spLocks noChangeArrowheads="1"/>
            </p:cNvSpPr>
            <p:nvPr/>
          </p:nvSpPr>
          <p:spPr bwMode="auto">
            <a:xfrm>
              <a:off x="3374751" y="1045712"/>
              <a:ext cx="336193" cy="113768"/>
            </a:xfrm>
            <a:custGeom>
              <a:avLst/>
              <a:gdLst>
                <a:gd name="T0" fmla="*/ 2147483646 w 100"/>
                <a:gd name="T1" fmla="*/ 2147483646 h 30"/>
                <a:gd name="T2" fmla="*/ 2147483646 w 100"/>
                <a:gd name="T3" fmla="*/ 2147483646 h 30"/>
                <a:gd name="T4" fmla="*/ 2147483646 w 100"/>
                <a:gd name="T5" fmla="*/ 2147483646 h 30"/>
                <a:gd name="T6" fmla="*/ 2147483646 w 100"/>
                <a:gd name="T7" fmla="*/ 2147483646 h 30"/>
                <a:gd name="T8" fmla="*/ 2147483646 w 100"/>
                <a:gd name="T9" fmla="*/ 2147483646 h 30"/>
                <a:gd name="T10" fmla="*/ 2147483646 w 100"/>
                <a:gd name="T11" fmla="*/ 2147483646 h 30"/>
                <a:gd name="T12" fmla="*/ 2147483646 w 100"/>
                <a:gd name="T13" fmla="*/ 2147483646 h 30"/>
                <a:gd name="T14" fmla="*/ 2147483646 w 100"/>
                <a:gd name="T15" fmla="*/ 2147483646 h 30"/>
                <a:gd name="T16" fmla="*/ 2147483646 w 100"/>
                <a:gd name="T17" fmla="*/ 2147483646 h 30"/>
                <a:gd name="T18" fmla="*/ 2147483646 w 100"/>
                <a:gd name="T19" fmla="*/ 2147483646 h 30"/>
                <a:gd name="T20" fmla="*/ 2147483646 w 100"/>
                <a:gd name="T21" fmla="*/ 2147483646 h 30"/>
                <a:gd name="T22" fmla="*/ 2147483646 w 100"/>
                <a:gd name="T23" fmla="*/ 2147483646 h 30"/>
                <a:gd name="T24" fmla="*/ 2147483646 w 100"/>
                <a:gd name="T25" fmla="*/ 2147483646 h 30"/>
                <a:gd name="T26" fmla="*/ 2147483646 w 100"/>
                <a:gd name="T27" fmla="*/ 2147483646 h 30"/>
                <a:gd name="T28" fmla="*/ 2147483646 w 100"/>
                <a:gd name="T29" fmla="*/ 2147483646 h 30"/>
                <a:gd name="T30" fmla="*/ 2147483646 w 100"/>
                <a:gd name="T31" fmla="*/ 2147483646 h 30"/>
                <a:gd name="T32" fmla="*/ 2147483646 w 100"/>
                <a:gd name="T33" fmla="*/ 2147483646 h 30"/>
                <a:gd name="T34" fmla="*/ 2147483646 w 100"/>
                <a:gd name="T35" fmla="*/ 2147483646 h 30"/>
                <a:gd name="T36" fmla="*/ 2147483646 w 100"/>
                <a:gd name="T37" fmla="*/ 2147483646 h 30"/>
                <a:gd name="T38" fmla="*/ 2147483646 w 100"/>
                <a:gd name="T39" fmla="*/ 2147483646 h 30"/>
                <a:gd name="T40" fmla="*/ 2147483646 w 100"/>
                <a:gd name="T41" fmla="*/ 2147483646 h 30"/>
                <a:gd name="T42" fmla="*/ 2147483646 w 100"/>
                <a:gd name="T43" fmla="*/ 2147483646 h 30"/>
                <a:gd name="T44" fmla="*/ 2147483646 w 100"/>
                <a:gd name="T45" fmla="*/ 0 h 30"/>
                <a:gd name="T46" fmla="*/ 2147483646 w 100"/>
                <a:gd name="T47" fmla="*/ 2147483646 h 30"/>
                <a:gd name="T48" fmla="*/ 2147483646 w 100"/>
                <a:gd name="T49" fmla="*/ 2147483646 h 30"/>
                <a:gd name="T50" fmla="*/ 2147483646 w 100"/>
                <a:gd name="T51" fmla="*/ 2147483646 h 30"/>
                <a:gd name="T52" fmla="*/ 2147483646 w 100"/>
                <a:gd name="T53" fmla="*/ 2147483646 h 30"/>
                <a:gd name="T54" fmla="*/ 2147483646 w 100"/>
                <a:gd name="T55" fmla="*/ 2147483646 h 30"/>
                <a:gd name="T56" fmla="*/ 2147483646 w 100"/>
                <a:gd name="T57" fmla="*/ 2147483646 h 30"/>
                <a:gd name="T58" fmla="*/ 2147483646 w 100"/>
                <a:gd name="T59" fmla="*/ 2147483646 h 30"/>
                <a:gd name="T60" fmla="*/ 2147483646 w 100"/>
                <a:gd name="T61" fmla="*/ 2147483646 h 30"/>
                <a:gd name="T62" fmla="*/ 2147483646 w 100"/>
                <a:gd name="T63" fmla="*/ 2147483646 h 30"/>
                <a:gd name="T64" fmla="*/ 2147483646 w 100"/>
                <a:gd name="T65" fmla="*/ 2147483646 h 30"/>
                <a:gd name="T66" fmla="*/ 2147483646 w 100"/>
                <a:gd name="T67" fmla="*/ 2147483646 h 30"/>
                <a:gd name="T68" fmla="*/ 2147483646 w 100"/>
                <a:gd name="T69" fmla="*/ 2147483646 h 30"/>
                <a:gd name="T70" fmla="*/ 2147483646 w 100"/>
                <a:gd name="T71" fmla="*/ 2147483646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30"/>
                <a:gd name="T110" fmla="*/ 100 w 100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7"/>
            <p:cNvSpPr>
              <a:spLocks noChangeArrowheads="1"/>
            </p:cNvSpPr>
            <p:nvPr/>
          </p:nvSpPr>
          <p:spPr bwMode="auto">
            <a:xfrm>
              <a:off x="6242655" y="1041446"/>
              <a:ext cx="338759" cy="271621"/>
            </a:xfrm>
            <a:custGeom>
              <a:avLst/>
              <a:gdLst>
                <a:gd name="T0" fmla="*/ 2147483646 w 100"/>
                <a:gd name="T1" fmla="*/ 2147483646 h 72"/>
                <a:gd name="T2" fmla="*/ 2147483646 w 100"/>
                <a:gd name="T3" fmla="*/ 2147483646 h 72"/>
                <a:gd name="T4" fmla="*/ 2147483646 w 100"/>
                <a:gd name="T5" fmla="*/ 2147483646 h 72"/>
                <a:gd name="T6" fmla="*/ 2147483646 w 100"/>
                <a:gd name="T7" fmla="*/ 2147483646 h 72"/>
                <a:gd name="T8" fmla="*/ 2147483646 w 100"/>
                <a:gd name="T9" fmla="*/ 2147483646 h 72"/>
                <a:gd name="T10" fmla="*/ 2147483646 w 100"/>
                <a:gd name="T11" fmla="*/ 2147483646 h 72"/>
                <a:gd name="T12" fmla="*/ 2147483646 w 100"/>
                <a:gd name="T13" fmla="*/ 2147483646 h 72"/>
                <a:gd name="T14" fmla="*/ 2147483646 w 100"/>
                <a:gd name="T15" fmla="*/ 2147483646 h 72"/>
                <a:gd name="T16" fmla="*/ 2147483646 w 100"/>
                <a:gd name="T17" fmla="*/ 2147483646 h 72"/>
                <a:gd name="T18" fmla="*/ 2147483646 w 100"/>
                <a:gd name="T19" fmla="*/ 2147483646 h 72"/>
                <a:gd name="T20" fmla="*/ 2147483646 w 100"/>
                <a:gd name="T21" fmla="*/ 2147483646 h 72"/>
                <a:gd name="T22" fmla="*/ 2147483646 w 100"/>
                <a:gd name="T23" fmla="*/ 2147483646 h 72"/>
                <a:gd name="T24" fmla="*/ 2147483646 w 100"/>
                <a:gd name="T25" fmla="*/ 2147483646 h 72"/>
                <a:gd name="T26" fmla="*/ 2147483646 w 100"/>
                <a:gd name="T27" fmla="*/ 2147483646 h 72"/>
                <a:gd name="T28" fmla="*/ 2147483646 w 100"/>
                <a:gd name="T29" fmla="*/ 2147483646 h 72"/>
                <a:gd name="T30" fmla="*/ 2147483646 w 100"/>
                <a:gd name="T31" fmla="*/ 2147483646 h 72"/>
                <a:gd name="T32" fmla="*/ 2147483646 w 100"/>
                <a:gd name="T33" fmla="*/ 2147483646 h 72"/>
                <a:gd name="T34" fmla="*/ 2147483646 w 100"/>
                <a:gd name="T35" fmla="*/ 2147483646 h 72"/>
                <a:gd name="T36" fmla="*/ 2147483646 w 100"/>
                <a:gd name="T37" fmla="*/ 2147483646 h 72"/>
                <a:gd name="T38" fmla="*/ 2147483646 w 100"/>
                <a:gd name="T39" fmla="*/ 2147483646 h 72"/>
                <a:gd name="T40" fmla="*/ 2147483646 w 100"/>
                <a:gd name="T41" fmla="*/ 2147483646 h 72"/>
                <a:gd name="T42" fmla="*/ 2147483646 w 100"/>
                <a:gd name="T43" fmla="*/ 2147483646 h 72"/>
                <a:gd name="T44" fmla="*/ 2147483646 w 100"/>
                <a:gd name="T45" fmla="*/ 2147483646 h 72"/>
                <a:gd name="T46" fmla="*/ 2147483646 w 100"/>
                <a:gd name="T47" fmla="*/ 2147483646 h 72"/>
                <a:gd name="T48" fmla="*/ 2147483646 w 100"/>
                <a:gd name="T49" fmla="*/ 2147483646 h 72"/>
                <a:gd name="T50" fmla="*/ 2147483646 w 100"/>
                <a:gd name="T51" fmla="*/ 2147483646 h 72"/>
                <a:gd name="T52" fmla="*/ 2147483646 w 100"/>
                <a:gd name="T53" fmla="*/ 2147483646 h 72"/>
                <a:gd name="T54" fmla="*/ 2147483646 w 100"/>
                <a:gd name="T55" fmla="*/ 2147483646 h 72"/>
                <a:gd name="T56" fmla="*/ 2147483646 w 100"/>
                <a:gd name="T57" fmla="*/ 2147483646 h 72"/>
                <a:gd name="T58" fmla="*/ 2147483646 w 100"/>
                <a:gd name="T59" fmla="*/ 2147483646 h 72"/>
                <a:gd name="T60" fmla="*/ 2147483646 w 100"/>
                <a:gd name="T61" fmla="*/ 2147483646 h 72"/>
                <a:gd name="T62" fmla="*/ 2147483646 w 100"/>
                <a:gd name="T63" fmla="*/ 2147483646 h 72"/>
                <a:gd name="T64" fmla="*/ 2147483646 w 100"/>
                <a:gd name="T65" fmla="*/ 2147483646 h 72"/>
                <a:gd name="T66" fmla="*/ 2147483646 w 100"/>
                <a:gd name="T67" fmla="*/ 2147483646 h 72"/>
                <a:gd name="T68" fmla="*/ 2147483646 w 100"/>
                <a:gd name="T69" fmla="*/ 2147483646 h 72"/>
                <a:gd name="T70" fmla="*/ 2147483646 w 100"/>
                <a:gd name="T71" fmla="*/ 2147483646 h 72"/>
                <a:gd name="T72" fmla="*/ 2147483646 w 100"/>
                <a:gd name="T73" fmla="*/ 2147483646 h 72"/>
                <a:gd name="T74" fmla="*/ 2147483646 w 100"/>
                <a:gd name="T75" fmla="*/ 2147483646 h 72"/>
                <a:gd name="T76" fmla="*/ 2147483646 w 100"/>
                <a:gd name="T77" fmla="*/ 2147483646 h 72"/>
                <a:gd name="T78" fmla="*/ 2147483646 w 100"/>
                <a:gd name="T79" fmla="*/ 2147483646 h 72"/>
                <a:gd name="T80" fmla="*/ 2147483646 w 100"/>
                <a:gd name="T81" fmla="*/ 2147483646 h 72"/>
                <a:gd name="T82" fmla="*/ 2147483646 w 100"/>
                <a:gd name="T83" fmla="*/ 2147483646 h 72"/>
                <a:gd name="T84" fmla="*/ 2147483646 w 100"/>
                <a:gd name="T85" fmla="*/ 2147483646 h 72"/>
                <a:gd name="T86" fmla="*/ 2147483646 w 100"/>
                <a:gd name="T87" fmla="*/ 2147483646 h 72"/>
                <a:gd name="T88" fmla="*/ 2147483646 w 100"/>
                <a:gd name="T89" fmla="*/ 2147483646 h 72"/>
                <a:gd name="T90" fmla="*/ 2147483646 w 100"/>
                <a:gd name="T91" fmla="*/ 2147483646 h 72"/>
                <a:gd name="T92" fmla="*/ 2147483646 w 100"/>
                <a:gd name="T93" fmla="*/ 2147483646 h 72"/>
                <a:gd name="T94" fmla="*/ 2147483646 w 100"/>
                <a:gd name="T95" fmla="*/ 2147483646 h 72"/>
                <a:gd name="T96" fmla="*/ 2147483646 w 100"/>
                <a:gd name="T97" fmla="*/ 2147483646 h 72"/>
                <a:gd name="T98" fmla="*/ 2147483646 w 100"/>
                <a:gd name="T99" fmla="*/ 2147483646 h 72"/>
                <a:gd name="T100" fmla="*/ 2147483646 w 100"/>
                <a:gd name="T101" fmla="*/ 2147483646 h 72"/>
                <a:gd name="T102" fmla="*/ 2147483646 w 100"/>
                <a:gd name="T103" fmla="*/ 2147483646 h 72"/>
                <a:gd name="T104" fmla="*/ 2147483646 w 100"/>
                <a:gd name="T105" fmla="*/ 2147483646 h 72"/>
                <a:gd name="T106" fmla="*/ 2147483646 w 100"/>
                <a:gd name="T107" fmla="*/ 2147483646 h 72"/>
                <a:gd name="T108" fmla="*/ 2147483646 w 100"/>
                <a:gd name="T109" fmla="*/ 2147483646 h 72"/>
                <a:gd name="T110" fmla="*/ 2147483646 w 100"/>
                <a:gd name="T111" fmla="*/ 2147483646 h 72"/>
                <a:gd name="T112" fmla="*/ 2147483646 w 100"/>
                <a:gd name="T113" fmla="*/ 2147483646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0"/>
                <a:gd name="T172" fmla="*/ 0 h 72"/>
                <a:gd name="T173" fmla="*/ 100 w 100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8"/>
            <p:cNvSpPr>
              <a:spLocks noChangeArrowheads="1"/>
            </p:cNvSpPr>
            <p:nvPr/>
          </p:nvSpPr>
          <p:spPr bwMode="auto">
            <a:xfrm>
              <a:off x="3287495" y="1057089"/>
              <a:ext cx="37212" cy="19909"/>
            </a:xfrm>
            <a:custGeom>
              <a:avLst/>
              <a:gdLst>
                <a:gd name="T0" fmla="*/ 2147483646 w 11"/>
                <a:gd name="T1" fmla="*/ 2147483646 h 5"/>
                <a:gd name="T2" fmla="*/ 2147483646 w 11"/>
                <a:gd name="T3" fmla="*/ 2147483646 h 5"/>
                <a:gd name="T4" fmla="*/ 2147483646 w 11"/>
                <a:gd name="T5" fmla="*/ 2147483646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9"/>
            <p:cNvSpPr>
              <a:spLocks noChangeArrowheads="1"/>
            </p:cNvSpPr>
            <p:nvPr/>
          </p:nvSpPr>
          <p:spPr bwMode="auto">
            <a:xfrm>
              <a:off x="7892822" y="1079842"/>
              <a:ext cx="103938" cy="91015"/>
            </a:xfrm>
            <a:custGeom>
              <a:avLst/>
              <a:gdLst>
                <a:gd name="T0" fmla="*/ 2147483646 w 31"/>
                <a:gd name="T1" fmla="*/ 0 h 24"/>
                <a:gd name="T2" fmla="*/ 2147483646 w 31"/>
                <a:gd name="T3" fmla="*/ 2147483646 h 24"/>
                <a:gd name="T4" fmla="*/ 2147483646 w 31"/>
                <a:gd name="T5" fmla="*/ 2147483646 h 24"/>
                <a:gd name="T6" fmla="*/ 2147483646 w 31"/>
                <a:gd name="T7" fmla="*/ 2147483646 h 24"/>
                <a:gd name="T8" fmla="*/ 2147483646 w 31"/>
                <a:gd name="T9" fmla="*/ 2147483646 h 24"/>
                <a:gd name="T10" fmla="*/ 2147483646 w 31"/>
                <a:gd name="T11" fmla="*/ 2147483646 h 24"/>
                <a:gd name="T12" fmla="*/ 2147483646 w 31"/>
                <a:gd name="T13" fmla="*/ 2147483646 h 24"/>
                <a:gd name="T14" fmla="*/ 2147483646 w 31"/>
                <a:gd name="T15" fmla="*/ 2147483646 h 24"/>
                <a:gd name="T16" fmla="*/ 2147483646 w 31"/>
                <a:gd name="T17" fmla="*/ 2147483646 h 24"/>
                <a:gd name="T18" fmla="*/ 2147483646 w 31"/>
                <a:gd name="T19" fmla="*/ 2147483646 h 24"/>
                <a:gd name="T20" fmla="*/ 2147483646 w 31"/>
                <a:gd name="T21" fmla="*/ 2147483646 h 24"/>
                <a:gd name="T22" fmla="*/ 0 w 31"/>
                <a:gd name="T23" fmla="*/ 2147483646 h 24"/>
                <a:gd name="T24" fmla="*/ 2147483646 w 31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4"/>
                <a:gd name="T41" fmla="*/ 31 w 3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30"/>
            <p:cNvSpPr>
              <a:spLocks noChangeArrowheads="1"/>
            </p:cNvSpPr>
            <p:nvPr/>
          </p:nvSpPr>
          <p:spPr bwMode="auto">
            <a:xfrm>
              <a:off x="2946169" y="1091219"/>
              <a:ext cx="26946" cy="22754"/>
            </a:xfrm>
            <a:custGeom>
              <a:avLst/>
              <a:gdLst>
                <a:gd name="T0" fmla="*/ 2147483646 w 8"/>
                <a:gd name="T1" fmla="*/ 0 h 6"/>
                <a:gd name="T2" fmla="*/ 2147483646 w 8"/>
                <a:gd name="T3" fmla="*/ 2147483646 h 6"/>
                <a:gd name="T4" fmla="*/ 0 w 8"/>
                <a:gd name="T5" fmla="*/ 2147483646 h 6"/>
                <a:gd name="T6" fmla="*/ 2147483646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31"/>
            <p:cNvSpPr>
              <a:spLocks noChangeArrowheads="1"/>
            </p:cNvSpPr>
            <p:nvPr/>
          </p:nvSpPr>
          <p:spPr bwMode="auto">
            <a:xfrm>
              <a:off x="8007025" y="1091219"/>
              <a:ext cx="46194" cy="49774"/>
            </a:xfrm>
            <a:custGeom>
              <a:avLst/>
              <a:gdLst>
                <a:gd name="T0" fmla="*/ 0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2147483646 h 13"/>
                <a:gd name="T6" fmla="*/ 2147483646 w 14"/>
                <a:gd name="T7" fmla="*/ 2147483646 h 13"/>
                <a:gd name="T8" fmla="*/ 2147483646 w 14"/>
                <a:gd name="T9" fmla="*/ 2147483646 h 13"/>
                <a:gd name="T10" fmla="*/ 0 w 14"/>
                <a:gd name="T11" fmla="*/ 214748364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3"/>
                <a:gd name="T20" fmla="*/ 14 w 1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3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32"/>
            <p:cNvSpPr>
              <a:spLocks noChangeArrowheads="1"/>
            </p:cNvSpPr>
            <p:nvPr/>
          </p:nvSpPr>
          <p:spPr bwMode="auto">
            <a:xfrm>
              <a:off x="8066052" y="1106863"/>
              <a:ext cx="71858" cy="45507"/>
            </a:xfrm>
            <a:custGeom>
              <a:avLst/>
              <a:gdLst>
                <a:gd name="T0" fmla="*/ 2147483646 w 21"/>
                <a:gd name="T1" fmla="*/ 2147483646 h 12"/>
                <a:gd name="T2" fmla="*/ 2147483646 w 21"/>
                <a:gd name="T3" fmla="*/ 2147483646 h 12"/>
                <a:gd name="T4" fmla="*/ 2147483646 w 21"/>
                <a:gd name="T5" fmla="*/ 2147483646 h 12"/>
                <a:gd name="T6" fmla="*/ 2147483646 w 21"/>
                <a:gd name="T7" fmla="*/ 2147483646 h 12"/>
                <a:gd name="T8" fmla="*/ 2147483646 w 21"/>
                <a:gd name="T9" fmla="*/ 2147483646 h 12"/>
                <a:gd name="T10" fmla="*/ 2147483646 w 21"/>
                <a:gd name="T11" fmla="*/ 2147483646 h 12"/>
                <a:gd name="T12" fmla="*/ 2147483646 w 21"/>
                <a:gd name="T13" fmla="*/ 214748364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2"/>
                <a:gd name="T23" fmla="*/ 21 w 2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2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33"/>
            <p:cNvSpPr>
              <a:spLocks noChangeArrowheads="1"/>
            </p:cNvSpPr>
            <p:nvPr/>
          </p:nvSpPr>
          <p:spPr bwMode="auto">
            <a:xfrm>
              <a:off x="3266964" y="1177968"/>
              <a:ext cx="116769" cy="109502"/>
            </a:xfrm>
            <a:custGeom>
              <a:avLst/>
              <a:gdLst>
                <a:gd name="T0" fmla="*/ 2147483646 w 35"/>
                <a:gd name="T1" fmla="*/ 2147483646 h 29"/>
                <a:gd name="T2" fmla="*/ 2147483646 w 35"/>
                <a:gd name="T3" fmla="*/ 2147483646 h 29"/>
                <a:gd name="T4" fmla="*/ 2147483646 w 35"/>
                <a:gd name="T5" fmla="*/ 0 h 29"/>
                <a:gd name="T6" fmla="*/ 2147483646 w 35"/>
                <a:gd name="T7" fmla="*/ 2147483646 h 29"/>
                <a:gd name="T8" fmla="*/ 2147483646 w 35"/>
                <a:gd name="T9" fmla="*/ 2147483646 h 29"/>
                <a:gd name="T10" fmla="*/ 2147483646 w 35"/>
                <a:gd name="T11" fmla="*/ 2147483646 h 29"/>
                <a:gd name="T12" fmla="*/ 2147483646 w 35"/>
                <a:gd name="T13" fmla="*/ 2147483646 h 29"/>
                <a:gd name="T14" fmla="*/ 2147483646 w 35"/>
                <a:gd name="T15" fmla="*/ 2147483646 h 29"/>
                <a:gd name="T16" fmla="*/ 2147483646 w 35"/>
                <a:gd name="T17" fmla="*/ 2147483646 h 29"/>
                <a:gd name="T18" fmla="*/ 2147483646 w 35"/>
                <a:gd name="T19" fmla="*/ 2147483646 h 29"/>
                <a:gd name="T20" fmla="*/ 2147483646 w 35"/>
                <a:gd name="T21" fmla="*/ 2147483646 h 29"/>
                <a:gd name="T22" fmla="*/ 2147483646 w 35"/>
                <a:gd name="T23" fmla="*/ 2147483646 h 29"/>
                <a:gd name="T24" fmla="*/ 2147483646 w 35"/>
                <a:gd name="T25" fmla="*/ 2147483646 h 29"/>
                <a:gd name="T26" fmla="*/ 2147483646 w 35"/>
                <a:gd name="T27" fmla="*/ 2147483646 h 29"/>
                <a:gd name="T28" fmla="*/ 2147483646 w 35"/>
                <a:gd name="T29" fmla="*/ 2147483646 h 29"/>
                <a:gd name="T30" fmla="*/ 0 w 35"/>
                <a:gd name="T31" fmla="*/ 2147483646 h 29"/>
                <a:gd name="T32" fmla="*/ 2147483646 w 35"/>
                <a:gd name="T33" fmla="*/ 2147483646 h 29"/>
                <a:gd name="T34" fmla="*/ 2147483646 w 35"/>
                <a:gd name="T35" fmla="*/ 2147483646 h 29"/>
                <a:gd name="T36" fmla="*/ 2147483646 w 35"/>
                <a:gd name="T37" fmla="*/ 2147483646 h 29"/>
                <a:gd name="T38" fmla="*/ 2147483646 w 35"/>
                <a:gd name="T39" fmla="*/ 2147483646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29"/>
                <a:gd name="T62" fmla="*/ 35 w 35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34"/>
            <p:cNvSpPr>
              <a:spLocks noChangeArrowheads="1"/>
            </p:cNvSpPr>
            <p:nvPr/>
          </p:nvSpPr>
          <p:spPr bwMode="auto">
            <a:xfrm>
              <a:off x="3690413" y="1185078"/>
              <a:ext cx="74424" cy="38397"/>
            </a:xfrm>
            <a:custGeom>
              <a:avLst/>
              <a:gdLst>
                <a:gd name="T0" fmla="*/ 0 w 22"/>
                <a:gd name="T1" fmla="*/ 2147483646 h 10"/>
                <a:gd name="T2" fmla="*/ 2147483646 w 22"/>
                <a:gd name="T3" fmla="*/ 0 h 10"/>
                <a:gd name="T4" fmla="*/ 2147483646 w 22"/>
                <a:gd name="T5" fmla="*/ 2147483646 h 10"/>
                <a:gd name="T6" fmla="*/ 2147483646 w 22"/>
                <a:gd name="T7" fmla="*/ 2147483646 h 10"/>
                <a:gd name="T8" fmla="*/ 2147483646 w 22"/>
                <a:gd name="T9" fmla="*/ 2147483646 h 10"/>
                <a:gd name="T10" fmla="*/ 0 w 22"/>
                <a:gd name="T11" fmla="*/ 214748364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0"/>
                <a:gd name="T20" fmla="*/ 22 w 2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35"/>
            <p:cNvSpPr>
              <a:spLocks noChangeArrowheads="1"/>
            </p:cNvSpPr>
            <p:nvPr/>
          </p:nvSpPr>
          <p:spPr bwMode="auto">
            <a:xfrm>
              <a:off x="7959547" y="1185078"/>
              <a:ext cx="47478" cy="22754"/>
            </a:xfrm>
            <a:custGeom>
              <a:avLst/>
              <a:gdLst>
                <a:gd name="T0" fmla="*/ 2147483646 w 14"/>
                <a:gd name="T1" fmla="*/ 2147483646 h 6"/>
                <a:gd name="T2" fmla="*/ 0 w 14"/>
                <a:gd name="T3" fmla="*/ 2147483646 h 6"/>
                <a:gd name="T4" fmla="*/ 2147483646 w 14"/>
                <a:gd name="T5" fmla="*/ 0 h 6"/>
                <a:gd name="T6" fmla="*/ 2147483646 w 14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36"/>
            <p:cNvSpPr>
              <a:spLocks noChangeArrowheads="1"/>
            </p:cNvSpPr>
            <p:nvPr/>
          </p:nvSpPr>
          <p:spPr bwMode="auto">
            <a:xfrm>
              <a:off x="4212666" y="1301691"/>
              <a:ext cx="37213" cy="29865"/>
            </a:xfrm>
            <a:custGeom>
              <a:avLst/>
              <a:gdLst>
                <a:gd name="T0" fmla="*/ 2147483646 w 11"/>
                <a:gd name="T1" fmla="*/ 2147483646 h 8"/>
                <a:gd name="T2" fmla="*/ 0 w 11"/>
                <a:gd name="T3" fmla="*/ 2147483646 h 8"/>
                <a:gd name="T4" fmla="*/ 2147483646 w 11"/>
                <a:gd name="T5" fmla="*/ 2147483646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37"/>
            <p:cNvSpPr>
              <a:spLocks noChangeArrowheads="1"/>
            </p:cNvSpPr>
            <p:nvPr/>
          </p:nvSpPr>
          <p:spPr bwMode="auto">
            <a:xfrm>
              <a:off x="4185720" y="1331555"/>
              <a:ext cx="55176" cy="35552"/>
            </a:xfrm>
            <a:custGeom>
              <a:avLst/>
              <a:gdLst>
                <a:gd name="T0" fmla="*/ 2147483646 w 16"/>
                <a:gd name="T1" fmla="*/ 2147483646 h 9"/>
                <a:gd name="T2" fmla="*/ 2147483646 w 16"/>
                <a:gd name="T3" fmla="*/ 2147483646 h 9"/>
                <a:gd name="T4" fmla="*/ 2147483646 w 16"/>
                <a:gd name="T5" fmla="*/ 2147483646 h 9"/>
                <a:gd name="T6" fmla="*/ 2147483646 w 16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9"/>
                <a:gd name="T14" fmla="*/ 16 w 1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38"/>
            <p:cNvSpPr>
              <a:spLocks noChangeArrowheads="1"/>
            </p:cNvSpPr>
            <p:nvPr/>
          </p:nvSpPr>
          <p:spPr bwMode="auto">
            <a:xfrm>
              <a:off x="6175929" y="1354309"/>
              <a:ext cx="33363" cy="35552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2147483646 h 9"/>
                <a:gd name="T4" fmla="*/ 2147483646 w 10"/>
                <a:gd name="T5" fmla="*/ 2147483646 h 9"/>
                <a:gd name="T6" fmla="*/ 2147483646 w 10"/>
                <a:gd name="T7" fmla="*/ 2147483646 h 9"/>
                <a:gd name="T8" fmla="*/ 2147483646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39"/>
            <p:cNvSpPr>
              <a:spLocks noChangeArrowheads="1"/>
            </p:cNvSpPr>
            <p:nvPr/>
          </p:nvSpPr>
          <p:spPr bwMode="auto">
            <a:xfrm>
              <a:off x="3159177" y="1378484"/>
              <a:ext cx="33363" cy="25598"/>
            </a:xfrm>
            <a:custGeom>
              <a:avLst/>
              <a:gdLst>
                <a:gd name="T0" fmla="*/ 2147483646 w 10"/>
                <a:gd name="T1" fmla="*/ 2147483646 h 7"/>
                <a:gd name="T2" fmla="*/ 0 w 10"/>
                <a:gd name="T3" fmla="*/ 2147483646 h 7"/>
                <a:gd name="T4" fmla="*/ 2147483646 w 10"/>
                <a:gd name="T5" fmla="*/ 2147483646 h 7"/>
                <a:gd name="T6" fmla="*/ 0 60000 65536"/>
                <a:gd name="T7" fmla="*/ 0 60000 65536"/>
                <a:gd name="T8" fmla="*/ 0 60000 65536"/>
                <a:gd name="T9" fmla="*/ 0 w 10"/>
                <a:gd name="T10" fmla="*/ 0 h 7"/>
                <a:gd name="T11" fmla="*/ 10 w 10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40"/>
            <p:cNvSpPr>
              <a:spLocks noChangeArrowheads="1"/>
            </p:cNvSpPr>
            <p:nvPr/>
          </p:nvSpPr>
          <p:spPr bwMode="auto">
            <a:xfrm>
              <a:off x="3752006" y="1395550"/>
              <a:ext cx="60309" cy="42663"/>
            </a:xfrm>
            <a:custGeom>
              <a:avLst/>
              <a:gdLst>
                <a:gd name="T0" fmla="*/ 2147483646 w 18"/>
                <a:gd name="T1" fmla="*/ 2147483646 h 11"/>
                <a:gd name="T2" fmla="*/ 2147483646 w 18"/>
                <a:gd name="T3" fmla="*/ 2147483646 h 11"/>
                <a:gd name="T4" fmla="*/ 2147483646 w 18"/>
                <a:gd name="T5" fmla="*/ 2147483646 h 11"/>
                <a:gd name="T6" fmla="*/ 2147483646 w 18"/>
                <a:gd name="T7" fmla="*/ 2147483646 h 11"/>
                <a:gd name="T8" fmla="*/ 2147483646 w 18"/>
                <a:gd name="T9" fmla="*/ 214748364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41"/>
            <p:cNvSpPr>
              <a:spLocks noChangeArrowheads="1"/>
            </p:cNvSpPr>
            <p:nvPr/>
          </p:nvSpPr>
          <p:spPr bwMode="auto">
            <a:xfrm>
              <a:off x="3732757" y="1509318"/>
              <a:ext cx="69292" cy="38397"/>
            </a:xfrm>
            <a:custGeom>
              <a:avLst/>
              <a:gdLst>
                <a:gd name="T0" fmla="*/ 2147483646 w 21"/>
                <a:gd name="T1" fmla="*/ 2147483646 h 10"/>
                <a:gd name="T2" fmla="*/ 2147483646 w 21"/>
                <a:gd name="T3" fmla="*/ 2147483646 h 10"/>
                <a:gd name="T4" fmla="*/ 2147483646 w 21"/>
                <a:gd name="T5" fmla="*/ 2147483646 h 10"/>
                <a:gd name="T6" fmla="*/ 2147483646 w 21"/>
                <a:gd name="T7" fmla="*/ 2147483646 h 10"/>
                <a:gd name="T8" fmla="*/ 2147483646 w 21"/>
                <a:gd name="T9" fmla="*/ 2147483646 h 10"/>
                <a:gd name="T10" fmla="*/ 2147483646 w 21"/>
                <a:gd name="T11" fmla="*/ 0 h 10"/>
                <a:gd name="T12" fmla="*/ 2147483646 w 21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0"/>
                <a:gd name="T23" fmla="*/ 21 w 21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42"/>
            <p:cNvSpPr>
              <a:spLocks noChangeArrowheads="1"/>
            </p:cNvSpPr>
            <p:nvPr/>
          </p:nvSpPr>
          <p:spPr bwMode="auto">
            <a:xfrm>
              <a:off x="3732757" y="1566202"/>
              <a:ext cx="32080" cy="19909"/>
            </a:xfrm>
            <a:custGeom>
              <a:avLst/>
              <a:gdLst>
                <a:gd name="T0" fmla="*/ 2147483646 w 10"/>
                <a:gd name="T1" fmla="*/ 2147483646 h 5"/>
                <a:gd name="T2" fmla="*/ 2147483646 w 10"/>
                <a:gd name="T3" fmla="*/ 2147483646 h 5"/>
                <a:gd name="T4" fmla="*/ 2147483646 w 10"/>
                <a:gd name="T5" fmla="*/ 214748364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43"/>
            <p:cNvSpPr>
              <a:spLocks noChangeArrowheads="1"/>
            </p:cNvSpPr>
            <p:nvPr/>
          </p:nvSpPr>
          <p:spPr bwMode="auto">
            <a:xfrm>
              <a:off x="3626254" y="1591800"/>
              <a:ext cx="37212" cy="22754"/>
            </a:xfrm>
            <a:custGeom>
              <a:avLst/>
              <a:gdLst>
                <a:gd name="T0" fmla="*/ 2147483646 w 11"/>
                <a:gd name="T1" fmla="*/ 0 h 6"/>
                <a:gd name="T2" fmla="*/ 2147483646 w 11"/>
                <a:gd name="T3" fmla="*/ 2147483646 h 6"/>
                <a:gd name="T4" fmla="*/ 2147483646 w 11"/>
                <a:gd name="T5" fmla="*/ 2147483646 h 6"/>
                <a:gd name="T6" fmla="*/ 0 w 11"/>
                <a:gd name="T7" fmla="*/ 2147483646 h 6"/>
                <a:gd name="T8" fmla="*/ 2147483646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44"/>
            <p:cNvSpPr>
              <a:spLocks noChangeArrowheads="1"/>
            </p:cNvSpPr>
            <p:nvPr/>
          </p:nvSpPr>
          <p:spPr bwMode="auto">
            <a:xfrm>
              <a:off x="3698112" y="1614554"/>
              <a:ext cx="12832" cy="27020"/>
            </a:xfrm>
            <a:custGeom>
              <a:avLst/>
              <a:gdLst>
                <a:gd name="T0" fmla="*/ 2147483646 w 4"/>
                <a:gd name="T1" fmla="*/ 0 h 7"/>
                <a:gd name="T2" fmla="*/ 2147483646 w 4"/>
                <a:gd name="T3" fmla="*/ 2147483646 h 7"/>
                <a:gd name="T4" fmla="*/ 2147483646 w 4"/>
                <a:gd name="T5" fmla="*/ 0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45"/>
            <p:cNvSpPr>
              <a:spLocks noChangeArrowheads="1"/>
            </p:cNvSpPr>
            <p:nvPr/>
          </p:nvSpPr>
          <p:spPr bwMode="auto">
            <a:xfrm>
              <a:off x="5049299" y="1837824"/>
              <a:ext cx="84690" cy="109502"/>
            </a:xfrm>
            <a:custGeom>
              <a:avLst/>
              <a:gdLst>
                <a:gd name="T0" fmla="*/ 2147483646 w 25"/>
                <a:gd name="T1" fmla="*/ 0 h 29"/>
                <a:gd name="T2" fmla="*/ 2147483646 w 25"/>
                <a:gd name="T3" fmla="*/ 2147483646 h 29"/>
                <a:gd name="T4" fmla="*/ 2147483646 w 25"/>
                <a:gd name="T5" fmla="*/ 2147483646 h 29"/>
                <a:gd name="T6" fmla="*/ 2147483646 w 25"/>
                <a:gd name="T7" fmla="*/ 2147483646 h 29"/>
                <a:gd name="T8" fmla="*/ 2147483646 w 25"/>
                <a:gd name="T9" fmla="*/ 2147483646 h 29"/>
                <a:gd name="T10" fmla="*/ 2147483646 w 25"/>
                <a:gd name="T11" fmla="*/ 2147483646 h 29"/>
                <a:gd name="T12" fmla="*/ 2147483646 w 25"/>
                <a:gd name="T13" fmla="*/ 2147483646 h 29"/>
                <a:gd name="T14" fmla="*/ 2147483646 w 25"/>
                <a:gd name="T15" fmla="*/ 2147483646 h 29"/>
                <a:gd name="T16" fmla="*/ 2147483646 w 25"/>
                <a:gd name="T17" fmla="*/ 2147483646 h 29"/>
                <a:gd name="T18" fmla="*/ 2147483646 w 25"/>
                <a:gd name="T19" fmla="*/ 2147483646 h 29"/>
                <a:gd name="T20" fmla="*/ 2147483646 w 25"/>
                <a:gd name="T21" fmla="*/ 2147483646 h 29"/>
                <a:gd name="T22" fmla="*/ 2147483646 w 25"/>
                <a:gd name="T23" fmla="*/ 2147483646 h 29"/>
                <a:gd name="T24" fmla="*/ 2147483646 w 25"/>
                <a:gd name="T25" fmla="*/ 2147483646 h 29"/>
                <a:gd name="T26" fmla="*/ 2147483646 w 25"/>
                <a:gd name="T27" fmla="*/ 2147483646 h 29"/>
                <a:gd name="T28" fmla="*/ 2147483646 w 25"/>
                <a:gd name="T29" fmla="*/ 2147483646 h 29"/>
                <a:gd name="T30" fmla="*/ 2147483646 w 25"/>
                <a:gd name="T31" fmla="*/ 2147483646 h 29"/>
                <a:gd name="T32" fmla="*/ 2147483646 w 25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9"/>
                <a:gd name="T53" fmla="*/ 25 w 2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46"/>
            <p:cNvSpPr>
              <a:spLocks noChangeArrowheads="1"/>
            </p:cNvSpPr>
            <p:nvPr/>
          </p:nvSpPr>
          <p:spPr bwMode="auto">
            <a:xfrm>
              <a:off x="2069758" y="1842090"/>
              <a:ext cx="26947" cy="27020"/>
            </a:xfrm>
            <a:custGeom>
              <a:avLst/>
              <a:gdLst>
                <a:gd name="T0" fmla="*/ 2147483646 w 8"/>
                <a:gd name="T1" fmla="*/ 0 h 7"/>
                <a:gd name="T2" fmla="*/ 2147483646 w 8"/>
                <a:gd name="T3" fmla="*/ 2147483646 h 7"/>
                <a:gd name="T4" fmla="*/ 0 w 8"/>
                <a:gd name="T5" fmla="*/ 2147483646 h 7"/>
                <a:gd name="T6" fmla="*/ 2147483646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47"/>
            <p:cNvSpPr>
              <a:spLocks noChangeArrowheads="1"/>
            </p:cNvSpPr>
            <p:nvPr/>
          </p:nvSpPr>
          <p:spPr bwMode="auto">
            <a:xfrm>
              <a:off x="2685684" y="1863422"/>
              <a:ext cx="30796" cy="52617"/>
            </a:xfrm>
            <a:custGeom>
              <a:avLst/>
              <a:gdLst>
                <a:gd name="T0" fmla="*/ 2147483646 w 9"/>
                <a:gd name="T1" fmla="*/ 0 h 14"/>
                <a:gd name="T2" fmla="*/ 2147483646 w 9"/>
                <a:gd name="T3" fmla="*/ 2147483646 h 14"/>
                <a:gd name="T4" fmla="*/ 2147483646 w 9"/>
                <a:gd name="T5" fmla="*/ 2147483646 h 14"/>
                <a:gd name="T6" fmla="*/ 2147483646 w 9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4"/>
                <a:gd name="T14" fmla="*/ 9 w 9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48"/>
            <p:cNvSpPr>
              <a:spLocks noChangeArrowheads="1"/>
            </p:cNvSpPr>
            <p:nvPr/>
          </p:nvSpPr>
          <p:spPr bwMode="auto">
            <a:xfrm>
              <a:off x="7978795" y="1842090"/>
              <a:ext cx="50044" cy="244602"/>
            </a:xfrm>
            <a:custGeom>
              <a:avLst/>
              <a:gdLst>
                <a:gd name="T0" fmla="*/ 2147483646 w 15"/>
                <a:gd name="T1" fmla="*/ 2147483646 h 65"/>
                <a:gd name="T2" fmla="*/ 2147483646 w 15"/>
                <a:gd name="T3" fmla="*/ 2147483646 h 65"/>
                <a:gd name="T4" fmla="*/ 2147483646 w 15"/>
                <a:gd name="T5" fmla="*/ 2147483646 h 65"/>
                <a:gd name="T6" fmla="*/ 2147483646 w 15"/>
                <a:gd name="T7" fmla="*/ 2147483646 h 65"/>
                <a:gd name="T8" fmla="*/ 2147483646 w 15"/>
                <a:gd name="T9" fmla="*/ 2147483646 h 65"/>
                <a:gd name="T10" fmla="*/ 2147483646 w 15"/>
                <a:gd name="T11" fmla="*/ 2147483646 h 65"/>
                <a:gd name="T12" fmla="*/ 2147483646 w 15"/>
                <a:gd name="T13" fmla="*/ 2147483646 h 65"/>
                <a:gd name="T14" fmla="*/ 2147483646 w 15"/>
                <a:gd name="T15" fmla="*/ 2147483646 h 65"/>
                <a:gd name="T16" fmla="*/ 2147483646 w 15"/>
                <a:gd name="T17" fmla="*/ 2147483646 h 65"/>
                <a:gd name="T18" fmla="*/ 2147483646 w 15"/>
                <a:gd name="T19" fmla="*/ 2147483646 h 65"/>
                <a:gd name="T20" fmla="*/ 2147483646 w 15"/>
                <a:gd name="T21" fmla="*/ 2147483646 h 65"/>
                <a:gd name="T22" fmla="*/ 2147483646 w 15"/>
                <a:gd name="T23" fmla="*/ 2147483646 h 65"/>
                <a:gd name="T24" fmla="*/ 2147483646 w 15"/>
                <a:gd name="T25" fmla="*/ 2147483646 h 65"/>
                <a:gd name="T26" fmla="*/ 2147483646 w 15"/>
                <a:gd name="T27" fmla="*/ 2147483646 h 65"/>
                <a:gd name="T28" fmla="*/ 2147483646 w 15"/>
                <a:gd name="T29" fmla="*/ 2147483646 h 65"/>
                <a:gd name="T30" fmla="*/ 2147483646 w 15"/>
                <a:gd name="T31" fmla="*/ 2147483646 h 65"/>
                <a:gd name="T32" fmla="*/ 2147483646 w 15"/>
                <a:gd name="T33" fmla="*/ 2147483646 h 65"/>
                <a:gd name="T34" fmla="*/ 2147483646 w 15"/>
                <a:gd name="T35" fmla="*/ 2147483646 h 65"/>
                <a:gd name="T36" fmla="*/ 2147483646 w 15"/>
                <a:gd name="T37" fmla="*/ 2147483646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65"/>
                <a:gd name="T59" fmla="*/ 15 w 15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49"/>
            <p:cNvSpPr>
              <a:spLocks noChangeArrowheads="1"/>
            </p:cNvSpPr>
            <p:nvPr/>
          </p:nvSpPr>
          <p:spPr bwMode="auto">
            <a:xfrm>
              <a:off x="2032546" y="1869111"/>
              <a:ext cx="12832" cy="25598"/>
            </a:xfrm>
            <a:custGeom>
              <a:avLst/>
              <a:gdLst>
                <a:gd name="T0" fmla="*/ 2147483646 w 4"/>
                <a:gd name="T1" fmla="*/ 0 h 7"/>
                <a:gd name="T2" fmla="*/ 0 w 4"/>
                <a:gd name="T3" fmla="*/ 2147483646 h 7"/>
                <a:gd name="T4" fmla="*/ 0 w 4"/>
                <a:gd name="T5" fmla="*/ 2147483646 h 7"/>
                <a:gd name="T6" fmla="*/ 2147483646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50"/>
            <p:cNvSpPr>
              <a:spLocks noChangeArrowheads="1"/>
            </p:cNvSpPr>
            <p:nvPr/>
          </p:nvSpPr>
          <p:spPr bwMode="auto">
            <a:xfrm>
              <a:off x="4099746" y="1954437"/>
              <a:ext cx="141150" cy="132255"/>
            </a:xfrm>
            <a:custGeom>
              <a:avLst/>
              <a:gdLst>
                <a:gd name="T0" fmla="*/ 2147483646 w 42"/>
                <a:gd name="T1" fmla="*/ 0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2147483646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2147483646 w 42"/>
                <a:gd name="T27" fmla="*/ 2147483646 h 35"/>
                <a:gd name="T28" fmla="*/ 2147483646 w 42"/>
                <a:gd name="T29" fmla="*/ 2147483646 h 35"/>
                <a:gd name="T30" fmla="*/ 0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2147483646 w 42"/>
                <a:gd name="T37" fmla="*/ 2147483646 h 35"/>
                <a:gd name="T38" fmla="*/ 2147483646 w 42"/>
                <a:gd name="T39" fmla="*/ 2147483646 h 35"/>
                <a:gd name="T40" fmla="*/ 2147483646 w 42"/>
                <a:gd name="T41" fmla="*/ 2147483646 h 35"/>
                <a:gd name="T42" fmla="*/ 2147483646 w 42"/>
                <a:gd name="T43" fmla="*/ 2147483646 h 35"/>
                <a:gd name="T44" fmla="*/ 2147483646 w 42"/>
                <a:gd name="T45" fmla="*/ 0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5"/>
                <a:gd name="T71" fmla="*/ 42 w 4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51"/>
            <p:cNvSpPr>
              <a:spLocks noChangeArrowheads="1"/>
            </p:cNvSpPr>
            <p:nvPr/>
          </p:nvSpPr>
          <p:spPr bwMode="auto">
            <a:xfrm>
              <a:off x="4025322" y="1995678"/>
              <a:ext cx="29514" cy="34131"/>
            </a:xfrm>
            <a:custGeom>
              <a:avLst/>
              <a:gdLst>
                <a:gd name="T0" fmla="*/ 0 w 9"/>
                <a:gd name="T1" fmla="*/ 0 h 9"/>
                <a:gd name="T2" fmla="*/ 2147483646 w 9"/>
                <a:gd name="T3" fmla="*/ 2147483646 h 9"/>
                <a:gd name="T4" fmla="*/ 0 w 9"/>
                <a:gd name="T5" fmla="*/ 0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52"/>
            <p:cNvSpPr>
              <a:spLocks noChangeArrowheads="1"/>
            </p:cNvSpPr>
            <p:nvPr/>
          </p:nvSpPr>
          <p:spPr bwMode="auto">
            <a:xfrm>
              <a:off x="7962114" y="2129355"/>
              <a:ext cx="101372" cy="78216"/>
            </a:xfrm>
            <a:custGeom>
              <a:avLst/>
              <a:gdLst>
                <a:gd name="T0" fmla="*/ 2147483646 w 30"/>
                <a:gd name="T1" fmla="*/ 0 h 21"/>
                <a:gd name="T2" fmla="*/ 2147483646 w 30"/>
                <a:gd name="T3" fmla="*/ 2147483646 h 21"/>
                <a:gd name="T4" fmla="*/ 2147483646 w 30"/>
                <a:gd name="T5" fmla="*/ 2147483646 h 21"/>
                <a:gd name="T6" fmla="*/ 2147483646 w 30"/>
                <a:gd name="T7" fmla="*/ 2147483646 h 21"/>
                <a:gd name="T8" fmla="*/ 2147483646 w 30"/>
                <a:gd name="T9" fmla="*/ 2147483646 h 21"/>
                <a:gd name="T10" fmla="*/ 2147483646 w 30"/>
                <a:gd name="T11" fmla="*/ 2147483646 h 21"/>
                <a:gd name="T12" fmla="*/ 2147483646 w 30"/>
                <a:gd name="T13" fmla="*/ 2147483646 h 21"/>
                <a:gd name="T14" fmla="*/ 2147483646 w 30"/>
                <a:gd name="T15" fmla="*/ 2147483646 h 21"/>
                <a:gd name="T16" fmla="*/ 2147483646 w 30"/>
                <a:gd name="T17" fmla="*/ 2147483646 h 21"/>
                <a:gd name="T18" fmla="*/ 2147483646 w 3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1"/>
                <a:gd name="T32" fmla="*/ 30 w 3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53"/>
            <p:cNvSpPr>
              <a:spLocks noChangeArrowheads="1"/>
            </p:cNvSpPr>
            <p:nvPr/>
          </p:nvSpPr>
          <p:spPr bwMode="auto">
            <a:xfrm>
              <a:off x="7786319" y="2223214"/>
              <a:ext cx="192477" cy="184874"/>
            </a:xfrm>
            <a:custGeom>
              <a:avLst/>
              <a:gdLst>
                <a:gd name="T0" fmla="*/ 2147483646 w 57"/>
                <a:gd name="T1" fmla="*/ 0 h 49"/>
                <a:gd name="T2" fmla="*/ 2147483646 w 57"/>
                <a:gd name="T3" fmla="*/ 2147483646 h 49"/>
                <a:gd name="T4" fmla="*/ 2147483646 w 57"/>
                <a:gd name="T5" fmla="*/ 2147483646 h 49"/>
                <a:gd name="T6" fmla="*/ 2147483646 w 57"/>
                <a:gd name="T7" fmla="*/ 2147483646 h 49"/>
                <a:gd name="T8" fmla="*/ 2147483646 w 57"/>
                <a:gd name="T9" fmla="*/ 2147483646 h 49"/>
                <a:gd name="T10" fmla="*/ 2147483646 w 57"/>
                <a:gd name="T11" fmla="*/ 2147483646 h 49"/>
                <a:gd name="T12" fmla="*/ 2147483646 w 57"/>
                <a:gd name="T13" fmla="*/ 2147483646 h 49"/>
                <a:gd name="T14" fmla="*/ 2147483646 w 57"/>
                <a:gd name="T15" fmla="*/ 2147483646 h 49"/>
                <a:gd name="T16" fmla="*/ 2147483646 w 57"/>
                <a:gd name="T17" fmla="*/ 2147483646 h 49"/>
                <a:gd name="T18" fmla="*/ 2147483646 w 57"/>
                <a:gd name="T19" fmla="*/ 2147483646 h 49"/>
                <a:gd name="T20" fmla="*/ 2147483646 w 57"/>
                <a:gd name="T21" fmla="*/ 2147483646 h 49"/>
                <a:gd name="T22" fmla="*/ 2147483646 w 57"/>
                <a:gd name="T23" fmla="*/ 2147483646 h 49"/>
                <a:gd name="T24" fmla="*/ 2147483646 w 57"/>
                <a:gd name="T25" fmla="*/ 2147483646 h 49"/>
                <a:gd name="T26" fmla="*/ 2147483646 w 57"/>
                <a:gd name="T27" fmla="*/ 2147483646 h 49"/>
                <a:gd name="T28" fmla="*/ 2147483646 w 57"/>
                <a:gd name="T29" fmla="*/ 2147483646 h 49"/>
                <a:gd name="T30" fmla="*/ 2147483646 w 57"/>
                <a:gd name="T31" fmla="*/ 2147483646 h 49"/>
                <a:gd name="T32" fmla="*/ 0 w 57"/>
                <a:gd name="T33" fmla="*/ 2147483646 h 49"/>
                <a:gd name="T34" fmla="*/ 2147483646 w 57"/>
                <a:gd name="T35" fmla="*/ 2147483646 h 49"/>
                <a:gd name="T36" fmla="*/ 2147483646 w 57"/>
                <a:gd name="T37" fmla="*/ 2147483646 h 49"/>
                <a:gd name="T38" fmla="*/ 2147483646 w 57"/>
                <a:gd name="T39" fmla="*/ 2147483646 h 49"/>
                <a:gd name="T40" fmla="*/ 2147483646 w 57"/>
                <a:gd name="T41" fmla="*/ 2147483646 h 49"/>
                <a:gd name="T42" fmla="*/ 2147483646 w 57"/>
                <a:gd name="T43" fmla="*/ 2147483646 h 49"/>
                <a:gd name="T44" fmla="*/ 2147483646 w 57"/>
                <a:gd name="T45" fmla="*/ 2147483646 h 49"/>
                <a:gd name="T46" fmla="*/ 2147483646 w 57"/>
                <a:gd name="T47" fmla="*/ 2147483646 h 49"/>
                <a:gd name="T48" fmla="*/ 2147483646 w 57"/>
                <a:gd name="T49" fmla="*/ 2147483646 h 49"/>
                <a:gd name="T50" fmla="*/ 2147483646 w 57"/>
                <a:gd name="T51" fmla="*/ 2147483646 h 49"/>
                <a:gd name="T52" fmla="*/ 2147483646 w 57"/>
                <a:gd name="T53" fmla="*/ 2147483646 h 49"/>
                <a:gd name="T54" fmla="*/ 2147483646 w 57"/>
                <a:gd name="T55" fmla="*/ 2147483646 h 49"/>
                <a:gd name="T56" fmla="*/ 2147483646 w 57"/>
                <a:gd name="T57" fmla="*/ 0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49"/>
                <a:gd name="T89" fmla="*/ 57 w 57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54"/>
            <p:cNvSpPr>
              <a:spLocks noChangeArrowheads="1"/>
            </p:cNvSpPr>
            <p:nvPr/>
          </p:nvSpPr>
          <p:spPr bwMode="auto">
            <a:xfrm>
              <a:off x="5411155" y="2234591"/>
              <a:ext cx="33363" cy="41241"/>
            </a:xfrm>
            <a:custGeom>
              <a:avLst/>
              <a:gdLst>
                <a:gd name="T0" fmla="*/ 2147483646 w 10"/>
                <a:gd name="T1" fmla="*/ 0 h 11"/>
                <a:gd name="T2" fmla="*/ 2147483646 w 10"/>
                <a:gd name="T3" fmla="*/ 2147483646 h 11"/>
                <a:gd name="T4" fmla="*/ 2147483646 w 10"/>
                <a:gd name="T5" fmla="*/ 0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55"/>
            <p:cNvSpPr>
              <a:spLocks noChangeArrowheads="1"/>
            </p:cNvSpPr>
            <p:nvPr/>
          </p:nvSpPr>
          <p:spPr bwMode="auto">
            <a:xfrm>
              <a:off x="5491996" y="2294319"/>
              <a:ext cx="50044" cy="42663"/>
            </a:xfrm>
            <a:custGeom>
              <a:avLst/>
              <a:gdLst>
                <a:gd name="T0" fmla="*/ 2147483646 w 15"/>
                <a:gd name="T1" fmla="*/ 2147483646 h 11"/>
                <a:gd name="T2" fmla="*/ 2147483646 w 15"/>
                <a:gd name="T3" fmla="*/ 2147483646 h 11"/>
                <a:gd name="T4" fmla="*/ 2147483646 w 15"/>
                <a:gd name="T5" fmla="*/ 2147483646 h 11"/>
                <a:gd name="T6" fmla="*/ 2147483646 w 15"/>
                <a:gd name="T7" fmla="*/ 2147483646 h 11"/>
                <a:gd name="T8" fmla="*/ 2147483646 w 15"/>
                <a:gd name="T9" fmla="*/ 2147483646 h 11"/>
                <a:gd name="T10" fmla="*/ 2147483646 w 15"/>
                <a:gd name="T11" fmla="*/ 214748364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56"/>
            <p:cNvSpPr>
              <a:spLocks noChangeArrowheads="1"/>
            </p:cNvSpPr>
            <p:nvPr/>
          </p:nvSpPr>
          <p:spPr bwMode="auto">
            <a:xfrm>
              <a:off x="5875666" y="2369691"/>
              <a:ext cx="37213" cy="19909"/>
            </a:xfrm>
            <a:custGeom>
              <a:avLst/>
              <a:gdLst>
                <a:gd name="T0" fmla="*/ 0 w 11"/>
                <a:gd name="T1" fmla="*/ 2147483646 h 5"/>
                <a:gd name="T2" fmla="*/ 2147483646 w 11"/>
                <a:gd name="T3" fmla="*/ 2147483646 h 5"/>
                <a:gd name="T4" fmla="*/ 2147483646 w 11"/>
                <a:gd name="T5" fmla="*/ 2147483646 h 5"/>
                <a:gd name="T6" fmla="*/ 0 w 11"/>
                <a:gd name="T7" fmla="*/ 2147483646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57"/>
            <p:cNvSpPr>
              <a:spLocks noChangeArrowheads="1"/>
            </p:cNvSpPr>
            <p:nvPr/>
          </p:nvSpPr>
          <p:spPr bwMode="auto">
            <a:xfrm>
              <a:off x="7804283" y="2403822"/>
              <a:ext cx="37212" cy="21331"/>
            </a:xfrm>
            <a:custGeom>
              <a:avLst/>
              <a:gdLst>
                <a:gd name="T0" fmla="*/ 2147483646 w 11"/>
                <a:gd name="T1" fmla="*/ 0 h 6"/>
                <a:gd name="T2" fmla="*/ 2147483646 w 11"/>
                <a:gd name="T3" fmla="*/ 2147483646 h 6"/>
                <a:gd name="T4" fmla="*/ 2147483646 w 11"/>
                <a:gd name="T5" fmla="*/ 2147483646 h 6"/>
                <a:gd name="T6" fmla="*/ 2147483646 w 1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58"/>
            <p:cNvSpPr>
              <a:spLocks noChangeArrowheads="1"/>
            </p:cNvSpPr>
            <p:nvPr/>
          </p:nvSpPr>
          <p:spPr bwMode="auto">
            <a:xfrm>
              <a:off x="7743973" y="2403822"/>
              <a:ext cx="50044" cy="59728"/>
            </a:xfrm>
            <a:custGeom>
              <a:avLst/>
              <a:gdLst>
                <a:gd name="T0" fmla="*/ 2147483646 w 15"/>
                <a:gd name="T1" fmla="*/ 2147483646 h 16"/>
                <a:gd name="T2" fmla="*/ 2147483646 w 15"/>
                <a:gd name="T3" fmla="*/ 2147483646 h 16"/>
                <a:gd name="T4" fmla="*/ 2147483646 w 15"/>
                <a:gd name="T5" fmla="*/ 2147483646 h 16"/>
                <a:gd name="T6" fmla="*/ 2147483646 w 15"/>
                <a:gd name="T7" fmla="*/ 2147483646 h 16"/>
                <a:gd name="T8" fmla="*/ 2147483646 w 15"/>
                <a:gd name="T9" fmla="*/ 214748364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59"/>
            <p:cNvSpPr>
              <a:spLocks noChangeArrowheads="1"/>
            </p:cNvSpPr>
            <p:nvPr/>
          </p:nvSpPr>
          <p:spPr bwMode="auto">
            <a:xfrm>
              <a:off x="7564328" y="2615715"/>
              <a:ext cx="30796" cy="52618"/>
            </a:xfrm>
            <a:custGeom>
              <a:avLst/>
              <a:gdLst>
                <a:gd name="T0" fmla="*/ 2147483646 w 9"/>
                <a:gd name="T1" fmla="*/ 2147483646 h 14"/>
                <a:gd name="T2" fmla="*/ 2147483646 w 9"/>
                <a:gd name="T3" fmla="*/ 2147483646 h 14"/>
                <a:gd name="T4" fmla="*/ 0 w 9"/>
                <a:gd name="T5" fmla="*/ 2147483646 h 14"/>
                <a:gd name="T6" fmla="*/ 2147483646 w 9"/>
                <a:gd name="T7" fmla="*/ 2147483646 h 14"/>
                <a:gd name="T8" fmla="*/ 2147483646 w 9"/>
                <a:gd name="T9" fmla="*/ 2147483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60"/>
            <p:cNvSpPr>
              <a:spLocks noChangeArrowheads="1"/>
            </p:cNvSpPr>
            <p:nvPr/>
          </p:nvSpPr>
          <p:spPr bwMode="auto">
            <a:xfrm>
              <a:off x="3337023" y="2641313"/>
              <a:ext cx="20531" cy="15644"/>
            </a:xfrm>
            <a:custGeom>
              <a:avLst/>
              <a:gdLst>
                <a:gd name="T0" fmla="*/ 0 w 6"/>
                <a:gd name="T1" fmla="*/ 2147483646 h 4"/>
                <a:gd name="T2" fmla="*/ 2147483646 w 6"/>
                <a:gd name="T3" fmla="*/ 0 h 4"/>
                <a:gd name="T4" fmla="*/ 2147483646 w 6"/>
                <a:gd name="T5" fmla="*/ 2147483646 h 4"/>
                <a:gd name="T6" fmla="*/ 2147483646 w 6"/>
                <a:gd name="T7" fmla="*/ 2147483646 h 4"/>
                <a:gd name="T8" fmla="*/ 0 w 6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61"/>
            <p:cNvSpPr>
              <a:spLocks noChangeArrowheads="1"/>
            </p:cNvSpPr>
            <p:nvPr/>
          </p:nvSpPr>
          <p:spPr bwMode="auto">
            <a:xfrm>
              <a:off x="3617271" y="2656957"/>
              <a:ext cx="192477" cy="86748"/>
            </a:xfrm>
            <a:custGeom>
              <a:avLst/>
              <a:gdLst>
                <a:gd name="T0" fmla="*/ 2147483646 w 57"/>
                <a:gd name="T1" fmla="*/ 2147483646 h 23"/>
                <a:gd name="T2" fmla="*/ 2147483646 w 57"/>
                <a:gd name="T3" fmla="*/ 2147483646 h 23"/>
                <a:gd name="T4" fmla="*/ 2147483646 w 57"/>
                <a:gd name="T5" fmla="*/ 2147483646 h 23"/>
                <a:gd name="T6" fmla="*/ 2147483646 w 57"/>
                <a:gd name="T7" fmla="*/ 2147483646 h 23"/>
                <a:gd name="T8" fmla="*/ 2147483646 w 57"/>
                <a:gd name="T9" fmla="*/ 2147483646 h 23"/>
                <a:gd name="T10" fmla="*/ 2147483646 w 57"/>
                <a:gd name="T11" fmla="*/ 2147483646 h 23"/>
                <a:gd name="T12" fmla="*/ 0 w 57"/>
                <a:gd name="T13" fmla="*/ 2147483646 h 23"/>
                <a:gd name="T14" fmla="*/ 2147483646 w 57"/>
                <a:gd name="T15" fmla="*/ 2147483646 h 23"/>
                <a:gd name="T16" fmla="*/ 2147483646 w 57"/>
                <a:gd name="T17" fmla="*/ 0 h 23"/>
                <a:gd name="T18" fmla="*/ 2147483646 w 57"/>
                <a:gd name="T19" fmla="*/ 2147483646 h 23"/>
                <a:gd name="T20" fmla="*/ 2147483646 w 57"/>
                <a:gd name="T21" fmla="*/ 2147483646 h 23"/>
                <a:gd name="T22" fmla="*/ 2147483646 w 57"/>
                <a:gd name="T23" fmla="*/ 2147483646 h 23"/>
                <a:gd name="T24" fmla="*/ 2147483646 w 57"/>
                <a:gd name="T25" fmla="*/ 2147483646 h 23"/>
                <a:gd name="T26" fmla="*/ 2147483646 w 57"/>
                <a:gd name="T27" fmla="*/ 2147483646 h 23"/>
                <a:gd name="T28" fmla="*/ 2147483646 w 57"/>
                <a:gd name="T29" fmla="*/ 2147483646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23"/>
                <a:gd name="T47" fmla="*/ 57 w 57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62"/>
            <p:cNvSpPr>
              <a:spLocks noChangeArrowheads="1"/>
            </p:cNvSpPr>
            <p:nvPr/>
          </p:nvSpPr>
          <p:spPr bwMode="auto">
            <a:xfrm>
              <a:off x="3841828" y="2732328"/>
              <a:ext cx="82123" cy="49774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2147483646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3"/>
                <a:gd name="T23" fmla="*/ 24 w 2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63"/>
            <p:cNvSpPr>
              <a:spLocks noChangeArrowheads="1"/>
            </p:cNvSpPr>
            <p:nvPr/>
          </p:nvSpPr>
          <p:spPr bwMode="auto">
            <a:xfrm>
              <a:off x="7342339" y="2735172"/>
              <a:ext cx="41062" cy="34131"/>
            </a:xfrm>
            <a:custGeom>
              <a:avLst/>
              <a:gdLst>
                <a:gd name="T0" fmla="*/ 2147483646 w 12"/>
                <a:gd name="T1" fmla="*/ 0 h 9"/>
                <a:gd name="T2" fmla="*/ 2147483646 w 12"/>
                <a:gd name="T3" fmla="*/ 2147483646 h 9"/>
                <a:gd name="T4" fmla="*/ 0 w 12"/>
                <a:gd name="T5" fmla="*/ 2147483646 h 9"/>
                <a:gd name="T6" fmla="*/ 2147483646 w 12"/>
                <a:gd name="T7" fmla="*/ 0 h 9"/>
                <a:gd name="T8" fmla="*/ 2147483646 w 1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64"/>
            <p:cNvSpPr>
              <a:spLocks noChangeArrowheads="1"/>
            </p:cNvSpPr>
            <p:nvPr/>
          </p:nvSpPr>
          <p:spPr bwMode="auto">
            <a:xfrm>
              <a:off x="3816164" y="2746549"/>
              <a:ext cx="30796" cy="27020"/>
            </a:xfrm>
            <a:custGeom>
              <a:avLst/>
              <a:gdLst>
                <a:gd name="T0" fmla="*/ 2147483646 w 9"/>
                <a:gd name="T1" fmla="*/ 2147483646 h 7"/>
                <a:gd name="T2" fmla="*/ 0 w 9"/>
                <a:gd name="T3" fmla="*/ 2147483646 h 7"/>
                <a:gd name="T4" fmla="*/ 2147483646 w 9"/>
                <a:gd name="T5" fmla="*/ 2147483646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65"/>
            <p:cNvSpPr>
              <a:spLocks noChangeArrowheads="1"/>
            </p:cNvSpPr>
            <p:nvPr/>
          </p:nvSpPr>
          <p:spPr bwMode="auto">
            <a:xfrm>
              <a:off x="3735324" y="2755081"/>
              <a:ext cx="37213" cy="27020"/>
            </a:xfrm>
            <a:custGeom>
              <a:avLst/>
              <a:gdLst>
                <a:gd name="T0" fmla="*/ 2147483646 w 11"/>
                <a:gd name="T1" fmla="*/ 2147483646 h 7"/>
                <a:gd name="T2" fmla="*/ 2147483646 w 11"/>
                <a:gd name="T3" fmla="*/ 2147483646 h 7"/>
                <a:gd name="T4" fmla="*/ 2147483646 w 11"/>
                <a:gd name="T5" fmla="*/ 2147483646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66"/>
            <p:cNvSpPr>
              <a:spLocks noChangeArrowheads="1"/>
            </p:cNvSpPr>
            <p:nvPr/>
          </p:nvSpPr>
          <p:spPr bwMode="auto">
            <a:xfrm>
              <a:off x="7554063" y="2769302"/>
              <a:ext cx="53893" cy="102392"/>
            </a:xfrm>
            <a:custGeom>
              <a:avLst/>
              <a:gdLst>
                <a:gd name="T0" fmla="*/ 2147483646 w 16"/>
                <a:gd name="T1" fmla="*/ 0 h 27"/>
                <a:gd name="T2" fmla="*/ 2147483646 w 16"/>
                <a:gd name="T3" fmla="*/ 0 h 27"/>
                <a:gd name="T4" fmla="*/ 2147483646 w 16"/>
                <a:gd name="T5" fmla="*/ 2147483646 h 27"/>
                <a:gd name="T6" fmla="*/ 2147483646 w 16"/>
                <a:gd name="T7" fmla="*/ 2147483646 h 27"/>
                <a:gd name="T8" fmla="*/ 2147483646 w 16"/>
                <a:gd name="T9" fmla="*/ 2147483646 h 27"/>
                <a:gd name="T10" fmla="*/ 2147483646 w 16"/>
                <a:gd name="T11" fmla="*/ 2147483646 h 27"/>
                <a:gd name="T12" fmla="*/ 2147483646 w 16"/>
                <a:gd name="T13" fmla="*/ 2147483646 h 27"/>
                <a:gd name="T14" fmla="*/ 0 w 16"/>
                <a:gd name="T15" fmla="*/ 2147483646 h 27"/>
                <a:gd name="T16" fmla="*/ 2147483646 w 16"/>
                <a:gd name="T17" fmla="*/ 2147483646 h 27"/>
                <a:gd name="T18" fmla="*/ 2147483646 w 16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7"/>
                <a:gd name="T32" fmla="*/ 16 w 1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67"/>
            <p:cNvSpPr>
              <a:spLocks noChangeArrowheads="1"/>
            </p:cNvSpPr>
            <p:nvPr/>
          </p:nvSpPr>
          <p:spPr bwMode="auto">
            <a:xfrm>
              <a:off x="7607956" y="2856051"/>
              <a:ext cx="71858" cy="83904"/>
            </a:xfrm>
            <a:custGeom>
              <a:avLst/>
              <a:gdLst>
                <a:gd name="T0" fmla="*/ 2147483646 w 21"/>
                <a:gd name="T1" fmla="*/ 2147483646 h 22"/>
                <a:gd name="T2" fmla="*/ 2147483646 w 21"/>
                <a:gd name="T3" fmla="*/ 2147483646 h 22"/>
                <a:gd name="T4" fmla="*/ 2147483646 w 21"/>
                <a:gd name="T5" fmla="*/ 2147483646 h 22"/>
                <a:gd name="T6" fmla="*/ 2147483646 w 21"/>
                <a:gd name="T7" fmla="*/ 2147483646 h 22"/>
                <a:gd name="T8" fmla="*/ 2147483646 w 21"/>
                <a:gd name="T9" fmla="*/ 2147483646 h 22"/>
                <a:gd name="T10" fmla="*/ 2147483646 w 21"/>
                <a:gd name="T11" fmla="*/ 2147483646 h 22"/>
                <a:gd name="T12" fmla="*/ 2147483646 w 21"/>
                <a:gd name="T13" fmla="*/ 2147483646 h 22"/>
                <a:gd name="T14" fmla="*/ 2147483646 w 21"/>
                <a:gd name="T15" fmla="*/ 2147483646 h 22"/>
                <a:gd name="T16" fmla="*/ 2147483646 w 21"/>
                <a:gd name="T17" fmla="*/ 2147483646 h 22"/>
                <a:gd name="T18" fmla="*/ 0 w 21"/>
                <a:gd name="T19" fmla="*/ 2147483646 h 22"/>
                <a:gd name="T20" fmla="*/ 2147483646 w 21"/>
                <a:gd name="T21" fmla="*/ 2147483646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2"/>
                <a:gd name="T35" fmla="*/ 21 w 2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Rectangle 68"/>
            <p:cNvSpPr>
              <a:spLocks noChangeArrowheads="1"/>
            </p:cNvSpPr>
            <p:nvPr/>
          </p:nvSpPr>
          <p:spPr bwMode="auto">
            <a:xfrm>
              <a:off x="7578444" y="2890182"/>
              <a:ext cx="16681" cy="113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69"/>
            <p:cNvSpPr>
              <a:spLocks noChangeArrowheads="1"/>
            </p:cNvSpPr>
            <p:nvPr/>
          </p:nvSpPr>
          <p:spPr bwMode="auto">
            <a:xfrm>
              <a:off x="7601541" y="2904403"/>
              <a:ext cx="41062" cy="65417"/>
            </a:xfrm>
            <a:custGeom>
              <a:avLst/>
              <a:gdLst>
                <a:gd name="T0" fmla="*/ 2147483646 w 12"/>
                <a:gd name="T1" fmla="*/ 2147483646 h 17"/>
                <a:gd name="T2" fmla="*/ 2147483646 w 12"/>
                <a:gd name="T3" fmla="*/ 2147483646 h 17"/>
                <a:gd name="T4" fmla="*/ 0 w 12"/>
                <a:gd name="T5" fmla="*/ 2147483646 h 17"/>
                <a:gd name="T6" fmla="*/ 2147483646 w 12"/>
                <a:gd name="T7" fmla="*/ 214748364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7"/>
                <a:gd name="T14" fmla="*/ 12 w 1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70"/>
            <p:cNvSpPr>
              <a:spLocks noChangeArrowheads="1"/>
            </p:cNvSpPr>
            <p:nvPr/>
          </p:nvSpPr>
          <p:spPr bwMode="auto">
            <a:xfrm>
              <a:off x="6786722" y="2958443"/>
              <a:ext cx="39779" cy="78215"/>
            </a:xfrm>
            <a:custGeom>
              <a:avLst/>
              <a:gdLst>
                <a:gd name="T0" fmla="*/ 2147483646 w 12"/>
                <a:gd name="T1" fmla="*/ 2147483646 h 21"/>
                <a:gd name="T2" fmla="*/ 2147483646 w 12"/>
                <a:gd name="T3" fmla="*/ 2147483646 h 21"/>
                <a:gd name="T4" fmla="*/ 2147483646 w 12"/>
                <a:gd name="T5" fmla="*/ 2147483646 h 21"/>
                <a:gd name="T6" fmla="*/ 2147483646 w 12"/>
                <a:gd name="T7" fmla="*/ 2147483646 h 21"/>
                <a:gd name="T8" fmla="*/ 2147483646 w 12"/>
                <a:gd name="T9" fmla="*/ 2147483646 h 21"/>
                <a:gd name="T10" fmla="*/ 2147483646 w 12"/>
                <a:gd name="T11" fmla="*/ 2147483646 h 21"/>
                <a:gd name="T12" fmla="*/ 2147483646 w 12"/>
                <a:gd name="T13" fmla="*/ 2147483646 h 21"/>
                <a:gd name="T14" fmla="*/ 2147483646 w 12"/>
                <a:gd name="T15" fmla="*/ 2147483646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1"/>
                <a:gd name="T26" fmla="*/ 12 w 12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71"/>
            <p:cNvSpPr>
              <a:spLocks noChangeArrowheads="1"/>
            </p:cNvSpPr>
            <p:nvPr/>
          </p:nvSpPr>
          <p:spPr bwMode="auto">
            <a:xfrm>
              <a:off x="7638753" y="2962709"/>
              <a:ext cx="51327" cy="85326"/>
            </a:xfrm>
            <a:custGeom>
              <a:avLst/>
              <a:gdLst>
                <a:gd name="T0" fmla="*/ 2147483646 w 15"/>
                <a:gd name="T1" fmla="*/ 2147483646 h 23"/>
                <a:gd name="T2" fmla="*/ 2147483646 w 15"/>
                <a:gd name="T3" fmla="*/ 2147483646 h 23"/>
                <a:gd name="T4" fmla="*/ 2147483646 w 15"/>
                <a:gd name="T5" fmla="*/ 2147483646 h 23"/>
                <a:gd name="T6" fmla="*/ 2147483646 w 15"/>
                <a:gd name="T7" fmla="*/ 2147483646 h 23"/>
                <a:gd name="T8" fmla="*/ 2147483646 w 15"/>
                <a:gd name="T9" fmla="*/ 2147483646 h 23"/>
                <a:gd name="T10" fmla="*/ 2147483646 w 15"/>
                <a:gd name="T11" fmla="*/ 2147483646 h 23"/>
                <a:gd name="T12" fmla="*/ 2147483646 w 15"/>
                <a:gd name="T13" fmla="*/ 2147483646 h 23"/>
                <a:gd name="T14" fmla="*/ 2147483646 w 15"/>
                <a:gd name="T15" fmla="*/ 2147483646 h 23"/>
                <a:gd name="T16" fmla="*/ 2147483646 w 15"/>
                <a:gd name="T17" fmla="*/ 2147483646 h 23"/>
                <a:gd name="T18" fmla="*/ 2147483646 w 15"/>
                <a:gd name="T19" fmla="*/ 2147483646 h 23"/>
                <a:gd name="T20" fmla="*/ 2147483646 w 15"/>
                <a:gd name="T21" fmla="*/ 2147483646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3"/>
                <a:gd name="T35" fmla="*/ 15 w 15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72"/>
            <p:cNvSpPr>
              <a:spLocks noChangeArrowheads="1"/>
            </p:cNvSpPr>
            <p:nvPr/>
          </p:nvSpPr>
          <p:spPr bwMode="auto">
            <a:xfrm>
              <a:off x="7601541" y="2981196"/>
              <a:ext cx="37212" cy="36975"/>
            </a:xfrm>
            <a:custGeom>
              <a:avLst/>
              <a:gdLst>
                <a:gd name="T0" fmla="*/ 2147483646 w 11"/>
                <a:gd name="T1" fmla="*/ 0 h 10"/>
                <a:gd name="T2" fmla="*/ 2147483646 w 11"/>
                <a:gd name="T3" fmla="*/ 2147483646 h 10"/>
                <a:gd name="T4" fmla="*/ 2147483646 w 11"/>
                <a:gd name="T5" fmla="*/ 2147483646 h 10"/>
                <a:gd name="T6" fmla="*/ 0 w 11"/>
                <a:gd name="T7" fmla="*/ 2147483646 h 10"/>
                <a:gd name="T8" fmla="*/ 2147483646 w 11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73"/>
            <p:cNvSpPr>
              <a:spLocks noChangeArrowheads="1"/>
            </p:cNvSpPr>
            <p:nvPr/>
          </p:nvSpPr>
          <p:spPr bwMode="auto">
            <a:xfrm>
              <a:off x="7706762" y="3116296"/>
              <a:ext cx="23097" cy="54040"/>
            </a:xfrm>
            <a:custGeom>
              <a:avLst/>
              <a:gdLst>
                <a:gd name="T0" fmla="*/ 2147483646 w 7"/>
                <a:gd name="T1" fmla="*/ 0 h 14"/>
                <a:gd name="T2" fmla="*/ 2147483646 w 7"/>
                <a:gd name="T3" fmla="*/ 2147483646 h 14"/>
                <a:gd name="T4" fmla="*/ 0 w 7"/>
                <a:gd name="T5" fmla="*/ 2147483646 h 14"/>
                <a:gd name="T6" fmla="*/ 2147483646 w 7"/>
                <a:gd name="T7" fmla="*/ 2147483646 h 14"/>
                <a:gd name="T8" fmla="*/ 2147483646 w 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74"/>
            <p:cNvSpPr>
              <a:spLocks noChangeArrowheads="1"/>
            </p:cNvSpPr>
            <p:nvPr/>
          </p:nvSpPr>
          <p:spPr bwMode="auto">
            <a:xfrm>
              <a:off x="7561762" y="3131939"/>
              <a:ext cx="93672" cy="34131"/>
            </a:xfrm>
            <a:custGeom>
              <a:avLst/>
              <a:gdLst>
                <a:gd name="T0" fmla="*/ 2147483646 w 28"/>
                <a:gd name="T1" fmla="*/ 2147483646 h 9"/>
                <a:gd name="T2" fmla="*/ 2147483646 w 28"/>
                <a:gd name="T3" fmla="*/ 2147483646 h 9"/>
                <a:gd name="T4" fmla="*/ 0 w 28"/>
                <a:gd name="T5" fmla="*/ 2147483646 h 9"/>
                <a:gd name="T6" fmla="*/ 2147483646 w 28"/>
                <a:gd name="T7" fmla="*/ 2147483646 h 9"/>
                <a:gd name="T8" fmla="*/ 2147483646 w 28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9"/>
                <a:gd name="T17" fmla="*/ 28 w 2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75"/>
            <p:cNvSpPr>
              <a:spLocks noChangeArrowheads="1"/>
            </p:cNvSpPr>
            <p:nvPr/>
          </p:nvSpPr>
          <p:spPr bwMode="auto">
            <a:xfrm>
              <a:off x="7770921" y="3173180"/>
              <a:ext cx="60309" cy="45507"/>
            </a:xfrm>
            <a:custGeom>
              <a:avLst/>
              <a:gdLst>
                <a:gd name="T0" fmla="*/ 2147483646 w 18"/>
                <a:gd name="T1" fmla="*/ 2147483646 h 12"/>
                <a:gd name="T2" fmla="*/ 2147483646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2147483646 h 12"/>
                <a:gd name="T8" fmla="*/ 0 w 18"/>
                <a:gd name="T9" fmla="*/ 2147483646 h 12"/>
                <a:gd name="T10" fmla="*/ 2147483646 w 18"/>
                <a:gd name="T11" fmla="*/ 2147483646 h 12"/>
                <a:gd name="T12" fmla="*/ 2147483646 w 18"/>
                <a:gd name="T13" fmla="*/ 2147483646 h 12"/>
                <a:gd name="T14" fmla="*/ 2147483646 w 18"/>
                <a:gd name="T15" fmla="*/ 2147483646 h 12"/>
                <a:gd name="T16" fmla="*/ 2147483646 w 18"/>
                <a:gd name="T17" fmla="*/ 2147483646 h 12"/>
                <a:gd name="T18" fmla="*/ 2147483646 w 18"/>
                <a:gd name="T19" fmla="*/ 214748364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2"/>
                <a:gd name="T32" fmla="*/ 18 w 1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76"/>
            <p:cNvSpPr>
              <a:spLocks noChangeArrowheads="1"/>
            </p:cNvSpPr>
            <p:nvPr/>
          </p:nvSpPr>
          <p:spPr bwMode="auto">
            <a:xfrm>
              <a:off x="7800433" y="3194512"/>
              <a:ext cx="347742" cy="207627"/>
            </a:xfrm>
            <a:custGeom>
              <a:avLst/>
              <a:gdLst>
                <a:gd name="T0" fmla="*/ 2147483646 w 103"/>
                <a:gd name="T1" fmla="*/ 2147483646 h 55"/>
                <a:gd name="T2" fmla="*/ 2147483646 w 103"/>
                <a:gd name="T3" fmla="*/ 2147483646 h 55"/>
                <a:gd name="T4" fmla="*/ 2147483646 w 103"/>
                <a:gd name="T5" fmla="*/ 2147483646 h 55"/>
                <a:gd name="T6" fmla="*/ 2147483646 w 103"/>
                <a:gd name="T7" fmla="*/ 2147483646 h 55"/>
                <a:gd name="T8" fmla="*/ 2147483646 w 103"/>
                <a:gd name="T9" fmla="*/ 2147483646 h 55"/>
                <a:gd name="T10" fmla="*/ 0 w 103"/>
                <a:gd name="T11" fmla="*/ 2147483646 h 55"/>
                <a:gd name="T12" fmla="*/ 2147483646 w 103"/>
                <a:gd name="T13" fmla="*/ 2147483646 h 55"/>
                <a:gd name="T14" fmla="*/ 2147483646 w 103"/>
                <a:gd name="T15" fmla="*/ 2147483646 h 55"/>
                <a:gd name="T16" fmla="*/ 2147483646 w 103"/>
                <a:gd name="T17" fmla="*/ 2147483646 h 55"/>
                <a:gd name="T18" fmla="*/ 2147483646 w 103"/>
                <a:gd name="T19" fmla="*/ 2147483646 h 55"/>
                <a:gd name="T20" fmla="*/ 2147483646 w 103"/>
                <a:gd name="T21" fmla="*/ 2147483646 h 55"/>
                <a:gd name="T22" fmla="*/ 2147483646 w 103"/>
                <a:gd name="T23" fmla="*/ 2147483646 h 55"/>
                <a:gd name="T24" fmla="*/ 2147483646 w 103"/>
                <a:gd name="T25" fmla="*/ 2147483646 h 55"/>
                <a:gd name="T26" fmla="*/ 2147483646 w 103"/>
                <a:gd name="T27" fmla="*/ 2147483646 h 55"/>
                <a:gd name="T28" fmla="*/ 2147483646 w 103"/>
                <a:gd name="T29" fmla="*/ 2147483646 h 55"/>
                <a:gd name="T30" fmla="*/ 2147483646 w 103"/>
                <a:gd name="T31" fmla="*/ 2147483646 h 55"/>
                <a:gd name="T32" fmla="*/ 2147483646 w 103"/>
                <a:gd name="T33" fmla="*/ 2147483646 h 55"/>
                <a:gd name="T34" fmla="*/ 2147483646 w 103"/>
                <a:gd name="T35" fmla="*/ 2147483646 h 55"/>
                <a:gd name="T36" fmla="*/ 2147483646 w 103"/>
                <a:gd name="T37" fmla="*/ 2147483646 h 55"/>
                <a:gd name="T38" fmla="*/ 2147483646 w 103"/>
                <a:gd name="T39" fmla="*/ 2147483646 h 55"/>
                <a:gd name="T40" fmla="*/ 2147483646 w 103"/>
                <a:gd name="T41" fmla="*/ 2147483646 h 55"/>
                <a:gd name="T42" fmla="*/ 2147483646 w 103"/>
                <a:gd name="T43" fmla="*/ 2147483646 h 55"/>
                <a:gd name="T44" fmla="*/ 2147483646 w 103"/>
                <a:gd name="T45" fmla="*/ 2147483646 h 55"/>
                <a:gd name="T46" fmla="*/ 2147483646 w 103"/>
                <a:gd name="T47" fmla="*/ 2147483646 h 55"/>
                <a:gd name="T48" fmla="*/ 2147483646 w 103"/>
                <a:gd name="T49" fmla="*/ 2147483646 h 55"/>
                <a:gd name="T50" fmla="*/ 2147483646 w 103"/>
                <a:gd name="T51" fmla="*/ 2147483646 h 55"/>
                <a:gd name="T52" fmla="*/ 2147483646 w 103"/>
                <a:gd name="T53" fmla="*/ 2147483646 h 55"/>
                <a:gd name="T54" fmla="*/ 2147483646 w 103"/>
                <a:gd name="T55" fmla="*/ 2147483646 h 55"/>
                <a:gd name="T56" fmla="*/ 2147483646 w 103"/>
                <a:gd name="T57" fmla="*/ 2147483646 h 55"/>
                <a:gd name="T58" fmla="*/ 2147483646 w 103"/>
                <a:gd name="T59" fmla="*/ 2147483646 h 55"/>
                <a:gd name="T60" fmla="*/ 2147483646 w 103"/>
                <a:gd name="T61" fmla="*/ 2147483646 h 55"/>
                <a:gd name="T62" fmla="*/ 2147483646 w 103"/>
                <a:gd name="T63" fmla="*/ 2147483646 h 55"/>
                <a:gd name="T64" fmla="*/ 2147483646 w 103"/>
                <a:gd name="T65" fmla="*/ 2147483646 h 55"/>
                <a:gd name="T66" fmla="*/ 2147483646 w 103"/>
                <a:gd name="T67" fmla="*/ 2147483646 h 55"/>
                <a:gd name="T68" fmla="*/ 2147483646 w 103"/>
                <a:gd name="T69" fmla="*/ 2147483646 h 55"/>
                <a:gd name="T70" fmla="*/ 2147483646 w 103"/>
                <a:gd name="T71" fmla="*/ 2147483646 h 55"/>
                <a:gd name="T72" fmla="*/ 2147483646 w 103"/>
                <a:gd name="T73" fmla="*/ 2147483646 h 55"/>
                <a:gd name="T74" fmla="*/ 2147483646 w 103"/>
                <a:gd name="T75" fmla="*/ 2147483646 h 55"/>
                <a:gd name="T76" fmla="*/ 2147483646 w 103"/>
                <a:gd name="T77" fmla="*/ 2147483646 h 55"/>
                <a:gd name="T78" fmla="*/ 2147483646 w 103"/>
                <a:gd name="T79" fmla="*/ 2147483646 h 55"/>
                <a:gd name="T80" fmla="*/ 2147483646 w 103"/>
                <a:gd name="T81" fmla="*/ 2147483646 h 55"/>
                <a:gd name="T82" fmla="*/ 2147483646 w 103"/>
                <a:gd name="T83" fmla="*/ 2147483646 h 55"/>
                <a:gd name="T84" fmla="*/ 2147483646 w 103"/>
                <a:gd name="T85" fmla="*/ 2147483646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"/>
                <a:gd name="T130" fmla="*/ 0 h 55"/>
                <a:gd name="T131" fmla="*/ 103 w 103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77"/>
            <p:cNvSpPr>
              <a:spLocks noChangeArrowheads="1"/>
            </p:cNvSpPr>
            <p:nvPr/>
          </p:nvSpPr>
          <p:spPr bwMode="auto">
            <a:xfrm>
              <a:off x="7723443" y="3222954"/>
              <a:ext cx="33363" cy="32708"/>
            </a:xfrm>
            <a:custGeom>
              <a:avLst/>
              <a:gdLst>
                <a:gd name="T0" fmla="*/ 2147483646 w 10"/>
                <a:gd name="T1" fmla="*/ 2147483646 h 9"/>
                <a:gd name="T2" fmla="*/ 0 w 10"/>
                <a:gd name="T3" fmla="*/ 2147483646 h 9"/>
                <a:gd name="T4" fmla="*/ 2147483646 w 10"/>
                <a:gd name="T5" fmla="*/ 2147483646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78"/>
            <p:cNvSpPr>
              <a:spLocks noChangeArrowheads="1"/>
            </p:cNvSpPr>
            <p:nvPr/>
          </p:nvSpPr>
          <p:spPr bwMode="auto">
            <a:xfrm>
              <a:off x="7675965" y="3230064"/>
              <a:ext cx="23097" cy="14221"/>
            </a:xfrm>
            <a:custGeom>
              <a:avLst/>
              <a:gdLst>
                <a:gd name="T0" fmla="*/ 2147483646 w 7"/>
                <a:gd name="T1" fmla="*/ 2147483646 h 4"/>
                <a:gd name="T2" fmla="*/ 2147483646 w 7"/>
                <a:gd name="T3" fmla="*/ 2147483646 h 4"/>
                <a:gd name="T4" fmla="*/ 2147483646 w 7"/>
                <a:gd name="T5" fmla="*/ 2147483646 h 4"/>
                <a:gd name="T6" fmla="*/ 2147483646 w 7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79"/>
            <p:cNvSpPr>
              <a:spLocks noChangeArrowheads="1"/>
            </p:cNvSpPr>
            <p:nvPr/>
          </p:nvSpPr>
          <p:spPr bwMode="auto">
            <a:xfrm>
              <a:off x="8117379" y="3261350"/>
              <a:ext cx="71858" cy="55463"/>
            </a:xfrm>
            <a:custGeom>
              <a:avLst/>
              <a:gdLst>
                <a:gd name="T0" fmla="*/ 2147483646 w 21"/>
                <a:gd name="T1" fmla="*/ 0 h 15"/>
                <a:gd name="T2" fmla="*/ 2147483646 w 21"/>
                <a:gd name="T3" fmla="*/ 0 h 15"/>
                <a:gd name="T4" fmla="*/ 2147483646 w 21"/>
                <a:gd name="T5" fmla="*/ 2147483646 h 15"/>
                <a:gd name="T6" fmla="*/ 2147483646 w 21"/>
                <a:gd name="T7" fmla="*/ 2147483646 h 15"/>
                <a:gd name="T8" fmla="*/ 2147483646 w 21"/>
                <a:gd name="T9" fmla="*/ 2147483646 h 15"/>
                <a:gd name="T10" fmla="*/ 2147483646 w 21"/>
                <a:gd name="T11" fmla="*/ 2147483646 h 15"/>
                <a:gd name="T12" fmla="*/ 2147483646 w 21"/>
                <a:gd name="T13" fmla="*/ 2147483646 h 15"/>
                <a:gd name="T14" fmla="*/ 2147483646 w 21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5"/>
                <a:gd name="T26" fmla="*/ 21 w 2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80"/>
            <p:cNvSpPr>
              <a:spLocks noChangeArrowheads="1"/>
            </p:cNvSpPr>
            <p:nvPr/>
          </p:nvSpPr>
          <p:spPr bwMode="auto">
            <a:xfrm>
              <a:off x="7504019" y="3343832"/>
              <a:ext cx="37212" cy="22754"/>
            </a:xfrm>
            <a:custGeom>
              <a:avLst/>
              <a:gdLst>
                <a:gd name="T0" fmla="*/ 2147483646 w 11"/>
                <a:gd name="T1" fmla="*/ 2147483646 h 6"/>
                <a:gd name="T2" fmla="*/ 0 w 11"/>
                <a:gd name="T3" fmla="*/ 2147483646 h 6"/>
                <a:gd name="T4" fmla="*/ 2147483646 w 11"/>
                <a:gd name="T5" fmla="*/ 2147483646 h 6"/>
                <a:gd name="T6" fmla="*/ 0 60000 65536"/>
                <a:gd name="T7" fmla="*/ 0 60000 65536"/>
                <a:gd name="T8" fmla="*/ 0 60000 65536"/>
                <a:gd name="T9" fmla="*/ 0 w 11"/>
                <a:gd name="T10" fmla="*/ 0 h 6"/>
                <a:gd name="T11" fmla="*/ 11 w 1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81"/>
            <p:cNvSpPr>
              <a:spLocks noChangeArrowheads="1"/>
            </p:cNvSpPr>
            <p:nvPr/>
          </p:nvSpPr>
          <p:spPr bwMode="auto">
            <a:xfrm>
              <a:off x="7561762" y="3343832"/>
              <a:ext cx="35929" cy="14221"/>
            </a:xfrm>
            <a:custGeom>
              <a:avLst/>
              <a:gdLst>
                <a:gd name="T0" fmla="*/ 2147483646 w 11"/>
                <a:gd name="T1" fmla="*/ 2147483646 h 4"/>
                <a:gd name="T2" fmla="*/ 0 w 11"/>
                <a:gd name="T3" fmla="*/ 2147483646 h 4"/>
                <a:gd name="T4" fmla="*/ 2147483646 w 11"/>
                <a:gd name="T5" fmla="*/ 2147483646 h 4"/>
                <a:gd name="T6" fmla="*/ 0 60000 65536"/>
                <a:gd name="T7" fmla="*/ 0 60000 65536"/>
                <a:gd name="T8" fmla="*/ 0 60000 65536"/>
                <a:gd name="T9" fmla="*/ 0 w 11"/>
                <a:gd name="T10" fmla="*/ 0 h 4"/>
                <a:gd name="T11" fmla="*/ 11 w 1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82"/>
            <p:cNvSpPr>
              <a:spLocks noChangeArrowheads="1"/>
            </p:cNvSpPr>
            <p:nvPr/>
          </p:nvSpPr>
          <p:spPr bwMode="auto">
            <a:xfrm>
              <a:off x="7632337" y="3343832"/>
              <a:ext cx="64159" cy="48352"/>
            </a:xfrm>
            <a:custGeom>
              <a:avLst/>
              <a:gdLst>
                <a:gd name="T0" fmla="*/ 2147483646 w 19"/>
                <a:gd name="T1" fmla="*/ 2147483646 h 13"/>
                <a:gd name="T2" fmla="*/ 2147483646 w 19"/>
                <a:gd name="T3" fmla="*/ 2147483646 h 13"/>
                <a:gd name="T4" fmla="*/ 2147483646 w 19"/>
                <a:gd name="T5" fmla="*/ 2147483646 h 13"/>
                <a:gd name="T6" fmla="*/ 2147483646 w 19"/>
                <a:gd name="T7" fmla="*/ 2147483646 h 13"/>
                <a:gd name="T8" fmla="*/ 2147483646 w 19"/>
                <a:gd name="T9" fmla="*/ 2147483646 h 13"/>
                <a:gd name="T10" fmla="*/ 2147483646 w 19"/>
                <a:gd name="T11" fmla="*/ 2147483646 h 13"/>
                <a:gd name="T12" fmla="*/ 2147483646 w 19"/>
                <a:gd name="T13" fmla="*/ 2147483646 h 13"/>
                <a:gd name="T14" fmla="*/ 2147483646 w 19"/>
                <a:gd name="T15" fmla="*/ 2147483646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3"/>
                <a:gd name="T26" fmla="*/ 19 w 19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83"/>
            <p:cNvSpPr>
              <a:spLocks noChangeArrowheads="1"/>
            </p:cNvSpPr>
            <p:nvPr/>
          </p:nvSpPr>
          <p:spPr bwMode="auto">
            <a:xfrm>
              <a:off x="8593438" y="3949649"/>
              <a:ext cx="33363" cy="54040"/>
            </a:xfrm>
            <a:custGeom>
              <a:avLst/>
              <a:gdLst>
                <a:gd name="T0" fmla="*/ 2147483646 w 10"/>
                <a:gd name="T1" fmla="*/ 0 h 14"/>
                <a:gd name="T2" fmla="*/ 2147483646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0 w 10"/>
                <a:gd name="T11" fmla="*/ 2147483646 h 14"/>
                <a:gd name="T12" fmla="*/ 2147483646 w 10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4"/>
                <a:gd name="T23" fmla="*/ 10 w 1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84"/>
            <p:cNvSpPr>
              <a:spLocks noChangeArrowheads="1"/>
            </p:cNvSpPr>
            <p:nvPr/>
          </p:nvSpPr>
          <p:spPr bwMode="auto">
            <a:xfrm>
              <a:off x="8599854" y="3995156"/>
              <a:ext cx="76991" cy="118035"/>
            </a:xfrm>
            <a:custGeom>
              <a:avLst/>
              <a:gdLst>
                <a:gd name="T0" fmla="*/ 2147483646 w 23"/>
                <a:gd name="T1" fmla="*/ 0 h 31"/>
                <a:gd name="T2" fmla="*/ 2147483646 w 23"/>
                <a:gd name="T3" fmla="*/ 2147483646 h 31"/>
                <a:gd name="T4" fmla="*/ 2147483646 w 23"/>
                <a:gd name="T5" fmla="*/ 2147483646 h 31"/>
                <a:gd name="T6" fmla="*/ 2147483646 w 23"/>
                <a:gd name="T7" fmla="*/ 2147483646 h 31"/>
                <a:gd name="T8" fmla="*/ 2147483646 w 23"/>
                <a:gd name="T9" fmla="*/ 2147483646 h 31"/>
                <a:gd name="T10" fmla="*/ 2147483646 w 23"/>
                <a:gd name="T11" fmla="*/ 2147483646 h 31"/>
                <a:gd name="T12" fmla="*/ 2147483646 w 23"/>
                <a:gd name="T13" fmla="*/ 2147483646 h 31"/>
                <a:gd name="T14" fmla="*/ 2147483646 w 23"/>
                <a:gd name="T15" fmla="*/ 2147483646 h 31"/>
                <a:gd name="T16" fmla="*/ 2147483646 w 23"/>
                <a:gd name="T17" fmla="*/ 2147483646 h 31"/>
                <a:gd name="T18" fmla="*/ 2147483646 w 23"/>
                <a:gd name="T19" fmla="*/ 2147483646 h 31"/>
                <a:gd name="T20" fmla="*/ 2147483646 w 23"/>
                <a:gd name="T21" fmla="*/ 2147483646 h 31"/>
                <a:gd name="T22" fmla="*/ 2147483646 w 23"/>
                <a:gd name="T23" fmla="*/ 2147483646 h 31"/>
                <a:gd name="T24" fmla="*/ 0 w 23"/>
                <a:gd name="T25" fmla="*/ 2147483646 h 31"/>
                <a:gd name="T26" fmla="*/ 2147483646 w 23"/>
                <a:gd name="T27" fmla="*/ 2147483646 h 31"/>
                <a:gd name="T28" fmla="*/ 2147483646 w 23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31"/>
                <a:gd name="T47" fmla="*/ 23 w 2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85"/>
            <p:cNvSpPr>
              <a:spLocks noChangeArrowheads="1"/>
            </p:cNvSpPr>
            <p:nvPr/>
          </p:nvSpPr>
          <p:spPr bwMode="auto">
            <a:xfrm>
              <a:off x="8046804" y="4093282"/>
              <a:ext cx="68009" cy="79638"/>
            </a:xfrm>
            <a:custGeom>
              <a:avLst/>
              <a:gdLst>
                <a:gd name="T0" fmla="*/ 2147483646 w 20"/>
                <a:gd name="T1" fmla="*/ 2147483646 h 21"/>
                <a:gd name="T2" fmla="*/ 2147483646 w 20"/>
                <a:gd name="T3" fmla="*/ 2147483646 h 21"/>
                <a:gd name="T4" fmla="*/ 2147483646 w 20"/>
                <a:gd name="T5" fmla="*/ 2147483646 h 21"/>
                <a:gd name="T6" fmla="*/ 2147483646 w 20"/>
                <a:gd name="T7" fmla="*/ 2147483646 h 21"/>
                <a:gd name="T8" fmla="*/ 2147483646 w 20"/>
                <a:gd name="T9" fmla="*/ 2147483646 h 21"/>
                <a:gd name="T10" fmla="*/ 2147483646 w 20"/>
                <a:gd name="T11" fmla="*/ 2147483646 h 21"/>
                <a:gd name="T12" fmla="*/ 2147483646 w 20"/>
                <a:gd name="T13" fmla="*/ 2147483646 h 21"/>
                <a:gd name="T14" fmla="*/ 2147483646 w 20"/>
                <a:gd name="T15" fmla="*/ 2147483646 h 21"/>
                <a:gd name="T16" fmla="*/ 2147483646 w 20"/>
                <a:gd name="T17" fmla="*/ 2147483646 h 21"/>
                <a:gd name="T18" fmla="*/ 2147483646 w 20"/>
                <a:gd name="T19" fmla="*/ 2147483646 h 21"/>
                <a:gd name="T20" fmla="*/ 0 w 20"/>
                <a:gd name="T21" fmla="*/ 2147483646 h 21"/>
                <a:gd name="T22" fmla="*/ 2147483646 w 20"/>
                <a:gd name="T23" fmla="*/ 2147483646 h 21"/>
                <a:gd name="T24" fmla="*/ 2147483646 w 20"/>
                <a:gd name="T25" fmla="*/ 214748364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1"/>
                <a:gd name="T41" fmla="*/ 20 w 20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86"/>
            <p:cNvSpPr>
              <a:spLocks noChangeArrowheads="1"/>
            </p:cNvSpPr>
            <p:nvPr/>
          </p:nvSpPr>
          <p:spPr bwMode="auto">
            <a:xfrm>
              <a:off x="3849527" y="714362"/>
              <a:ext cx="1159993" cy="968453"/>
            </a:xfrm>
            <a:custGeom>
              <a:avLst/>
              <a:gdLst>
                <a:gd name="T0" fmla="*/ 2147483646 w 344"/>
                <a:gd name="T1" fmla="*/ 2147483646 h 257"/>
                <a:gd name="T2" fmla="*/ 2147483646 w 344"/>
                <a:gd name="T3" fmla="*/ 2147483646 h 257"/>
                <a:gd name="T4" fmla="*/ 2147483646 w 344"/>
                <a:gd name="T5" fmla="*/ 2147483646 h 257"/>
                <a:gd name="T6" fmla="*/ 2147483646 w 344"/>
                <a:gd name="T7" fmla="*/ 2147483646 h 257"/>
                <a:gd name="T8" fmla="*/ 2147483646 w 344"/>
                <a:gd name="T9" fmla="*/ 2147483646 h 257"/>
                <a:gd name="T10" fmla="*/ 2147483646 w 344"/>
                <a:gd name="T11" fmla="*/ 2147483646 h 257"/>
                <a:gd name="T12" fmla="*/ 2147483646 w 344"/>
                <a:gd name="T13" fmla="*/ 2147483646 h 257"/>
                <a:gd name="T14" fmla="*/ 2147483646 w 344"/>
                <a:gd name="T15" fmla="*/ 2147483646 h 257"/>
                <a:gd name="T16" fmla="*/ 2147483646 w 344"/>
                <a:gd name="T17" fmla="*/ 2147483646 h 257"/>
                <a:gd name="T18" fmla="*/ 2147483646 w 344"/>
                <a:gd name="T19" fmla="*/ 2147483646 h 257"/>
                <a:gd name="T20" fmla="*/ 2147483646 w 344"/>
                <a:gd name="T21" fmla="*/ 2147483646 h 257"/>
                <a:gd name="T22" fmla="*/ 2147483646 w 344"/>
                <a:gd name="T23" fmla="*/ 2147483646 h 257"/>
                <a:gd name="T24" fmla="*/ 2147483646 w 344"/>
                <a:gd name="T25" fmla="*/ 2147483646 h 257"/>
                <a:gd name="T26" fmla="*/ 2147483646 w 344"/>
                <a:gd name="T27" fmla="*/ 2147483646 h 257"/>
                <a:gd name="T28" fmla="*/ 2147483646 w 344"/>
                <a:gd name="T29" fmla="*/ 2147483646 h 257"/>
                <a:gd name="T30" fmla="*/ 2147483646 w 344"/>
                <a:gd name="T31" fmla="*/ 2147483646 h 257"/>
                <a:gd name="T32" fmla="*/ 2147483646 w 344"/>
                <a:gd name="T33" fmla="*/ 2147483646 h 257"/>
                <a:gd name="T34" fmla="*/ 2147483646 w 344"/>
                <a:gd name="T35" fmla="*/ 2147483646 h 257"/>
                <a:gd name="T36" fmla="*/ 2147483646 w 344"/>
                <a:gd name="T37" fmla="*/ 2147483646 h 257"/>
                <a:gd name="T38" fmla="*/ 2147483646 w 344"/>
                <a:gd name="T39" fmla="*/ 2147483646 h 257"/>
                <a:gd name="T40" fmla="*/ 2147483646 w 344"/>
                <a:gd name="T41" fmla="*/ 2147483646 h 257"/>
                <a:gd name="T42" fmla="*/ 2147483646 w 344"/>
                <a:gd name="T43" fmla="*/ 2147483646 h 257"/>
                <a:gd name="T44" fmla="*/ 2147483646 w 344"/>
                <a:gd name="T45" fmla="*/ 2147483646 h 257"/>
                <a:gd name="T46" fmla="*/ 2147483646 w 344"/>
                <a:gd name="T47" fmla="*/ 2147483646 h 257"/>
                <a:gd name="T48" fmla="*/ 2147483646 w 344"/>
                <a:gd name="T49" fmla="*/ 2147483646 h 257"/>
                <a:gd name="T50" fmla="*/ 2147483646 w 344"/>
                <a:gd name="T51" fmla="*/ 2147483646 h 257"/>
                <a:gd name="T52" fmla="*/ 2147483646 w 344"/>
                <a:gd name="T53" fmla="*/ 2147483646 h 257"/>
                <a:gd name="T54" fmla="*/ 2147483646 w 344"/>
                <a:gd name="T55" fmla="*/ 2147483646 h 257"/>
                <a:gd name="T56" fmla="*/ 2147483646 w 344"/>
                <a:gd name="T57" fmla="*/ 2147483646 h 257"/>
                <a:gd name="T58" fmla="*/ 2147483646 w 344"/>
                <a:gd name="T59" fmla="*/ 2147483646 h 257"/>
                <a:gd name="T60" fmla="*/ 2147483646 w 344"/>
                <a:gd name="T61" fmla="*/ 2147483646 h 257"/>
                <a:gd name="T62" fmla="*/ 2147483646 w 344"/>
                <a:gd name="T63" fmla="*/ 2147483646 h 257"/>
                <a:gd name="T64" fmla="*/ 2147483646 w 344"/>
                <a:gd name="T65" fmla="*/ 2147483646 h 257"/>
                <a:gd name="T66" fmla="*/ 2147483646 w 344"/>
                <a:gd name="T67" fmla="*/ 2147483646 h 257"/>
                <a:gd name="T68" fmla="*/ 2147483646 w 344"/>
                <a:gd name="T69" fmla="*/ 2147483646 h 257"/>
                <a:gd name="T70" fmla="*/ 2147483646 w 344"/>
                <a:gd name="T71" fmla="*/ 2147483646 h 257"/>
                <a:gd name="T72" fmla="*/ 2147483646 w 344"/>
                <a:gd name="T73" fmla="*/ 2147483646 h 257"/>
                <a:gd name="T74" fmla="*/ 2147483646 w 344"/>
                <a:gd name="T75" fmla="*/ 2147483646 h 257"/>
                <a:gd name="T76" fmla="*/ 2147483646 w 344"/>
                <a:gd name="T77" fmla="*/ 2147483646 h 257"/>
                <a:gd name="T78" fmla="*/ 2147483646 w 344"/>
                <a:gd name="T79" fmla="*/ 2147483646 h 257"/>
                <a:gd name="T80" fmla="*/ 2147483646 w 344"/>
                <a:gd name="T81" fmla="*/ 2147483646 h 257"/>
                <a:gd name="T82" fmla="*/ 2147483646 w 344"/>
                <a:gd name="T83" fmla="*/ 2147483646 h 257"/>
                <a:gd name="T84" fmla="*/ 2147483646 w 344"/>
                <a:gd name="T85" fmla="*/ 2147483646 h 257"/>
                <a:gd name="T86" fmla="*/ 2147483646 w 344"/>
                <a:gd name="T87" fmla="*/ 2147483646 h 257"/>
                <a:gd name="T88" fmla="*/ 2147483646 w 344"/>
                <a:gd name="T89" fmla="*/ 2147483646 h 257"/>
                <a:gd name="T90" fmla="*/ 2147483646 w 344"/>
                <a:gd name="T91" fmla="*/ 2147483646 h 257"/>
                <a:gd name="T92" fmla="*/ 2147483646 w 344"/>
                <a:gd name="T93" fmla="*/ 2147483646 h 257"/>
                <a:gd name="T94" fmla="*/ 2147483646 w 344"/>
                <a:gd name="T95" fmla="*/ 2147483646 h 257"/>
                <a:gd name="T96" fmla="*/ 2147483646 w 344"/>
                <a:gd name="T97" fmla="*/ 2147483646 h 257"/>
                <a:gd name="T98" fmla="*/ 2147483646 w 344"/>
                <a:gd name="T99" fmla="*/ 2147483646 h 257"/>
                <a:gd name="T100" fmla="*/ 2147483646 w 344"/>
                <a:gd name="T101" fmla="*/ 2147483646 h 257"/>
                <a:gd name="T102" fmla="*/ 2147483646 w 344"/>
                <a:gd name="T103" fmla="*/ 2147483646 h 257"/>
                <a:gd name="T104" fmla="*/ 2147483646 w 344"/>
                <a:gd name="T105" fmla="*/ 2147483646 h 257"/>
                <a:gd name="T106" fmla="*/ 2147483646 w 344"/>
                <a:gd name="T107" fmla="*/ 2147483646 h 257"/>
                <a:gd name="T108" fmla="*/ 2147483646 w 344"/>
                <a:gd name="T109" fmla="*/ 2147483646 h 257"/>
                <a:gd name="T110" fmla="*/ 2147483646 w 344"/>
                <a:gd name="T111" fmla="*/ 2147483646 h 257"/>
                <a:gd name="T112" fmla="*/ 2147483646 w 344"/>
                <a:gd name="T113" fmla="*/ 2147483646 h 257"/>
                <a:gd name="T114" fmla="*/ 2147483646 w 344"/>
                <a:gd name="T115" fmla="*/ 2147483646 h 2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4"/>
                <a:gd name="T175" fmla="*/ 0 h 257"/>
                <a:gd name="T176" fmla="*/ 344 w 344"/>
                <a:gd name="T177" fmla="*/ 257 h 2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87"/>
            <p:cNvSpPr>
              <a:spLocks noChangeArrowheads="1"/>
            </p:cNvSpPr>
            <p:nvPr/>
          </p:nvSpPr>
          <p:spPr bwMode="auto">
            <a:xfrm>
              <a:off x="3495370" y="739960"/>
              <a:ext cx="569731" cy="348415"/>
            </a:xfrm>
            <a:custGeom>
              <a:avLst/>
              <a:gdLst>
                <a:gd name="T0" fmla="*/ 2147483646 w 169"/>
                <a:gd name="T1" fmla="*/ 2147483646 h 92"/>
                <a:gd name="T2" fmla="*/ 2147483646 w 169"/>
                <a:gd name="T3" fmla="*/ 2147483646 h 92"/>
                <a:gd name="T4" fmla="*/ 2147483646 w 169"/>
                <a:gd name="T5" fmla="*/ 2147483646 h 92"/>
                <a:gd name="T6" fmla="*/ 2147483646 w 169"/>
                <a:gd name="T7" fmla="*/ 2147483646 h 92"/>
                <a:gd name="T8" fmla="*/ 2147483646 w 169"/>
                <a:gd name="T9" fmla="*/ 2147483646 h 92"/>
                <a:gd name="T10" fmla="*/ 2147483646 w 169"/>
                <a:gd name="T11" fmla="*/ 2147483646 h 92"/>
                <a:gd name="T12" fmla="*/ 2147483646 w 169"/>
                <a:gd name="T13" fmla="*/ 2147483646 h 92"/>
                <a:gd name="T14" fmla="*/ 2147483646 w 169"/>
                <a:gd name="T15" fmla="*/ 2147483646 h 92"/>
                <a:gd name="T16" fmla="*/ 2147483646 w 169"/>
                <a:gd name="T17" fmla="*/ 2147483646 h 92"/>
                <a:gd name="T18" fmla="*/ 2147483646 w 169"/>
                <a:gd name="T19" fmla="*/ 2147483646 h 92"/>
                <a:gd name="T20" fmla="*/ 2147483646 w 169"/>
                <a:gd name="T21" fmla="*/ 2147483646 h 92"/>
                <a:gd name="T22" fmla="*/ 2147483646 w 169"/>
                <a:gd name="T23" fmla="*/ 2147483646 h 92"/>
                <a:gd name="T24" fmla="*/ 2147483646 w 169"/>
                <a:gd name="T25" fmla="*/ 2147483646 h 92"/>
                <a:gd name="T26" fmla="*/ 2147483646 w 169"/>
                <a:gd name="T27" fmla="*/ 2147483646 h 92"/>
                <a:gd name="T28" fmla="*/ 2147483646 w 169"/>
                <a:gd name="T29" fmla="*/ 2147483646 h 92"/>
                <a:gd name="T30" fmla="*/ 2147483646 w 169"/>
                <a:gd name="T31" fmla="*/ 2147483646 h 92"/>
                <a:gd name="T32" fmla="*/ 2147483646 w 169"/>
                <a:gd name="T33" fmla="*/ 2147483646 h 92"/>
                <a:gd name="T34" fmla="*/ 2147483646 w 169"/>
                <a:gd name="T35" fmla="*/ 2147483646 h 92"/>
                <a:gd name="T36" fmla="*/ 2147483646 w 169"/>
                <a:gd name="T37" fmla="*/ 2147483646 h 92"/>
                <a:gd name="T38" fmla="*/ 2147483646 w 169"/>
                <a:gd name="T39" fmla="*/ 2147483646 h 92"/>
                <a:gd name="T40" fmla="*/ 2147483646 w 169"/>
                <a:gd name="T41" fmla="*/ 2147483646 h 92"/>
                <a:gd name="T42" fmla="*/ 2147483646 w 169"/>
                <a:gd name="T43" fmla="*/ 2147483646 h 92"/>
                <a:gd name="T44" fmla="*/ 2147483646 w 169"/>
                <a:gd name="T45" fmla="*/ 2147483646 h 92"/>
                <a:gd name="T46" fmla="*/ 2147483646 w 169"/>
                <a:gd name="T47" fmla="*/ 2147483646 h 92"/>
                <a:gd name="T48" fmla="*/ 2147483646 w 169"/>
                <a:gd name="T49" fmla="*/ 2147483646 h 92"/>
                <a:gd name="T50" fmla="*/ 2147483646 w 169"/>
                <a:gd name="T51" fmla="*/ 2147483646 h 92"/>
                <a:gd name="T52" fmla="*/ 2147483646 w 169"/>
                <a:gd name="T53" fmla="*/ 2147483646 h 92"/>
                <a:gd name="T54" fmla="*/ 2147483646 w 169"/>
                <a:gd name="T55" fmla="*/ 2147483646 h 92"/>
                <a:gd name="T56" fmla="*/ 2147483646 w 169"/>
                <a:gd name="T57" fmla="*/ 2147483646 h 92"/>
                <a:gd name="T58" fmla="*/ 2147483646 w 169"/>
                <a:gd name="T59" fmla="*/ 2147483646 h 92"/>
                <a:gd name="T60" fmla="*/ 2147483646 w 169"/>
                <a:gd name="T61" fmla="*/ 2147483646 h 92"/>
                <a:gd name="T62" fmla="*/ 2147483646 w 169"/>
                <a:gd name="T63" fmla="*/ 2147483646 h 92"/>
                <a:gd name="T64" fmla="*/ 2147483646 w 169"/>
                <a:gd name="T65" fmla="*/ 2147483646 h 92"/>
                <a:gd name="T66" fmla="*/ 2147483646 w 169"/>
                <a:gd name="T67" fmla="*/ 2147483646 h 92"/>
                <a:gd name="T68" fmla="*/ 2147483646 w 169"/>
                <a:gd name="T69" fmla="*/ 2147483646 h 92"/>
                <a:gd name="T70" fmla="*/ 2147483646 w 169"/>
                <a:gd name="T71" fmla="*/ 2147483646 h 92"/>
                <a:gd name="T72" fmla="*/ 2147483646 w 169"/>
                <a:gd name="T73" fmla="*/ 2147483646 h 92"/>
                <a:gd name="T74" fmla="*/ 2147483646 w 169"/>
                <a:gd name="T75" fmla="*/ 2147483646 h 92"/>
                <a:gd name="T76" fmla="*/ 2147483646 w 169"/>
                <a:gd name="T77" fmla="*/ 2147483646 h 92"/>
                <a:gd name="T78" fmla="*/ 2147483646 w 169"/>
                <a:gd name="T79" fmla="*/ 2147483646 h 92"/>
                <a:gd name="T80" fmla="*/ 2147483646 w 169"/>
                <a:gd name="T81" fmla="*/ 2147483646 h 92"/>
                <a:gd name="T82" fmla="*/ 2147483646 w 169"/>
                <a:gd name="T83" fmla="*/ 2147483646 h 92"/>
                <a:gd name="T84" fmla="*/ 2147483646 w 169"/>
                <a:gd name="T85" fmla="*/ 2147483646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9"/>
                <a:gd name="T130" fmla="*/ 0 h 92"/>
                <a:gd name="T131" fmla="*/ 169 w 169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88"/>
            <p:cNvSpPr>
              <a:spLocks noChangeArrowheads="1"/>
            </p:cNvSpPr>
            <p:nvPr/>
          </p:nvSpPr>
          <p:spPr bwMode="auto">
            <a:xfrm>
              <a:off x="5606198" y="872215"/>
              <a:ext cx="165530" cy="63995"/>
            </a:xfrm>
            <a:custGeom>
              <a:avLst/>
              <a:gdLst>
                <a:gd name="T0" fmla="*/ 2147483646 w 49"/>
                <a:gd name="T1" fmla="*/ 2147483646 h 17"/>
                <a:gd name="T2" fmla="*/ 2147483646 w 49"/>
                <a:gd name="T3" fmla="*/ 2147483646 h 17"/>
                <a:gd name="T4" fmla="*/ 2147483646 w 49"/>
                <a:gd name="T5" fmla="*/ 2147483646 h 17"/>
                <a:gd name="T6" fmla="*/ 2147483646 w 49"/>
                <a:gd name="T7" fmla="*/ 2147483646 h 17"/>
                <a:gd name="T8" fmla="*/ 2147483646 w 49"/>
                <a:gd name="T9" fmla="*/ 2147483646 h 17"/>
                <a:gd name="T10" fmla="*/ 2147483646 w 49"/>
                <a:gd name="T11" fmla="*/ 2147483646 h 17"/>
                <a:gd name="T12" fmla="*/ 2147483646 w 49"/>
                <a:gd name="T13" fmla="*/ 2147483646 h 17"/>
                <a:gd name="T14" fmla="*/ 2147483646 w 49"/>
                <a:gd name="T15" fmla="*/ 2147483646 h 17"/>
                <a:gd name="T16" fmla="*/ 2147483646 w 49"/>
                <a:gd name="T17" fmla="*/ 2147483646 h 17"/>
                <a:gd name="T18" fmla="*/ 2147483646 w 49"/>
                <a:gd name="T19" fmla="*/ 2147483646 h 17"/>
                <a:gd name="T20" fmla="*/ 2147483646 w 49"/>
                <a:gd name="T21" fmla="*/ 2147483646 h 17"/>
                <a:gd name="T22" fmla="*/ 2147483646 w 49"/>
                <a:gd name="T23" fmla="*/ 2147483646 h 17"/>
                <a:gd name="T24" fmla="*/ 2147483646 w 49"/>
                <a:gd name="T25" fmla="*/ 214748364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17"/>
                <a:gd name="T41" fmla="*/ 49 w 4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89"/>
            <p:cNvSpPr>
              <a:spLocks noChangeArrowheads="1"/>
            </p:cNvSpPr>
            <p:nvPr/>
          </p:nvSpPr>
          <p:spPr bwMode="auto">
            <a:xfrm>
              <a:off x="3057806" y="963230"/>
              <a:ext cx="73142" cy="22754"/>
            </a:xfrm>
            <a:custGeom>
              <a:avLst/>
              <a:gdLst>
                <a:gd name="T0" fmla="*/ 2147483646 w 22"/>
                <a:gd name="T1" fmla="*/ 0 h 6"/>
                <a:gd name="T2" fmla="*/ 2147483646 w 22"/>
                <a:gd name="T3" fmla="*/ 2147483646 h 6"/>
                <a:gd name="T4" fmla="*/ 2147483646 w 22"/>
                <a:gd name="T5" fmla="*/ 2147483646 h 6"/>
                <a:gd name="T6" fmla="*/ 2147483646 w 22"/>
                <a:gd name="T7" fmla="*/ 2147483646 h 6"/>
                <a:gd name="T8" fmla="*/ 2147483646 w 22"/>
                <a:gd name="T9" fmla="*/ 2147483646 h 6"/>
                <a:gd name="T10" fmla="*/ 2147483646 w 2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6"/>
                <a:gd name="T20" fmla="*/ 22 w 2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90"/>
            <p:cNvSpPr>
              <a:spLocks noChangeArrowheads="1"/>
            </p:cNvSpPr>
            <p:nvPr/>
          </p:nvSpPr>
          <p:spPr bwMode="auto">
            <a:xfrm>
              <a:off x="3356787" y="963230"/>
              <a:ext cx="69292" cy="48352"/>
            </a:xfrm>
            <a:custGeom>
              <a:avLst/>
              <a:gdLst>
                <a:gd name="T0" fmla="*/ 2147483646 w 20"/>
                <a:gd name="T1" fmla="*/ 0 h 13"/>
                <a:gd name="T2" fmla="*/ 2147483646 w 20"/>
                <a:gd name="T3" fmla="*/ 2147483646 h 13"/>
                <a:gd name="T4" fmla="*/ 2147483646 w 20"/>
                <a:gd name="T5" fmla="*/ 2147483646 h 13"/>
                <a:gd name="T6" fmla="*/ 2147483646 w 20"/>
                <a:gd name="T7" fmla="*/ 2147483646 h 13"/>
                <a:gd name="T8" fmla="*/ 2147483646 w 20"/>
                <a:gd name="T9" fmla="*/ 2147483646 h 13"/>
                <a:gd name="T10" fmla="*/ 0 w 20"/>
                <a:gd name="T11" fmla="*/ 2147483646 h 13"/>
                <a:gd name="T12" fmla="*/ 2147483646 w 2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3"/>
                <a:gd name="T23" fmla="*/ 20 w 2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91"/>
            <p:cNvSpPr>
              <a:spLocks noEditPoints="1" noChangeArrowheads="1"/>
            </p:cNvSpPr>
            <p:nvPr/>
          </p:nvSpPr>
          <p:spPr bwMode="auto">
            <a:xfrm>
              <a:off x="4908149" y="1018692"/>
              <a:ext cx="3994535" cy="2930957"/>
            </a:xfrm>
            <a:custGeom>
              <a:avLst/>
              <a:gdLst>
                <a:gd name="T0" fmla="*/ 2147483646 w 1185"/>
                <a:gd name="T1" fmla="*/ 2147483646 h 777"/>
                <a:gd name="T2" fmla="*/ 2147483646 w 1185"/>
                <a:gd name="T3" fmla="*/ 2147483646 h 777"/>
                <a:gd name="T4" fmla="*/ 2147483646 w 1185"/>
                <a:gd name="T5" fmla="*/ 2147483646 h 777"/>
                <a:gd name="T6" fmla="*/ 2147483646 w 1185"/>
                <a:gd name="T7" fmla="*/ 2147483646 h 777"/>
                <a:gd name="T8" fmla="*/ 2147483646 w 1185"/>
                <a:gd name="T9" fmla="*/ 2147483646 h 777"/>
                <a:gd name="T10" fmla="*/ 2147483646 w 1185"/>
                <a:gd name="T11" fmla="*/ 2147483646 h 777"/>
                <a:gd name="T12" fmla="*/ 2147483646 w 1185"/>
                <a:gd name="T13" fmla="*/ 2147483646 h 777"/>
                <a:gd name="T14" fmla="*/ 2147483646 w 1185"/>
                <a:gd name="T15" fmla="*/ 2147483646 h 777"/>
                <a:gd name="T16" fmla="*/ 2147483646 w 1185"/>
                <a:gd name="T17" fmla="*/ 2147483646 h 777"/>
                <a:gd name="T18" fmla="*/ 2147483646 w 1185"/>
                <a:gd name="T19" fmla="*/ 2147483646 h 777"/>
                <a:gd name="T20" fmla="*/ 2147483646 w 1185"/>
                <a:gd name="T21" fmla="*/ 2147483646 h 777"/>
                <a:gd name="T22" fmla="*/ 2147483646 w 1185"/>
                <a:gd name="T23" fmla="*/ 2147483646 h 777"/>
                <a:gd name="T24" fmla="*/ 2147483646 w 1185"/>
                <a:gd name="T25" fmla="*/ 2147483646 h 777"/>
                <a:gd name="T26" fmla="*/ 2147483646 w 1185"/>
                <a:gd name="T27" fmla="*/ 2147483646 h 777"/>
                <a:gd name="T28" fmla="*/ 2147483646 w 1185"/>
                <a:gd name="T29" fmla="*/ 2147483646 h 777"/>
                <a:gd name="T30" fmla="*/ 2147483646 w 1185"/>
                <a:gd name="T31" fmla="*/ 2147483646 h 777"/>
                <a:gd name="T32" fmla="*/ 2147483646 w 1185"/>
                <a:gd name="T33" fmla="*/ 2147483646 h 777"/>
                <a:gd name="T34" fmla="*/ 2147483646 w 1185"/>
                <a:gd name="T35" fmla="*/ 2147483646 h 777"/>
                <a:gd name="T36" fmla="*/ 2147483646 w 1185"/>
                <a:gd name="T37" fmla="*/ 2147483646 h 777"/>
                <a:gd name="T38" fmla="*/ 2147483646 w 1185"/>
                <a:gd name="T39" fmla="*/ 2147483646 h 777"/>
                <a:gd name="T40" fmla="*/ 2147483646 w 1185"/>
                <a:gd name="T41" fmla="*/ 2147483646 h 777"/>
                <a:gd name="T42" fmla="*/ 2147483646 w 1185"/>
                <a:gd name="T43" fmla="*/ 2147483646 h 777"/>
                <a:gd name="T44" fmla="*/ 2147483646 w 1185"/>
                <a:gd name="T45" fmla="*/ 2147483646 h 777"/>
                <a:gd name="T46" fmla="*/ 2147483646 w 1185"/>
                <a:gd name="T47" fmla="*/ 2147483646 h 777"/>
                <a:gd name="T48" fmla="*/ 2147483646 w 1185"/>
                <a:gd name="T49" fmla="*/ 2147483646 h 777"/>
                <a:gd name="T50" fmla="*/ 2147483646 w 1185"/>
                <a:gd name="T51" fmla="*/ 2147483646 h 777"/>
                <a:gd name="T52" fmla="*/ 2147483646 w 1185"/>
                <a:gd name="T53" fmla="*/ 2147483646 h 777"/>
                <a:gd name="T54" fmla="*/ 2147483646 w 1185"/>
                <a:gd name="T55" fmla="*/ 2147483646 h 777"/>
                <a:gd name="T56" fmla="*/ 2147483646 w 1185"/>
                <a:gd name="T57" fmla="*/ 2147483646 h 777"/>
                <a:gd name="T58" fmla="*/ 2147483646 w 1185"/>
                <a:gd name="T59" fmla="*/ 2147483646 h 777"/>
                <a:gd name="T60" fmla="*/ 2147483646 w 1185"/>
                <a:gd name="T61" fmla="*/ 2147483646 h 777"/>
                <a:gd name="T62" fmla="*/ 2147483646 w 1185"/>
                <a:gd name="T63" fmla="*/ 2147483646 h 777"/>
                <a:gd name="T64" fmla="*/ 2147483646 w 1185"/>
                <a:gd name="T65" fmla="*/ 2147483646 h 777"/>
                <a:gd name="T66" fmla="*/ 2147483646 w 1185"/>
                <a:gd name="T67" fmla="*/ 2147483646 h 777"/>
                <a:gd name="T68" fmla="*/ 2147483646 w 1185"/>
                <a:gd name="T69" fmla="*/ 2147483646 h 777"/>
                <a:gd name="T70" fmla="*/ 2147483646 w 1185"/>
                <a:gd name="T71" fmla="*/ 2147483646 h 777"/>
                <a:gd name="T72" fmla="*/ 2147483646 w 1185"/>
                <a:gd name="T73" fmla="*/ 2147483646 h 777"/>
                <a:gd name="T74" fmla="*/ 2147483646 w 1185"/>
                <a:gd name="T75" fmla="*/ 2147483646 h 777"/>
                <a:gd name="T76" fmla="*/ 2147483646 w 1185"/>
                <a:gd name="T77" fmla="*/ 2147483646 h 777"/>
                <a:gd name="T78" fmla="*/ 2147483646 w 1185"/>
                <a:gd name="T79" fmla="*/ 2147483646 h 777"/>
                <a:gd name="T80" fmla="*/ 2147483646 w 1185"/>
                <a:gd name="T81" fmla="*/ 2147483646 h 777"/>
                <a:gd name="T82" fmla="*/ 2147483646 w 1185"/>
                <a:gd name="T83" fmla="*/ 2147483646 h 777"/>
                <a:gd name="T84" fmla="*/ 2147483646 w 1185"/>
                <a:gd name="T85" fmla="*/ 2147483646 h 777"/>
                <a:gd name="T86" fmla="*/ 2147483646 w 1185"/>
                <a:gd name="T87" fmla="*/ 2147483646 h 777"/>
                <a:gd name="T88" fmla="*/ 2147483646 w 1185"/>
                <a:gd name="T89" fmla="*/ 2147483646 h 777"/>
                <a:gd name="T90" fmla="*/ 2147483646 w 1185"/>
                <a:gd name="T91" fmla="*/ 2147483646 h 777"/>
                <a:gd name="T92" fmla="*/ 2147483646 w 1185"/>
                <a:gd name="T93" fmla="*/ 2147483646 h 777"/>
                <a:gd name="T94" fmla="*/ 2147483646 w 1185"/>
                <a:gd name="T95" fmla="*/ 2147483646 h 777"/>
                <a:gd name="T96" fmla="*/ 2147483646 w 1185"/>
                <a:gd name="T97" fmla="*/ 2147483646 h 777"/>
                <a:gd name="T98" fmla="*/ 2147483646 w 1185"/>
                <a:gd name="T99" fmla="*/ 2147483646 h 777"/>
                <a:gd name="T100" fmla="*/ 2147483646 w 1185"/>
                <a:gd name="T101" fmla="*/ 2147483646 h 777"/>
                <a:gd name="T102" fmla="*/ 2147483646 w 1185"/>
                <a:gd name="T103" fmla="*/ 2147483646 h 777"/>
                <a:gd name="T104" fmla="*/ 2147483646 w 1185"/>
                <a:gd name="T105" fmla="*/ 2147483646 h 777"/>
                <a:gd name="T106" fmla="*/ 2147483646 w 1185"/>
                <a:gd name="T107" fmla="*/ 2147483646 h 777"/>
                <a:gd name="T108" fmla="*/ 2147483646 w 1185"/>
                <a:gd name="T109" fmla="*/ 2147483646 h 777"/>
                <a:gd name="T110" fmla="*/ 2147483646 w 1185"/>
                <a:gd name="T111" fmla="*/ 2147483646 h 777"/>
                <a:gd name="T112" fmla="*/ 2147483646 w 1185"/>
                <a:gd name="T113" fmla="*/ 2147483646 h 777"/>
                <a:gd name="T114" fmla="*/ 2147483646 w 1185"/>
                <a:gd name="T115" fmla="*/ 2147483646 h 777"/>
                <a:gd name="T116" fmla="*/ 2147483646 w 1185"/>
                <a:gd name="T117" fmla="*/ 2147483646 h 777"/>
                <a:gd name="T118" fmla="*/ 2147483646 w 1185"/>
                <a:gd name="T119" fmla="*/ 2147483646 h 777"/>
                <a:gd name="T120" fmla="*/ 2147483646 w 1185"/>
                <a:gd name="T121" fmla="*/ 2147483646 h 7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85"/>
                <a:gd name="T184" fmla="*/ 0 h 777"/>
                <a:gd name="T185" fmla="*/ 1185 w 1185"/>
                <a:gd name="T186" fmla="*/ 777 h 7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92"/>
            <p:cNvSpPr>
              <a:spLocks noChangeArrowheads="1"/>
            </p:cNvSpPr>
            <p:nvPr/>
          </p:nvSpPr>
          <p:spPr bwMode="auto">
            <a:xfrm>
              <a:off x="3391432" y="1113973"/>
              <a:ext cx="56460" cy="34131"/>
            </a:xfrm>
            <a:custGeom>
              <a:avLst/>
              <a:gdLst>
                <a:gd name="T0" fmla="*/ 2147483646 w 17"/>
                <a:gd name="T1" fmla="*/ 0 h 9"/>
                <a:gd name="T2" fmla="*/ 2147483646 w 17"/>
                <a:gd name="T3" fmla="*/ 2147483646 h 9"/>
                <a:gd name="T4" fmla="*/ 0 w 17"/>
                <a:gd name="T5" fmla="*/ 2147483646 h 9"/>
                <a:gd name="T6" fmla="*/ 2147483646 w 1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9"/>
                <a:gd name="T14" fmla="*/ 17 w 1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93"/>
            <p:cNvSpPr>
              <a:spLocks noEditPoints="1" noChangeArrowheads="1"/>
            </p:cNvSpPr>
            <p:nvPr/>
          </p:nvSpPr>
          <p:spPr bwMode="auto">
            <a:xfrm>
              <a:off x="3509484" y="1177968"/>
              <a:ext cx="569731" cy="445118"/>
            </a:xfrm>
            <a:custGeom>
              <a:avLst/>
              <a:gdLst>
                <a:gd name="T0" fmla="*/ 2147483646 w 169"/>
                <a:gd name="T1" fmla="*/ 2147483646 h 118"/>
                <a:gd name="T2" fmla="*/ 2147483646 w 169"/>
                <a:gd name="T3" fmla="*/ 2147483646 h 118"/>
                <a:gd name="T4" fmla="*/ 2147483646 w 169"/>
                <a:gd name="T5" fmla="*/ 2147483646 h 118"/>
                <a:gd name="T6" fmla="*/ 2147483646 w 169"/>
                <a:gd name="T7" fmla="*/ 2147483646 h 118"/>
                <a:gd name="T8" fmla="*/ 2147483646 w 169"/>
                <a:gd name="T9" fmla="*/ 2147483646 h 118"/>
                <a:gd name="T10" fmla="*/ 2147483646 w 169"/>
                <a:gd name="T11" fmla="*/ 2147483646 h 118"/>
                <a:gd name="T12" fmla="*/ 2147483646 w 169"/>
                <a:gd name="T13" fmla="*/ 2147483646 h 118"/>
                <a:gd name="T14" fmla="*/ 2147483646 w 169"/>
                <a:gd name="T15" fmla="*/ 2147483646 h 118"/>
                <a:gd name="T16" fmla="*/ 2147483646 w 169"/>
                <a:gd name="T17" fmla="*/ 2147483646 h 118"/>
                <a:gd name="T18" fmla="*/ 2147483646 w 169"/>
                <a:gd name="T19" fmla="*/ 2147483646 h 118"/>
                <a:gd name="T20" fmla="*/ 2147483646 w 169"/>
                <a:gd name="T21" fmla="*/ 2147483646 h 118"/>
                <a:gd name="T22" fmla="*/ 2147483646 w 169"/>
                <a:gd name="T23" fmla="*/ 2147483646 h 118"/>
                <a:gd name="T24" fmla="*/ 2147483646 w 169"/>
                <a:gd name="T25" fmla="*/ 2147483646 h 118"/>
                <a:gd name="T26" fmla="*/ 2147483646 w 169"/>
                <a:gd name="T27" fmla="*/ 2147483646 h 118"/>
                <a:gd name="T28" fmla="*/ 2147483646 w 169"/>
                <a:gd name="T29" fmla="*/ 2147483646 h 118"/>
                <a:gd name="T30" fmla="*/ 2147483646 w 169"/>
                <a:gd name="T31" fmla="*/ 2147483646 h 118"/>
                <a:gd name="T32" fmla="*/ 2147483646 w 169"/>
                <a:gd name="T33" fmla="*/ 2147483646 h 118"/>
                <a:gd name="T34" fmla="*/ 2147483646 w 169"/>
                <a:gd name="T35" fmla="*/ 2147483646 h 118"/>
                <a:gd name="T36" fmla="*/ 2147483646 w 169"/>
                <a:gd name="T37" fmla="*/ 2147483646 h 118"/>
                <a:gd name="T38" fmla="*/ 2147483646 w 169"/>
                <a:gd name="T39" fmla="*/ 2147483646 h 118"/>
                <a:gd name="T40" fmla="*/ 2147483646 w 169"/>
                <a:gd name="T41" fmla="*/ 2147483646 h 118"/>
                <a:gd name="T42" fmla="*/ 2147483646 w 169"/>
                <a:gd name="T43" fmla="*/ 2147483646 h 118"/>
                <a:gd name="T44" fmla="*/ 2147483646 w 169"/>
                <a:gd name="T45" fmla="*/ 2147483646 h 118"/>
                <a:gd name="T46" fmla="*/ 2147483646 w 169"/>
                <a:gd name="T47" fmla="*/ 2147483646 h 118"/>
                <a:gd name="T48" fmla="*/ 2147483646 w 169"/>
                <a:gd name="T49" fmla="*/ 2147483646 h 118"/>
                <a:gd name="T50" fmla="*/ 2147483646 w 169"/>
                <a:gd name="T51" fmla="*/ 2147483646 h 118"/>
                <a:gd name="T52" fmla="*/ 2147483646 w 169"/>
                <a:gd name="T53" fmla="*/ 2147483646 h 118"/>
                <a:gd name="T54" fmla="*/ 2147483646 w 169"/>
                <a:gd name="T55" fmla="*/ 2147483646 h 118"/>
                <a:gd name="T56" fmla="*/ 2147483646 w 169"/>
                <a:gd name="T57" fmla="*/ 2147483646 h 118"/>
                <a:gd name="T58" fmla="*/ 2147483646 w 169"/>
                <a:gd name="T59" fmla="*/ 2147483646 h 118"/>
                <a:gd name="T60" fmla="*/ 2147483646 w 169"/>
                <a:gd name="T61" fmla="*/ 2147483646 h 118"/>
                <a:gd name="T62" fmla="*/ 2147483646 w 169"/>
                <a:gd name="T63" fmla="*/ 2147483646 h 118"/>
                <a:gd name="T64" fmla="*/ 2147483646 w 169"/>
                <a:gd name="T65" fmla="*/ 2147483646 h 118"/>
                <a:gd name="T66" fmla="*/ 2147483646 w 169"/>
                <a:gd name="T67" fmla="*/ 2147483646 h 118"/>
                <a:gd name="T68" fmla="*/ 2147483646 w 169"/>
                <a:gd name="T69" fmla="*/ 2147483646 h 118"/>
                <a:gd name="T70" fmla="*/ 2147483646 w 169"/>
                <a:gd name="T71" fmla="*/ 2147483646 h 118"/>
                <a:gd name="T72" fmla="*/ 2147483646 w 169"/>
                <a:gd name="T73" fmla="*/ 2147483646 h 118"/>
                <a:gd name="T74" fmla="*/ 2147483646 w 169"/>
                <a:gd name="T75" fmla="*/ 2147483646 h 118"/>
                <a:gd name="T76" fmla="*/ 2147483646 w 169"/>
                <a:gd name="T77" fmla="*/ 2147483646 h 118"/>
                <a:gd name="T78" fmla="*/ 2147483646 w 169"/>
                <a:gd name="T79" fmla="*/ 2147483646 h 118"/>
                <a:gd name="T80" fmla="*/ 2147483646 w 169"/>
                <a:gd name="T81" fmla="*/ 2147483646 h 118"/>
                <a:gd name="T82" fmla="*/ 2147483646 w 169"/>
                <a:gd name="T83" fmla="*/ 2147483646 h 118"/>
                <a:gd name="T84" fmla="*/ 2147483646 w 169"/>
                <a:gd name="T85" fmla="*/ 2147483646 h 118"/>
                <a:gd name="T86" fmla="*/ 2147483646 w 169"/>
                <a:gd name="T87" fmla="*/ 2147483646 h 118"/>
                <a:gd name="T88" fmla="*/ 2147483646 w 169"/>
                <a:gd name="T89" fmla="*/ 2147483646 h 118"/>
                <a:gd name="T90" fmla="*/ 2147483646 w 169"/>
                <a:gd name="T91" fmla="*/ 2147483646 h 118"/>
                <a:gd name="T92" fmla="*/ 2147483646 w 169"/>
                <a:gd name="T93" fmla="*/ 2147483646 h 118"/>
                <a:gd name="T94" fmla="*/ 2147483646 w 169"/>
                <a:gd name="T95" fmla="*/ 2147483646 h 118"/>
                <a:gd name="T96" fmla="*/ 2147483646 w 169"/>
                <a:gd name="T97" fmla="*/ 2147483646 h 118"/>
                <a:gd name="T98" fmla="*/ 2147483646 w 169"/>
                <a:gd name="T99" fmla="*/ 2147483646 h 118"/>
                <a:gd name="T100" fmla="*/ 2147483646 w 169"/>
                <a:gd name="T101" fmla="*/ 2147483646 h 118"/>
                <a:gd name="T102" fmla="*/ 2147483646 w 169"/>
                <a:gd name="T103" fmla="*/ 2147483646 h 118"/>
                <a:gd name="T104" fmla="*/ 2147483646 w 169"/>
                <a:gd name="T105" fmla="*/ 2147483646 h 118"/>
                <a:gd name="T106" fmla="*/ 2147483646 w 169"/>
                <a:gd name="T107" fmla="*/ 2147483646 h 118"/>
                <a:gd name="T108" fmla="*/ 2147483646 w 169"/>
                <a:gd name="T109" fmla="*/ 2147483646 h 118"/>
                <a:gd name="T110" fmla="*/ 2147483646 w 169"/>
                <a:gd name="T111" fmla="*/ 2147483646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"/>
                <a:gd name="T169" fmla="*/ 0 h 118"/>
                <a:gd name="T170" fmla="*/ 169 w 169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94"/>
            <p:cNvSpPr>
              <a:spLocks noChangeArrowheads="1"/>
            </p:cNvSpPr>
            <p:nvPr/>
          </p:nvSpPr>
          <p:spPr bwMode="auto">
            <a:xfrm>
              <a:off x="2952585" y="1200722"/>
              <a:ext cx="350308" cy="194828"/>
            </a:xfrm>
            <a:custGeom>
              <a:avLst/>
              <a:gdLst>
                <a:gd name="T0" fmla="*/ 2147483646 w 104"/>
                <a:gd name="T1" fmla="*/ 2147483646 h 52"/>
                <a:gd name="T2" fmla="*/ 2147483646 w 104"/>
                <a:gd name="T3" fmla="*/ 2147483646 h 52"/>
                <a:gd name="T4" fmla="*/ 2147483646 w 104"/>
                <a:gd name="T5" fmla="*/ 2147483646 h 52"/>
                <a:gd name="T6" fmla="*/ 2147483646 w 104"/>
                <a:gd name="T7" fmla="*/ 2147483646 h 52"/>
                <a:gd name="T8" fmla="*/ 2147483646 w 104"/>
                <a:gd name="T9" fmla="*/ 2147483646 h 52"/>
                <a:gd name="T10" fmla="*/ 2147483646 w 104"/>
                <a:gd name="T11" fmla="*/ 2147483646 h 52"/>
                <a:gd name="T12" fmla="*/ 2147483646 w 104"/>
                <a:gd name="T13" fmla="*/ 2147483646 h 52"/>
                <a:gd name="T14" fmla="*/ 2147483646 w 104"/>
                <a:gd name="T15" fmla="*/ 2147483646 h 52"/>
                <a:gd name="T16" fmla="*/ 2147483646 w 104"/>
                <a:gd name="T17" fmla="*/ 2147483646 h 52"/>
                <a:gd name="T18" fmla="*/ 2147483646 w 104"/>
                <a:gd name="T19" fmla="*/ 2147483646 h 52"/>
                <a:gd name="T20" fmla="*/ 2147483646 w 104"/>
                <a:gd name="T21" fmla="*/ 2147483646 h 52"/>
                <a:gd name="T22" fmla="*/ 2147483646 w 104"/>
                <a:gd name="T23" fmla="*/ 2147483646 h 52"/>
                <a:gd name="T24" fmla="*/ 0 w 104"/>
                <a:gd name="T25" fmla="*/ 2147483646 h 52"/>
                <a:gd name="T26" fmla="*/ 2147483646 w 104"/>
                <a:gd name="T27" fmla="*/ 2147483646 h 52"/>
                <a:gd name="T28" fmla="*/ 2147483646 w 104"/>
                <a:gd name="T29" fmla="*/ 2147483646 h 52"/>
                <a:gd name="T30" fmla="*/ 2147483646 w 104"/>
                <a:gd name="T31" fmla="*/ 2147483646 h 52"/>
                <a:gd name="T32" fmla="*/ 2147483646 w 104"/>
                <a:gd name="T33" fmla="*/ 2147483646 h 52"/>
                <a:gd name="T34" fmla="*/ 2147483646 w 104"/>
                <a:gd name="T35" fmla="*/ 2147483646 h 52"/>
                <a:gd name="T36" fmla="*/ 2147483646 w 104"/>
                <a:gd name="T37" fmla="*/ 2147483646 h 52"/>
                <a:gd name="T38" fmla="*/ 2147483646 w 104"/>
                <a:gd name="T39" fmla="*/ 2147483646 h 52"/>
                <a:gd name="T40" fmla="*/ 2147483646 w 104"/>
                <a:gd name="T41" fmla="*/ 2147483646 h 52"/>
                <a:gd name="T42" fmla="*/ 2147483646 w 104"/>
                <a:gd name="T43" fmla="*/ 2147483646 h 52"/>
                <a:gd name="T44" fmla="*/ 2147483646 w 104"/>
                <a:gd name="T45" fmla="*/ 2147483646 h 52"/>
                <a:gd name="T46" fmla="*/ 2147483646 w 104"/>
                <a:gd name="T47" fmla="*/ 2147483646 h 52"/>
                <a:gd name="T48" fmla="*/ 2147483646 w 104"/>
                <a:gd name="T49" fmla="*/ 2147483646 h 52"/>
                <a:gd name="T50" fmla="*/ 2147483646 w 104"/>
                <a:gd name="T51" fmla="*/ 2147483646 h 52"/>
                <a:gd name="T52" fmla="*/ 2147483646 w 104"/>
                <a:gd name="T53" fmla="*/ 2147483646 h 52"/>
                <a:gd name="T54" fmla="*/ 2147483646 w 104"/>
                <a:gd name="T55" fmla="*/ 2147483646 h 52"/>
                <a:gd name="T56" fmla="*/ 2147483646 w 104"/>
                <a:gd name="T57" fmla="*/ 2147483646 h 52"/>
                <a:gd name="T58" fmla="*/ 2147483646 w 104"/>
                <a:gd name="T59" fmla="*/ 2147483646 h 52"/>
                <a:gd name="T60" fmla="*/ 2147483646 w 104"/>
                <a:gd name="T61" fmla="*/ 2147483646 h 52"/>
                <a:gd name="T62" fmla="*/ 2147483646 w 104"/>
                <a:gd name="T63" fmla="*/ 2147483646 h 52"/>
                <a:gd name="T64" fmla="*/ 2147483646 w 104"/>
                <a:gd name="T65" fmla="*/ 2147483646 h 52"/>
                <a:gd name="T66" fmla="*/ 2147483646 w 104"/>
                <a:gd name="T67" fmla="*/ 2147483646 h 52"/>
                <a:gd name="T68" fmla="*/ 2147483646 w 104"/>
                <a:gd name="T69" fmla="*/ 2147483646 h 52"/>
                <a:gd name="T70" fmla="*/ 2147483646 w 104"/>
                <a:gd name="T71" fmla="*/ 2147483646 h 52"/>
                <a:gd name="T72" fmla="*/ 2147483646 w 104"/>
                <a:gd name="T73" fmla="*/ 2147483646 h 52"/>
                <a:gd name="T74" fmla="*/ 2147483646 w 104"/>
                <a:gd name="T75" fmla="*/ 2147483646 h 52"/>
                <a:gd name="T76" fmla="*/ 2147483646 w 104"/>
                <a:gd name="T77" fmla="*/ 2147483646 h 52"/>
                <a:gd name="T78" fmla="*/ 2147483646 w 104"/>
                <a:gd name="T79" fmla="*/ 2147483646 h 52"/>
                <a:gd name="T80" fmla="*/ 2147483646 w 104"/>
                <a:gd name="T81" fmla="*/ 2147483646 h 52"/>
                <a:gd name="T82" fmla="*/ 2147483646 w 104"/>
                <a:gd name="T83" fmla="*/ 2147483646 h 52"/>
                <a:gd name="T84" fmla="*/ 2147483646 w 104"/>
                <a:gd name="T85" fmla="*/ 2147483646 h 52"/>
                <a:gd name="T86" fmla="*/ 2147483646 w 104"/>
                <a:gd name="T87" fmla="*/ 2147483646 h 52"/>
                <a:gd name="T88" fmla="*/ 2147483646 w 104"/>
                <a:gd name="T89" fmla="*/ 2147483646 h 52"/>
                <a:gd name="T90" fmla="*/ 2147483646 w 104"/>
                <a:gd name="T91" fmla="*/ 2147483646 h 52"/>
                <a:gd name="T92" fmla="*/ 2147483646 w 104"/>
                <a:gd name="T93" fmla="*/ 2147483646 h 52"/>
                <a:gd name="T94" fmla="*/ 2147483646 w 104"/>
                <a:gd name="T95" fmla="*/ 2147483646 h 52"/>
                <a:gd name="T96" fmla="*/ 2147483646 w 104"/>
                <a:gd name="T97" fmla="*/ 2147483646 h 52"/>
                <a:gd name="T98" fmla="*/ 2147483646 w 104"/>
                <a:gd name="T99" fmla="*/ 2147483646 h 52"/>
                <a:gd name="T100" fmla="*/ 2147483646 w 104"/>
                <a:gd name="T101" fmla="*/ 2147483646 h 52"/>
                <a:gd name="T102" fmla="*/ 2147483646 w 104"/>
                <a:gd name="T103" fmla="*/ 2147483646 h 52"/>
                <a:gd name="T104" fmla="*/ 2147483646 w 104"/>
                <a:gd name="T105" fmla="*/ 2147483646 h 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4"/>
                <a:gd name="T160" fmla="*/ 0 h 52"/>
                <a:gd name="T161" fmla="*/ 104 w 104"/>
                <a:gd name="T162" fmla="*/ 52 h 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95"/>
            <p:cNvSpPr>
              <a:spLocks noEditPoints="1" noChangeArrowheads="1"/>
            </p:cNvSpPr>
            <p:nvPr/>
          </p:nvSpPr>
          <p:spPr bwMode="auto">
            <a:xfrm>
              <a:off x="2018431" y="1246229"/>
              <a:ext cx="2508614" cy="3258041"/>
            </a:xfrm>
            <a:custGeom>
              <a:avLst/>
              <a:gdLst>
                <a:gd name="T0" fmla="*/ 2147483646 w 744"/>
                <a:gd name="T1" fmla="*/ 2147483646 h 864"/>
                <a:gd name="T2" fmla="*/ 2147483646 w 744"/>
                <a:gd name="T3" fmla="*/ 2147483646 h 864"/>
                <a:gd name="T4" fmla="*/ 2147483646 w 744"/>
                <a:gd name="T5" fmla="*/ 2147483646 h 864"/>
                <a:gd name="T6" fmla="*/ 2147483646 w 744"/>
                <a:gd name="T7" fmla="*/ 2147483646 h 864"/>
                <a:gd name="T8" fmla="*/ 2147483646 w 744"/>
                <a:gd name="T9" fmla="*/ 2147483646 h 864"/>
                <a:gd name="T10" fmla="*/ 2147483646 w 744"/>
                <a:gd name="T11" fmla="*/ 2147483646 h 864"/>
                <a:gd name="T12" fmla="*/ 2147483646 w 744"/>
                <a:gd name="T13" fmla="*/ 2147483646 h 864"/>
                <a:gd name="T14" fmla="*/ 2147483646 w 744"/>
                <a:gd name="T15" fmla="*/ 2147483646 h 864"/>
                <a:gd name="T16" fmla="*/ 2147483646 w 744"/>
                <a:gd name="T17" fmla="*/ 2147483646 h 864"/>
                <a:gd name="T18" fmla="*/ 2147483646 w 744"/>
                <a:gd name="T19" fmla="*/ 2147483646 h 864"/>
                <a:gd name="T20" fmla="*/ 2147483646 w 744"/>
                <a:gd name="T21" fmla="*/ 2147483646 h 864"/>
                <a:gd name="T22" fmla="*/ 2147483646 w 744"/>
                <a:gd name="T23" fmla="*/ 2147483646 h 864"/>
                <a:gd name="T24" fmla="*/ 2147483646 w 744"/>
                <a:gd name="T25" fmla="*/ 2147483646 h 864"/>
                <a:gd name="T26" fmla="*/ 2147483646 w 744"/>
                <a:gd name="T27" fmla="*/ 2147483646 h 864"/>
                <a:gd name="T28" fmla="*/ 2147483646 w 744"/>
                <a:gd name="T29" fmla="*/ 2147483646 h 864"/>
                <a:gd name="T30" fmla="*/ 2147483646 w 744"/>
                <a:gd name="T31" fmla="*/ 2147483646 h 864"/>
                <a:gd name="T32" fmla="*/ 2147483646 w 744"/>
                <a:gd name="T33" fmla="*/ 2147483646 h 864"/>
                <a:gd name="T34" fmla="*/ 2147483646 w 744"/>
                <a:gd name="T35" fmla="*/ 2147483646 h 864"/>
                <a:gd name="T36" fmla="*/ 2147483646 w 744"/>
                <a:gd name="T37" fmla="*/ 2147483646 h 864"/>
                <a:gd name="T38" fmla="*/ 2147483646 w 744"/>
                <a:gd name="T39" fmla="*/ 2147483646 h 864"/>
                <a:gd name="T40" fmla="*/ 2147483646 w 744"/>
                <a:gd name="T41" fmla="*/ 2147483646 h 864"/>
                <a:gd name="T42" fmla="*/ 2147483646 w 744"/>
                <a:gd name="T43" fmla="*/ 2147483646 h 864"/>
                <a:gd name="T44" fmla="*/ 2147483646 w 744"/>
                <a:gd name="T45" fmla="*/ 2147483646 h 864"/>
                <a:gd name="T46" fmla="*/ 2147483646 w 744"/>
                <a:gd name="T47" fmla="*/ 2147483646 h 864"/>
                <a:gd name="T48" fmla="*/ 2147483646 w 744"/>
                <a:gd name="T49" fmla="*/ 2147483646 h 864"/>
                <a:gd name="T50" fmla="*/ 2147483646 w 744"/>
                <a:gd name="T51" fmla="*/ 2147483646 h 864"/>
                <a:gd name="T52" fmla="*/ 2147483646 w 744"/>
                <a:gd name="T53" fmla="*/ 2147483646 h 864"/>
                <a:gd name="T54" fmla="*/ 2147483646 w 744"/>
                <a:gd name="T55" fmla="*/ 2147483646 h 864"/>
                <a:gd name="T56" fmla="*/ 2147483646 w 744"/>
                <a:gd name="T57" fmla="*/ 2147483646 h 864"/>
                <a:gd name="T58" fmla="*/ 2147483646 w 744"/>
                <a:gd name="T59" fmla="*/ 2147483646 h 864"/>
                <a:gd name="T60" fmla="*/ 2147483646 w 744"/>
                <a:gd name="T61" fmla="*/ 2147483646 h 864"/>
                <a:gd name="T62" fmla="*/ 2147483646 w 744"/>
                <a:gd name="T63" fmla="*/ 2147483646 h 864"/>
                <a:gd name="T64" fmla="*/ 2147483646 w 744"/>
                <a:gd name="T65" fmla="*/ 2147483646 h 864"/>
                <a:gd name="T66" fmla="*/ 2147483646 w 744"/>
                <a:gd name="T67" fmla="*/ 2147483646 h 864"/>
                <a:gd name="T68" fmla="*/ 2147483646 w 744"/>
                <a:gd name="T69" fmla="*/ 2147483646 h 864"/>
                <a:gd name="T70" fmla="*/ 2147483646 w 744"/>
                <a:gd name="T71" fmla="*/ 2147483646 h 864"/>
                <a:gd name="T72" fmla="*/ 2147483646 w 744"/>
                <a:gd name="T73" fmla="*/ 2147483646 h 864"/>
                <a:gd name="T74" fmla="*/ 2147483646 w 744"/>
                <a:gd name="T75" fmla="*/ 2147483646 h 864"/>
                <a:gd name="T76" fmla="*/ 2147483646 w 744"/>
                <a:gd name="T77" fmla="*/ 2147483646 h 864"/>
                <a:gd name="T78" fmla="*/ 2147483646 w 744"/>
                <a:gd name="T79" fmla="*/ 2147483646 h 864"/>
                <a:gd name="T80" fmla="*/ 2147483646 w 744"/>
                <a:gd name="T81" fmla="*/ 2147483646 h 864"/>
                <a:gd name="T82" fmla="*/ 2147483646 w 744"/>
                <a:gd name="T83" fmla="*/ 2147483646 h 864"/>
                <a:gd name="T84" fmla="*/ 2147483646 w 744"/>
                <a:gd name="T85" fmla="*/ 2147483646 h 864"/>
                <a:gd name="T86" fmla="*/ 2147483646 w 744"/>
                <a:gd name="T87" fmla="*/ 2147483646 h 864"/>
                <a:gd name="T88" fmla="*/ 2147483646 w 744"/>
                <a:gd name="T89" fmla="*/ 2147483646 h 864"/>
                <a:gd name="T90" fmla="*/ 2147483646 w 744"/>
                <a:gd name="T91" fmla="*/ 2147483646 h 864"/>
                <a:gd name="T92" fmla="*/ 2147483646 w 744"/>
                <a:gd name="T93" fmla="*/ 2147483646 h 864"/>
                <a:gd name="T94" fmla="*/ 2147483646 w 744"/>
                <a:gd name="T95" fmla="*/ 2147483646 h 864"/>
                <a:gd name="T96" fmla="*/ 2147483646 w 744"/>
                <a:gd name="T97" fmla="*/ 2147483646 h 864"/>
                <a:gd name="T98" fmla="*/ 2147483646 w 744"/>
                <a:gd name="T99" fmla="*/ 2147483646 h 864"/>
                <a:gd name="T100" fmla="*/ 2147483646 w 744"/>
                <a:gd name="T101" fmla="*/ 2147483646 h 864"/>
                <a:gd name="T102" fmla="*/ 2147483646 w 744"/>
                <a:gd name="T103" fmla="*/ 2147483646 h 864"/>
                <a:gd name="T104" fmla="*/ 2147483646 w 744"/>
                <a:gd name="T105" fmla="*/ 2147483646 h 864"/>
                <a:gd name="T106" fmla="*/ 2147483646 w 744"/>
                <a:gd name="T107" fmla="*/ 2147483646 h 864"/>
                <a:gd name="T108" fmla="*/ 2147483646 w 744"/>
                <a:gd name="T109" fmla="*/ 2147483646 h 864"/>
                <a:gd name="T110" fmla="*/ 2147483646 w 744"/>
                <a:gd name="T111" fmla="*/ 2147483646 h 864"/>
                <a:gd name="T112" fmla="*/ 2147483646 w 744"/>
                <a:gd name="T113" fmla="*/ 2147483646 h 864"/>
                <a:gd name="T114" fmla="*/ 2147483646 w 744"/>
                <a:gd name="T115" fmla="*/ 2147483646 h 864"/>
                <a:gd name="T116" fmla="*/ 2147483646 w 744"/>
                <a:gd name="T117" fmla="*/ 2147483646 h 864"/>
                <a:gd name="T118" fmla="*/ 2147483646 w 744"/>
                <a:gd name="T119" fmla="*/ 2147483646 h 864"/>
                <a:gd name="T120" fmla="*/ 2147483646 w 744"/>
                <a:gd name="T121" fmla="*/ 2147483646 h 864"/>
                <a:gd name="T122" fmla="*/ 2147483646 w 744"/>
                <a:gd name="T123" fmla="*/ 2147483646 h 8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4"/>
                <a:gd name="T187" fmla="*/ 0 h 864"/>
                <a:gd name="T188" fmla="*/ 744 w 744"/>
                <a:gd name="T189" fmla="*/ 864 h 8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96"/>
            <p:cNvSpPr>
              <a:spLocks noChangeArrowheads="1"/>
            </p:cNvSpPr>
            <p:nvPr/>
          </p:nvSpPr>
          <p:spPr bwMode="auto">
            <a:xfrm>
              <a:off x="5123723" y="1735433"/>
              <a:ext cx="155265" cy="260245"/>
            </a:xfrm>
            <a:custGeom>
              <a:avLst/>
              <a:gdLst>
                <a:gd name="T0" fmla="*/ 2147483646 w 46"/>
                <a:gd name="T1" fmla="*/ 2147483646 h 69"/>
                <a:gd name="T2" fmla="*/ 2147483646 w 46"/>
                <a:gd name="T3" fmla="*/ 2147483646 h 69"/>
                <a:gd name="T4" fmla="*/ 2147483646 w 46"/>
                <a:gd name="T5" fmla="*/ 2147483646 h 69"/>
                <a:gd name="T6" fmla="*/ 2147483646 w 46"/>
                <a:gd name="T7" fmla="*/ 2147483646 h 69"/>
                <a:gd name="T8" fmla="*/ 2147483646 w 46"/>
                <a:gd name="T9" fmla="*/ 2147483646 h 69"/>
                <a:gd name="T10" fmla="*/ 2147483646 w 46"/>
                <a:gd name="T11" fmla="*/ 2147483646 h 69"/>
                <a:gd name="T12" fmla="*/ 2147483646 w 46"/>
                <a:gd name="T13" fmla="*/ 2147483646 h 69"/>
                <a:gd name="T14" fmla="*/ 2147483646 w 46"/>
                <a:gd name="T15" fmla="*/ 2147483646 h 69"/>
                <a:gd name="T16" fmla="*/ 2147483646 w 46"/>
                <a:gd name="T17" fmla="*/ 2147483646 h 69"/>
                <a:gd name="T18" fmla="*/ 2147483646 w 46"/>
                <a:gd name="T19" fmla="*/ 2147483646 h 69"/>
                <a:gd name="T20" fmla="*/ 2147483646 w 46"/>
                <a:gd name="T21" fmla="*/ 2147483646 h 69"/>
                <a:gd name="T22" fmla="*/ 2147483646 w 46"/>
                <a:gd name="T23" fmla="*/ 2147483646 h 69"/>
                <a:gd name="T24" fmla="*/ 2147483646 w 46"/>
                <a:gd name="T25" fmla="*/ 2147483646 h 69"/>
                <a:gd name="T26" fmla="*/ 2147483646 w 46"/>
                <a:gd name="T27" fmla="*/ 2147483646 h 69"/>
                <a:gd name="T28" fmla="*/ 2147483646 w 46"/>
                <a:gd name="T29" fmla="*/ 2147483646 h 69"/>
                <a:gd name="T30" fmla="*/ 2147483646 w 46"/>
                <a:gd name="T31" fmla="*/ 2147483646 h 69"/>
                <a:gd name="T32" fmla="*/ 2147483646 w 46"/>
                <a:gd name="T33" fmla="*/ 2147483646 h 69"/>
                <a:gd name="T34" fmla="*/ 2147483646 w 46"/>
                <a:gd name="T35" fmla="*/ 2147483646 h 69"/>
                <a:gd name="T36" fmla="*/ 2147483646 w 46"/>
                <a:gd name="T37" fmla="*/ 2147483646 h 69"/>
                <a:gd name="T38" fmla="*/ 2147483646 w 46"/>
                <a:gd name="T39" fmla="*/ 2147483646 h 69"/>
                <a:gd name="T40" fmla="*/ 2147483646 w 46"/>
                <a:gd name="T41" fmla="*/ 2147483646 h 69"/>
                <a:gd name="T42" fmla="*/ 2147483646 w 46"/>
                <a:gd name="T43" fmla="*/ 2147483646 h 69"/>
                <a:gd name="T44" fmla="*/ 2147483646 w 46"/>
                <a:gd name="T45" fmla="*/ 2147483646 h 69"/>
                <a:gd name="T46" fmla="*/ 2147483646 w 46"/>
                <a:gd name="T47" fmla="*/ 2147483646 h 69"/>
                <a:gd name="T48" fmla="*/ 2147483646 w 46"/>
                <a:gd name="T49" fmla="*/ 2147483646 h 69"/>
                <a:gd name="T50" fmla="*/ 2147483646 w 46"/>
                <a:gd name="T51" fmla="*/ 2147483646 h 69"/>
                <a:gd name="T52" fmla="*/ 2147483646 w 46"/>
                <a:gd name="T53" fmla="*/ 2147483646 h 69"/>
                <a:gd name="T54" fmla="*/ 2147483646 w 46"/>
                <a:gd name="T55" fmla="*/ 2147483646 h 69"/>
                <a:gd name="T56" fmla="*/ 2147483646 w 46"/>
                <a:gd name="T57" fmla="*/ 2147483646 h 69"/>
                <a:gd name="T58" fmla="*/ 2147483646 w 46"/>
                <a:gd name="T59" fmla="*/ 2147483646 h 69"/>
                <a:gd name="T60" fmla="*/ 2147483646 w 46"/>
                <a:gd name="T61" fmla="*/ 2147483646 h 69"/>
                <a:gd name="T62" fmla="*/ 0 w 46"/>
                <a:gd name="T63" fmla="*/ 2147483646 h 69"/>
                <a:gd name="T64" fmla="*/ 2147483646 w 46"/>
                <a:gd name="T65" fmla="*/ 0 h 69"/>
                <a:gd name="T66" fmla="*/ 2147483646 w 46"/>
                <a:gd name="T67" fmla="*/ 0 h 69"/>
                <a:gd name="T68" fmla="*/ 2147483646 w 46"/>
                <a:gd name="T69" fmla="*/ 2147483646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69"/>
                <a:gd name="T107" fmla="*/ 46 w 46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97"/>
            <p:cNvSpPr>
              <a:spLocks noChangeArrowheads="1"/>
            </p:cNvSpPr>
            <p:nvPr/>
          </p:nvSpPr>
          <p:spPr bwMode="auto">
            <a:xfrm>
              <a:off x="2264801" y="1752498"/>
              <a:ext cx="41062" cy="32708"/>
            </a:xfrm>
            <a:custGeom>
              <a:avLst/>
              <a:gdLst>
                <a:gd name="T0" fmla="*/ 2147483646 w 12"/>
                <a:gd name="T1" fmla="*/ 2147483646 h 9"/>
                <a:gd name="T2" fmla="*/ 2147483646 w 12"/>
                <a:gd name="T3" fmla="*/ 2147483646 h 9"/>
                <a:gd name="T4" fmla="*/ 2147483646 w 12"/>
                <a:gd name="T5" fmla="*/ 2147483646 h 9"/>
                <a:gd name="T6" fmla="*/ 2147483646 w 12"/>
                <a:gd name="T7" fmla="*/ 2147483646 h 9"/>
                <a:gd name="T8" fmla="*/ 2147483646 w 12"/>
                <a:gd name="T9" fmla="*/ 2147483646 h 9"/>
                <a:gd name="T10" fmla="*/ 2147483646 w 12"/>
                <a:gd name="T11" fmla="*/ 2147483646 h 9"/>
                <a:gd name="T12" fmla="*/ 2147483646 w 12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98"/>
            <p:cNvSpPr>
              <a:spLocks noChangeArrowheads="1"/>
            </p:cNvSpPr>
            <p:nvPr/>
          </p:nvSpPr>
          <p:spPr bwMode="auto">
            <a:xfrm>
              <a:off x="7942866" y="2173441"/>
              <a:ext cx="23097" cy="29864"/>
            </a:xfrm>
            <a:custGeom>
              <a:avLst/>
              <a:gdLst>
                <a:gd name="T0" fmla="*/ 2147483646 w 7"/>
                <a:gd name="T1" fmla="*/ 2147483646 h 8"/>
                <a:gd name="T2" fmla="*/ 2147483646 w 7"/>
                <a:gd name="T3" fmla="*/ 2147483646 h 8"/>
                <a:gd name="T4" fmla="*/ 0 w 7"/>
                <a:gd name="T5" fmla="*/ 2147483646 h 8"/>
                <a:gd name="T6" fmla="*/ 2147483646 w 7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99"/>
            <p:cNvSpPr>
              <a:spLocks noChangeArrowheads="1"/>
            </p:cNvSpPr>
            <p:nvPr/>
          </p:nvSpPr>
          <p:spPr bwMode="auto">
            <a:xfrm>
              <a:off x="7346188" y="3006794"/>
              <a:ext cx="192477" cy="248868"/>
            </a:xfrm>
            <a:custGeom>
              <a:avLst/>
              <a:gdLst>
                <a:gd name="T0" fmla="*/ 2147483646 w 57"/>
                <a:gd name="T1" fmla="*/ 2147483646 h 66"/>
                <a:gd name="T2" fmla="*/ 2147483646 w 57"/>
                <a:gd name="T3" fmla="*/ 2147483646 h 66"/>
                <a:gd name="T4" fmla="*/ 2147483646 w 57"/>
                <a:gd name="T5" fmla="*/ 2147483646 h 66"/>
                <a:gd name="T6" fmla="*/ 2147483646 w 57"/>
                <a:gd name="T7" fmla="*/ 2147483646 h 66"/>
                <a:gd name="T8" fmla="*/ 2147483646 w 57"/>
                <a:gd name="T9" fmla="*/ 2147483646 h 66"/>
                <a:gd name="T10" fmla="*/ 2147483646 w 57"/>
                <a:gd name="T11" fmla="*/ 2147483646 h 66"/>
                <a:gd name="T12" fmla="*/ 2147483646 w 57"/>
                <a:gd name="T13" fmla="*/ 2147483646 h 66"/>
                <a:gd name="T14" fmla="*/ 2147483646 w 57"/>
                <a:gd name="T15" fmla="*/ 2147483646 h 66"/>
                <a:gd name="T16" fmla="*/ 2147483646 w 57"/>
                <a:gd name="T17" fmla="*/ 2147483646 h 66"/>
                <a:gd name="T18" fmla="*/ 2147483646 w 57"/>
                <a:gd name="T19" fmla="*/ 2147483646 h 66"/>
                <a:gd name="T20" fmla="*/ 2147483646 w 57"/>
                <a:gd name="T21" fmla="*/ 2147483646 h 66"/>
                <a:gd name="T22" fmla="*/ 2147483646 w 57"/>
                <a:gd name="T23" fmla="*/ 2147483646 h 66"/>
                <a:gd name="T24" fmla="*/ 2147483646 w 57"/>
                <a:gd name="T25" fmla="*/ 2147483646 h 66"/>
                <a:gd name="T26" fmla="*/ 2147483646 w 57"/>
                <a:gd name="T27" fmla="*/ 2147483646 h 66"/>
                <a:gd name="T28" fmla="*/ 2147483646 w 57"/>
                <a:gd name="T29" fmla="*/ 2147483646 h 66"/>
                <a:gd name="T30" fmla="*/ 2147483646 w 57"/>
                <a:gd name="T31" fmla="*/ 2147483646 h 66"/>
                <a:gd name="T32" fmla="*/ 2147483646 w 57"/>
                <a:gd name="T33" fmla="*/ 2147483646 h 66"/>
                <a:gd name="T34" fmla="*/ 2147483646 w 57"/>
                <a:gd name="T35" fmla="*/ 2147483646 h 66"/>
                <a:gd name="T36" fmla="*/ 2147483646 w 57"/>
                <a:gd name="T37" fmla="*/ 2147483646 h 66"/>
                <a:gd name="T38" fmla="*/ 2147483646 w 57"/>
                <a:gd name="T39" fmla="*/ 2147483646 h 66"/>
                <a:gd name="T40" fmla="*/ 2147483646 w 57"/>
                <a:gd name="T41" fmla="*/ 2147483646 h 66"/>
                <a:gd name="T42" fmla="*/ 2147483646 w 57"/>
                <a:gd name="T43" fmla="*/ 2147483646 h 66"/>
                <a:gd name="T44" fmla="*/ 2147483646 w 57"/>
                <a:gd name="T45" fmla="*/ 2147483646 h 66"/>
                <a:gd name="T46" fmla="*/ 2147483646 w 57"/>
                <a:gd name="T47" fmla="*/ 2147483646 h 66"/>
                <a:gd name="T48" fmla="*/ 2147483646 w 57"/>
                <a:gd name="T49" fmla="*/ 2147483646 h 66"/>
                <a:gd name="T50" fmla="*/ 2147483646 w 57"/>
                <a:gd name="T51" fmla="*/ 2147483646 h 66"/>
                <a:gd name="T52" fmla="*/ 2147483646 w 57"/>
                <a:gd name="T53" fmla="*/ 2147483646 h 66"/>
                <a:gd name="T54" fmla="*/ 2147483646 w 57"/>
                <a:gd name="T55" fmla="*/ 2147483646 h 66"/>
                <a:gd name="T56" fmla="*/ 2147483646 w 57"/>
                <a:gd name="T57" fmla="*/ 2147483646 h 66"/>
                <a:gd name="T58" fmla="*/ 2147483646 w 57"/>
                <a:gd name="T59" fmla="*/ 2147483646 h 66"/>
                <a:gd name="T60" fmla="*/ 2147483646 w 57"/>
                <a:gd name="T61" fmla="*/ 2147483646 h 66"/>
                <a:gd name="T62" fmla="*/ 2147483646 w 57"/>
                <a:gd name="T63" fmla="*/ 2147483646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66"/>
                <a:gd name="T98" fmla="*/ 57 w 57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100"/>
            <p:cNvSpPr>
              <a:spLocks noChangeArrowheads="1"/>
            </p:cNvSpPr>
            <p:nvPr/>
          </p:nvSpPr>
          <p:spPr bwMode="auto">
            <a:xfrm>
              <a:off x="7541231" y="3184557"/>
              <a:ext cx="87256" cy="109502"/>
            </a:xfrm>
            <a:custGeom>
              <a:avLst/>
              <a:gdLst>
                <a:gd name="T0" fmla="*/ 2147483646 w 26"/>
                <a:gd name="T1" fmla="*/ 2147483646 h 29"/>
                <a:gd name="T2" fmla="*/ 2147483646 w 26"/>
                <a:gd name="T3" fmla="*/ 2147483646 h 29"/>
                <a:gd name="T4" fmla="*/ 2147483646 w 26"/>
                <a:gd name="T5" fmla="*/ 2147483646 h 29"/>
                <a:gd name="T6" fmla="*/ 2147483646 w 26"/>
                <a:gd name="T7" fmla="*/ 2147483646 h 29"/>
                <a:gd name="T8" fmla="*/ 2147483646 w 26"/>
                <a:gd name="T9" fmla="*/ 2147483646 h 29"/>
                <a:gd name="T10" fmla="*/ 2147483646 w 26"/>
                <a:gd name="T11" fmla="*/ 2147483646 h 29"/>
                <a:gd name="T12" fmla="*/ 2147483646 w 26"/>
                <a:gd name="T13" fmla="*/ 2147483646 h 29"/>
                <a:gd name="T14" fmla="*/ 2147483646 w 26"/>
                <a:gd name="T15" fmla="*/ 2147483646 h 29"/>
                <a:gd name="T16" fmla="*/ 2147483646 w 26"/>
                <a:gd name="T17" fmla="*/ 2147483646 h 29"/>
                <a:gd name="T18" fmla="*/ 2147483646 w 26"/>
                <a:gd name="T19" fmla="*/ 2147483646 h 29"/>
                <a:gd name="T20" fmla="*/ 2147483646 w 26"/>
                <a:gd name="T21" fmla="*/ 2147483646 h 29"/>
                <a:gd name="T22" fmla="*/ 2147483646 w 26"/>
                <a:gd name="T23" fmla="*/ 2147483646 h 29"/>
                <a:gd name="T24" fmla="*/ 2147483646 w 26"/>
                <a:gd name="T25" fmla="*/ 2147483646 h 29"/>
                <a:gd name="T26" fmla="*/ 2147483646 w 26"/>
                <a:gd name="T27" fmla="*/ 2147483646 h 29"/>
                <a:gd name="T28" fmla="*/ 2147483646 w 26"/>
                <a:gd name="T29" fmla="*/ 2147483646 h 29"/>
                <a:gd name="T30" fmla="*/ 0 w 26"/>
                <a:gd name="T31" fmla="*/ 2147483646 h 29"/>
                <a:gd name="T32" fmla="*/ 2147483646 w 26"/>
                <a:gd name="T33" fmla="*/ 2147483646 h 29"/>
                <a:gd name="T34" fmla="*/ 2147483646 w 26"/>
                <a:gd name="T35" fmla="*/ 2147483646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9"/>
                <a:gd name="T56" fmla="*/ 26 w 2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01"/>
            <p:cNvSpPr>
              <a:spLocks noChangeArrowheads="1"/>
            </p:cNvSpPr>
            <p:nvPr/>
          </p:nvSpPr>
          <p:spPr bwMode="auto">
            <a:xfrm>
              <a:off x="7282029" y="3294059"/>
              <a:ext cx="202742" cy="63994"/>
            </a:xfrm>
            <a:custGeom>
              <a:avLst/>
              <a:gdLst>
                <a:gd name="T0" fmla="*/ 2147483646 w 60"/>
                <a:gd name="T1" fmla="*/ 2147483646 h 17"/>
                <a:gd name="T2" fmla="*/ 2147483646 w 60"/>
                <a:gd name="T3" fmla="*/ 2147483646 h 17"/>
                <a:gd name="T4" fmla="*/ 2147483646 w 60"/>
                <a:gd name="T5" fmla="*/ 2147483646 h 17"/>
                <a:gd name="T6" fmla="*/ 2147483646 w 60"/>
                <a:gd name="T7" fmla="*/ 2147483646 h 17"/>
                <a:gd name="T8" fmla="*/ 2147483646 w 60"/>
                <a:gd name="T9" fmla="*/ 2147483646 h 17"/>
                <a:gd name="T10" fmla="*/ 2147483646 w 60"/>
                <a:gd name="T11" fmla="*/ 2147483646 h 17"/>
                <a:gd name="T12" fmla="*/ 2147483646 w 60"/>
                <a:gd name="T13" fmla="*/ 2147483646 h 17"/>
                <a:gd name="T14" fmla="*/ 2147483646 w 60"/>
                <a:gd name="T15" fmla="*/ 2147483646 h 17"/>
                <a:gd name="T16" fmla="*/ 2147483646 w 60"/>
                <a:gd name="T17" fmla="*/ 2147483646 h 17"/>
                <a:gd name="T18" fmla="*/ 2147483646 w 60"/>
                <a:gd name="T19" fmla="*/ 2147483646 h 17"/>
                <a:gd name="T20" fmla="*/ 2147483646 w 60"/>
                <a:gd name="T21" fmla="*/ 2147483646 h 17"/>
                <a:gd name="T22" fmla="*/ 2147483646 w 60"/>
                <a:gd name="T23" fmla="*/ 2147483646 h 17"/>
                <a:gd name="T24" fmla="*/ 2147483646 w 60"/>
                <a:gd name="T25" fmla="*/ 2147483646 h 17"/>
                <a:gd name="T26" fmla="*/ 2147483646 w 60"/>
                <a:gd name="T27" fmla="*/ 2147483646 h 17"/>
                <a:gd name="T28" fmla="*/ 2147483646 w 60"/>
                <a:gd name="T29" fmla="*/ 214748364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7"/>
                <a:gd name="T47" fmla="*/ 60 w 60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102"/>
            <p:cNvSpPr>
              <a:spLocks noChangeArrowheads="1"/>
            </p:cNvSpPr>
            <p:nvPr/>
          </p:nvSpPr>
          <p:spPr bwMode="auto">
            <a:xfrm>
              <a:off x="7551497" y="3369430"/>
              <a:ext cx="26947" cy="15644"/>
            </a:xfrm>
            <a:custGeom>
              <a:avLst/>
              <a:gdLst>
                <a:gd name="T0" fmla="*/ 2147483646 w 8"/>
                <a:gd name="T1" fmla="*/ 2147483646 h 4"/>
                <a:gd name="T2" fmla="*/ 2147483646 w 8"/>
                <a:gd name="T3" fmla="*/ 2147483646 h 4"/>
                <a:gd name="T4" fmla="*/ 2147483646 w 8"/>
                <a:gd name="T5" fmla="*/ 2147483646 h 4"/>
                <a:gd name="T6" fmla="*/ 2147483646 w 8"/>
                <a:gd name="T7" fmla="*/ 2147483646 h 4"/>
                <a:gd name="T8" fmla="*/ 2147483646 w 8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03"/>
            <p:cNvSpPr>
              <a:spLocks noChangeArrowheads="1"/>
            </p:cNvSpPr>
            <p:nvPr/>
          </p:nvSpPr>
          <p:spPr bwMode="auto">
            <a:xfrm>
              <a:off x="8452288" y="4097548"/>
              <a:ext cx="147566" cy="164964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2147483646 w 44"/>
                <a:gd name="T21" fmla="*/ 2147483646 h 44"/>
                <a:gd name="T22" fmla="*/ 2147483646 w 44"/>
                <a:gd name="T23" fmla="*/ 2147483646 h 44"/>
                <a:gd name="T24" fmla="*/ 2147483646 w 44"/>
                <a:gd name="T25" fmla="*/ 2147483646 h 44"/>
                <a:gd name="T26" fmla="*/ 2147483646 w 44"/>
                <a:gd name="T27" fmla="*/ 0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44"/>
                <a:gd name="T83" fmla="*/ 44 w 44"/>
                <a:gd name="T84" fmla="*/ 44 h 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104"/>
            <p:cNvSpPr>
              <a:spLocks noChangeArrowheads="1"/>
            </p:cNvSpPr>
            <p:nvPr/>
          </p:nvSpPr>
          <p:spPr bwMode="auto">
            <a:xfrm>
              <a:off x="3391432" y="839507"/>
              <a:ext cx="205309" cy="169230"/>
            </a:xfrm>
            <a:custGeom>
              <a:avLst/>
              <a:gdLst>
                <a:gd name="T0" fmla="*/ 2147483646 w 61"/>
                <a:gd name="T1" fmla="*/ 0 h 45"/>
                <a:gd name="T2" fmla="*/ 2147483646 w 61"/>
                <a:gd name="T3" fmla="*/ 2147483646 h 45"/>
                <a:gd name="T4" fmla="*/ 2147483646 w 61"/>
                <a:gd name="T5" fmla="*/ 2147483646 h 45"/>
                <a:gd name="T6" fmla="*/ 2147483646 w 61"/>
                <a:gd name="T7" fmla="*/ 2147483646 h 45"/>
                <a:gd name="T8" fmla="*/ 2147483646 w 61"/>
                <a:gd name="T9" fmla="*/ 2147483646 h 45"/>
                <a:gd name="T10" fmla="*/ 2147483646 w 61"/>
                <a:gd name="T11" fmla="*/ 2147483646 h 45"/>
                <a:gd name="T12" fmla="*/ 2147483646 w 61"/>
                <a:gd name="T13" fmla="*/ 2147483646 h 45"/>
                <a:gd name="T14" fmla="*/ 2147483646 w 61"/>
                <a:gd name="T15" fmla="*/ 2147483646 h 45"/>
                <a:gd name="T16" fmla="*/ 2147483646 w 61"/>
                <a:gd name="T17" fmla="*/ 2147483646 h 45"/>
                <a:gd name="T18" fmla="*/ 2147483646 w 61"/>
                <a:gd name="T19" fmla="*/ 2147483646 h 45"/>
                <a:gd name="T20" fmla="*/ 2147483646 w 61"/>
                <a:gd name="T21" fmla="*/ 2147483646 h 45"/>
                <a:gd name="T22" fmla="*/ 2147483646 w 61"/>
                <a:gd name="T23" fmla="*/ 2147483646 h 45"/>
                <a:gd name="T24" fmla="*/ 2147483646 w 61"/>
                <a:gd name="T25" fmla="*/ 2147483646 h 45"/>
                <a:gd name="T26" fmla="*/ 2147483646 w 61"/>
                <a:gd name="T27" fmla="*/ 2147483646 h 45"/>
                <a:gd name="T28" fmla="*/ 2147483646 w 61"/>
                <a:gd name="T29" fmla="*/ 2147483646 h 45"/>
                <a:gd name="T30" fmla="*/ 2147483646 w 61"/>
                <a:gd name="T31" fmla="*/ 2147483646 h 45"/>
                <a:gd name="T32" fmla="*/ 2147483646 w 61"/>
                <a:gd name="T33" fmla="*/ 2147483646 h 45"/>
                <a:gd name="T34" fmla="*/ 2147483646 w 61"/>
                <a:gd name="T35" fmla="*/ 2147483646 h 45"/>
                <a:gd name="T36" fmla="*/ 2147483646 w 61"/>
                <a:gd name="T37" fmla="*/ 2147483646 h 45"/>
                <a:gd name="T38" fmla="*/ 2147483646 w 61"/>
                <a:gd name="T39" fmla="*/ 2147483646 h 45"/>
                <a:gd name="T40" fmla="*/ 2147483646 w 61"/>
                <a:gd name="T41" fmla="*/ 2147483646 h 45"/>
                <a:gd name="T42" fmla="*/ 2147483646 w 61"/>
                <a:gd name="T43" fmla="*/ 2147483646 h 45"/>
                <a:gd name="T44" fmla="*/ 2147483646 w 61"/>
                <a:gd name="T45" fmla="*/ 2147483646 h 45"/>
                <a:gd name="T46" fmla="*/ 2147483646 w 61"/>
                <a:gd name="T47" fmla="*/ 2147483646 h 45"/>
                <a:gd name="T48" fmla="*/ 2147483646 w 61"/>
                <a:gd name="T49" fmla="*/ 2147483646 h 45"/>
                <a:gd name="T50" fmla="*/ 2147483646 w 61"/>
                <a:gd name="T51" fmla="*/ 2147483646 h 45"/>
                <a:gd name="T52" fmla="*/ 2147483646 w 61"/>
                <a:gd name="T53" fmla="*/ 2147483646 h 45"/>
                <a:gd name="T54" fmla="*/ 2147483646 w 61"/>
                <a:gd name="T55" fmla="*/ 2147483646 h 45"/>
                <a:gd name="T56" fmla="*/ 2147483646 w 61"/>
                <a:gd name="T57" fmla="*/ 2147483646 h 45"/>
                <a:gd name="T58" fmla="*/ 2147483646 w 61"/>
                <a:gd name="T59" fmla="*/ 2147483646 h 45"/>
                <a:gd name="T60" fmla="*/ 2147483646 w 61"/>
                <a:gd name="T61" fmla="*/ 2147483646 h 45"/>
                <a:gd name="T62" fmla="*/ 2147483646 w 61"/>
                <a:gd name="T63" fmla="*/ 2147483646 h 45"/>
                <a:gd name="T64" fmla="*/ 2147483646 w 61"/>
                <a:gd name="T65" fmla="*/ 2147483646 h 45"/>
                <a:gd name="T66" fmla="*/ 0 w 61"/>
                <a:gd name="T67" fmla="*/ 2147483646 h 45"/>
                <a:gd name="T68" fmla="*/ 2147483646 w 61"/>
                <a:gd name="T69" fmla="*/ 2147483646 h 45"/>
                <a:gd name="T70" fmla="*/ 2147483646 w 61"/>
                <a:gd name="T71" fmla="*/ 2147483646 h 45"/>
                <a:gd name="T72" fmla="*/ 2147483646 w 61"/>
                <a:gd name="T73" fmla="*/ 2147483646 h 45"/>
                <a:gd name="T74" fmla="*/ 2147483646 w 61"/>
                <a:gd name="T75" fmla="*/ 2147483646 h 45"/>
                <a:gd name="T76" fmla="*/ 2147483646 w 61"/>
                <a:gd name="T77" fmla="*/ 2147483646 h 45"/>
                <a:gd name="T78" fmla="*/ 2147483646 w 6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1"/>
                <a:gd name="T121" fmla="*/ 0 h 45"/>
                <a:gd name="T122" fmla="*/ 61 w 6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105"/>
            <p:cNvSpPr>
              <a:spLocks noChangeArrowheads="1"/>
            </p:cNvSpPr>
            <p:nvPr/>
          </p:nvSpPr>
          <p:spPr bwMode="auto">
            <a:xfrm>
              <a:off x="5454783" y="902080"/>
              <a:ext cx="275884" cy="155009"/>
            </a:xfrm>
            <a:custGeom>
              <a:avLst/>
              <a:gdLst>
                <a:gd name="T0" fmla="*/ 2147483646 w 82"/>
                <a:gd name="T1" fmla="*/ 2147483646 h 41"/>
                <a:gd name="T2" fmla="*/ 2147483646 w 82"/>
                <a:gd name="T3" fmla="*/ 2147483646 h 41"/>
                <a:gd name="T4" fmla="*/ 2147483646 w 82"/>
                <a:gd name="T5" fmla="*/ 2147483646 h 41"/>
                <a:gd name="T6" fmla="*/ 2147483646 w 82"/>
                <a:gd name="T7" fmla="*/ 2147483646 h 41"/>
                <a:gd name="T8" fmla="*/ 2147483646 w 82"/>
                <a:gd name="T9" fmla="*/ 2147483646 h 41"/>
                <a:gd name="T10" fmla="*/ 2147483646 w 82"/>
                <a:gd name="T11" fmla="*/ 2147483646 h 41"/>
                <a:gd name="T12" fmla="*/ 2147483646 w 82"/>
                <a:gd name="T13" fmla="*/ 2147483646 h 41"/>
                <a:gd name="T14" fmla="*/ 2147483646 w 82"/>
                <a:gd name="T15" fmla="*/ 2147483646 h 41"/>
                <a:gd name="T16" fmla="*/ 2147483646 w 82"/>
                <a:gd name="T17" fmla="*/ 2147483646 h 41"/>
                <a:gd name="T18" fmla="*/ 2147483646 w 82"/>
                <a:gd name="T19" fmla="*/ 2147483646 h 41"/>
                <a:gd name="T20" fmla="*/ 2147483646 w 82"/>
                <a:gd name="T21" fmla="*/ 2147483646 h 41"/>
                <a:gd name="T22" fmla="*/ 2147483646 w 82"/>
                <a:gd name="T23" fmla="*/ 2147483646 h 41"/>
                <a:gd name="T24" fmla="*/ 2147483646 w 82"/>
                <a:gd name="T25" fmla="*/ 2147483646 h 41"/>
                <a:gd name="T26" fmla="*/ 2147483646 w 82"/>
                <a:gd name="T27" fmla="*/ 2147483646 h 41"/>
                <a:gd name="T28" fmla="*/ 2147483646 w 82"/>
                <a:gd name="T29" fmla="*/ 2147483646 h 41"/>
                <a:gd name="T30" fmla="*/ 2147483646 w 82"/>
                <a:gd name="T31" fmla="*/ 2147483646 h 41"/>
                <a:gd name="T32" fmla="*/ 2147483646 w 82"/>
                <a:gd name="T33" fmla="*/ 2147483646 h 41"/>
                <a:gd name="T34" fmla="*/ 2147483646 w 82"/>
                <a:gd name="T35" fmla="*/ 2147483646 h 41"/>
                <a:gd name="T36" fmla="*/ 2147483646 w 82"/>
                <a:gd name="T37" fmla="*/ 2147483646 h 41"/>
                <a:gd name="T38" fmla="*/ 2147483646 w 82"/>
                <a:gd name="T39" fmla="*/ 2147483646 h 41"/>
                <a:gd name="T40" fmla="*/ 2147483646 w 82"/>
                <a:gd name="T41" fmla="*/ 2147483646 h 41"/>
                <a:gd name="T42" fmla="*/ 2147483646 w 82"/>
                <a:gd name="T43" fmla="*/ 2147483646 h 41"/>
                <a:gd name="T44" fmla="*/ 2147483646 w 82"/>
                <a:gd name="T45" fmla="*/ 2147483646 h 41"/>
                <a:gd name="T46" fmla="*/ 2147483646 w 82"/>
                <a:gd name="T47" fmla="*/ 2147483646 h 41"/>
                <a:gd name="T48" fmla="*/ 2147483646 w 82"/>
                <a:gd name="T49" fmla="*/ 2147483646 h 41"/>
                <a:gd name="T50" fmla="*/ 2147483646 w 82"/>
                <a:gd name="T51" fmla="*/ 2147483646 h 41"/>
                <a:gd name="T52" fmla="*/ 2147483646 w 82"/>
                <a:gd name="T53" fmla="*/ 2147483646 h 41"/>
                <a:gd name="T54" fmla="*/ 2147483646 w 82"/>
                <a:gd name="T55" fmla="*/ 2147483646 h 41"/>
                <a:gd name="T56" fmla="*/ 2147483646 w 82"/>
                <a:gd name="T57" fmla="*/ 2147483646 h 41"/>
                <a:gd name="T58" fmla="*/ 2147483646 w 82"/>
                <a:gd name="T59" fmla="*/ 2147483646 h 41"/>
                <a:gd name="T60" fmla="*/ 2147483646 w 82"/>
                <a:gd name="T61" fmla="*/ 2147483646 h 41"/>
                <a:gd name="T62" fmla="*/ 2147483646 w 82"/>
                <a:gd name="T63" fmla="*/ 2147483646 h 41"/>
                <a:gd name="T64" fmla="*/ 2147483646 w 82"/>
                <a:gd name="T65" fmla="*/ 2147483646 h 41"/>
                <a:gd name="T66" fmla="*/ 2147483646 w 82"/>
                <a:gd name="T67" fmla="*/ 2147483646 h 41"/>
                <a:gd name="T68" fmla="*/ 2147483646 w 82"/>
                <a:gd name="T69" fmla="*/ 2147483646 h 41"/>
                <a:gd name="T70" fmla="*/ 2147483646 w 82"/>
                <a:gd name="T71" fmla="*/ 2147483646 h 41"/>
                <a:gd name="T72" fmla="*/ 2147483646 w 82"/>
                <a:gd name="T73" fmla="*/ 2147483646 h 41"/>
                <a:gd name="T74" fmla="*/ 2147483646 w 82"/>
                <a:gd name="T75" fmla="*/ 2147483646 h 41"/>
                <a:gd name="T76" fmla="*/ 2147483646 w 82"/>
                <a:gd name="T77" fmla="*/ 2147483646 h 41"/>
                <a:gd name="T78" fmla="*/ 2147483646 w 82"/>
                <a:gd name="T79" fmla="*/ 2147483646 h 41"/>
                <a:gd name="T80" fmla="*/ 2147483646 w 82"/>
                <a:gd name="T81" fmla="*/ 2147483646 h 41"/>
                <a:gd name="T82" fmla="*/ 2147483646 w 82"/>
                <a:gd name="T83" fmla="*/ 2147483646 h 41"/>
                <a:gd name="T84" fmla="*/ 2147483646 w 82"/>
                <a:gd name="T85" fmla="*/ 2147483646 h 41"/>
                <a:gd name="T86" fmla="*/ 2147483646 w 82"/>
                <a:gd name="T87" fmla="*/ 2147483646 h 41"/>
                <a:gd name="T88" fmla="*/ 2147483646 w 82"/>
                <a:gd name="T89" fmla="*/ 2147483646 h 41"/>
                <a:gd name="T90" fmla="*/ 2147483646 w 82"/>
                <a:gd name="T91" fmla="*/ 2147483646 h 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"/>
                <a:gd name="T139" fmla="*/ 0 h 41"/>
                <a:gd name="T140" fmla="*/ 82 w 82"/>
                <a:gd name="T141" fmla="*/ 41 h 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106"/>
            <p:cNvSpPr>
              <a:spLocks noChangeArrowheads="1"/>
            </p:cNvSpPr>
            <p:nvPr/>
          </p:nvSpPr>
          <p:spPr bwMode="auto">
            <a:xfrm>
              <a:off x="2882010" y="1024381"/>
              <a:ext cx="130884" cy="75371"/>
            </a:xfrm>
            <a:custGeom>
              <a:avLst/>
              <a:gdLst>
                <a:gd name="T0" fmla="*/ 2147483646 w 39"/>
                <a:gd name="T1" fmla="*/ 2147483646 h 20"/>
                <a:gd name="T2" fmla="*/ 2147483646 w 39"/>
                <a:gd name="T3" fmla="*/ 2147483646 h 20"/>
                <a:gd name="T4" fmla="*/ 2147483646 w 39"/>
                <a:gd name="T5" fmla="*/ 2147483646 h 20"/>
                <a:gd name="T6" fmla="*/ 2147483646 w 39"/>
                <a:gd name="T7" fmla="*/ 2147483646 h 20"/>
                <a:gd name="T8" fmla="*/ 2147483646 w 39"/>
                <a:gd name="T9" fmla="*/ 2147483646 h 20"/>
                <a:gd name="T10" fmla="*/ 2147483646 w 39"/>
                <a:gd name="T11" fmla="*/ 2147483646 h 20"/>
                <a:gd name="T12" fmla="*/ 2147483646 w 39"/>
                <a:gd name="T13" fmla="*/ 2147483646 h 20"/>
                <a:gd name="T14" fmla="*/ 2147483646 w 39"/>
                <a:gd name="T15" fmla="*/ 2147483646 h 20"/>
                <a:gd name="T16" fmla="*/ 2147483646 w 39"/>
                <a:gd name="T17" fmla="*/ 2147483646 h 20"/>
                <a:gd name="T18" fmla="*/ 0 w 39"/>
                <a:gd name="T19" fmla="*/ 2147483646 h 20"/>
                <a:gd name="T20" fmla="*/ 2147483646 w 39"/>
                <a:gd name="T21" fmla="*/ 2147483646 h 20"/>
                <a:gd name="T22" fmla="*/ 2147483646 w 39"/>
                <a:gd name="T23" fmla="*/ 2147483646 h 20"/>
                <a:gd name="T24" fmla="*/ 2147483646 w 39"/>
                <a:gd name="T25" fmla="*/ 2147483646 h 20"/>
                <a:gd name="T26" fmla="*/ 2147483646 w 39"/>
                <a:gd name="T27" fmla="*/ 2147483646 h 20"/>
                <a:gd name="T28" fmla="*/ 2147483646 w 39"/>
                <a:gd name="T29" fmla="*/ 2147483646 h 20"/>
                <a:gd name="T30" fmla="*/ 2147483646 w 39"/>
                <a:gd name="T31" fmla="*/ 2147483646 h 20"/>
                <a:gd name="T32" fmla="*/ 2147483646 w 39"/>
                <a:gd name="T33" fmla="*/ 2147483646 h 20"/>
                <a:gd name="T34" fmla="*/ 2147483646 w 39"/>
                <a:gd name="T35" fmla="*/ 2147483646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20"/>
                <a:gd name="T56" fmla="*/ 39 w 39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107"/>
            <p:cNvSpPr>
              <a:spLocks noChangeArrowheads="1"/>
            </p:cNvSpPr>
            <p:nvPr/>
          </p:nvSpPr>
          <p:spPr bwMode="auto">
            <a:xfrm>
              <a:off x="3240017" y="1052823"/>
              <a:ext cx="130884" cy="76794"/>
            </a:xfrm>
            <a:custGeom>
              <a:avLst/>
              <a:gdLst>
                <a:gd name="T0" fmla="*/ 2147483646 w 39"/>
                <a:gd name="T1" fmla="*/ 2147483646 h 20"/>
                <a:gd name="T2" fmla="*/ 2147483646 w 39"/>
                <a:gd name="T3" fmla="*/ 2147483646 h 20"/>
                <a:gd name="T4" fmla="*/ 2147483646 w 39"/>
                <a:gd name="T5" fmla="*/ 2147483646 h 20"/>
                <a:gd name="T6" fmla="*/ 2147483646 w 39"/>
                <a:gd name="T7" fmla="*/ 2147483646 h 20"/>
                <a:gd name="T8" fmla="*/ 2147483646 w 39"/>
                <a:gd name="T9" fmla="*/ 2147483646 h 20"/>
                <a:gd name="T10" fmla="*/ 2147483646 w 39"/>
                <a:gd name="T11" fmla="*/ 2147483646 h 20"/>
                <a:gd name="T12" fmla="*/ 2147483646 w 39"/>
                <a:gd name="T13" fmla="*/ 2147483646 h 20"/>
                <a:gd name="T14" fmla="*/ 2147483646 w 39"/>
                <a:gd name="T15" fmla="*/ 2147483646 h 20"/>
                <a:gd name="T16" fmla="*/ 2147483646 w 39"/>
                <a:gd name="T17" fmla="*/ 2147483646 h 20"/>
                <a:gd name="T18" fmla="*/ 0 w 39"/>
                <a:gd name="T19" fmla="*/ 2147483646 h 20"/>
                <a:gd name="T20" fmla="*/ 2147483646 w 39"/>
                <a:gd name="T21" fmla="*/ 2147483646 h 20"/>
                <a:gd name="T22" fmla="*/ 2147483646 w 39"/>
                <a:gd name="T23" fmla="*/ 2147483646 h 20"/>
                <a:gd name="T24" fmla="*/ 2147483646 w 39"/>
                <a:gd name="T25" fmla="*/ 2147483646 h 20"/>
                <a:gd name="T26" fmla="*/ 2147483646 w 39"/>
                <a:gd name="T27" fmla="*/ 2147483646 h 20"/>
                <a:gd name="T28" fmla="*/ 2147483646 w 39"/>
                <a:gd name="T29" fmla="*/ 2147483646 h 20"/>
                <a:gd name="T30" fmla="*/ 2147483646 w 39"/>
                <a:gd name="T31" fmla="*/ 2147483646 h 20"/>
                <a:gd name="T32" fmla="*/ 2147483646 w 39"/>
                <a:gd name="T33" fmla="*/ 2147483646 h 20"/>
                <a:gd name="T34" fmla="*/ 2147483646 w 39"/>
                <a:gd name="T35" fmla="*/ 2147483646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20"/>
                <a:gd name="T56" fmla="*/ 39 w 39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108"/>
            <p:cNvSpPr>
              <a:spLocks noChangeArrowheads="1"/>
            </p:cNvSpPr>
            <p:nvPr/>
          </p:nvSpPr>
          <p:spPr bwMode="auto">
            <a:xfrm>
              <a:off x="2985948" y="1057089"/>
              <a:ext cx="232256" cy="98126"/>
            </a:xfrm>
            <a:custGeom>
              <a:avLst/>
              <a:gdLst>
                <a:gd name="T0" fmla="*/ 2147483646 w 69"/>
                <a:gd name="T1" fmla="*/ 2147483646 h 26"/>
                <a:gd name="T2" fmla="*/ 2147483646 w 69"/>
                <a:gd name="T3" fmla="*/ 2147483646 h 26"/>
                <a:gd name="T4" fmla="*/ 2147483646 w 69"/>
                <a:gd name="T5" fmla="*/ 2147483646 h 26"/>
                <a:gd name="T6" fmla="*/ 2147483646 w 69"/>
                <a:gd name="T7" fmla="*/ 2147483646 h 26"/>
                <a:gd name="T8" fmla="*/ 2147483646 w 69"/>
                <a:gd name="T9" fmla="*/ 2147483646 h 26"/>
                <a:gd name="T10" fmla="*/ 2147483646 w 69"/>
                <a:gd name="T11" fmla="*/ 2147483646 h 26"/>
                <a:gd name="T12" fmla="*/ 2147483646 w 69"/>
                <a:gd name="T13" fmla="*/ 2147483646 h 26"/>
                <a:gd name="T14" fmla="*/ 2147483646 w 69"/>
                <a:gd name="T15" fmla="*/ 2147483646 h 26"/>
                <a:gd name="T16" fmla="*/ 2147483646 w 69"/>
                <a:gd name="T17" fmla="*/ 2147483646 h 26"/>
                <a:gd name="T18" fmla="*/ 2147483646 w 69"/>
                <a:gd name="T19" fmla="*/ 2147483646 h 26"/>
                <a:gd name="T20" fmla="*/ 2147483646 w 69"/>
                <a:gd name="T21" fmla="*/ 2147483646 h 26"/>
                <a:gd name="T22" fmla="*/ 2147483646 w 69"/>
                <a:gd name="T23" fmla="*/ 2147483646 h 26"/>
                <a:gd name="T24" fmla="*/ 2147483646 w 69"/>
                <a:gd name="T25" fmla="*/ 2147483646 h 26"/>
                <a:gd name="T26" fmla="*/ 2147483646 w 69"/>
                <a:gd name="T27" fmla="*/ 2147483646 h 26"/>
                <a:gd name="T28" fmla="*/ 2147483646 w 69"/>
                <a:gd name="T29" fmla="*/ 2147483646 h 26"/>
                <a:gd name="T30" fmla="*/ 2147483646 w 69"/>
                <a:gd name="T31" fmla="*/ 2147483646 h 26"/>
                <a:gd name="T32" fmla="*/ 2147483646 w 69"/>
                <a:gd name="T33" fmla="*/ 2147483646 h 26"/>
                <a:gd name="T34" fmla="*/ 2147483646 w 69"/>
                <a:gd name="T35" fmla="*/ 2147483646 h 26"/>
                <a:gd name="T36" fmla="*/ 2147483646 w 69"/>
                <a:gd name="T37" fmla="*/ 2147483646 h 26"/>
                <a:gd name="T38" fmla="*/ 2147483646 w 69"/>
                <a:gd name="T39" fmla="*/ 2147483646 h 26"/>
                <a:gd name="T40" fmla="*/ 2147483646 w 69"/>
                <a:gd name="T41" fmla="*/ 2147483646 h 26"/>
                <a:gd name="T42" fmla="*/ 2147483646 w 69"/>
                <a:gd name="T43" fmla="*/ 2147483646 h 26"/>
                <a:gd name="T44" fmla="*/ 2147483646 w 69"/>
                <a:gd name="T45" fmla="*/ 2147483646 h 26"/>
                <a:gd name="T46" fmla="*/ 0 w 69"/>
                <a:gd name="T47" fmla="*/ 2147483646 h 26"/>
                <a:gd name="T48" fmla="*/ 2147483646 w 69"/>
                <a:gd name="T49" fmla="*/ 2147483646 h 26"/>
                <a:gd name="T50" fmla="*/ 2147483646 w 69"/>
                <a:gd name="T51" fmla="*/ 2147483646 h 26"/>
                <a:gd name="T52" fmla="*/ 2147483646 w 69"/>
                <a:gd name="T53" fmla="*/ 2147483646 h 26"/>
                <a:gd name="T54" fmla="*/ 2147483646 w 69"/>
                <a:gd name="T55" fmla="*/ 2147483646 h 26"/>
                <a:gd name="T56" fmla="*/ 2147483646 w 69"/>
                <a:gd name="T57" fmla="*/ 2147483646 h 26"/>
                <a:gd name="T58" fmla="*/ 2147483646 w 69"/>
                <a:gd name="T59" fmla="*/ 2147483646 h 26"/>
                <a:gd name="T60" fmla="*/ 2147483646 w 69"/>
                <a:gd name="T61" fmla="*/ 2147483646 h 26"/>
                <a:gd name="T62" fmla="*/ 2147483646 w 69"/>
                <a:gd name="T63" fmla="*/ 2147483646 h 26"/>
                <a:gd name="T64" fmla="*/ 2147483646 w 69"/>
                <a:gd name="T65" fmla="*/ 2147483646 h 26"/>
                <a:gd name="T66" fmla="*/ 2147483646 w 69"/>
                <a:gd name="T67" fmla="*/ 2147483646 h 26"/>
                <a:gd name="T68" fmla="*/ 2147483646 w 69"/>
                <a:gd name="T69" fmla="*/ 2147483646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26"/>
                <a:gd name="T107" fmla="*/ 69 w 69"/>
                <a:gd name="T108" fmla="*/ 26 h 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109"/>
            <p:cNvSpPr>
              <a:spLocks noChangeArrowheads="1"/>
            </p:cNvSpPr>
            <p:nvPr/>
          </p:nvSpPr>
          <p:spPr bwMode="auto">
            <a:xfrm>
              <a:off x="2828117" y="1155214"/>
              <a:ext cx="184778" cy="140788"/>
            </a:xfrm>
            <a:custGeom>
              <a:avLst/>
              <a:gdLst>
                <a:gd name="T0" fmla="*/ 2147483646 w 55"/>
                <a:gd name="T1" fmla="*/ 2147483646 h 37"/>
                <a:gd name="T2" fmla="*/ 2147483646 w 55"/>
                <a:gd name="T3" fmla="*/ 2147483646 h 37"/>
                <a:gd name="T4" fmla="*/ 2147483646 w 55"/>
                <a:gd name="T5" fmla="*/ 2147483646 h 37"/>
                <a:gd name="T6" fmla="*/ 2147483646 w 55"/>
                <a:gd name="T7" fmla="*/ 2147483646 h 37"/>
                <a:gd name="T8" fmla="*/ 2147483646 w 55"/>
                <a:gd name="T9" fmla="*/ 2147483646 h 37"/>
                <a:gd name="T10" fmla="*/ 2147483646 w 55"/>
                <a:gd name="T11" fmla="*/ 2147483646 h 37"/>
                <a:gd name="T12" fmla="*/ 2147483646 w 55"/>
                <a:gd name="T13" fmla="*/ 2147483646 h 37"/>
                <a:gd name="T14" fmla="*/ 2147483646 w 55"/>
                <a:gd name="T15" fmla="*/ 2147483646 h 37"/>
                <a:gd name="T16" fmla="*/ 2147483646 w 55"/>
                <a:gd name="T17" fmla="*/ 2147483646 h 37"/>
                <a:gd name="T18" fmla="*/ 2147483646 w 55"/>
                <a:gd name="T19" fmla="*/ 2147483646 h 37"/>
                <a:gd name="T20" fmla="*/ 2147483646 w 55"/>
                <a:gd name="T21" fmla="*/ 2147483646 h 37"/>
                <a:gd name="T22" fmla="*/ 2147483646 w 55"/>
                <a:gd name="T23" fmla="*/ 2147483646 h 37"/>
                <a:gd name="T24" fmla="*/ 2147483646 w 55"/>
                <a:gd name="T25" fmla="*/ 2147483646 h 37"/>
                <a:gd name="T26" fmla="*/ 2147483646 w 55"/>
                <a:gd name="T27" fmla="*/ 2147483646 h 37"/>
                <a:gd name="T28" fmla="*/ 2147483646 w 55"/>
                <a:gd name="T29" fmla="*/ 2147483646 h 37"/>
                <a:gd name="T30" fmla="*/ 2147483646 w 55"/>
                <a:gd name="T31" fmla="*/ 2147483646 h 37"/>
                <a:gd name="T32" fmla="*/ 2147483646 w 55"/>
                <a:gd name="T33" fmla="*/ 2147483646 h 37"/>
                <a:gd name="T34" fmla="*/ 2147483646 w 55"/>
                <a:gd name="T35" fmla="*/ 2147483646 h 37"/>
                <a:gd name="T36" fmla="*/ 0 w 55"/>
                <a:gd name="T37" fmla="*/ 2147483646 h 37"/>
                <a:gd name="T38" fmla="*/ 2147483646 w 55"/>
                <a:gd name="T39" fmla="*/ 2147483646 h 37"/>
                <a:gd name="T40" fmla="*/ 2147483646 w 55"/>
                <a:gd name="T41" fmla="*/ 2147483646 h 37"/>
                <a:gd name="T42" fmla="*/ 2147483646 w 55"/>
                <a:gd name="T43" fmla="*/ 2147483646 h 37"/>
                <a:gd name="T44" fmla="*/ 2147483646 w 55"/>
                <a:gd name="T45" fmla="*/ 2147483646 h 37"/>
                <a:gd name="T46" fmla="*/ 2147483646 w 55"/>
                <a:gd name="T47" fmla="*/ 2147483646 h 37"/>
                <a:gd name="T48" fmla="*/ 2147483646 w 55"/>
                <a:gd name="T49" fmla="*/ 2147483646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37"/>
                <a:gd name="T77" fmla="*/ 55 w 55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10"/>
            <p:cNvSpPr>
              <a:spLocks noChangeArrowheads="1"/>
            </p:cNvSpPr>
            <p:nvPr/>
          </p:nvSpPr>
          <p:spPr bwMode="auto">
            <a:xfrm>
              <a:off x="3198955" y="1185078"/>
              <a:ext cx="41062" cy="34131"/>
            </a:xfrm>
            <a:custGeom>
              <a:avLst/>
              <a:gdLst>
                <a:gd name="T0" fmla="*/ 2147483646 w 12"/>
                <a:gd name="T1" fmla="*/ 0 h 9"/>
                <a:gd name="T2" fmla="*/ 2147483646 w 12"/>
                <a:gd name="T3" fmla="*/ 0 h 9"/>
                <a:gd name="T4" fmla="*/ 2147483646 w 12"/>
                <a:gd name="T5" fmla="*/ 2147483646 h 9"/>
                <a:gd name="T6" fmla="*/ 2147483646 w 12"/>
                <a:gd name="T7" fmla="*/ 2147483646 h 9"/>
                <a:gd name="T8" fmla="*/ 0 w 12"/>
                <a:gd name="T9" fmla="*/ 2147483646 h 9"/>
                <a:gd name="T10" fmla="*/ 2147483646 w 12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111"/>
            <p:cNvSpPr>
              <a:spLocks noChangeArrowheads="1"/>
            </p:cNvSpPr>
            <p:nvPr/>
          </p:nvSpPr>
          <p:spPr bwMode="auto">
            <a:xfrm>
              <a:off x="3404264" y="1170857"/>
              <a:ext cx="94955" cy="75372"/>
            </a:xfrm>
            <a:custGeom>
              <a:avLst/>
              <a:gdLst>
                <a:gd name="T0" fmla="*/ 2147483646 w 28"/>
                <a:gd name="T1" fmla="*/ 2147483646 h 20"/>
                <a:gd name="T2" fmla="*/ 2147483646 w 28"/>
                <a:gd name="T3" fmla="*/ 2147483646 h 20"/>
                <a:gd name="T4" fmla="*/ 2147483646 w 28"/>
                <a:gd name="T5" fmla="*/ 2147483646 h 20"/>
                <a:gd name="T6" fmla="*/ 2147483646 w 28"/>
                <a:gd name="T7" fmla="*/ 2147483646 h 20"/>
                <a:gd name="T8" fmla="*/ 2147483646 w 28"/>
                <a:gd name="T9" fmla="*/ 2147483646 h 20"/>
                <a:gd name="T10" fmla="*/ 2147483646 w 28"/>
                <a:gd name="T11" fmla="*/ 2147483646 h 20"/>
                <a:gd name="T12" fmla="*/ 2147483646 w 28"/>
                <a:gd name="T13" fmla="*/ 2147483646 h 20"/>
                <a:gd name="T14" fmla="*/ 2147483646 w 28"/>
                <a:gd name="T15" fmla="*/ 2147483646 h 20"/>
                <a:gd name="T16" fmla="*/ 2147483646 w 28"/>
                <a:gd name="T17" fmla="*/ 2147483646 h 20"/>
                <a:gd name="T18" fmla="*/ 2147483646 w 28"/>
                <a:gd name="T19" fmla="*/ 0 h 20"/>
                <a:gd name="T20" fmla="*/ 2147483646 w 28"/>
                <a:gd name="T21" fmla="*/ 2147483646 h 20"/>
                <a:gd name="T22" fmla="*/ 2147483646 w 28"/>
                <a:gd name="T23" fmla="*/ 2147483646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0"/>
                <a:gd name="T38" fmla="*/ 28 w 28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112"/>
            <p:cNvSpPr>
              <a:spLocks noChangeArrowheads="1"/>
            </p:cNvSpPr>
            <p:nvPr/>
          </p:nvSpPr>
          <p:spPr bwMode="auto">
            <a:xfrm>
              <a:off x="4783681" y="1460966"/>
              <a:ext cx="201459" cy="109502"/>
            </a:xfrm>
            <a:custGeom>
              <a:avLst/>
              <a:gdLst>
                <a:gd name="T0" fmla="*/ 2147483646 w 60"/>
                <a:gd name="T1" fmla="*/ 0 h 29"/>
                <a:gd name="T2" fmla="*/ 2147483646 w 60"/>
                <a:gd name="T3" fmla="*/ 2147483646 h 29"/>
                <a:gd name="T4" fmla="*/ 2147483646 w 60"/>
                <a:gd name="T5" fmla="*/ 2147483646 h 29"/>
                <a:gd name="T6" fmla="*/ 2147483646 w 60"/>
                <a:gd name="T7" fmla="*/ 2147483646 h 29"/>
                <a:gd name="T8" fmla="*/ 2147483646 w 60"/>
                <a:gd name="T9" fmla="*/ 2147483646 h 29"/>
                <a:gd name="T10" fmla="*/ 2147483646 w 60"/>
                <a:gd name="T11" fmla="*/ 2147483646 h 29"/>
                <a:gd name="T12" fmla="*/ 2147483646 w 60"/>
                <a:gd name="T13" fmla="*/ 2147483646 h 29"/>
                <a:gd name="T14" fmla="*/ 2147483646 w 60"/>
                <a:gd name="T15" fmla="*/ 2147483646 h 29"/>
                <a:gd name="T16" fmla="*/ 2147483646 w 60"/>
                <a:gd name="T17" fmla="*/ 2147483646 h 29"/>
                <a:gd name="T18" fmla="*/ 2147483646 w 60"/>
                <a:gd name="T19" fmla="*/ 2147483646 h 29"/>
                <a:gd name="T20" fmla="*/ 2147483646 w 60"/>
                <a:gd name="T21" fmla="*/ 2147483646 h 29"/>
                <a:gd name="T22" fmla="*/ 2147483646 w 60"/>
                <a:gd name="T23" fmla="*/ 2147483646 h 29"/>
                <a:gd name="T24" fmla="*/ 2147483646 w 60"/>
                <a:gd name="T25" fmla="*/ 2147483646 h 29"/>
                <a:gd name="T26" fmla="*/ 2147483646 w 60"/>
                <a:gd name="T27" fmla="*/ 2147483646 h 29"/>
                <a:gd name="T28" fmla="*/ 2147483646 w 60"/>
                <a:gd name="T29" fmla="*/ 2147483646 h 29"/>
                <a:gd name="T30" fmla="*/ 2147483646 w 60"/>
                <a:gd name="T31" fmla="*/ 2147483646 h 29"/>
                <a:gd name="T32" fmla="*/ 2147483646 w 60"/>
                <a:gd name="T33" fmla="*/ 2147483646 h 29"/>
                <a:gd name="T34" fmla="*/ 2147483646 w 60"/>
                <a:gd name="T35" fmla="*/ 2147483646 h 29"/>
                <a:gd name="T36" fmla="*/ 2147483646 w 60"/>
                <a:gd name="T37" fmla="*/ 2147483646 h 29"/>
                <a:gd name="T38" fmla="*/ 2147483646 w 60"/>
                <a:gd name="T39" fmla="*/ 2147483646 h 29"/>
                <a:gd name="T40" fmla="*/ 2147483646 w 60"/>
                <a:gd name="T41" fmla="*/ 2147483646 h 29"/>
                <a:gd name="T42" fmla="*/ 2147483646 w 60"/>
                <a:gd name="T43" fmla="*/ 2147483646 h 29"/>
                <a:gd name="T44" fmla="*/ 2147483646 w 60"/>
                <a:gd name="T45" fmla="*/ 2147483646 h 29"/>
                <a:gd name="T46" fmla="*/ 2147483646 w 60"/>
                <a:gd name="T47" fmla="*/ 2147483646 h 29"/>
                <a:gd name="T48" fmla="*/ 2147483646 w 60"/>
                <a:gd name="T49" fmla="*/ 2147483646 h 29"/>
                <a:gd name="T50" fmla="*/ 2147483646 w 60"/>
                <a:gd name="T51" fmla="*/ 0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29"/>
                <a:gd name="T80" fmla="*/ 60 w 60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113"/>
            <p:cNvSpPr>
              <a:spLocks noChangeArrowheads="1"/>
            </p:cNvSpPr>
            <p:nvPr/>
          </p:nvSpPr>
          <p:spPr bwMode="auto">
            <a:xfrm>
              <a:off x="3569794" y="1486564"/>
              <a:ext cx="120619" cy="99547"/>
            </a:xfrm>
            <a:custGeom>
              <a:avLst/>
              <a:gdLst>
                <a:gd name="T0" fmla="*/ 2147483646 w 36"/>
                <a:gd name="T1" fmla="*/ 0 h 26"/>
                <a:gd name="T2" fmla="*/ 2147483646 w 36"/>
                <a:gd name="T3" fmla="*/ 2147483646 h 26"/>
                <a:gd name="T4" fmla="*/ 2147483646 w 36"/>
                <a:gd name="T5" fmla="*/ 2147483646 h 26"/>
                <a:gd name="T6" fmla="*/ 2147483646 w 36"/>
                <a:gd name="T7" fmla="*/ 2147483646 h 26"/>
                <a:gd name="T8" fmla="*/ 2147483646 w 36"/>
                <a:gd name="T9" fmla="*/ 2147483646 h 26"/>
                <a:gd name="T10" fmla="*/ 2147483646 w 36"/>
                <a:gd name="T11" fmla="*/ 2147483646 h 26"/>
                <a:gd name="T12" fmla="*/ 2147483646 w 36"/>
                <a:gd name="T13" fmla="*/ 2147483646 h 26"/>
                <a:gd name="T14" fmla="*/ 2147483646 w 36"/>
                <a:gd name="T15" fmla="*/ 2147483646 h 26"/>
                <a:gd name="T16" fmla="*/ 0 w 36"/>
                <a:gd name="T17" fmla="*/ 2147483646 h 26"/>
                <a:gd name="T18" fmla="*/ 2147483646 w 36"/>
                <a:gd name="T19" fmla="*/ 2147483646 h 26"/>
                <a:gd name="T20" fmla="*/ 2147483646 w 36"/>
                <a:gd name="T21" fmla="*/ 2147483646 h 26"/>
                <a:gd name="T22" fmla="*/ 2147483646 w 36"/>
                <a:gd name="T23" fmla="*/ 2147483646 h 26"/>
                <a:gd name="T24" fmla="*/ 2147483646 w 36"/>
                <a:gd name="T25" fmla="*/ 0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26"/>
                <a:gd name="T41" fmla="*/ 36 w 36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114"/>
            <p:cNvSpPr>
              <a:spLocks noChangeArrowheads="1"/>
            </p:cNvSpPr>
            <p:nvPr/>
          </p:nvSpPr>
          <p:spPr bwMode="auto">
            <a:xfrm>
              <a:off x="7088270" y="3048035"/>
              <a:ext cx="202742" cy="241758"/>
            </a:xfrm>
            <a:custGeom>
              <a:avLst/>
              <a:gdLst>
                <a:gd name="T0" fmla="*/ 2147483646 w 60"/>
                <a:gd name="T1" fmla="*/ 2147483646 h 64"/>
                <a:gd name="T2" fmla="*/ 2147483646 w 60"/>
                <a:gd name="T3" fmla="*/ 2147483646 h 64"/>
                <a:gd name="T4" fmla="*/ 0 w 60"/>
                <a:gd name="T5" fmla="*/ 2147483646 h 64"/>
                <a:gd name="T6" fmla="*/ 2147483646 w 60"/>
                <a:gd name="T7" fmla="*/ 2147483646 h 64"/>
                <a:gd name="T8" fmla="*/ 2147483646 w 60"/>
                <a:gd name="T9" fmla="*/ 2147483646 h 64"/>
                <a:gd name="T10" fmla="*/ 2147483646 w 60"/>
                <a:gd name="T11" fmla="*/ 2147483646 h 64"/>
                <a:gd name="T12" fmla="*/ 2147483646 w 60"/>
                <a:gd name="T13" fmla="*/ 2147483646 h 64"/>
                <a:gd name="T14" fmla="*/ 2147483646 w 60"/>
                <a:gd name="T15" fmla="*/ 2147483646 h 64"/>
                <a:gd name="T16" fmla="*/ 2147483646 w 60"/>
                <a:gd name="T17" fmla="*/ 2147483646 h 64"/>
                <a:gd name="T18" fmla="*/ 2147483646 w 60"/>
                <a:gd name="T19" fmla="*/ 2147483646 h 64"/>
                <a:gd name="T20" fmla="*/ 2147483646 w 60"/>
                <a:gd name="T21" fmla="*/ 2147483646 h 64"/>
                <a:gd name="T22" fmla="*/ 2147483646 w 60"/>
                <a:gd name="T23" fmla="*/ 2147483646 h 64"/>
                <a:gd name="T24" fmla="*/ 2147483646 w 60"/>
                <a:gd name="T25" fmla="*/ 2147483646 h 64"/>
                <a:gd name="T26" fmla="*/ 2147483646 w 60"/>
                <a:gd name="T27" fmla="*/ 2147483646 h 64"/>
                <a:gd name="T28" fmla="*/ 2147483646 w 60"/>
                <a:gd name="T29" fmla="*/ 2147483646 h 64"/>
                <a:gd name="T30" fmla="*/ 2147483646 w 60"/>
                <a:gd name="T31" fmla="*/ 2147483646 h 64"/>
                <a:gd name="T32" fmla="*/ 2147483646 w 60"/>
                <a:gd name="T33" fmla="*/ 2147483646 h 64"/>
                <a:gd name="T34" fmla="*/ 2147483646 w 60"/>
                <a:gd name="T35" fmla="*/ 2147483646 h 64"/>
                <a:gd name="T36" fmla="*/ 2147483646 w 60"/>
                <a:gd name="T37" fmla="*/ 2147483646 h 64"/>
                <a:gd name="T38" fmla="*/ 2147483646 w 60"/>
                <a:gd name="T39" fmla="*/ 2147483646 h 64"/>
                <a:gd name="T40" fmla="*/ 2147483646 w 60"/>
                <a:gd name="T41" fmla="*/ 2147483646 h 64"/>
                <a:gd name="T42" fmla="*/ 2147483646 w 60"/>
                <a:gd name="T43" fmla="*/ 2147483646 h 64"/>
                <a:gd name="T44" fmla="*/ 2147483646 w 60"/>
                <a:gd name="T45" fmla="*/ 2147483646 h 64"/>
                <a:gd name="T46" fmla="*/ 2147483646 w 60"/>
                <a:gd name="T47" fmla="*/ 2147483646 h 64"/>
                <a:gd name="T48" fmla="*/ 2147483646 w 60"/>
                <a:gd name="T49" fmla="*/ 2147483646 h 64"/>
                <a:gd name="T50" fmla="*/ 2147483646 w 60"/>
                <a:gd name="T51" fmla="*/ 2147483646 h 64"/>
                <a:gd name="T52" fmla="*/ 2147483646 w 60"/>
                <a:gd name="T53" fmla="*/ 2147483646 h 64"/>
                <a:gd name="T54" fmla="*/ 2147483646 w 60"/>
                <a:gd name="T55" fmla="*/ 2147483646 h 64"/>
                <a:gd name="T56" fmla="*/ 2147483646 w 60"/>
                <a:gd name="T57" fmla="*/ 2147483646 h 64"/>
                <a:gd name="T58" fmla="*/ 2147483646 w 60"/>
                <a:gd name="T59" fmla="*/ 2147483646 h 64"/>
                <a:gd name="T60" fmla="*/ 2147483646 w 60"/>
                <a:gd name="T61" fmla="*/ 2147483646 h 64"/>
                <a:gd name="T62" fmla="*/ 2147483646 w 60"/>
                <a:gd name="T63" fmla="*/ 2147483646 h 64"/>
                <a:gd name="T64" fmla="*/ 2147483646 w 60"/>
                <a:gd name="T65" fmla="*/ 2147483646 h 64"/>
                <a:gd name="T66" fmla="*/ 2147483646 w 60"/>
                <a:gd name="T67" fmla="*/ 2147483646 h 64"/>
                <a:gd name="T68" fmla="*/ 2147483646 w 60"/>
                <a:gd name="T69" fmla="*/ 2147483646 h 64"/>
                <a:gd name="T70" fmla="*/ 2147483646 w 60"/>
                <a:gd name="T71" fmla="*/ 2147483646 h 64"/>
                <a:gd name="T72" fmla="*/ 2147483646 w 60"/>
                <a:gd name="T73" fmla="*/ 2147483646 h 64"/>
                <a:gd name="T74" fmla="*/ 2147483646 w 60"/>
                <a:gd name="T75" fmla="*/ 2147483646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"/>
                <a:gd name="T115" fmla="*/ 0 h 64"/>
                <a:gd name="T116" fmla="*/ 60 w 60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115"/>
            <p:cNvSpPr>
              <a:spLocks noChangeArrowheads="1"/>
            </p:cNvSpPr>
            <p:nvPr/>
          </p:nvSpPr>
          <p:spPr bwMode="auto">
            <a:xfrm>
              <a:off x="6084824" y="3426315"/>
              <a:ext cx="144999" cy="297220"/>
            </a:xfrm>
            <a:custGeom>
              <a:avLst/>
              <a:gdLst>
                <a:gd name="T0" fmla="*/ 2147483646 w 43"/>
                <a:gd name="T1" fmla="*/ 0 h 79"/>
                <a:gd name="T2" fmla="*/ 2147483646 w 43"/>
                <a:gd name="T3" fmla="*/ 2147483646 h 79"/>
                <a:gd name="T4" fmla="*/ 2147483646 w 43"/>
                <a:gd name="T5" fmla="*/ 2147483646 h 79"/>
                <a:gd name="T6" fmla="*/ 2147483646 w 43"/>
                <a:gd name="T7" fmla="*/ 2147483646 h 79"/>
                <a:gd name="T8" fmla="*/ 2147483646 w 43"/>
                <a:gd name="T9" fmla="*/ 2147483646 h 79"/>
                <a:gd name="T10" fmla="*/ 2147483646 w 43"/>
                <a:gd name="T11" fmla="*/ 2147483646 h 79"/>
                <a:gd name="T12" fmla="*/ 2147483646 w 43"/>
                <a:gd name="T13" fmla="*/ 2147483646 h 79"/>
                <a:gd name="T14" fmla="*/ 2147483646 w 43"/>
                <a:gd name="T15" fmla="*/ 2147483646 h 79"/>
                <a:gd name="T16" fmla="*/ 2147483646 w 43"/>
                <a:gd name="T17" fmla="*/ 2147483646 h 79"/>
                <a:gd name="T18" fmla="*/ 2147483646 w 43"/>
                <a:gd name="T19" fmla="*/ 2147483646 h 79"/>
                <a:gd name="T20" fmla="*/ 2147483646 w 43"/>
                <a:gd name="T21" fmla="*/ 2147483646 h 79"/>
                <a:gd name="T22" fmla="*/ 2147483646 w 43"/>
                <a:gd name="T23" fmla="*/ 2147483646 h 79"/>
                <a:gd name="T24" fmla="*/ 2147483646 w 43"/>
                <a:gd name="T25" fmla="*/ 2147483646 h 79"/>
                <a:gd name="T26" fmla="*/ 2147483646 w 43"/>
                <a:gd name="T27" fmla="*/ 2147483646 h 79"/>
                <a:gd name="T28" fmla="*/ 0 w 43"/>
                <a:gd name="T29" fmla="*/ 2147483646 h 79"/>
                <a:gd name="T30" fmla="*/ 0 w 43"/>
                <a:gd name="T31" fmla="*/ 2147483646 h 79"/>
                <a:gd name="T32" fmla="*/ 2147483646 w 43"/>
                <a:gd name="T33" fmla="*/ 2147483646 h 79"/>
                <a:gd name="T34" fmla="*/ 0 w 43"/>
                <a:gd name="T35" fmla="*/ 2147483646 h 79"/>
                <a:gd name="T36" fmla="*/ 2147483646 w 43"/>
                <a:gd name="T37" fmla="*/ 2147483646 h 79"/>
                <a:gd name="T38" fmla="*/ 2147483646 w 43"/>
                <a:gd name="T39" fmla="*/ 2147483646 h 79"/>
                <a:gd name="T40" fmla="*/ 2147483646 w 43"/>
                <a:gd name="T41" fmla="*/ 2147483646 h 79"/>
                <a:gd name="T42" fmla="*/ 2147483646 w 43"/>
                <a:gd name="T43" fmla="*/ 2147483646 h 79"/>
                <a:gd name="T44" fmla="*/ 2147483646 w 43"/>
                <a:gd name="T45" fmla="*/ 2147483646 h 79"/>
                <a:gd name="T46" fmla="*/ 2147483646 w 43"/>
                <a:gd name="T47" fmla="*/ 2147483646 h 79"/>
                <a:gd name="T48" fmla="*/ 2147483646 w 43"/>
                <a:gd name="T49" fmla="*/ 2147483646 h 79"/>
                <a:gd name="T50" fmla="*/ 2147483646 w 43"/>
                <a:gd name="T51" fmla="*/ 2147483646 h 79"/>
                <a:gd name="T52" fmla="*/ 2147483646 w 43"/>
                <a:gd name="T53" fmla="*/ 2147483646 h 79"/>
                <a:gd name="T54" fmla="*/ 2147483646 w 43"/>
                <a:gd name="T55" fmla="*/ 2147483646 h 79"/>
                <a:gd name="T56" fmla="*/ 2147483646 w 43"/>
                <a:gd name="T57" fmla="*/ 2147483646 h 79"/>
                <a:gd name="T58" fmla="*/ 2147483646 w 43"/>
                <a:gd name="T59" fmla="*/ 2147483646 h 79"/>
                <a:gd name="T60" fmla="*/ 2147483646 w 43"/>
                <a:gd name="T61" fmla="*/ 0 h 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"/>
                <a:gd name="T94" fmla="*/ 0 h 79"/>
                <a:gd name="T95" fmla="*/ 43 w 43"/>
                <a:gd name="T96" fmla="*/ 79 h 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116"/>
            <p:cNvSpPr>
              <a:spLocks noChangeArrowheads="1"/>
            </p:cNvSpPr>
            <p:nvPr/>
          </p:nvSpPr>
          <p:spPr bwMode="auto">
            <a:xfrm>
              <a:off x="7429595" y="3410672"/>
              <a:ext cx="778889" cy="637103"/>
            </a:xfrm>
            <a:custGeom>
              <a:avLst/>
              <a:gdLst>
                <a:gd name="T0" fmla="*/ 2147483646 w 231"/>
                <a:gd name="T1" fmla="*/ 2147483646 h 169"/>
                <a:gd name="T2" fmla="*/ 2147483646 w 231"/>
                <a:gd name="T3" fmla="*/ 2147483646 h 169"/>
                <a:gd name="T4" fmla="*/ 2147483646 w 231"/>
                <a:gd name="T5" fmla="*/ 2147483646 h 169"/>
                <a:gd name="T6" fmla="*/ 2147483646 w 231"/>
                <a:gd name="T7" fmla="*/ 2147483646 h 169"/>
                <a:gd name="T8" fmla="*/ 2147483646 w 231"/>
                <a:gd name="T9" fmla="*/ 2147483646 h 169"/>
                <a:gd name="T10" fmla="*/ 2147483646 w 231"/>
                <a:gd name="T11" fmla="*/ 2147483646 h 169"/>
                <a:gd name="T12" fmla="*/ 2147483646 w 231"/>
                <a:gd name="T13" fmla="*/ 2147483646 h 169"/>
                <a:gd name="T14" fmla="*/ 2147483646 w 231"/>
                <a:gd name="T15" fmla="*/ 2147483646 h 169"/>
                <a:gd name="T16" fmla="*/ 2147483646 w 231"/>
                <a:gd name="T17" fmla="*/ 2147483646 h 169"/>
                <a:gd name="T18" fmla="*/ 2147483646 w 231"/>
                <a:gd name="T19" fmla="*/ 2147483646 h 169"/>
                <a:gd name="T20" fmla="*/ 2147483646 w 231"/>
                <a:gd name="T21" fmla="*/ 2147483646 h 169"/>
                <a:gd name="T22" fmla="*/ 2147483646 w 231"/>
                <a:gd name="T23" fmla="*/ 2147483646 h 169"/>
                <a:gd name="T24" fmla="*/ 2147483646 w 231"/>
                <a:gd name="T25" fmla="*/ 2147483646 h 169"/>
                <a:gd name="T26" fmla="*/ 2147483646 w 231"/>
                <a:gd name="T27" fmla="*/ 2147483646 h 169"/>
                <a:gd name="T28" fmla="*/ 2147483646 w 231"/>
                <a:gd name="T29" fmla="*/ 2147483646 h 169"/>
                <a:gd name="T30" fmla="*/ 2147483646 w 231"/>
                <a:gd name="T31" fmla="*/ 2147483646 h 169"/>
                <a:gd name="T32" fmla="*/ 2147483646 w 231"/>
                <a:gd name="T33" fmla="*/ 2147483646 h 169"/>
                <a:gd name="T34" fmla="*/ 2147483646 w 231"/>
                <a:gd name="T35" fmla="*/ 2147483646 h 169"/>
                <a:gd name="T36" fmla="*/ 2147483646 w 231"/>
                <a:gd name="T37" fmla="*/ 2147483646 h 169"/>
                <a:gd name="T38" fmla="*/ 2147483646 w 231"/>
                <a:gd name="T39" fmla="*/ 2147483646 h 169"/>
                <a:gd name="T40" fmla="*/ 2147483646 w 231"/>
                <a:gd name="T41" fmla="*/ 2147483646 h 169"/>
                <a:gd name="T42" fmla="*/ 2147483646 w 231"/>
                <a:gd name="T43" fmla="*/ 2147483646 h 169"/>
                <a:gd name="T44" fmla="*/ 2147483646 w 231"/>
                <a:gd name="T45" fmla="*/ 2147483646 h 169"/>
                <a:gd name="T46" fmla="*/ 2147483646 w 231"/>
                <a:gd name="T47" fmla="*/ 2147483646 h 169"/>
                <a:gd name="T48" fmla="*/ 2147483646 w 231"/>
                <a:gd name="T49" fmla="*/ 2147483646 h 169"/>
                <a:gd name="T50" fmla="*/ 2147483646 w 231"/>
                <a:gd name="T51" fmla="*/ 2147483646 h 169"/>
                <a:gd name="T52" fmla="*/ 2147483646 w 231"/>
                <a:gd name="T53" fmla="*/ 2147483646 h 169"/>
                <a:gd name="T54" fmla="*/ 2147483646 w 231"/>
                <a:gd name="T55" fmla="*/ 2147483646 h 169"/>
                <a:gd name="T56" fmla="*/ 2147483646 w 231"/>
                <a:gd name="T57" fmla="*/ 2147483646 h 169"/>
                <a:gd name="T58" fmla="*/ 2147483646 w 231"/>
                <a:gd name="T59" fmla="*/ 2147483646 h 169"/>
                <a:gd name="T60" fmla="*/ 2147483646 w 231"/>
                <a:gd name="T61" fmla="*/ 2147483646 h 169"/>
                <a:gd name="T62" fmla="*/ 2147483646 w 231"/>
                <a:gd name="T63" fmla="*/ 2147483646 h 169"/>
                <a:gd name="T64" fmla="*/ 2147483646 w 231"/>
                <a:gd name="T65" fmla="*/ 2147483646 h 169"/>
                <a:gd name="T66" fmla="*/ 2147483646 w 231"/>
                <a:gd name="T67" fmla="*/ 2147483646 h 169"/>
                <a:gd name="T68" fmla="*/ 2147483646 w 231"/>
                <a:gd name="T69" fmla="*/ 2147483646 h 169"/>
                <a:gd name="T70" fmla="*/ 2147483646 w 231"/>
                <a:gd name="T71" fmla="*/ 2147483646 h 169"/>
                <a:gd name="T72" fmla="*/ 2147483646 w 231"/>
                <a:gd name="T73" fmla="*/ 2147483646 h 169"/>
                <a:gd name="T74" fmla="*/ 2147483646 w 231"/>
                <a:gd name="T75" fmla="*/ 2147483646 h 169"/>
                <a:gd name="T76" fmla="*/ 2147483646 w 231"/>
                <a:gd name="T77" fmla="*/ 2147483646 h 169"/>
                <a:gd name="T78" fmla="*/ 2147483646 w 231"/>
                <a:gd name="T79" fmla="*/ 2147483646 h 169"/>
                <a:gd name="T80" fmla="*/ 2147483646 w 231"/>
                <a:gd name="T81" fmla="*/ 2147483646 h 169"/>
                <a:gd name="T82" fmla="*/ 2147483646 w 231"/>
                <a:gd name="T83" fmla="*/ 2147483646 h 169"/>
                <a:gd name="T84" fmla="*/ 2147483646 w 231"/>
                <a:gd name="T85" fmla="*/ 2147483646 h 169"/>
                <a:gd name="T86" fmla="*/ 2147483646 w 231"/>
                <a:gd name="T87" fmla="*/ 2147483646 h 169"/>
                <a:gd name="T88" fmla="*/ 2147483646 w 231"/>
                <a:gd name="T89" fmla="*/ 2147483646 h 169"/>
                <a:gd name="T90" fmla="*/ 2147483646 w 231"/>
                <a:gd name="T91" fmla="*/ 2147483646 h 169"/>
                <a:gd name="T92" fmla="*/ 2147483646 w 231"/>
                <a:gd name="T93" fmla="*/ 2147483646 h 169"/>
                <a:gd name="T94" fmla="*/ 2147483646 w 231"/>
                <a:gd name="T95" fmla="*/ 2147483646 h 169"/>
                <a:gd name="T96" fmla="*/ 2147483646 w 231"/>
                <a:gd name="T97" fmla="*/ 2147483646 h 169"/>
                <a:gd name="T98" fmla="*/ 2147483646 w 231"/>
                <a:gd name="T99" fmla="*/ 2147483646 h 169"/>
                <a:gd name="T100" fmla="*/ 2147483646 w 231"/>
                <a:gd name="T101" fmla="*/ 2147483646 h 169"/>
                <a:gd name="T102" fmla="*/ 2147483646 w 231"/>
                <a:gd name="T103" fmla="*/ 2147483646 h 169"/>
                <a:gd name="T104" fmla="*/ 2147483646 w 231"/>
                <a:gd name="T105" fmla="*/ 2147483646 h 169"/>
                <a:gd name="T106" fmla="*/ 2147483646 w 231"/>
                <a:gd name="T107" fmla="*/ 2147483646 h 169"/>
                <a:gd name="T108" fmla="*/ 2147483646 w 231"/>
                <a:gd name="T109" fmla="*/ 2147483646 h 169"/>
                <a:gd name="T110" fmla="*/ 2147483646 w 231"/>
                <a:gd name="T111" fmla="*/ 2147483646 h 169"/>
                <a:gd name="T112" fmla="*/ 2147483646 w 231"/>
                <a:gd name="T113" fmla="*/ 2147483646 h 169"/>
                <a:gd name="T114" fmla="*/ 2147483646 w 231"/>
                <a:gd name="T115" fmla="*/ 2147483646 h 169"/>
                <a:gd name="T116" fmla="*/ 2147483646 w 231"/>
                <a:gd name="T117" fmla="*/ 2147483646 h 169"/>
                <a:gd name="T118" fmla="*/ 2147483646 w 231"/>
                <a:gd name="T119" fmla="*/ 2147483646 h 169"/>
                <a:gd name="T120" fmla="*/ 2147483646 w 231"/>
                <a:gd name="T121" fmla="*/ 2147483646 h 169"/>
                <a:gd name="T122" fmla="*/ 2147483646 w 231"/>
                <a:gd name="T123" fmla="*/ 2147483646 h 1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1"/>
                <a:gd name="T187" fmla="*/ 0 h 169"/>
                <a:gd name="T188" fmla="*/ 231 w 231"/>
                <a:gd name="T189" fmla="*/ 169 h 1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8807964"/>
      </p:ext>
    </p:extLst>
  </p:cSld>
  <p:clrMapOvr>
    <a:masterClrMapping/>
  </p:clrMapOvr>
  <p:transition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20781165">
            <a:off x="407520" y="1840422"/>
            <a:ext cx="53772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食物</a:t>
            </a:r>
            <a:endParaRPr lang="en-US" altLang="zh-TW" sz="6600" dirty="0">
              <a:solidFill>
                <a:schemeClr val="accent1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  <a:p>
            <a:pPr algn="ctr"/>
            <a:r>
              <a:rPr lang="en-US" altLang="zh-TW" sz="6600" dirty="0" err="1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V.S</a:t>
            </a:r>
            <a:endParaRPr lang="en-US" altLang="zh-TW" sz="6600" dirty="0">
              <a:solidFill>
                <a:schemeClr val="accent1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  <a:p>
            <a:pPr algn="ctr"/>
            <a:r>
              <a:rPr lang="zh-TW" altLang="en-US" sz="6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自我反思</a:t>
            </a:r>
            <a:endParaRPr lang="en-US" altLang="zh-TW" sz="6600" dirty="0">
              <a:solidFill>
                <a:schemeClr val="accent1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  <a:p>
            <a:pPr algn="ctr"/>
            <a:r>
              <a:rPr lang="en-US" altLang="zh-TW" sz="3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(</a:t>
            </a:r>
            <a:r>
              <a:rPr lang="zh-TW" altLang="en-US" sz="3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爭議食物</a:t>
            </a:r>
            <a:r>
              <a:rPr lang="en-US" altLang="zh-TW" sz="3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)</a:t>
            </a:r>
            <a:endParaRPr lang="zh-CN" altLang="en-US" sz="3600" dirty="0">
              <a:solidFill>
                <a:schemeClr val="accent1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 rot="20679650">
            <a:off x="-1862892" y="440821"/>
            <a:ext cx="8623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spc="300" dirty="0">
                <a:solidFill>
                  <a:schemeClr val="bg1"/>
                </a:solidFill>
                <a:latin typeface="Satisfaction" panose="00000400000000000000" pitchFamily="2" charset="0"/>
              </a:rPr>
              <a:t>REFLECTION</a:t>
            </a:r>
            <a:endParaRPr lang="zh-CN" altLang="en-US" sz="4800" spc="300" dirty="0">
              <a:solidFill>
                <a:schemeClr val="bg1"/>
              </a:solidFill>
              <a:latin typeface="Satisfaction" panose="00000400000000000000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44293" y="713863"/>
            <a:ext cx="363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文長</a:t>
            </a:r>
            <a:r>
              <a:rPr lang="zh-CN" altLang="en-US" sz="36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不</a:t>
            </a:r>
            <a:r>
              <a:rPr lang="zh-TW" altLang="en-US" sz="36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超過</a:t>
            </a:r>
            <a:r>
              <a:rPr lang="en-US" altLang="zh-TW" sz="36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50</a:t>
            </a:r>
            <a:r>
              <a:rPr lang="zh-TW" altLang="en-US" sz="36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字</a:t>
            </a:r>
            <a:endParaRPr lang="zh-CN" altLang="en-US" sz="3600" b="1" dirty="0">
              <a:solidFill>
                <a:schemeClr val="accent2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970285" y="1243018"/>
            <a:ext cx="1543050" cy="247793"/>
          </a:xfrm>
          <a:custGeom>
            <a:avLst/>
            <a:gdLst>
              <a:gd name="connsiteX0" fmla="*/ 0 w 1543050"/>
              <a:gd name="connsiteY0" fmla="*/ 247793 h 247793"/>
              <a:gd name="connsiteX1" fmla="*/ 742950 w 1543050"/>
              <a:gd name="connsiteY1" fmla="*/ 143 h 247793"/>
              <a:gd name="connsiteX2" fmla="*/ 1047750 w 1543050"/>
              <a:gd name="connsiteY2" fmla="*/ 209693 h 247793"/>
              <a:gd name="connsiteX3" fmla="*/ 1543050 w 1543050"/>
              <a:gd name="connsiteY3" fmla="*/ 57293 h 24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247793">
                <a:moveTo>
                  <a:pt x="0" y="247793"/>
                </a:moveTo>
                <a:cubicBezTo>
                  <a:pt x="284162" y="127143"/>
                  <a:pt x="568325" y="6493"/>
                  <a:pt x="742950" y="143"/>
                </a:cubicBezTo>
                <a:cubicBezTo>
                  <a:pt x="917575" y="-6207"/>
                  <a:pt x="914400" y="200168"/>
                  <a:pt x="1047750" y="209693"/>
                </a:cubicBezTo>
                <a:cubicBezTo>
                  <a:pt x="1181100" y="219218"/>
                  <a:pt x="1450975" y="82693"/>
                  <a:pt x="1543050" y="57293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43" y="5609972"/>
            <a:ext cx="781050" cy="762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25" y="4831248"/>
            <a:ext cx="1314450" cy="1047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5" b="82445"/>
          <a:stretch/>
        </p:blipFill>
        <p:spPr>
          <a:xfrm>
            <a:off x="4000001" y="1258199"/>
            <a:ext cx="1212079" cy="12039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401">
            <a:off x="7527487" y="3434362"/>
            <a:ext cx="3971697" cy="297877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6416814" y="1592894"/>
            <a:ext cx="5221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反思每天習以為常的食物背後所隱含的龐大歷史觀以及與生態、自我情感之間的連結。</a:t>
            </a:r>
          </a:p>
        </p:txBody>
      </p:sp>
    </p:spTree>
    <p:extLst>
      <p:ext uri="{BB962C8B-B14F-4D97-AF65-F5344CB8AC3E}">
        <p14:creationId xmlns:p14="http://schemas.microsoft.com/office/powerpoint/2010/main" val="7382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8" y="4906257"/>
            <a:ext cx="2643631" cy="1951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65">
            <a:off x="9255324" y="5076411"/>
            <a:ext cx="2613012" cy="14698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文本框 2"/>
          <p:cNvSpPr txBox="1"/>
          <p:nvPr/>
        </p:nvSpPr>
        <p:spPr>
          <a:xfrm rot="20781165">
            <a:off x="-36636" y="276349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飲食文學作家</a:t>
            </a:r>
            <a:endParaRPr lang="zh-CN" altLang="en-US" sz="6600" dirty="0">
              <a:solidFill>
                <a:schemeClr val="accent1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3" y="182040"/>
            <a:ext cx="781050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26920" y="1583528"/>
            <a:ext cx="97231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早期：</a:t>
            </a:r>
            <a:endParaRPr lang="en-US" altLang="zh-TW" sz="2800" b="1" dirty="0">
              <a:solidFill>
                <a:schemeClr val="accent2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  <a:p>
            <a:r>
              <a:rPr lang="zh-TW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唐魯蓀、逯耀東、吳魯芹，琦君、夏元瑜、林文月、林海音、林太乙等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r>
              <a:rPr lang="zh-TW" altLang="en-US" sz="28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近期：</a:t>
            </a:r>
            <a:endParaRPr lang="en-US" altLang="zh-TW" sz="2800" b="1" dirty="0">
              <a:solidFill>
                <a:schemeClr val="accent2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  <a:p>
            <a:r>
              <a:rPr lang="zh-TW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焦桐、蔡珠兒、朱振藩、韓良露、王宣一到新一代的徐國能</a:t>
            </a:r>
            <a:endParaRPr lang="en-US" altLang="zh-CN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r>
              <a:rPr lang="zh-TW" altLang="en-US" sz="28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已有成就：</a:t>
            </a:r>
            <a:endParaRPr lang="en-US" altLang="zh-TW" sz="2800" b="1" dirty="0">
              <a:solidFill>
                <a:schemeClr val="accent2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  <a:p>
            <a:r>
              <a:rPr lang="zh-TW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簡媜、亮軒、黃寶蓮、張讓、劉克襄、方梓、凌拂、張曼娟、廖玉蕙</a:t>
            </a:r>
            <a:endParaRPr lang="zh-CN" altLang="en-US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879" y="4667250"/>
            <a:ext cx="914400" cy="723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47" y="182040"/>
            <a:ext cx="1123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5" r="15512" b="70555"/>
          <a:stretch/>
        </p:blipFill>
        <p:spPr>
          <a:xfrm>
            <a:off x="3430959" y="1219896"/>
            <a:ext cx="4865643" cy="53170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08953" y="596980"/>
            <a:ext cx="4509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chemeClr val="accent2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大     綱</a:t>
            </a:r>
            <a:endParaRPr lang="zh-CN" altLang="en-US" sz="6600" b="1" dirty="0">
              <a:solidFill>
                <a:schemeClr val="accent2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8430" y="3372793"/>
            <a:ext cx="29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spc="600" dirty="0">
                <a:solidFill>
                  <a:schemeClr val="bg1"/>
                </a:solidFill>
                <a:latin typeface="+mj-ea"/>
                <a:ea typeface="+mj-ea"/>
              </a:rPr>
              <a:t>6.</a:t>
            </a:r>
            <a:r>
              <a:rPr lang="zh-TW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圖文創作</a:t>
            </a:r>
            <a:endParaRPr lang="en-US" altLang="zh-CN" sz="2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46160" y="3054333"/>
            <a:ext cx="29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chemeClr val="bg1"/>
                </a:solidFill>
                <a:latin typeface="+mj-ea"/>
                <a:ea typeface="+mj-ea"/>
              </a:rPr>
              <a:t>2.</a:t>
            </a:r>
            <a:r>
              <a:rPr lang="zh-TW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學習總目標</a:t>
            </a:r>
            <a:endParaRPr lang="en-US" altLang="zh-CN" sz="2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63781" y="2278718"/>
            <a:ext cx="346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chemeClr val="bg1"/>
                </a:solidFill>
                <a:latin typeface="+mj-ea"/>
                <a:ea typeface="+mj-ea"/>
              </a:rPr>
              <a:t>1.</a:t>
            </a:r>
            <a:r>
              <a:rPr lang="zh-TW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課程設計理念</a:t>
            </a:r>
            <a:endParaRPr lang="en-US" altLang="zh-CN" sz="2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55745" y="5549802"/>
            <a:ext cx="358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spc="600" dirty="0">
                <a:solidFill>
                  <a:schemeClr val="bg1"/>
                </a:solidFill>
                <a:latin typeface="+mj-ea"/>
                <a:ea typeface="+mj-ea"/>
              </a:rPr>
              <a:t>4.</a:t>
            </a:r>
            <a:r>
              <a:rPr lang="zh-TW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飲食文學介紹</a:t>
            </a:r>
            <a:endParaRPr lang="en-US" altLang="zh-CN" sz="2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7446161" y="4425779"/>
            <a:ext cx="29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chemeClr val="bg1"/>
                </a:solidFill>
                <a:latin typeface="+mj-ea"/>
                <a:ea typeface="+mj-ea"/>
              </a:rPr>
              <a:t>3.</a:t>
            </a:r>
            <a:r>
              <a:rPr lang="zh-TW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授課大綱</a:t>
            </a:r>
            <a:endParaRPr lang="en-US" altLang="zh-CN" sz="2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4"/>
          <p:cNvSpPr txBox="1"/>
          <p:nvPr/>
        </p:nvSpPr>
        <p:spPr>
          <a:xfrm>
            <a:off x="635621" y="4687389"/>
            <a:ext cx="358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spc="600" dirty="0">
                <a:solidFill>
                  <a:schemeClr val="bg1"/>
                </a:solidFill>
                <a:latin typeface="+mj-ea"/>
                <a:ea typeface="+mj-ea"/>
              </a:rPr>
              <a:t>5.</a:t>
            </a:r>
            <a:r>
              <a:rPr lang="zh-TW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文學創作賞析</a:t>
            </a:r>
            <a:endParaRPr lang="en-US" altLang="zh-CN" sz="2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0221">
            <a:off x="855564" y="143633"/>
            <a:ext cx="1847453" cy="277085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84471818"/>
      </p:ext>
    </p:extLst>
  </p:cSld>
  <p:clrMapOvr>
    <a:masterClrMapping/>
  </p:clrMapOvr>
  <p:transition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800398"/>
            <a:ext cx="3390900" cy="50857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4421464" y="1785527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文章舉隅</a:t>
            </a:r>
            <a:endParaRPr lang="zh-CN" altLang="en-US" sz="6600" dirty="0">
              <a:solidFill>
                <a:schemeClr val="accent1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57715" y="850165"/>
            <a:ext cx="862371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MATERIAL SOURCE</a:t>
            </a:r>
            <a:endParaRPr lang="zh-CN" altLang="en-US" sz="3600" spc="300" dirty="0">
              <a:solidFill>
                <a:schemeClr val="accent1"/>
              </a:solidFill>
              <a:latin typeface="Satisfaction" panose="00000400000000000000" pitchFamily="2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542118" y="2758592"/>
            <a:ext cx="1543050" cy="247793"/>
          </a:xfrm>
          <a:custGeom>
            <a:avLst/>
            <a:gdLst>
              <a:gd name="connsiteX0" fmla="*/ 0 w 1543050"/>
              <a:gd name="connsiteY0" fmla="*/ 247793 h 247793"/>
              <a:gd name="connsiteX1" fmla="*/ 742950 w 1543050"/>
              <a:gd name="connsiteY1" fmla="*/ 143 h 247793"/>
              <a:gd name="connsiteX2" fmla="*/ 1047750 w 1543050"/>
              <a:gd name="connsiteY2" fmla="*/ 209693 h 247793"/>
              <a:gd name="connsiteX3" fmla="*/ 1543050 w 1543050"/>
              <a:gd name="connsiteY3" fmla="*/ 57293 h 24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247793">
                <a:moveTo>
                  <a:pt x="0" y="247793"/>
                </a:moveTo>
                <a:cubicBezTo>
                  <a:pt x="284162" y="127143"/>
                  <a:pt x="568325" y="6493"/>
                  <a:pt x="742950" y="143"/>
                </a:cubicBezTo>
                <a:cubicBezTo>
                  <a:pt x="917575" y="-6207"/>
                  <a:pt x="914400" y="200168"/>
                  <a:pt x="1047750" y="209693"/>
                </a:cubicBezTo>
                <a:cubicBezTo>
                  <a:pt x="1181100" y="219218"/>
                  <a:pt x="1450975" y="82693"/>
                  <a:pt x="1543050" y="57293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448"/>
            <a:ext cx="914400" cy="72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190">
            <a:off x="8560467" y="599914"/>
            <a:ext cx="3355877" cy="224004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3832">
            <a:off x="10380129" y="4392763"/>
            <a:ext cx="1006513" cy="95781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351126" y="3453290"/>
            <a:ext cx="5803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1.</a:t>
            </a:r>
            <a:r>
              <a:rPr lang="zh-TW" altLang="en-US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蘇軾</a:t>
            </a:r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〈</a:t>
            </a:r>
            <a:r>
              <a:rPr lang="zh-TW" altLang="en-US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東坡羹頌</a:t>
            </a:r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〉</a:t>
            </a:r>
          </a:p>
          <a:p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2.</a:t>
            </a:r>
            <a:r>
              <a:rPr lang="zh-TW" altLang="en-US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焦桐</a:t>
            </a:r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〈</a:t>
            </a:r>
            <a:r>
              <a:rPr lang="zh-TW" altLang="en-US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鹹湯圓</a:t>
            </a:r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〉</a:t>
            </a:r>
          </a:p>
          <a:p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3.</a:t>
            </a:r>
            <a:r>
              <a:rPr lang="zh-TW" altLang="en-US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方梓</a:t>
            </a:r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〈</a:t>
            </a:r>
            <a:r>
              <a:rPr lang="zh-TW" altLang="en-US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歷史的味道</a:t>
            </a:r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〉</a:t>
            </a:r>
          </a:p>
          <a:p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4.</a:t>
            </a:r>
            <a:r>
              <a:rPr lang="zh-TW" altLang="en-US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韓良露</a:t>
            </a:r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〈</a:t>
            </a:r>
            <a:r>
              <a:rPr lang="zh-TW" altLang="en-US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阿嬤的盛宴</a:t>
            </a:r>
            <a:r>
              <a:rPr lang="en-US" altLang="zh-TW" sz="40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〉</a:t>
            </a:r>
            <a:endParaRPr lang="zh-TW" altLang="en-US" sz="40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6377932"/>
      </p:ext>
    </p:extLst>
  </p:cSld>
  <p:clrMapOvr>
    <a:masterClrMapping/>
  </p:clrMapOvr>
  <p:transition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582387"/>
            <a:ext cx="3295650" cy="369322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18" y="499500"/>
            <a:ext cx="2091471" cy="313683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1098187" y="4947694"/>
            <a:ext cx="3129263" cy="102993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50800" dist="38100" algn="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916458" y="5624157"/>
            <a:ext cx="91440" cy="213360"/>
          </a:xfrm>
          <a:custGeom>
            <a:avLst/>
            <a:gdLst>
              <a:gd name="connsiteX0" fmla="*/ 0 w 91440"/>
              <a:gd name="connsiteY0" fmla="*/ 0 h 213360"/>
              <a:gd name="connsiteX1" fmla="*/ 91440 w 91440"/>
              <a:gd name="connsiteY1" fmla="*/ 99060 h 213360"/>
              <a:gd name="connsiteX2" fmla="*/ 0 w 91440"/>
              <a:gd name="connsiteY2" fmla="*/ 21336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" h="213360">
                <a:moveTo>
                  <a:pt x="0" y="0"/>
                </a:moveTo>
                <a:lnTo>
                  <a:pt x="91440" y="99060"/>
                </a:lnTo>
                <a:lnTo>
                  <a:pt x="0" y="213360"/>
                </a:lnTo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79" b="81379"/>
          <a:stretch/>
        </p:blipFill>
        <p:spPr>
          <a:xfrm>
            <a:off x="10769220" y="86180"/>
            <a:ext cx="1330132" cy="1321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60894" y="5035621"/>
            <a:ext cx="86237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create</a:t>
            </a:r>
            <a:endParaRPr lang="zh-CN" altLang="en-US" sz="3600" spc="300" dirty="0">
              <a:solidFill>
                <a:schemeClr val="accent1"/>
              </a:solidFill>
              <a:latin typeface="Satisfaction" panose="00000400000000000000" pitchFamily="2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1292906"/>
            <a:ext cx="7950811" cy="51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7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99" y="806997"/>
            <a:ext cx="2720195" cy="2400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84143" y="2732443"/>
            <a:ext cx="8623711" cy="148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spc="300" dirty="0">
                <a:solidFill>
                  <a:schemeClr val="bg1"/>
                </a:solidFill>
                <a:latin typeface="Satisfaction" panose="00000400000000000000" pitchFamily="2" charset="0"/>
              </a:rPr>
              <a:t>THANK YOU</a:t>
            </a:r>
            <a:endParaRPr lang="zh-CN" altLang="en-US" sz="6600" spc="300" dirty="0">
              <a:solidFill>
                <a:schemeClr val="bg1"/>
              </a:solidFill>
              <a:latin typeface="Satisfactio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ripple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7910859" y="1752351"/>
            <a:ext cx="1543050" cy="247793"/>
          </a:xfrm>
          <a:custGeom>
            <a:avLst/>
            <a:gdLst>
              <a:gd name="connsiteX0" fmla="*/ 0 w 1543050"/>
              <a:gd name="connsiteY0" fmla="*/ 247793 h 247793"/>
              <a:gd name="connsiteX1" fmla="*/ 742950 w 1543050"/>
              <a:gd name="connsiteY1" fmla="*/ 143 h 247793"/>
              <a:gd name="connsiteX2" fmla="*/ 1047750 w 1543050"/>
              <a:gd name="connsiteY2" fmla="*/ 209693 h 247793"/>
              <a:gd name="connsiteX3" fmla="*/ 1543050 w 1543050"/>
              <a:gd name="connsiteY3" fmla="*/ 57293 h 24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247793">
                <a:moveTo>
                  <a:pt x="0" y="247793"/>
                </a:moveTo>
                <a:cubicBezTo>
                  <a:pt x="284162" y="127143"/>
                  <a:pt x="568325" y="6493"/>
                  <a:pt x="742950" y="143"/>
                </a:cubicBezTo>
                <a:cubicBezTo>
                  <a:pt x="917575" y="-6207"/>
                  <a:pt x="914400" y="200168"/>
                  <a:pt x="1047750" y="209693"/>
                </a:cubicBezTo>
                <a:cubicBezTo>
                  <a:pt x="1181100" y="219218"/>
                  <a:pt x="1450975" y="82693"/>
                  <a:pt x="1543050" y="57293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 rot="20781165">
            <a:off x="73363" y="823788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chemeClr val="accent1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設計理念</a:t>
            </a:r>
            <a:endParaRPr lang="zh-CN" altLang="en-US" sz="6600" dirty="0">
              <a:solidFill>
                <a:schemeClr val="accent1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929">
            <a:off x="559046" y="2629112"/>
            <a:ext cx="2506427" cy="3759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499">
            <a:off x="2705521" y="2694402"/>
            <a:ext cx="2699031" cy="302463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29651" r="70830" b="50846"/>
          <a:stretch/>
        </p:blipFill>
        <p:spPr>
          <a:xfrm>
            <a:off x="4523290" y="342941"/>
            <a:ext cx="1297089" cy="9629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1170">
            <a:off x="353921" y="2188553"/>
            <a:ext cx="914400" cy="723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5515">
            <a:off x="4606802" y="2193432"/>
            <a:ext cx="914400" cy="723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19541717">
            <a:off x="-2883972" y="323675"/>
            <a:ext cx="8623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spc="300" dirty="0">
                <a:solidFill>
                  <a:schemeClr val="bg1"/>
                </a:solidFill>
                <a:latin typeface="Satisfaction" panose="00000400000000000000" pitchFamily="2" charset="0"/>
              </a:rPr>
              <a:t>about us</a:t>
            </a:r>
            <a:endParaRPr lang="zh-CN" altLang="en-US" sz="4800" spc="300" dirty="0">
              <a:solidFill>
                <a:schemeClr val="bg1"/>
              </a:solidFill>
              <a:latin typeface="Satisfaction" panose="00000400000000000000" pitchFamily="2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9" t="13949" b="71487"/>
          <a:stretch>
            <a:fillRect/>
          </a:stretch>
        </p:blipFill>
        <p:spPr>
          <a:xfrm>
            <a:off x="5171834" y="5973595"/>
            <a:ext cx="952836" cy="998806"/>
          </a:xfrm>
          <a:custGeom>
            <a:avLst/>
            <a:gdLst>
              <a:gd name="connsiteX0" fmla="*/ 745588 w 952836"/>
              <a:gd name="connsiteY0" fmla="*/ 0 h 998806"/>
              <a:gd name="connsiteX1" fmla="*/ 952836 w 952836"/>
              <a:gd name="connsiteY1" fmla="*/ 117140 h 998806"/>
              <a:gd name="connsiteX2" fmla="*/ 952836 w 952836"/>
              <a:gd name="connsiteY2" fmla="*/ 612328 h 998806"/>
              <a:gd name="connsiteX3" fmla="*/ 886265 w 952836"/>
              <a:gd name="connsiteY3" fmla="*/ 858129 h 998806"/>
              <a:gd name="connsiteX4" fmla="*/ 478301 w 952836"/>
              <a:gd name="connsiteY4" fmla="*/ 998806 h 998806"/>
              <a:gd name="connsiteX5" fmla="*/ 239151 w 952836"/>
              <a:gd name="connsiteY5" fmla="*/ 844062 h 998806"/>
              <a:gd name="connsiteX6" fmla="*/ 0 w 952836"/>
              <a:gd name="connsiteY6" fmla="*/ 576775 h 998806"/>
              <a:gd name="connsiteX7" fmla="*/ 337625 w 952836"/>
              <a:gd name="connsiteY7" fmla="*/ 140677 h 99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836" h="998806">
                <a:moveTo>
                  <a:pt x="745588" y="0"/>
                </a:moveTo>
                <a:lnTo>
                  <a:pt x="952836" y="117140"/>
                </a:lnTo>
                <a:lnTo>
                  <a:pt x="952836" y="612328"/>
                </a:lnTo>
                <a:lnTo>
                  <a:pt x="886265" y="858129"/>
                </a:lnTo>
                <a:lnTo>
                  <a:pt x="478301" y="998806"/>
                </a:lnTo>
                <a:lnTo>
                  <a:pt x="239151" y="844062"/>
                </a:lnTo>
                <a:lnTo>
                  <a:pt x="0" y="576775"/>
                </a:lnTo>
                <a:lnTo>
                  <a:pt x="337625" y="140677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7636500" y="1251225"/>
            <a:ext cx="319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2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學習重點</a:t>
            </a:r>
            <a:endParaRPr lang="zh-CN" altLang="en-US" sz="3600" b="1" dirty="0">
              <a:solidFill>
                <a:schemeClr val="accent2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20377" y="2441125"/>
            <a:ext cx="62867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zh-TW" altLang="zh-TW" sz="32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具備基本的文章理解和鑑賞能力。</a:t>
            </a:r>
            <a:endParaRPr lang="en-US" altLang="zh-TW" sz="32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32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能清楚表達與自身生命有關的經驗故事。</a:t>
            </a:r>
            <a:endParaRPr lang="en-US" altLang="zh-TW" sz="32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32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能</a:t>
            </a:r>
            <a:r>
              <a:rPr lang="zh-TW" altLang="zh-TW" sz="32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理解文本內涵，認識文學表現技法，進行實際創作。</a:t>
            </a:r>
            <a:endParaRPr lang="zh-CN" altLang="en-US" sz="32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98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8326">
            <a:off x="2136529" y="3269717"/>
            <a:ext cx="2285452" cy="15237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23208" r="38284" b="23670"/>
          <a:stretch/>
        </p:blipFill>
        <p:spPr>
          <a:xfrm>
            <a:off x="313525" y="578270"/>
            <a:ext cx="3020102" cy="36430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0991894">
            <a:off x="1548829" y="3147049"/>
            <a:ext cx="283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spc="300" dirty="0">
                <a:solidFill>
                  <a:schemeClr val="bg1"/>
                </a:solidFill>
                <a:latin typeface="Satisfaction" panose="00000400000000000000" pitchFamily="2" charset="0"/>
              </a:rPr>
              <a:t>NEW</a:t>
            </a:r>
            <a:endParaRPr lang="zh-CN" altLang="en-US" sz="3200" spc="300" dirty="0">
              <a:solidFill>
                <a:schemeClr val="bg1"/>
              </a:solidFill>
              <a:latin typeface="Satisfaction" panose="00000400000000000000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 rot="21303334">
            <a:off x="2923052" y="618718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課程總目標</a:t>
            </a:r>
            <a:endParaRPr lang="zh-CN" altLang="en-US" sz="6600" dirty="0">
              <a:solidFill>
                <a:schemeClr val="accent1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28" y="2118206"/>
            <a:ext cx="1276350" cy="504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718">
            <a:off x="7220883" y="5345423"/>
            <a:ext cx="1570185" cy="10198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879">
            <a:off x="5820932" y="5302068"/>
            <a:ext cx="1631593" cy="11318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61" y="5302039"/>
            <a:ext cx="1574659" cy="11784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92" y="181214"/>
            <a:ext cx="628650" cy="7334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55" y="4935326"/>
            <a:ext cx="628650" cy="7334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34" y="3071550"/>
            <a:ext cx="628650" cy="7334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94" y="5179911"/>
            <a:ext cx="369692" cy="4313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2"/>
          <a:stretch>
            <a:fillRect/>
          </a:stretch>
        </p:blipFill>
        <p:spPr>
          <a:xfrm rot="5200273">
            <a:off x="10306615" y="5621695"/>
            <a:ext cx="1315538" cy="476622"/>
          </a:xfrm>
          <a:custGeom>
            <a:avLst/>
            <a:gdLst>
              <a:gd name="connsiteX0" fmla="*/ 0 w 2878480"/>
              <a:gd name="connsiteY0" fmla="*/ 174345 h 1042879"/>
              <a:gd name="connsiteX1" fmla="*/ 191401 w 2878480"/>
              <a:gd name="connsiteY1" fmla="*/ 0 h 1042879"/>
              <a:gd name="connsiteX2" fmla="*/ 1488536 w 2878480"/>
              <a:gd name="connsiteY2" fmla="*/ 328590 h 1042879"/>
              <a:gd name="connsiteX3" fmla="*/ 2356428 w 2878480"/>
              <a:gd name="connsiteY3" fmla="*/ 520176 h 1042879"/>
              <a:gd name="connsiteX4" fmla="*/ 2878480 w 2878480"/>
              <a:gd name="connsiteY4" fmla="*/ 697715 h 1042879"/>
              <a:gd name="connsiteX5" fmla="*/ 2878480 w 2878480"/>
              <a:gd name="connsiteY5" fmla="*/ 1042879 h 1042879"/>
              <a:gd name="connsiteX6" fmla="*/ 928625 w 2878480"/>
              <a:gd name="connsiteY6" fmla="*/ 1042879 h 1042879"/>
              <a:gd name="connsiteX7" fmla="*/ 605304 w 2878480"/>
              <a:gd name="connsiteY7" fmla="*/ 984367 h 1042879"/>
              <a:gd name="connsiteX8" fmla="*/ 44890 w 2878480"/>
              <a:gd name="connsiteY8" fmla="*/ 710440 h 1042879"/>
              <a:gd name="connsiteX9" fmla="*/ 0 w 2878480"/>
              <a:gd name="connsiteY9" fmla="*/ 645712 h 104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8480" h="1042879">
                <a:moveTo>
                  <a:pt x="0" y="174345"/>
                </a:moveTo>
                <a:lnTo>
                  <a:pt x="191401" y="0"/>
                </a:lnTo>
                <a:lnTo>
                  <a:pt x="1488536" y="328590"/>
                </a:lnTo>
                <a:lnTo>
                  <a:pt x="2356428" y="520176"/>
                </a:lnTo>
                <a:lnTo>
                  <a:pt x="2878480" y="697715"/>
                </a:lnTo>
                <a:lnTo>
                  <a:pt x="2878480" y="1042879"/>
                </a:lnTo>
                <a:lnTo>
                  <a:pt x="928625" y="1042879"/>
                </a:lnTo>
                <a:lnTo>
                  <a:pt x="605304" y="984367"/>
                </a:lnTo>
                <a:lnTo>
                  <a:pt x="44890" y="710440"/>
                </a:lnTo>
                <a:lnTo>
                  <a:pt x="0" y="64571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9" r="687" b="17055"/>
          <a:stretch>
            <a:fillRect/>
          </a:stretch>
        </p:blipFill>
        <p:spPr>
          <a:xfrm rot="4335590">
            <a:off x="10673876" y="5642007"/>
            <a:ext cx="1176395" cy="480196"/>
          </a:xfrm>
          <a:custGeom>
            <a:avLst/>
            <a:gdLst>
              <a:gd name="connsiteX0" fmla="*/ 319502 w 7389042"/>
              <a:gd name="connsiteY0" fmla="*/ 0 h 3016155"/>
              <a:gd name="connsiteX1" fmla="*/ 3922510 w 7389042"/>
              <a:gd name="connsiteY1" fmla="*/ 941695 h 3016155"/>
              <a:gd name="connsiteX2" fmla="*/ 7375394 w 7389042"/>
              <a:gd name="connsiteY2" fmla="*/ 1910686 h 3016155"/>
              <a:gd name="connsiteX3" fmla="*/ 7389042 w 7389042"/>
              <a:gd name="connsiteY3" fmla="*/ 3016155 h 3016155"/>
              <a:gd name="connsiteX4" fmla="*/ 6761245 w 7389042"/>
              <a:gd name="connsiteY4" fmla="*/ 2743200 h 3016155"/>
              <a:gd name="connsiteX5" fmla="*/ 2421257 w 7389042"/>
              <a:gd name="connsiteY5" fmla="*/ 1624084 h 3016155"/>
              <a:gd name="connsiteX6" fmla="*/ 0 w 7389042"/>
              <a:gd name="connsiteY6" fmla="*/ 984970 h 3016155"/>
              <a:gd name="connsiteX7" fmla="*/ 0 w 7389042"/>
              <a:gd name="connsiteY7" fmla="*/ 497829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9042" h="3016155">
                <a:moveTo>
                  <a:pt x="319502" y="0"/>
                </a:moveTo>
                <a:lnTo>
                  <a:pt x="3922510" y="941695"/>
                </a:lnTo>
                <a:lnTo>
                  <a:pt x="7375394" y="1910686"/>
                </a:lnTo>
                <a:lnTo>
                  <a:pt x="7389042" y="3016155"/>
                </a:lnTo>
                <a:lnTo>
                  <a:pt x="6761245" y="2743200"/>
                </a:lnTo>
                <a:lnTo>
                  <a:pt x="2421257" y="1624084"/>
                </a:lnTo>
                <a:lnTo>
                  <a:pt x="0" y="984970"/>
                </a:lnTo>
                <a:lnTo>
                  <a:pt x="0" y="497829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03" y="5259249"/>
            <a:ext cx="781050" cy="762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93" y="5085062"/>
            <a:ext cx="2845840" cy="19180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16410" y="1951745"/>
            <a:ext cx="6686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透過主題式的飲食文學教學，分別設計創意性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廣告文案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)</a:t>
            </a:r>
            <a:r>
              <a:rPr lang="zh-TW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、歷史性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國立台灣歷史博物館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-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好好吃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)</a:t>
            </a:r>
            <a:r>
              <a:rPr lang="zh-TW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和文學性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圖文創作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)</a:t>
            </a:r>
            <a:r>
              <a:rPr lang="zh-TW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的相關課程，讓同學們能在了解「飲食文學」題材之餘，也能實際進行創作、連結自身生命經驗、認同自我文化歷史，並理解多元價值的可貴。</a:t>
            </a:r>
            <a:endParaRPr lang="zh-TW" altLang="en-US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9272781"/>
      </p:ext>
    </p:extLst>
  </p:cSld>
  <p:clrMapOvr>
    <a:masterClrMapping/>
  </p:clrMapOvr>
  <p:transition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447529" y="6126683"/>
            <a:ext cx="2401880" cy="730141"/>
          </a:xfrm>
          <a:custGeom>
            <a:avLst/>
            <a:gdLst>
              <a:gd name="connsiteX0" fmla="*/ 1043214 w 2401880"/>
              <a:gd name="connsiteY0" fmla="*/ 1118 h 3039988"/>
              <a:gd name="connsiteX1" fmla="*/ 2314654 w 2401880"/>
              <a:gd name="connsiteY1" fmla="*/ 102548 h 3039988"/>
              <a:gd name="connsiteX2" fmla="*/ 2401880 w 2401880"/>
              <a:gd name="connsiteY2" fmla="*/ 113625 h 3039988"/>
              <a:gd name="connsiteX3" fmla="*/ 2401880 w 2401880"/>
              <a:gd name="connsiteY3" fmla="*/ 3039988 h 3039988"/>
              <a:gd name="connsiteX4" fmla="*/ 0 w 2401880"/>
              <a:gd name="connsiteY4" fmla="*/ 3039988 h 3039988"/>
              <a:gd name="connsiteX5" fmla="*/ 0 w 2401880"/>
              <a:gd name="connsiteY5" fmla="*/ 53711 h 3039988"/>
              <a:gd name="connsiteX6" fmla="*/ 196338 w 2401880"/>
              <a:gd name="connsiteY6" fmla="*/ 34023 h 3039988"/>
              <a:gd name="connsiteX7" fmla="*/ 753044 w 2401880"/>
              <a:gd name="connsiteY7" fmla="*/ 2252 h 3039988"/>
              <a:gd name="connsiteX8" fmla="*/ 1043214 w 2401880"/>
              <a:gd name="connsiteY8" fmla="*/ 1118 h 303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1880" h="3039988">
                <a:moveTo>
                  <a:pt x="1043214" y="1118"/>
                </a:moveTo>
                <a:cubicBezTo>
                  <a:pt x="1438155" y="8171"/>
                  <a:pt x="1864625" y="47983"/>
                  <a:pt x="2314654" y="102548"/>
                </a:cubicBezTo>
                <a:lnTo>
                  <a:pt x="2401880" y="113625"/>
                </a:lnTo>
                <a:lnTo>
                  <a:pt x="2401880" y="3039988"/>
                </a:lnTo>
                <a:lnTo>
                  <a:pt x="0" y="3039988"/>
                </a:lnTo>
                <a:lnTo>
                  <a:pt x="0" y="53711"/>
                </a:lnTo>
                <a:lnTo>
                  <a:pt x="196338" y="34023"/>
                </a:lnTo>
                <a:cubicBezTo>
                  <a:pt x="377857" y="18362"/>
                  <a:pt x="563705" y="7478"/>
                  <a:pt x="753044" y="2252"/>
                </a:cubicBezTo>
                <a:cubicBezTo>
                  <a:pt x="847714" y="-361"/>
                  <a:pt x="944478" y="-645"/>
                  <a:pt x="1043214" y="111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9790120" y="6111695"/>
            <a:ext cx="2401880" cy="745132"/>
          </a:xfrm>
          <a:custGeom>
            <a:avLst/>
            <a:gdLst>
              <a:gd name="connsiteX0" fmla="*/ 2401880 w 2401880"/>
              <a:gd name="connsiteY0" fmla="*/ 0 h 3001999"/>
              <a:gd name="connsiteX1" fmla="*/ 2401880 w 2401880"/>
              <a:gd name="connsiteY1" fmla="*/ 3001999 h 3001999"/>
              <a:gd name="connsiteX2" fmla="*/ 0 w 2401880"/>
              <a:gd name="connsiteY2" fmla="*/ 3001999 h 3001999"/>
              <a:gd name="connsiteX3" fmla="*/ 0 w 2401880"/>
              <a:gd name="connsiteY3" fmla="*/ 431844 h 3001999"/>
              <a:gd name="connsiteX4" fmla="*/ 349032 w 2401880"/>
              <a:gd name="connsiteY4" fmla="*/ 399953 h 3001999"/>
              <a:gd name="connsiteX5" fmla="*/ 2373474 w 2401880"/>
              <a:gd name="connsiteY5" fmla="*/ 9117 h 3001999"/>
              <a:gd name="connsiteX6" fmla="*/ 2401880 w 2401880"/>
              <a:gd name="connsiteY6" fmla="*/ 0 h 300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880" h="3001999">
                <a:moveTo>
                  <a:pt x="2401880" y="0"/>
                </a:moveTo>
                <a:lnTo>
                  <a:pt x="2401880" y="3001999"/>
                </a:lnTo>
                <a:lnTo>
                  <a:pt x="0" y="3001999"/>
                </a:lnTo>
                <a:lnTo>
                  <a:pt x="0" y="431844"/>
                </a:lnTo>
                <a:lnTo>
                  <a:pt x="349032" y="399953"/>
                </a:lnTo>
                <a:cubicBezTo>
                  <a:pt x="1039226" y="325400"/>
                  <a:pt x="1761464" y="195219"/>
                  <a:pt x="2373474" y="9117"/>
                </a:cubicBezTo>
                <a:lnTo>
                  <a:pt x="240188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6126684"/>
            <a:ext cx="2401880" cy="731316"/>
          </a:xfrm>
          <a:custGeom>
            <a:avLst/>
            <a:gdLst>
              <a:gd name="connsiteX0" fmla="*/ 2401880 w 2401880"/>
              <a:gd name="connsiteY0" fmla="*/ 0 h 2982873"/>
              <a:gd name="connsiteX1" fmla="*/ 2401880 w 2401880"/>
              <a:gd name="connsiteY1" fmla="*/ 2982873 h 2982873"/>
              <a:gd name="connsiteX2" fmla="*/ 0 w 2401880"/>
              <a:gd name="connsiteY2" fmla="*/ 2982873 h 2982873"/>
              <a:gd name="connsiteX3" fmla="*/ 0 w 2401880"/>
              <a:gd name="connsiteY3" fmla="*/ 594573 h 2982873"/>
              <a:gd name="connsiteX4" fmla="*/ 24799 w 2401880"/>
              <a:gd name="connsiteY4" fmla="*/ 583827 h 2982873"/>
              <a:gd name="connsiteX5" fmla="*/ 2374939 w 2401880"/>
              <a:gd name="connsiteY5" fmla="*/ 2701 h 2982873"/>
              <a:gd name="connsiteX6" fmla="*/ 2401880 w 2401880"/>
              <a:gd name="connsiteY6" fmla="*/ 0 h 298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880" h="2982873">
                <a:moveTo>
                  <a:pt x="2401880" y="0"/>
                </a:moveTo>
                <a:lnTo>
                  <a:pt x="2401880" y="2982873"/>
                </a:lnTo>
                <a:lnTo>
                  <a:pt x="0" y="2982873"/>
                </a:lnTo>
                <a:lnTo>
                  <a:pt x="0" y="594573"/>
                </a:lnTo>
                <a:lnTo>
                  <a:pt x="24799" y="583827"/>
                </a:lnTo>
                <a:cubicBezTo>
                  <a:pt x="571736" y="356373"/>
                  <a:pt x="1401539" y="113912"/>
                  <a:pt x="2374939" y="2701"/>
                </a:cubicBezTo>
                <a:lnTo>
                  <a:pt x="240188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4895060" y="6111694"/>
            <a:ext cx="2401880" cy="745132"/>
          </a:xfrm>
          <a:custGeom>
            <a:avLst/>
            <a:gdLst>
              <a:gd name="connsiteX0" fmla="*/ 0 w 2401880"/>
              <a:gd name="connsiteY0" fmla="*/ 0 h 2920565"/>
              <a:gd name="connsiteX1" fmla="*/ 208937 w 2401880"/>
              <a:gd name="connsiteY1" fmla="*/ 26533 h 2920565"/>
              <a:gd name="connsiteX2" fmla="*/ 1649594 w 2401880"/>
              <a:gd name="connsiteY2" fmla="*/ 221733 h 2920565"/>
              <a:gd name="connsiteX3" fmla="*/ 2401880 w 2401880"/>
              <a:gd name="connsiteY3" fmla="*/ 308453 h 2920565"/>
              <a:gd name="connsiteX4" fmla="*/ 2401880 w 2401880"/>
              <a:gd name="connsiteY4" fmla="*/ 2920565 h 2920565"/>
              <a:gd name="connsiteX5" fmla="*/ 0 w 2401880"/>
              <a:gd name="connsiteY5" fmla="*/ 2920565 h 2920565"/>
              <a:gd name="connsiteX6" fmla="*/ 0 w 2401880"/>
              <a:gd name="connsiteY6" fmla="*/ 0 h 29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880" h="2920565">
                <a:moveTo>
                  <a:pt x="0" y="0"/>
                </a:moveTo>
                <a:lnTo>
                  <a:pt x="208937" y="26533"/>
                </a:lnTo>
                <a:cubicBezTo>
                  <a:pt x="670247" y="87350"/>
                  <a:pt x="1153123" y="158418"/>
                  <a:pt x="1649594" y="221733"/>
                </a:cubicBezTo>
                <a:lnTo>
                  <a:pt x="2401880" y="308453"/>
                </a:lnTo>
                <a:lnTo>
                  <a:pt x="2401880" y="2920565"/>
                </a:lnTo>
                <a:lnTo>
                  <a:pt x="0" y="292056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7342589" y="6204847"/>
            <a:ext cx="2401880" cy="651979"/>
          </a:xfrm>
          <a:custGeom>
            <a:avLst/>
            <a:gdLst>
              <a:gd name="connsiteX0" fmla="*/ 0 w 2401880"/>
              <a:gd name="connsiteY0" fmla="*/ 0 h 2607913"/>
              <a:gd name="connsiteX1" fmla="*/ 338704 w 2401880"/>
              <a:gd name="connsiteY1" fmla="*/ 30859 h 2607913"/>
              <a:gd name="connsiteX2" fmla="*/ 1501052 w 2401880"/>
              <a:gd name="connsiteY2" fmla="*/ 80893 h 2607913"/>
              <a:gd name="connsiteX3" fmla="*/ 2342741 w 2401880"/>
              <a:gd name="connsiteY3" fmla="*/ 47332 h 2607913"/>
              <a:gd name="connsiteX4" fmla="*/ 2401880 w 2401880"/>
              <a:gd name="connsiteY4" fmla="*/ 41929 h 2607913"/>
              <a:gd name="connsiteX5" fmla="*/ 2401880 w 2401880"/>
              <a:gd name="connsiteY5" fmla="*/ 2607913 h 2607913"/>
              <a:gd name="connsiteX6" fmla="*/ 0 w 2401880"/>
              <a:gd name="connsiteY6" fmla="*/ 2607913 h 2607913"/>
              <a:gd name="connsiteX7" fmla="*/ 0 w 2401880"/>
              <a:gd name="connsiteY7" fmla="*/ 0 h 260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1880" h="2607913">
                <a:moveTo>
                  <a:pt x="0" y="0"/>
                </a:moveTo>
                <a:lnTo>
                  <a:pt x="338704" y="30859"/>
                </a:lnTo>
                <a:cubicBezTo>
                  <a:pt x="722989" y="62027"/>
                  <a:pt x="1111560" y="81237"/>
                  <a:pt x="1501052" y="80893"/>
                </a:cubicBezTo>
                <a:cubicBezTo>
                  <a:pt x="1760714" y="80664"/>
                  <a:pt x="2045440" y="69486"/>
                  <a:pt x="2342741" y="47332"/>
                </a:cubicBezTo>
                <a:lnTo>
                  <a:pt x="2401880" y="41929"/>
                </a:lnTo>
                <a:lnTo>
                  <a:pt x="2401880" y="2607913"/>
                </a:lnTo>
                <a:lnTo>
                  <a:pt x="0" y="26079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59860" y="288763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授課大綱</a:t>
            </a:r>
            <a:endParaRPr lang="zh-CN" altLang="en-US" sz="6600" dirty="0">
              <a:solidFill>
                <a:schemeClr val="accent1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5" y="390323"/>
            <a:ext cx="752475" cy="90487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10563"/>
              </p:ext>
            </p:extLst>
          </p:nvPr>
        </p:nvGraphicFramePr>
        <p:xfrm>
          <a:off x="677875" y="1509012"/>
          <a:ext cx="1083625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週別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授課內容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課程說明、了解飲食文學定義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2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台灣</a:t>
                      </a:r>
                      <a:r>
                        <a:rPr lang="zh-TW" altLang="en-US" sz="2400" b="1">
                          <a:latin typeface="Adobe 明體 Std L" pitchFamily="18" charset="-120"/>
                          <a:ea typeface="Adobe 明體 Std L" pitchFamily="18" charset="-120"/>
                        </a:rPr>
                        <a:t>飲食文學及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相關作家、學生分享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50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字反思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3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作品賞析分享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4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作品賞析分享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5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圖文創作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-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島嶼的集體記憶：我想記得你，在失去以前 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(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家族尋根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)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6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圖文創作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-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您的記憶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‧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我的故事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(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做菜者畫像、食譜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)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7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圖文創作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-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文字創作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8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圖文創作分享發表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(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分享代表家族口味的菜餚、邀請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)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9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圖文創作分享發表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(</a:t>
                      </a:r>
                      <a:r>
                        <a:rPr lang="zh-TW" altLang="en-US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分享代表家族口味的菜餚、邀請</a:t>
                      </a:r>
                      <a:r>
                        <a:rPr lang="en-US" altLang="zh-TW" sz="2400" b="1" dirty="0">
                          <a:latin typeface="Adobe 明體 Std L" pitchFamily="18" charset="-120"/>
                          <a:ea typeface="Adobe 明體 Std L" pitchFamily="18" charset="-120"/>
                        </a:rPr>
                        <a:t>)</a:t>
                      </a:r>
                      <a:endParaRPr lang="zh-TW" altLang="en-US" sz="2400" b="1" dirty="0">
                        <a:latin typeface="Adobe 明體 Std L" pitchFamily="18" charset="-120"/>
                        <a:ea typeface="Adobe 明體 Std L" pitchFamily="18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3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698">
            <a:off x="4366453" y="314426"/>
            <a:ext cx="1102459" cy="9152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" y="1184492"/>
            <a:ext cx="800100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5210" y="868915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chemeClr val="accent1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飲食文學定義</a:t>
            </a:r>
            <a:endParaRPr lang="zh-CN" altLang="en-US" sz="6600" dirty="0">
              <a:solidFill>
                <a:schemeClr val="accent1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30943" y="310385"/>
            <a:ext cx="862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LOCATION</a:t>
            </a:r>
            <a:endParaRPr lang="zh-CN" altLang="en-US" sz="3600" spc="300" dirty="0">
              <a:solidFill>
                <a:schemeClr val="accent1"/>
              </a:solidFill>
              <a:latin typeface="Satisfaction" panose="00000400000000000000" pitchFamily="2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4">
            <a:off x="6985993" y="270297"/>
            <a:ext cx="2353631" cy="156922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1" r="92726" b="13121"/>
          <a:stretch/>
        </p:blipFill>
        <p:spPr>
          <a:xfrm>
            <a:off x="6402191" y="162450"/>
            <a:ext cx="502258" cy="1219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242" y="1146392"/>
            <a:ext cx="762000" cy="8191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5160" y="2147014"/>
            <a:ext cx="10704653" cy="450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飲食文學包含飲食的感官層次、心理感覺、人生滋味、文化觀察與飲食資訊、情報等，即為所謂的飲食書寫。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作家焦桐表示，飲食文學的精神在於對萬物、對人的真心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。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英文諺語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”You are what you eat”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廣義：食譜、紀錄報導、歷史考證、論述、文學創作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     狹義：文學創作特質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+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飲食內容、形式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+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作者情感思想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+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傳達情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                境、美感、文化意涵、創意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8579888"/>
      </p:ext>
    </p:extLst>
  </p:cSld>
  <p:clrMapOvr>
    <a:masterClrMapping/>
  </p:clrMapOvr>
  <p:transition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698">
            <a:off x="4366453" y="314426"/>
            <a:ext cx="1102459" cy="9152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" y="1184492"/>
            <a:ext cx="800100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0268" y="1129178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rgbClr val="FFC000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飲食書寫</a:t>
            </a:r>
            <a:endParaRPr lang="zh-CN" altLang="en-US" sz="6600" dirty="0">
              <a:solidFill>
                <a:srgbClr val="FFC000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30943" y="310385"/>
            <a:ext cx="862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LOCATION</a:t>
            </a:r>
            <a:endParaRPr lang="zh-CN" altLang="en-US" sz="3600" spc="300" dirty="0">
              <a:solidFill>
                <a:schemeClr val="accent1"/>
              </a:solidFill>
              <a:latin typeface="Satisfaction" panose="00000400000000000000" pitchFamily="2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4">
            <a:off x="6985993" y="270297"/>
            <a:ext cx="2353631" cy="156922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1" r="92726" b="13121"/>
          <a:stretch/>
        </p:blipFill>
        <p:spPr>
          <a:xfrm>
            <a:off x="6402191" y="162450"/>
            <a:ext cx="502258" cy="1219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242" y="1146392"/>
            <a:ext cx="762000" cy="8191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5160" y="2205750"/>
            <a:ext cx="107046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中國古代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以飲食入文，打從詩經、論語、楚辭、禮記、周禮、儀禮等經典即有大量關於飲食的記載。 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algn="just"/>
            <a:r>
              <a:rPr lang="zh-TW" altLang="en-US" sz="2800" b="1" dirty="0">
                <a:solidFill>
                  <a:srgbClr val="FF0000"/>
                </a:solidFill>
                <a:latin typeface="Adobe 明體 Std L" pitchFamily="18" charset="-120"/>
                <a:ea typeface="Adobe 明體 Std L" pitchFamily="18" charset="-120"/>
              </a:rPr>
              <a:t>唐、宋的文人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，由於當官、貶官，領略了許多地方的飲食，例如蘇東坡因詩被貶，在黃州自創「東坡肉」，寫下了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〈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萊羹賦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〉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、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〈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老饕賦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〉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等文。 明清之際的散文家</a:t>
            </a:r>
            <a:r>
              <a:rPr lang="zh-TW" altLang="en-US" sz="2800" b="1" dirty="0">
                <a:solidFill>
                  <a:srgbClr val="FF0000"/>
                </a:solidFill>
                <a:latin typeface="Adobe 明體 Std L" pitchFamily="18" charset="-120"/>
                <a:ea typeface="Adobe 明體 Std L" pitchFamily="18" charset="-120"/>
              </a:rPr>
              <a:t>張岱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講究生活品味，對生活情趣一環的飲食也頗有著墨，</a:t>
            </a:r>
            <a:r>
              <a:rPr lang="zh-TW" altLang="en-US" sz="2800" b="1" dirty="0">
                <a:solidFill>
                  <a:srgbClr val="FF0000"/>
                </a:solidFill>
                <a:latin typeface="Adobe 明體 Std L" pitchFamily="18" charset="-120"/>
                <a:ea typeface="Adobe 明體 Std L" pitchFamily="18" charset="-120"/>
              </a:rPr>
              <a:t>袁枚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甚至留下詳實論述烹飪技術和南北菜點的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《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隨園食單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》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。其他如</a:t>
            </a:r>
            <a:r>
              <a:rPr lang="zh-TW" altLang="en-US" sz="2800" b="1" dirty="0">
                <a:solidFill>
                  <a:srgbClr val="FF0000"/>
                </a:solidFill>
                <a:latin typeface="Adobe 明體 Std L" pitchFamily="18" charset="-120"/>
                <a:ea typeface="Adobe 明體 Std L" pitchFamily="18" charset="-120"/>
              </a:rPr>
              <a:t>李漁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《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閒情偶寄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》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也敘述對飲食的品味與調理。紅樓夢、西遊記、三國演義和金瓶梅也充滿飲食。 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8487277"/>
      </p:ext>
    </p:extLst>
  </p:cSld>
  <p:clrMapOvr>
    <a:masterClrMapping/>
  </p:clrMapOvr>
  <p:transition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698">
            <a:off x="4366453" y="314426"/>
            <a:ext cx="1102459" cy="9152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" y="1184492"/>
            <a:ext cx="800100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0268" y="1129178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rgbClr val="FFC000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飲食書寫</a:t>
            </a:r>
            <a:endParaRPr lang="zh-CN" altLang="en-US" sz="6600" dirty="0">
              <a:solidFill>
                <a:srgbClr val="FFC000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30943" y="310385"/>
            <a:ext cx="862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LOCATION</a:t>
            </a:r>
            <a:endParaRPr lang="zh-CN" altLang="en-US" sz="3600" spc="300" dirty="0">
              <a:solidFill>
                <a:schemeClr val="accent1"/>
              </a:solidFill>
              <a:latin typeface="Satisfaction" panose="00000400000000000000" pitchFamily="2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4">
            <a:off x="6985993" y="270297"/>
            <a:ext cx="2353631" cy="156922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1" r="92726" b="13121"/>
          <a:stretch/>
        </p:blipFill>
        <p:spPr>
          <a:xfrm>
            <a:off x="6402191" y="162450"/>
            <a:ext cx="502258" cy="1219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242" y="1146392"/>
            <a:ext cx="762000" cy="8191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5160" y="2728970"/>
            <a:ext cx="107046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1950-60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年代：懷鄉的飲食書寫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1970-80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年代：憶舊、品賞與考證式的飲食書寫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1990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以後：繽紛多元的飲食書寫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                       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記事與抒情、尋訪與品評、知性與論述、創意與實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algn="just"/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                        踐、詩意與虛構</a:t>
            </a:r>
            <a:r>
              <a:rPr lang="en-US" altLang="zh-TW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7819273"/>
      </p:ext>
    </p:extLst>
  </p:cSld>
  <p:clrMapOvr>
    <a:masterClrMapping/>
  </p:clrMapOvr>
  <p:transition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698">
            <a:off x="4366453" y="314426"/>
            <a:ext cx="1102459" cy="9152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" y="1184492"/>
            <a:ext cx="800100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53157" y="1234821"/>
            <a:ext cx="5377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rgbClr val="FFC000"/>
                </a:solidFill>
                <a:latin typeface="華康連連體W4" panose="040B0409000000000000" pitchFamily="81" charset="-120"/>
                <a:ea typeface="華康連連體W4" panose="040B0409000000000000" pitchFamily="81" charset="-120"/>
              </a:rPr>
              <a:t>飲食文學特色</a:t>
            </a:r>
            <a:endParaRPr lang="zh-CN" altLang="en-US" sz="6600" dirty="0">
              <a:solidFill>
                <a:srgbClr val="FFC000"/>
              </a:solidFill>
              <a:latin typeface="華康連連體W4" panose="040B0409000000000000" pitchFamily="81" charset="-120"/>
              <a:ea typeface="華康連連體W4" panose="040B0409000000000000" pitchFamily="81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30943" y="310385"/>
            <a:ext cx="862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300" dirty="0">
                <a:solidFill>
                  <a:schemeClr val="accent1"/>
                </a:solidFill>
                <a:latin typeface="Satisfaction" panose="00000400000000000000" pitchFamily="2" charset="0"/>
              </a:rPr>
              <a:t>LOCATION</a:t>
            </a:r>
            <a:endParaRPr lang="zh-CN" altLang="en-US" sz="3600" spc="300" dirty="0">
              <a:solidFill>
                <a:schemeClr val="accent1"/>
              </a:solidFill>
              <a:latin typeface="Satisfaction" panose="00000400000000000000" pitchFamily="2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64">
            <a:off x="6985993" y="270297"/>
            <a:ext cx="2353631" cy="156922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1" r="92726" b="13121"/>
          <a:stretch/>
        </p:blipFill>
        <p:spPr>
          <a:xfrm>
            <a:off x="6402191" y="162450"/>
            <a:ext cx="502258" cy="1219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242" y="1146392"/>
            <a:ext cx="762000" cy="8191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5160" y="2960912"/>
            <a:ext cx="10704653" cy="321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突出感官印象的描繪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融入食譜或烹飪方法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挖掘飲食與人生的關聯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深度體察本土與異國文化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bg1"/>
                </a:solidFill>
                <a:latin typeface="Adobe 明體 Std L" pitchFamily="18" charset="-120"/>
                <a:ea typeface="Adobe 明體 Std L" pitchFamily="18" charset="-120"/>
              </a:rPr>
              <a:t>以實踐帶動飲食文學新風潮</a:t>
            </a:r>
            <a:endParaRPr lang="en-US" altLang="zh-TW" sz="2800" b="1" dirty="0">
              <a:solidFill>
                <a:schemeClr val="bg1"/>
              </a:solidFill>
              <a:latin typeface="Adobe 明體 Std L" pitchFamily="18" charset="-120"/>
              <a:ea typeface="Adobe 明體 Std L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6992219"/>
      </p:ext>
    </p:extLst>
  </p:cSld>
  <p:clrMapOvr>
    <a:masterClrMapping/>
  </p:clrMapOvr>
  <p:transition advTm="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0-西餐厅轮播视频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F9BA"/>
      </a:accent1>
      <a:accent2>
        <a:srgbClr val="ED9B4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-西餐厅轮播视频">
      <a:majorFont>
        <a:latin typeface="Satisfaction"/>
        <a:ea typeface="叶根友圆趣卡通体"/>
        <a:cs typeface=""/>
      </a:majorFont>
      <a:minorFont>
        <a:latin typeface="华文行楷"/>
        <a:ea typeface="华文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1147</Words>
  <Application>Microsoft Office PowerPoint</Application>
  <PresentationFormat>寬螢幕</PresentationFormat>
  <Paragraphs>134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Adobe 明體 Std L</vt:lpstr>
      <vt:lpstr>Satisfaction</vt:lpstr>
      <vt:lpstr>华文细黑</vt:lpstr>
      <vt:lpstr>华文行楷</vt:lpstr>
      <vt:lpstr>叶根友圆趣卡通体</vt:lpstr>
      <vt:lpstr>華康連連體W4</vt:lpstr>
      <vt:lpstr>Arial</vt:lpstr>
      <vt:lpstr>Calibri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28829</cp:lastModifiedBy>
  <cp:revision>39</cp:revision>
  <dcterms:created xsi:type="dcterms:W3CDTF">2016-06-01T06:05:19Z</dcterms:created>
  <dcterms:modified xsi:type="dcterms:W3CDTF">2023-02-13T08:48:30Z</dcterms:modified>
</cp:coreProperties>
</file>