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Override PartName="/ppt/revisionInfo.xml" ContentType="application/vnd.ms-powerpoint.revisioninfo+xml"/>
  <Override PartName="/ppt/changesInfos/changesInfo1.xml" ContentType="application/vnd.ms-powerpoint.changes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9" r:id="rId1"/>
  </p:sldMasterIdLst>
  <p:sldIdLst>
    <p:sldId id="256" r:id="rId2"/>
    <p:sldId id="257" r:id="rId3"/>
    <p:sldId id="258" r:id="rId4"/>
    <p:sldId id="259" r:id="rId5"/>
    <p:sldId id="260" r:id="rId6"/>
    <p:sldId id="264" r:id="rId7"/>
    <p:sldId id="265" r:id="rId8"/>
    <p:sldId id="266" r:id="rId9"/>
    <p:sldId id="267" r:id="rId10"/>
    <p:sldId id="268" r:id="rId11"/>
    <p:sldId id="269" r:id="rId12"/>
    <p:sldId id="261" r:id="rId13"/>
    <p:sldId id="262" r:id="rId14"/>
    <p:sldId id="263" r:id="rId15"/>
  </p:sldIdLst>
  <p:sldSz cx="12192000" cy="6858000"/>
  <p:notesSz cx="6858000" cy="9144000"/>
  <p:defaultText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A738E"/>
    <a:srgbClr val="F5678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A1F9306-E123-4C0C-A93D-13E1AE83E221}" v="597" dt="2020-12-30T15:33:29.167"/>
    <p1510:client id="{0E8D2FEB-D775-42AC-817E-72EEF701D456}" v="294" dt="2021-01-06T12:30:39.933"/>
    <p1510:client id="{134605D7-B48D-4987-8785-141A8BCC3ADE}" v="290" dt="2020-12-31T02:00:22.175"/>
    <p1510:client id="{197AFA5D-B99F-4347-A25A-567ECFE6BFA8}" v="1054" dt="2020-12-30T17:44:13.603"/>
    <p1510:client id="{22D7F35F-6679-4872-B51E-3F1AFC5D44AE}" v="15" dt="2021-01-05T15:47:31.294"/>
    <p1510:client id="{783CE773-EFB9-497B-9630-1FB04536EFEA}" v="597" dt="2021-01-06T15:24:12.328"/>
    <p1510:client id="{A5899006-F7CC-4CDB-8248-EBE2EB355204}" v="85" dt="2020-12-31T05:10:24.697"/>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p:scale>
          <a:sx n="50" d="100"/>
          <a:sy n="50" d="100"/>
        </p:scale>
        <p:origin x="-1094" y="-437"/>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21" Type="http://schemas.microsoft.com/office/2015/10/relationships/revisionInfo" Target="revisionInfo.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20" Type="http://schemas.microsoft.com/office/2016/11/relationships/changesInfo" Target="changesInfos/changesInfo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來賓使用者" providerId="Windows Live" clId="Web-{0E8D2FEB-D775-42AC-817E-72EEF701D456}"/>
    <pc:docChg chg="addSld modSld sldOrd">
      <pc:chgData name="來賓使用者" userId="" providerId="Windows Live" clId="Web-{0E8D2FEB-D775-42AC-817E-72EEF701D456}" dt="2021-01-06T12:30:39.933" v="287" actId="20577"/>
      <pc:docMkLst>
        <pc:docMk/>
      </pc:docMkLst>
      <pc:sldChg chg="modSp addAnim modAnim">
        <pc:chgData name="來賓使用者" userId="" providerId="Windows Live" clId="Web-{0E8D2FEB-D775-42AC-817E-72EEF701D456}" dt="2021-01-06T12:20:30.294" v="237"/>
        <pc:sldMkLst>
          <pc:docMk/>
          <pc:sldMk cId="2592129946" sldId="256"/>
        </pc:sldMkLst>
        <pc:picChg chg="mod modCrop">
          <ac:chgData name="來賓使用者" userId="" providerId="Windows Live" clId="Web-{0E8D2FEB-D775-42AC-817E-72EEF701D456}" dt="2021-01-06T12:17:52.384" v="224"/>
          <ac:picMkLst>
            <pc:docMk/>
            <pc:sldMk cId="2592129946" sldId="256"/>
            <ac:picMk id="12" creationId="{92041C57-A39F-49F9-BF9A-21DD076C6EBA}"/>
          </ac:picMkLst>
        </pc:picChg>
      </pc:sldChg>
      <pc:sldChg chg="addAnim modAnim">
        <pc:chgData name="來賓使用者" userId="" providerId="Windows Live" clId="Web-{0E8D2FEB-D775-42AC-817E-72EEF701D456}" dt="2021-01-06T12:21:27.155" v="240"/>
        <pc:sldMkLst>
          <pc:docMk/>
          <pc:sldMk cId="3821907526" sldId="257"/>
        </pc:sldMkLst>
      </pc:sldChg>
      <pc:sldChg chg="ord">
        <pc:chgData name="來賓使用者" userId="" providerId="Windows Live" clId="Web-{0E8D2FEB-D775-42AC-817E-72EEF701D456}" dt="2021-01-06T11:45:36.496" v="6"/>
        <pc:sldMkLst>
          <pc:docMk/>
          <pc:sldMk cId="3808618107" sldId="261"/>
        </pc:sldMkLst>
      </pc:sldChg>
      <pc:sldChg chg="addSp delSp modSp new">
        <pc:chgData name="來賓使用者" userId="" providerId="Windows Live" clId="Web-{0E8D2FEB-D775-42AC-817E-72EEF701D456}" dt="2021-01-06T12:25:30.941" v="281" actId="20577"/>
        <pc:sldMkLst>
          <pc:docMk/>
          <pc:sldMk cId="2041952244" sldId="264"/>
        </pc:sldMkLst>
        <pc:spChg chg="del">
          <ac:chgData name="來賓使用者" userId="" providerId="Windows Live" clId="Web-{0E8D2FEB-D775-42AC-817E-72EEF701D456}" dt="2021-01-06T11:49:41.751" v="14"/>
          <ac:spMkLst>
            <pc:docMk/>
            <pc:sldMk cId="2041952244" sldId="264"/>
            <ac:spMk id="2" creationId="{24D26A3A-C130-46F5-8D2A-A74D6EF8098D}"/>
          </ac:spMkLst>
        </pc:spChg>
        <pc:spChg chg="mod">
          <ac:chgData name="來賓使用者" userId="" providerId="Windows Live" clId="Web-{0E8D2FEB-D775-42AC-817E-72EEF701D456}" dt="2021-01-06T12:25:30.941" v="281" actId="20577"/>
          <ac:spMkLst>
            <pc:docMk/>
            <pc:sldMk cId="2041952244" sldId="264"/>
            <ac:spMk id="3" creationId="{762A62EA-4E3B-4087-ACC8-384EC8FA3585}"/>
          </ac:spMkLst>
        </pc:spChg>
        <pc:picChg chg="add ord">
          <ac:chgData name="來賓使用者" userId="" providerId="Windows Live" clId="Web-{0E8D2FEB-D775-42AC-817E-72EEF701D456}" dt="2021-01-06T11:49:37.111" v="13"/>
          <ac:picMkLst>
            <pc:docMk/>
            <pc:sldMk cId="2041952244" sldId="264"/>
            <ac:picMk id="5" creationId="{C0C17EC9-F1C5-45D8-BDFE-69FC75847D76}"/>
          </ac:picMkLst>
        </pc:picChg>
        <pc:picChg chg="add mod">
          <ac:chgData name="來賓使用者" userId="" providerId="Windows Live" clId="Web-{0E8D2FEB-D775-42AC-817E-72EEF701D456}" dt="2021-01-06T12:04:35.803" v="62" actId="1076"/>
          <ac:picMkLst>
            <pc:docMk/>
            <pc:sldMk cId="2041952244" sldId="264"/>
            <ac:picMk id="6" creationId="{D5C448EB-3BD4-4650-927D-C690926BD440}"/>
          </ac:picMkLst>
        </pc:picChg>
      </pc:sldChg>
      <pc:sldChg chg="addSp delSp modSp new">
        <pc:chgData name="來賓使用者" userId="" providerId="Windows Live" clId="Web-{0E8D2FEB-D775-42AC-817E-72EEF701D456}" dt="2021-01-06T12:25:40.426" v="282" actId="20577"/>
        <pc:sldMkLst>
          <pc:docMk/>
          <pc:sldMk cId="2626190095" sldId="265"/>
        </pc:sldMkLst>
        <pc:spChg chg="del">
          <ac:chgData name="來賓使用者" userId="" providerId="Windows Live" clId="Web-{0E8D2FEB-D775-42AC-817E-72EEF701D456}" dt="2021-01-06T12:06:50.963" v="70"/>
          <ac:spMkLst>
            <pc:docMk/>
            <pc:sldMk cId="2626190095" sldId="265"/>
            <ac:spMk id="2" creationId="{33D73422-2553-4CA8-A0FA-05662351B648}"/>
          </ac:spMkLst>
        </pc:spChg>
        <pc:spChg chg="del">
          <ac:chgData name="來賓使用者" userId="" providerId="Windows Live" clId="Web-{0E8D2FEB-D775-42AC-817E-72EEF701D456}" dt="2021-01-06T12:06:35.853" v="67"/>
          <ac:spMkLst>
            <pc:docMk/>
            <pc:sldMk cId="2626190095" sldId="265"/>
            <ac:spMk id="3" creationId="{05DA6B86-3822-43B5-9C6D-02F91FD732DB}"/>
          </ac:spMkLst>
        </pc:spChg>
        <pc:spChg chg="add mod">
          <ac:chgData name="來賓使用者" userId="" providerId="Windows Live" clId="Web-{0E8D2FEB-D775-42AC-817E-72EEF701D456}" dt="2021-01-06T12:25:40.426" v="282" actId="20577"/>
          <ac:spMkLst>
            <pc:docMk/>
            <pc:sldMk cId="2626190095" sldId="265"/>
            <ac:spMk id="7" creationId="{8D0F269D-507C-489E-A82D-0F2F8F586F72}"/>
          </ac:spMkLst>
        </pc:spChg>
        <pc:picChg chg="add mod ord">
          <ac:chgData name="來賓使用者" userId="" providerId="Windows Live" clId="Web-{0E8D2FEB-D775-42AC-817E-72EEF701D456}" dt="2021-01-06T12:08:25.621" v="84" actId="1076"/>
          <ac:picMkLst>
            <pc:docMk/>
            <pc:sldMk cId="2626190095" sldId="265"/>
            <ac:picMk id="5" creationId="{FB330947-F3C1-4C70-ACB4-88B1D80D00FE}"/>
          </ac:picMkLst>
        </pc:picChg>
        <pc:picChg chg="add mod ord">
          <ac:chgData name="來賓使用者" userId="" providerId="Windows Live" clId="Web-{0E8D2FEB-D775-42AC-817E-72EEF701D456}" dt="2021-01-06T12:07:22.057" v="74" actId="1076"/>
          <ac:picMkLst>
            <pc:docMk/>
            <pc:sldMk cId="2626190095" sldId="265"/>
            <ac:picMk id="6" creationId="{8B5BB063-C8E5-4D89-84F0-00DCC0E11F84}"/>
          </ac:picMkLst>
        </pc:picChg>
      </pc:sldChg>
      <pc:sldChg chg="addSp delSp modSp new">
        <pc:chgData name="來賓使用者" userId="" providerId="Windows Live" clId="Web-{0E8D2FEB-D775-42AC-817E-72EEF701D456}" dt="2021-01-06T12:25:16.176" v="278" actId="20577"/>
        <pc:sldMkLst>
          <pc:docMk/>
          <pc:sldMk cId="4050041130" sldId="266"/>
        </pc:sldMkLst>
        <pc:spChg chg="del">
          <ac:chgData name="來賓使用者" userId="" providerId="Windows Live" clId="Web-{0E8D2FEB-D775-42AC-817E-72EEF701D456}" dt="2021-01-06T12:09:51.232" v="104"/>
          <ac:spMkLst>
            <pc:docMk/>
            <pc:sldMk cId="4050041130" sldId="266"/>
            <ac:spMk id="2" creationId="{B48DFE69-C334-4EEA-A513-47D7C094B485}"/>
          </ac:spMkLst>
        </pc:spChg>
        <pc:spChg chg="del">
          <ac:chgData name="來賓使用者" userId="" providerId="Windows Live" clId="Web-{0E8D2FEB-D775-42AC-817E-72EEF701D456}" dt="2021-01-06T12:09:30.185" v="99"/>
          <ac:spMkLst>
            <pc:docMk/>
            <pc:sldMk cId="4050041130" sldId="266"/>
            <ac:spMk id="3" creationId="{A09B40D5-F0FE-4427-8F7B-823E6269F638}"/>
          </ac:spMkLst>
        </pc:spChg>
        <pc:spChg chg="add mod">
          <ac:chgData name="來賓使用者" userId="" providerId="Windows Live" clId="Web-{0E8D2FEB-D775-42AC-817E-72EEF701D456}" dt="2021-01-06T12:25:16.176" v="278" actId="20577"/>
          <ac:spMkLst>
            <pc:docMk/>
            <pc:sldMk cId="4050041130" sldId="266"/>
            <ac:spMk id="7" creationId="{8AEB83ED-E221-47CC-ABCC-FBA105B961D8}"/>
          </ac:spMkLst>
        </pc:spChg>
        <pc:picChg chg="add mod ord">
          <ac:chgData name="來賓使用者" userId="" providerId="Windows Live" clId="Web-{0E8D2FEB-D775-42AC-817E-72EEF701D456}" dt="2021-01-06T12:09:44.248" v="102" actId="1076"/>
          <ac:picMkLst>
            <pc:docMk/>
            <pc:sldMk cId="4050041130" sldId="266"/>
            <ac:picMk id="5" creationId="{582DF971-17B4-4E1B-8A10-1E83A469C72A}"/>
          </ac:picMkLst>
        </pc:picChg>
        <pc:picChg chg="add mod ord">
          <ac:chgData name="來賓使用者" userId="" providerId="Windows Live" clId="Web-{0E8D2FEB-D775-42AC-817E-72EEF701D456}" dt="2021-01-06T12:10:12.170" v="110" actId="1076"/>
          <ac:picMkLst>
            <pc:docMk/>
            <pc:sldMk cId="4050041130" sldId="266"/>
            <ac:picMk id="6" creationId="{7545E609-969A-4028-B7CD-394806704177}"/>
          </ac:picMkLst>
        </pc:picChg>
      </pc:sldChg>
      <pc:sldChg chg="addSp delSp modSp new">
        <pc:chgData name="來賓使用者" userId="" providerId="Windows Live" clId="Web-{0E8D2FEB-D775-42AC-817E-72EEF701D456}" dt="2021-01-06T12:25:06.035" v="277" actId="1076"/>
        <pc:sldMkLst>
          <pc:docMk/>
          <pc:sldMk cId="882957028" sldId="267"/>
        </pc:sldMkLst>
        <pc:spChg chg="del">
          <ac:chgData name="來賓使用者" userId="" providerId="Windows Live" clId="Web-{0E8D2FEB-D775-42AC-817E-72EEF701D456}" dt="2021-01-06T12:11:57.032" v="155"/>
          <ac:spMkLst>
            <pc:docMk/>
            <pc:sldMk cId="882957028" sldId="267"/>
            <ac:spMk id="2" creationId="{CCC30DBC-8302-49EC-9772-ACB9198A726D}"/>
          </ac:spMkLst>
        </pc:spChg>
        <pc:spChg chg="del">
          <ac:chgData name="來賓使用者" userId="" providerId="Windows Live" clId="Web-{0E8D2FEB-D775-42AC-817E-72EEF701D456}" dt="2021-01-06T12:11:58.579" v="156"/>
          <ac:spMkLst>
            <pc:docMk/>
            <pc:sldMk cId="882957028" sldId="267"/>
            <ac:spMk id="3" creationId="{85EEC62B-7E0E-4001-988A-B2240DE08961}"/>
          </ac:spMkLst>
        </pc:spChg>
        <pc:spChg chg="add mod">
          <ac:chgData name="來賓使用者" userId="" providerId="Windows Live" clId="Web-{0E8D2FEB-D775-42AC-817E-72EEF701D456}" dt="2021-01-06T12:14:15.410" v="180" actId="20577"/>
          <ac:spMkLst>
            <pc:docMk/>
            <pc:sldMk cId="882957028" sldId="267"/>
            <ac:spMk id="7" creationId="{2225AC2B-0894-49E0-B643-60743CE0767D}"/>
          </ac:spMkLst>
        </pc:spChg>
        <pc:spChg chg="add mod">
          <ac:chgData name="來賓使用者" userId="" providerId="Windows Live" clId="Web-{0E8D2FEB-D775-42AC-817E-72EEF701D456}" dt="2021-01-06T12:25:06.035" v="277" actId="1076"/>
          <ac:spMkLst>
            <pc:docMk/>
            <pc:sldMk cId="882957028" sldId="267"/>
            <ac:spMk id="8" creationId="{062BBD7F-D440-4011-983F-B456A6FD07C8}"/>
          </ac:spMkLst>
        </pc:spChg>
        <pc:picChg chg="add ord">
          <ac:chgData name="來賓使用者" userId="" providerId="Windows Live" clId="Web-{0E8D2FEB-D775-42AC-817E-72EEF701D456}" dt="2021-01-06T12:11:55.501" v="154"/>
          <ac:picMkLst>
            <pc:docMk/>
            <pc:sldMk cId="882957028" sldId="267"/>
            <ac:picMk id="5" creationId="{BFDC1CA4-7064-43D6-B48B-323B6C5E0743}"/>
          </ac:picMkLst>
        </pc:picChg>
        <pc:picChg chg="add mod">
          <ac:chgData name="來賓使用者" userId="" providerId="Windows Live" clId="Web-{0E8D2FEB-D775-42AC-817E-72EEF701D456}" dt="2021-01-06T12:12:25.127" v="163" actId="1076"/>
          <ac:picMkLst>
            <pc:docMk/>
            <pc:sldMk cId="882957028" sldId="267"/>
            <ac:picMk id="6" creationId="{3B358133-8406-4D52-ADA4-DB749DE2C84A}"/>
          </ac:picMkLst>
        </pc:picChg>
      </pc:sldChg>
      <pc:sldChg chg="addSp delSp modSp new">
        <pc:chgData name="來賓使用者" userId="" providerId="Windows Live" clId="Web-{0E8D2FEB-D775-42AC-817E-72EEF701D456}" dt="2021-01-06T12:25:52.067" v="285" actId="20577"/>
        <pc:sldMkLst>
          <pc:docMk/>
          <pc:sldMk cId="1924278847" sldId="268"/>
        </pc:sldMkLst>
        <pc:spChg chg="del">
          <ac:chgData name="來賓使用者" userId="" providerId="Windows Live" clId="Web-{0E8D2FEB-D775-42AC-817E-72EEF701D456}" dt="2021-01-06T12:13:04.331" v="168"/>
          <ac:spMkLst>
            <pc:docMk/>
            <pc:sldMk cId="1924278847" sldId="268"/>
            <ac:spMk id="2" creationId="{6757AEB9-7D02-4AD1-B02E-C535884966CD}"/>
          </ac:spMkLst>
        </pc:spChg>
        <pc:spChg chg="del">
          <ac:chgData name="來賓使用者" userId="" providerId="Windows Live" clId="Web-{0E8D2FEB-D775-42AC-817E-72EEF701D456}" dt="2021-01-06T12:12:36.392" v="164"/>
          <ac:spMkLst>
            <pc:docMk/>
            <pc:sldMk cId="1924278847" sldId="268"/>
            <ac:spMk id="3" creationId="{205D3DFE-D5C0-46F1-8D56-34499AA05CA1}"/>
          </ac:spMkLst>
        </pc:spChg>
        <pc:spChg chg="add mod">
          <ac:chgData name="來賓使用者" userId="" providerId="Windows Live" clId="Web-{0E8D2FEB-D775-42AC-817E-72EEF701D456}" dt="2021-01-06T12:25:52.067" v="285" actId="20577"/>
          <ac:spMkLst>
            <pc:docMk/>
            <pc:sldMk cId="1924278847" sldId="268"/>
            <ac:spMk id="7" creationId="{834804DA-B10F-48C0-A894-0831830E5791}"/>
          </ac:spMkLst>
        </pc:spChg>
        <pc:picChg chg="add ord">
          <ac:chgData name="來賓使用者" userId="" providerId="Windows Live" clId="Web-{0E8D2FEB-D775-42AC-817E-72EEF701D456}" dt="2021-01-06T12:12:40.236" v="165"/>
          <ac:picMkLst>
            <pc:docMk/>
            <pc:sldMk cId="1924278847" sldId="268"/>
            <ac:picMk id="5" creationId="{838AF6CE-263D-4C85-8823-172E3DAEB66F}"/>
          </ac:picMkLst>
        </pc:picChg>
        <pc:picChg chg="add mod ord">
          <ac:chgData name="來賓使用者" userId="" providerId="Windows Live" clId="Web-{0E8D2FEB-D775-42AC-817E-72EEF701D456}" dt="2021-01-06T12:13:16.675" v="170" actId="1076"/>
          <ac:picMkLst>
            <pc:docMk/>
            <pc:sldMk cId="1924278847" sldId="268"/>
            <ac:picMk id="6" creationId="{93210D59-020A-4B81-AD48-5C215E137260}"/>
          </ac:picMkLst>
        </pc:picChg>
      </pc:sldChg>
      <pc:sldChg chg="addSp delSp modSp new">
        <pc:chgData name="來賓使用者" userId="" providerId="Windows Live" clId="Web-{0E8D2FEB-D775-42AC-817E-72EEF701D456}" dt="2021-01-06T12:13:53.097" v="178" actId="1076"/>
        <pc:sldMkLst>
          <pc:docMk/>
          <pc:sldMk cId="1744268277" sldId="269"/>
        </pc:sldMkLst>
        <pc:spChg chg="del">
          <ac:chgData name="來賓使用者" userId="" providerId="Windows Live" clId="Web-{0E8D2FEB-D775-42AC-817E-72EEF701D456}" dt="2021-01-06T12:13:29.081" v="172"/>
          <ac:spMkLst>
            <pc:docMk/>
            <pc:sldMk cId="1744268277" sldId="269"/>
            <ac:spMk id="2" creationId="{A2E780F9-E0A8-4586-9BCE-C69736256A60}"/>
          </ac:spMkLst>
        </pc:spChg>
        <pc:spChg chg="del">
          <ac:chgData name="來賓使用者" userId="" providerId="Windows Live" clId="Web-{0E8D2FEB-D775-42AC-817E-72EEF701D456}" dt="2021-01-06T12:13:30.863" v="173"/>
          <ac:spMkLst>
            <pc:docMk/>
            <pc:sldMk cId="1744268277" sldId="269"/>
            <ac:spMk id="3" creationId="{92A7473C-BCF5-483E-90CD-6453CD40BB9B}"/>
          </ac:spMkLst>
        </pc:spChg>
        <pc:picChg chg="add ord">
          <ac:chgData name="來賓使用者" userId="" providerId="Windows Live" clId="Web-{0E8D2FEB-D775-42AC-817E-72EEF701D456}" dt="2021-01-06T12:13:26.550" v="171"/>
          <ac:picMkLst>
            <pc:docMk/>
            <pc:sldMk cId="1744268277" sldId="269"/>
            <ac:picMk id="5" creationId="{C58AD550-F70E-4322-A100-97335D7036E2}"/>
          </ac:picMkLst>
        </pc:picChg>
        <pc:picChg chg="add mod">
          <ac:chgData name="來賓使用者" userId="" providerId="Windows Live" clId="Web-{0E8D2FEB-D775-42AC-817E-72EEF701D456}" dt="2021-01-06T12:13:53.097" v="178" actId="1076"/>
          <ac:picMkLst>
            <pc:docMk/>
            <pc:sldMk cId="1744268277" sldId="269"/>
            <ac:picMk id="6" creationId="{02D2C4CB-AD63-4719-9E79-11A9F4E5B4D1}"/>
          </ac:picMkLst>
        </pc:picChg>
      </pc:sldChg>
    </pc:docChg>
  </pc:docChgLst>
  <pc:docChgLst>
    <pc:chgData name="--77 77Y--" userId="1a5048ee055f7919" providerId="Windows Live" clId="Web-{197AFA5D-B99F-4347-A25A-567ECFE6BFA8}"/>
    <pc:docChg chg="addSld delSld modSld">
      <pc:chgData name="--77 77Y--" userId="1a5048ee055f7919" providerId="Windows Live" clId="Web-{197AFA5D-B99F-4347-A25A-567ECFE6BFA8}" dt="2020-12-30T17:44:13.603" v="1040" actId="1076"/>
      <pc:docMkLst>
        <pc:docMk/>
      </pc:docMkLst>
      <pc:sldChg chg="addSp delSp modSp modTransition">
        <pc:chgData name="--77 77Y--" userId="1a5048ee055f7919" providerId="Windows Live" clId="Web-{197AFA5D-B99F-4347-A25A-567ECFE6BFA8}" dt="2020-12-30T17:40:40.411" v="1005"/>
        <pc:sldMkLst>
          <pc:docMk/>
          <pc:sldMk cId="2592129946" sldId="256"/>
        </pc:sldMkLst>
        <pc:spChg chg="del mod">
          <ac:chgData name="--77 77Y--" userId="1a5048ee055f7919" providerId="Windows Live" clId="Web-{197AFA5D-B99F-4347-A25A-567ECFE6BFA8}" dt="2020-12-30T15:50:39.955" v="45"/>
          <ac:spMkLst>
            <pc:docMk/>
            <pc:sldMk cId="2592129946" sldId="256"/>
            <ac:spMk id="2" creationId="{00000000-0000-0000-0000-000000000000}"/>
          </ac:spMkLst>
        </pc:spChg>
        <pc:spChg chg="mod">
          <ac:chgData name="--77 77Y--" userId="1a5048ee055f7919" providerId="Windows Live" clId="Web-{197AFA5D-B99F-4347-A25A-567ECFE6BFA8}" dt="2020-12-30T15:57:09.860" v="99" actId="20577"/>
          <ac:spMkLst>
            <pc:docMk/>
            <pc:sldMk cId="2592129946" sldId="256"/>
            <ac:spMk id="3" creationId="{00000000-0000-0000-0000-000000000000}"/>
          </ac:spMkLst>
        </pc:spChg>
        <pc:spChg chg="add del mod">
          <ac:chgData name="--77 77Y--" userId="1a5048ee055f7919" providerId="Windows Live" clId="Web-{197AFA5D-B99F-4347-A25A-567ECFE6BFA8}" dt="2020-12-30T15:55:28.902" v="78"/>
          <ac:spMkLst>
            <pc:docMk/>
            <pc:sldMk cId="2592129946" sldId="256"/>
            <ac:spMk id="9" creationId="{CA51C3EE-26A2-4F9D-9F2E-C8C2861538A4}"/>
          </ac:spMkLst>
        </pc:spChg>
        <pc:picChg chg="add del mod">
          <ac:chgData name="--77 77Y--" userId="1a5048ee055f7919" providerId="Windows Live" clId="Web-{197AFA5D-B99F-4347-A25A-567ECFE6BFA8}" dt="2020-12-30T15:50:05.251" v="35"/>
          <ac:picMkLst>
            <pc:docMk/>
            <pc:sldMk cId="2592129946" sldId="256"/>
            <ac:picMk id="4" creationId="{54A28E09-EB51-481F-B108-23AC97D2FC90}"/>
          </ac:picMkLst>
        </pc:picChg>
        <pc:picChg chg="add del mod">
          <ac:chgData name="--77 77Y--" userId="1a5048ee055f7919" providerId="Windows Live" clId="Web-{197AFA5D-B99F-4347-A25A-567ECFE6BFA8}" dt="2020-12-30T15:50:35.454" v="41"/>
          <ac:picMkLst>
            <pc:docMk/>
            <pc:sldMk cId="2592129946" sldId="256"/>
            <ac:picMk id="5" creationId="{8A6170E5-C737-46E2-9760-E526EBC6E431}"/>
          </ac:picMkLst>
        </pc:picChg>
        <pc:picChg chg="add del mod">
          <ac:chgData name="--77 77Y--" userId="1a5048ee055f7919" providerId="Windows Live" clId="Web-{197AFA5D-B99F-4347-A25A-567ECFE6BFA8}" dt="2020-12-30T15:50:34.204" v="40"/>
          <ac:picMkLst>
            <pc:docMk/>
            <pc:sldMk cId="2592129946" sldId="256"/>
            <ac:picMk id="6" creationId="{2BFD4334-A881-4E89-B576-2F34C450BC38}"/>
          </ac:picMkLst>
        </pc:picChg>
        <pc:picChg chg="add del mod">
          <ac:chgData name="--77 77Y--" userId="1a5048ee055f7919" providerId="Windows Live" clId="Web-{197AFA5D-B99F-4347-A25A-567ECFE6BFA8}" dt="2020-12-30T17:03:54.496" v="921"/>
          <ac:picMkLst>
            <pc:docMk/>
            <pc:sldMk cId="2592129946" sldId="256"/>
            <ac:picMk id="7" creationId="{5632945B-6659-4A50-95B9-9CCFB9953602}"/>
          </ac:picMkLst>
        </pc:picChg>
        <pc:picChg chg="add del mod">
          <ac:chgData name="--77 77Y--" userId="1a5048ee055f7919" providerId="Windows Live" clId="Web-{197AFA5D-B99F-4347-A25A-567ECFE6BFA8}" dt="2020-12-30T15:54:28.416" v="68"/>
          <ac:picMkLst>
            <pc:docMk/>
            <pc:sldMk cId="2592129946" sldId="256"/>
            <ac:picMk id="8" creationId="{178628C0-E485-4049-A881-44CB8BDFEA77}"/>
          </ac:picMkLst>
        </pc:picChg>
        <pc:picChg chg="add del mod">
          <ac:chgData name="--77 77Y--" userId="1a5048ee055f7919" providerId="Windows Live" clId="Web-{197AFA5D-B99F-4347-A25A-567ECFE6BFA8}" dt="2020-12-30T15:55:45.483" v="82"/>
          <ac:picMkLst>
            <pc:docMk/>
            <pc:sldMk cId="2592129946" sldId="256"/>
            <ac:picMk id="10" creationId="{B427945D-17D8-4E1B-B1CB-D003EDA327B9}"/>
          </ac:picMkLst>
        </pc:picChg>
        <pc:picChg chg="add del mod">
          <ac:chgData name="--77 77Y--" userId="1a5048ee055f7919" providerId="Windows Live" clId="Web-{197AFA5D-B99F-4347-A25A-567ECFE6BFA8}" dt="2020-12-30T15:56:19.312" v="84"/>
          <ac:picMkLst>
            <pc:docMk/>
            <pc:sldMk cId="2592129946" sldId="256"/>
            <ac:picMk id="11" creationId="{C49FC247-F279-4346-9338-15FBEE11D072}"/>
          </ac:picMkLst>
        </pc:picChg>
        <pc:picChg chg="add mod">
          <ac:chgData name="--77 77Y--" userId="1a5048ee055f7919" providerId="Windows Live" clId="Web-{197AFA5D-B99F-4347-A25A-567ECFE6BFA8}" dt="2020-12-30T17:04:13.512" v="926" actId="1076"/>
          <ac:picMkLst>
            <pc:docMk/>
            <pc:sldMk cId="2592129946" sldId="256"/>
            <ac:picMk id="12" creationId="{92041C57-A39F-49F9-BF9A-21DD076C6EBA}"/>
          </ac:picMkLst>
        </pc:picChg>
        <pc:picChg chg="mod">
          <ac:chgData name="--77 77Y--" userId="1a5048ee055f7919" providerId="Windows Live" clId="Web-{197AFA5D-B99F-4347-A25A-567ECFE6BFA8}" dt="2020-12-30T15:51:28.643" v="53" actId="1076"/>
          <ac:picMkLst>
            <pc:docMk/>
            <pc:sldMk cId="2592129946" sldId="256"/>
            <ac:picMk id="19" creationId="{A5979900-4523-42C3-BF99-9C35F72F5677}"/>
          </ac:picMkLst>
        </pc:picChg>
      </pc:sldChg>
      <pc:sldChg chg="addSp delSp modSp mod modTransition setBg">
        <pc:chgData name="--77 77Y--" userId="1a5048ee055f7919" providerId="Windows Live" clId="Web-{197AFA5D-B99F-4347-A25A-567ECFE6BFA8}" dt="2020-12-30T17:40:45.599" v="1006"/>
        <pc:sldMkLst>
          <pc:docMk/>
          <pc:sldMk cId="3821907526" sldId="257"/>
        </pc:sldMkLst>
        <pc:spChg chg="del">
          <ac:chgData name="--77 77Y--" userId="1a5048ee055f7919" providerId="Windows Live" clId="Web-{197AFA5D-B99F-4347-A25A-567ECFE6BFA8}" dt="2020-12-30T16:48:13.114" v="627"/>
          <ac:spMkLst>
            <pc:docMk/>
            <pc:sldMk cId="3821907526" sldId="257"/>
            <ac:spMk id="2" creationId="{A676B324-2AAB-4569-96C5-18DAF09B3F6E}"/>
          </ac:spMkLst>
        </pc:spChg>
        <pc:spChg chg="del">
          <ac:chgData name="--77 77Y--" userId="1a5048ee055f7919" providerId="Windows Live" clId="Web-{197AFA5D-B99F-4347-A25A-567ECFE6BFA8}" dt="2020-12-30T16:00:50.084" v="102"/>
          <ac:spMkLst>
            <pc:docMk/>
            <pc:sldMk cId="3821907526" sldId="257"/>
            <ac:spMk id="5" creationId="{A495C07C-1DB6-4CB9-8F8B-47A832D59A36}"/>
          </ac:spMkLst>
        </pc:spChg>
        <pc:spChg chg="del mod">
          <ac:chgData name="--77 77Y--" userId="1a5048ee055f7919" providerId="Windows Live" clId="Web-{197AFA5D-B99F-4347-A25A-567ECFE6BFA8}" dt="2020-12-30T16:05:50.918" v="147"/>
          <ac:spMkLst>
            <pc:docMk/>
            <pc:sldMk cId="3821907526" sldId="257"/>
            <ac:spMk id="6" creationId="{97CEB319-8E9A-4A47-9B0D-FEB75777864C}"/>
          </ac:spMkLst>
        </pc:spChg>
        <pc:spChg chg="add mod ord">
          <ac:chgData name="--77 77Y--" userId="1a5048ee055f7919" providerId="Windows Live" clId="Web-{197AFA5D-B99F-4347-A25A-567ECFE6BFA8}" dt="2020-12-30T16:48:37.895" v="632"/>
          <ac:spMkLst>
            <pc:docMk/>
            <pc:sldMk cId="3821907526" sldId="257"/>
            <ac:spMk id="13" creationId="{9A37FF60-D74F-4895-A85E-3B51EB42655D}"/>
          </ac:spMkLst>
        </pc:spChg>
        <pc:spChg chg="add del mod">
          <ac:chgData name="--77 77Y--" userId="1a5048ee055f7919" providerId="Windows Live" clId="Web-{197AFA5D-B99F-4347-A25A-567ECFE6BFA8}" dt="2020-12-30T16:48:10.035" v="626"/>
          <ac:spMkLst>
            <pc:docMk/>
            <pc:sldMk cId="3821907526" sldId="257"/>
            <ac:spMk id="16" creationId="{1F09CF4D-FC64-4729-98E4-5261AFF7A785}"/>
          </ac:spMkLst>
        </pc:spChg>
        <pc:spChg chg="add del mod">
          <ac:chgData name="--77 77Y--" userId="1a5048ee055f7919" providerId="Windows Live" clId="Web-{197AFA5D-B99F-4347-A25A-567ECFE6BFA8}" dt="2020-12-30T16:48:17.332" v="628"/>
          <ac:spMkLst>
            <pc:docMk/>
            <pc:sldMk cId="3821907526" sldId="257"/>
            <ac:spMk id="18" creationId="{FE1E7C7A-9FA6-4360-8218-E1491A785383}"/>
          </ac:spMkLst>
        </pc:spChg>
        <pc:spChg chg="add mod">
          <ac:chgData name="--77 77Y--" userId="1a5048ee055f7919" providerId="Windows Live" clId="Web-{197AFA5D-B99F-4347-A25A-567ECFE6BFA8}" dt="2020-12-30T16:50:49.023" v="680" actId="1076"/>
          <ac:spMkLst>
            <pc:docMk/>
            <pc:sldMk cId="3821907526" sldId="257"/>
            <ac:spMk id="21" creationId="{05896C48-6020-4D8B-8E10-CE8AED4E9852}"/>
          </ac:spMkLst>
        </pc:spChg>
        <pc:spChg chg="add">
          <ac:chgData name="--77 77Y--" userId="1a5048ee055f7919" providerId="Windows Live" clId="Web-{197AFA5D-B99F-4347-A25A-567ECFE6BFA8}" dt="2020-12-30T16:48:37.895" v="632"/>
          <ac:spMkLst>
            <pc:docMk/>
            <pc:sldMk cId="3821907526" sldId="257"/>
            <ac:spMk id="24" creationId="{2D2B266D-3625-4584-A5C3-7D3F672CFF30}"/>
          </ac:spMkLst>
        </pc:spChg>
        <pc:picChg chg="add del mod">
          <ac:chgData name="--77 77Y--" userId="1a5048ee055f7919" providerId="Windows Live" clId="Web-{197AFA5D-B99F-4347-A25A-567ECFE6BFA8}" dt="2020-12-30T16:00:56.162" v="104"/>
          <ac:picMkLst>
            <pc:docMk/>
            <pc:sldMk cId="3821907526" sldId="257"/>
            <ac:picMk id="3" creationId="{242F5896-5794-4117-9338-88B7773ED31C}"/>
          </ac:picMkLst>
        </pc:picChg>
        <pc:picChg chg="del">
          <ac:chgData name="--77 77Y--" userId="1a5048ee055f7919" providerId="Windows Live" clId="Web-{197AFA5D-B99F-4347-A25A-567ECFE6BFA8}" dt="2020-12-30T16:48:06.551" v="625"/>
          <ac:picMkLst>
            <pc:docMk/>
            <pc:sldMk cId="3821907526" sldId="257"/>
            <ac:picMk id="4" creationId="{96DE8020-D3F6-4E4E-9B78-B3F3C3B0F409}"/>
          </ac:picMkLst>
        </pc:picChg>
        <pc:picChg chg="add del mod">
          <ac:chgData name="--77 77Y--" userId="1a5048ee055f7919" providerId="Windows Live" clId="Web-{197AFA5D-B99F-4347-A25A-567ECFE6BFA8}" dt="2020-12-30T16:01:20.319" v="106"/>
          <ac:picMkLst>
            <pc:docMk/>
            <pc:sldMk cId="3821907526" sldId="257"/>
            <ac:picMk id="7" creationId="{98374CAD-4C32-4A3B-8084-287FEF1FA6A8}"/>
          </ac:picMkLst>
        </pc:picChg>
        <pc:picChg chg="add del mod">
          <ac:chgData name="--77 77Y--" userId="1a5048ee055f7919" providerId="Windows Live" clId="Web-{197AFA5D-B99F-4347-A25A-567ECFE6BFA8}" dt="2020-12-30T16:18:44.108" v="182"/>
          <ac:picMkLst>
            <pc:docMk/>
            <pc:sldMk cId="3821907526" sldId="257"/>
            <ac:picMk id="8" creationId="{2F27795D-7D01-41F4-A4AB-7C64942D300F}"/>
          </ac:picMkLst>
        </pc:picChg>
        <pc:picChg chg="add del mod">
          <ac:chgData name="--77 77Y--" userId="1a5048ee055f7919" providerId="Windows Live" clId="Web-{197AFA5D-B99F-4347-A25A-567ECFE6BFA8}" dt="2020-12-30T16:13:23.865" v="160"/>
          <ac:picMkLst>
            <pc:docMk/>
            <pc:sldMk cId="3821907526" sldId="257"/>
            <ac:picMk id="9" creationId="{E768F498-EDED-4230-B798-C311B1711535}"/>
          </ac:picMkLst>
        </pc:picChg>
        <pc:picChg chg="add del mod">
          <ac:chgData name="--77 77Y--" userId="1a5048ee055f7919" providerId="Windows Live" clId="Web-{197AFA5D-B99F-4347-A25A-567ECFE6BFA8}" dt="2020-12-30T16:13:42.647" v="163"/>
          <ac:picMkLst>
            <pc:docMk/>
            <pc:sldMk cId="3821907526" sldId="257"/>
            <ac:picMk id="10" creationId="{50BBFA5F-5414-4A7D-9568-5A8F6286A454}"/>
          </ac:picMkLst>
        </pc:picChg>
        <pc:picChg chg="add del mod">
          <ac:chgData name="--77 77Y--" userId="1a5048ee055f7919" providerId="Windows Live" clId="Web-{197AFA5D-B99F-4347-A25A-567ECFE6BFA8}" dt="2020-12-30T16:21:16.580" v="198"/>
          <ac:picMkLst>
            <pc:docMk/>
            <pc:sldMk cId="3821907526" sldId="257"/>
            <ac:picMk id="11" creationId="{557A4541-AE78-40EB-A6A6-8B7046921D48}"/>
          </ac:picMkLst>
        </pc:picChg>
        <pc:picChg chg="add del mod">
          <ac:chgData name="--77 77Y--" userId="1a5048ee055f7919" providerId="Windows Live" clId="Web-{197AFA5D-B99F-4347-A25A-567ECFE6BFA8}" dt="2020-12-30T16:30:43.795" v="376"/>
          <ac:picMkLst>
            <pc:docMk/>
            <pc:sldMk cId="3821907526" sldId="257"/>
            <ac:picMk id="12" creationId="{7D4CE069-1817-4FB8-881A-8F59BB6F06EE}"/>
          </ac:picMkLst>
        </pc:picChg>
        <pc:picChg chg="add del mod">
          <ac:chgData name="--77 77Y--" userId="1a5048ee055f7919" providerId="Windows Live" clId="Web-{197AFA5D-B99F-4347-A25A-567ECFE6BFA8}" dt="2020-12-30T16:48:03.035" v="624"/>
          <ac:picMkLst>
            <pc:docMk/>
            <pc:sldMk cId="3821907526" sldId="257"/>
            <ac:picMk id="14" creationId="{97B14BA9-3678-4478-AB0C-ADEB8A8A20BD}"/>
          </ac:picMkLst>
        </pc:picChg>
        <pc:picChg chg="add mod">
          <ac:chgData name="--77 77Y--" userId="1a5048ee055f7919" providerId="Windows Live" clId="Web-{197AFA5D-B99F-4347-A25A-567ECFE6BFA8}" dt="2020-12-30T16:48:55.364" v="636" actId="14100"/>
          <ac:picMkLst>
            <pc:docMk/>
            <pc:sldMk cId="3821907526" sldId="257"/>
            <ac:picMk id="19" creationId="{BDE1F365-96F1-47CA-825F-9BF93562F7B3}"/>
          </ac:picMkLst>
        </pc:picChg>
        <pc:picChg chg="add del mod">
          <ac:chgData name="--77 77Y--" userId="1a5048ee055f7919" providerId="Windows Live" clId="Web-{197AFA5D-B99F-4347-A25A-567ECFE6BFA8}" dt="2020-12-30T17:03:19.183" v="917"/>
          <ac:picMkLst>
            <pc:docMk/>
            <pc:sldMk cId="3821907526" sldId="257"/>
            <ac:picMk id="20" creationId="{DD8DD225-BAAA-4078-9D90-8497B86A3131}"/>
          </ac:picMkLst>
        </pc:picChg>
        <pc:picChg chg="add mod">
          <ac:chgData name="--77 77Y--" userId="1a5048ee055f7919" providerId="Windows Live" clId="Web-{197AFA5D-B99F-4347-A25A-567ECFE6BFA8}" dt="2020-12-30T17:03:39.152" v="920" actId="1076"/>
          <ac:picMkLst>
            <pc:docMk/>
            <pc:sldMk cId="3821907526" sldId="257"/>
            <ac:picMk id="22" creationId="{50AEC078-392E-465F-BB26-05E2254BE2F8}"/>
          </ac:picMkLst>
        </pc:picChg>
      </pc:sldChg>
      <pc:sldChg chg="addSp delSp modSp modTransition">
        <pc:chgData name="--77 77Y--" userId="1a5048ee055f7919" providerId="Windows Live" clId="Web-{197AFA5D-B99F-4347-A25A-567ECFE6BFA8}" dt="2020-12-30T17:40:49.302" v="1007"/>
        <pc:sldMkLst>
          <pc:docMk/>
          <pc:sldMk cId="2654801158" sldId="258"/>
        </pc:sldMkLst>
        <pc:spChg chg="del mod">
          <ac:chgData name="--77 77Y--" userId="1a5048ee055f7919" providerId="Windows Live" clId="Web-{197AFA5D-B99F-4347-A25A-567ECFE6BFA8}" dt="2020-12-30T16:30:05.216" v="365"/>
          <ac:spMkLst>
            <pc:docMk/>
            <pc:sldMk cId="2654801158" sldId="258"/>
            <ac:spMk id="2" creationId="{DDB6D11A-B839-42FE-BF7E-DB3C1AEB6AE2}"/>
          </ac:spMkLst>
        </pc:spChg>
        <pc:spChg chg="add del mod">
          <ac:chgData name="--77 77Y--" userId="1a5048ee055f7919" providerId="Windows Live" clId="Web-{197AFA5D-B99F-4347-A25A-567ECFE6BFA8}" dt="2020-12-30T16:30:10.356" v="367"/>
          <ac:spMkLst>
            <pc:docMk/>
            <pc:sldMk cId="2654801158" sldId="258"/>
            <ac:spMk id="5" creationId="{FC9D57CF-FB23-46AB-A173-FC13E64601FF}"/>
          </ac:spMkLst>
        </pc:spChg>
        <pc:spChg chg="mod">
          <ac:chgData name="--77 77Y--" userId="1a5048ee055f7919" providerId="Windows Live" clId="Web-{197AFA5D-B99F-4347-A25A-567ECFE6BFA8}" dt="2020-12-30T16:26:27.461" v="351" actId="14100"/>
          <ac:spMkLst>
            <pc:docMk/>
            <pc:sldMk cId="2654801158" sldId="258"/>
            <ac:spMk id="8" creationId="{C5D873C0-D0B8-4E64-8F8B-723CDCCB3F82}"/>
          </ac:spMkLst>
        </pc:spChg>
        <pc:picChg chg="add del mod">
          <ac:chgData name="--77 77Y--" userId="1a5048ee055f7919" providerId="Windows Live" clId="Web-{197AFA5D-B99F-4347-A25A-567ECFE6BFA8}" dt="2020-12-30T17:04:40.512" v="927"/>
          <ac:picMkLst>
            <pc:docMk/>
            <pc:sldMk cId="2654801158" sldId="258"/>
            <ac:picMk id="6" creationId="{4AE680B8-69C9-4903-A479-3123D0A98DA7}"/>
          </ac:picMkLst>
        </pc:picChg>
        <pc:picChg chg="add mod">
          <ac:chgData name="--77 77Y--" userId="1a5048ee055f7919" providerId="Windows Live" clId="Web-{197AFA5D-B99F-4347-A25A-567ECFE6BFA8}" dt="2020-12-30T17:05:02.278" v="930" actId="1076"/>
          <ac:picMkLst>
            <pc:docMk/>
            <pc:sldMk cId="2654801158" sldId="258"/>
            <ac:picMk id="7" creationId="{A881D3BC-E2A3-4C88-B057-7FAF97480B25}"/>
          </ac:picMkLst>
        </pc:picChg>
      </pc:sldChg>
      <pc:sldChg chg="addSp delSp modSp modTransition">
        <pc:chgData name="--77 77Y--" userId="1a5048ee055f7919" providerId="Windows Live" clId="Web-{197AFA5D-B99F-4347-A25A-567ECFE6BFA8}" dt="2020-12-30T17:40:54.412" v="1008"/>
        <pc:sldMkLst>
          <pc:docMk/>
          <pc:sldMk cId="586028061" sldId="259"/>
        </pc:sldMkLst>
        <pc:spChg chg="add mod">
          <ac:chgData name="--77 77Y--" userId="1a5048ee055f7919" providerId="Windows Live" clId="Web-{197AFA5D-B99F-4347-A25A-567ECFE6BFA8}" dt="2020-12-30T16:27:02.821" v="362" actId="20577"/>
          <ac:spMkLst>
            <pc:docMk/>
            <pc:sldMk cId="586028061" sldId="259"/>
            <ac:spMk id="3" creationId="{5CBA5DBD-6963-47E8-B22E-0ECF48476643}"/>
          </ac:spMkLst>
        </pc:spChg>
        <pc:spChg chg="add del mod">
          <ac:chgData name="--77 77Y--" userId="1a5048ee055f7919" providerId="Windows Live" clId="Web-{197AFA5D-B99F-4347-A25A-567ECFE6BFA8}" dt="2020-12-30T16:35:11.097" v="399"/>
          <ac:spMkLst>
            <pc:docMk/>
            <pc:sldMk cId="586028061" sldId="259"/>
            <ac:spMk id="5" creationId="{85328F60-82BC-4233-A630-8A7659E3B01B}"/>
          </ac:spMkLst>
        </pc:spChg>
        <pc:spChg chg="add del mod">
          <ac:chgData name="--77 77Y--" userId="1a5048ee055f7919" providerId="Windows Live" clId="Web-{197AFA5D-B99F-4347-A25A-567ECFE6BFA8}" dt="2020-12-30T16:35:32.254" v="401"/>
          <ac:spMkLst>
            <pc:docMk/>
            <pc:sldMk cId="586028061" sldId="259"/>
            <ac:spMk id="8" creationId="{7DC4F679-8DC8-4EE6-8A5A-95215D9C60BC}"/>
          </ac:spMkLst>
        </pc:spChg>
        <pc:spChg chg="add del mod">
          <ac:chgData name="--77 77Y--" userId="1a5048ee055f7919" providerId="Windows Live" clId="Web-{197AFA5D-B99F-4347-A25A-567ECFE6BFA8}" dt="2020-12-30T16:36:00.114" v="406"/>
          <ac:spMkLst>
            <pc:docMk/>
            <pc:sldMk cId="586028061" sldId="259"/>
            <ac:spMk id="11" creationId="{3792FCB6-DBF3-4ED0-8E64-B7A8E866A1DD}"/>
          </ac:spMkLst>
        </pc:spChg>
        <pc:spChg chg="add mod">
          <ac:chgData name="--77 77Y--" userId="1a5048ee055f7919" providerId="Windows Live" clId="Web-{197AFA5D-B99F-4347-A25A-567ECFE6BFA8}" dt="2020-12-30T17:11:45.729" v="1000" actId="20577"/>
          <ac:spMkLst>
            <pc:docMk/>
            <pc:sldMk cId="586028061" sldId="259"/>
            <ac:spMk id="16" creationId="{A8810628-A583-4D66-BBF4-CD0E5192F8A8}"/>
          </ac:spMkLst>
        </pc:spChg>
        <pc:picChg chg="add del mod">
          <ac:chgData name="--77 77Y--" userId="1a5048ee055f7919" providerId="Windows Live" clId="Web-{197AFA5D-B99F-4347-A25A-567ECFE6BFA8}" dt="2020-12-30T16:35:07.425" v="398"/>
          <ac:picMkLst>
            <pc:docMk/>
            <pc:sldMk cId="586028061" sldId="259"/>
            <ac:picMk id="4" creationId="{9ED24B02-862B-4EF2-B124-5B7C77537FA0}"/>
          </ac:picMkLst>
        </pc:picChg>
        <pc:picChg chg="del mod">
          <ac:chgData name="--77 77Y--" userId="1a5048ee055f7919" providerId="Windows Live" clId="Web-{197AFA5D-B99F-4347-A25A-567ECFE6BFA8}" dt="2020-12-30T16:35:12.425" v="400"/>
          <ac:picMkLst>
            <pc:docMk/>
            <pc:sldMk cId="586028061" sldId="259"/>
            <ac:picMk id="7" creationId="{78C7DC1D-347D-4CFC-910B-D288071E18EA}"/>
          </ac:picMkLst>
        </pc:picChg>
        <pc:picChg chg="add del mod ord">
          <ac:chgData name="--77 77Y--" userId="1a5048ee055f7919" providerId="Windows Live" clId="Web-{197AFA5D-B99F-4347-A25A-567ECFE6BFA8}" dt="2020-12-30T16:35:51.832" v="405"/>
          <ac:picMkLst>
            <pc:docMk/>
            <pc:sldMk cId="586028061" sldId="259"/>
            <ac:picMk id="9" creationId="{714CCCE7-A1A2-4721-8D2A-55807BAB3912}"/>
          </ac:picMkLst>
        </pc:picChg>
        <pc:picChg chg="add mod ord">
          <ac:chgData name="--77 77Y--" userId="1a5048ee055f7919" providerId="Windows Live" clId="Web-{197AFA5D-B99F-4347-A25A-567ECFE6BFA8}" dt="2020-12-30T17:05:26.498" v="933" actId="1076"/>
          <ac:picMkLst>
            <pc:docMk/>
            <pc:sldMk cId="586028061" sldId="259"/>
            <ac:picMk id="13" creationId="{C8127079-FEB5-434C-8222-7FB78C1EE0D0}"/>
          </ac:picMkLst>
        </pc:picChg>
        <pc:picChg chg="add del mod">
          <ac:chgData name="--77 77Y--" userId="1a5048ee055f7919" providerId="Windows Live" clId="Web-{197AFA5D-B99F-4347-A25A-567ECFE6BFA8}" dt="2020-12-30T17:05:06.185" v="931"/>
          <ac:picMkLst>
            <pc:docMk/>
            <pc:sldMk cId="586028061" sldId="259"/>
            <ac:picMk id="15" creationId="{DD6C02D8-C548-440D-8F24-B14D1452A9A6}"/>
          </ac:picMkLst>
        </pc:picChg>
        <pc:picChg chg="add mod">
          <ac:chgData name="--77 77Y--" userId="1a5048ee055f7919" providerId="Windows Live" clId="Web-{197AFA5D-B99F-4347-A25A-567ECFE6BFA8}" dt="2020-12-30T17:05:42.029" v="938" actId="1076"/>
          <ac:picMkLst>
            <pc:docMk/>
            <pc:sldMk cId="586028061" sldId="259"/>
            <ac:picMk id="17" creationId="{F20B0F5B-9E64-446F-A826-FE55F2A2BCBA}"/>
          </ac:picMkLst>
        </pc:picChg>
      </pc:sldChg>
      <pc:sldChg chg="addSp delSp modSp modTransition">
        <pc:chgData name="--77 77Y--" userId="1a5048ee055f7919" providerId="Windows Live" clId="Web-{197AFA5D-B99F-4347-A25A-567ECFE6BFA8}" dt="2020-12-30T17:40:58.131" v="1009"/>
        <pc:sldMkLst>
          <pc:docMk/>
          <pc:sldMk cId="3829664506" sldId="260"/>
        </pc:sldMkLst>
        <pc:spChg chg="del">
          <ac:chgData name="--77 77Y--" userId="1a5048ee055f7919" providerId="Windows Live" clId="Web-{197AFA5D-B99F-4347-A25A-567ECFE6BFA8}" dt="2020-12-30T16:39:38.400" v="443"/>
          <ac:spMkLst>
            <pc:docMk/>
            <pc:sldMk cId="3829664506" sldId="260"/>
            <ac:spMk id="2" creationId="{EC151DED-9D8A-425B-A3CE-EED18255A0BD}"/>
          </ac:spMkLst>
        </pc:spChg>
        <pc:spChg chg="del mod">
          <ac:chgData name="--77 77Y--" userId="1a5048ee055f7919" providerId="Windows Live" clId="Web-{197AFA5D-B99F-4347-A25A-567ECFE6BFA8}" dt="2020-12-30T16:39:41.806" v="444"/>
          <ac:spMkLst>
            <pc:docMk/>
            <pc:sldMk cId="3829664506" sldId="260"/>
            <ac:spMk id="3" creationId="{4432DBFF-1D05-497E-A376-8F9597F0C858}"/>
          </ac:spMkLst>
        </pc:spChg>
        <pc:picChg chg="add mod">
          <ac:chgData name="--77 77Y--" userId="1a5048ee055f7919" providerId="Windows Live" clId="Web-{197AFA5D-B99F-4347-A25A-567ECFE6BFA8}" dt="2020-12-30T16:40:32.885" v="449" actId="14100"/>
          <ac:picMkLst>
            <pc:docMk/>
            <pc:sldMk cId="3829664506" sldId="260"/>
            <ac:picMk id="4" creationId="{DC236165-3BBC-4D13-B6F1-81A4D7875871}"/>
          </ac:picMkLst>
        </pc:picChg>
        <pc:picChg chg="add del mod">
          <ac:chgData name="--77 77Y--" userId="1a5048ee055f7919" providerId="Windows Live" clId="Web-{197AFA5D-B99F-4347-A25A-567ECFE6BFA8}" dt="2020-12-30T17:05:45.826" v="939"/>
          <ac:picMkLst>
            <pc:docMk/>
            <pc:sldMk cId="3829664506" sldId="260"/>
            <ac:picMk id="5" creationId="{99C2725A-4695-4F68-A717-437264B0DCF1}"/>
          </ac:picMkLst>
        </pc:picChg>
        <pc:picChg chg="add mod">
          <ac:chgData name="--77 77Y--" userId="1a5048ee055f7919" providerId="Windows Live" clId="Web-{197AFA5D-B99F-4347-A25A-567ECFE6BFA8}" dt="2020-12-30T17:06:58.547" v="956" actId="1076"/>
          <ac:picMkLst>
            <pc:docMk/>
            <pc:sldMk cId="3829664506" sldId="260"/>
            <ac:picMk id="6" creationId="{23382542-25D7-4E01-9C34-D262E2F954C9}"/>
          </ac:picMkLst>
        </pc:picChg>
      </pc:sldChg>
      <pc:sldChg chg="addSp delSp modSp modTransition">
        <pc:chgData name="--77 77Y--" userId="1a5048ee055f7919" providerId="Windows Live" clId="Web-{197AFA5D-B99F-4347-A25A-567ECFE6BFA8}" dt="2020-12-30T17:41:01.240" v="1010"/>
        <pc:sldMkLst>
          <pc:docMk/>
          <pc:sldMk cId="3808618107" sldId="261"/>
        </pc:sldMkLst>
        <pc:spChg chg="del">
          <ac:chgData name="--77 77Y--" userId="1a5048ee055f7919" providerId="Windows Live" clId="Web-{197AFA5D-B99F-4347-A25A-567ECFE6BFA8}" dt="2020-12-30T16:41:38.902" v="453"/>
          <ac:spMkLst>
            <pc:docMk/>
            <pc:sldMk cId="3808618107" sldId="261"/>
            <ac:spMk id="3" creationId="{3AAA364A-1DC6-45A2-A4AB-B10C6101D0B9}"/>
          </ac:spMkLst>
        </pc:spChg>
        <pc:picChg chg="add mod ord">
          <ac:chgData name="--77 77Y--" userId="1a5048ee055f7919" providerId="Windows Live" clId="Web-{197AFA5D-B99F-4347-A25A-567ECFE6BFA8}" dt="2020-12-30T16:41:52.621" v="456" actId="14100"/>
          <ac:picMkLst>
            <pc:docMk/>
            <pc:sldMk cId="3808618107" sldId="261"/>
            <ac:picMk id="4" creationId="{064E508D-0321-4697-B0FE-A5190606D770}"/>
          </ac:picMkLst>
        </pc:picChg>
        <pc:picChg chg="add del mod">
          <ac:chgData name="--77 77Y--" userId="1a5048ee055f7919" providerId="Windows Live" clId="Web-{197AFA5D-B99F-4347-A25A-567ECFE6BFA8}" dt="2020-12-30T17:06:25.546" v="950"/>
          <ac:picMkLst>
            <pc:docMk/>
            <pc:sldMk cId="3808618107" sldId="261"/>
            <ac:picMk id="5" creationId="{7B736C6D-7735-4419-9A5B-730040FF0832}"/>
          </ac:picMkLst>
        </pc:picChg>
        <pc:picChg chg="add mod">
          <ac:chgData name="--77 77Y--" userId="1a5048ee055f7919" providerId="Windows Live" clId="Web-{197AFA5D-B99F-4347-A25A-567ECFE6BFA8}" dt="2020-12-30T17:06:49.171" v="953" actId="1076"/>
          <ac:picMkLst>
            <pc:docMk/>
            <pc:sldMk cId="3808618107" sldId="261"/>
            <ac:picMk id="6" creationId="{F7F25362-FC67-4C2D-A4DD-293E5F82DBBE}"/>
          </ac:picMkLst>
        </pc:picChg>
      </pc:sldChg>
      <pc:sldChg chg="addSp delSp modSp new modTransition">
        <pc:chgData name="--77 77Y--" userId="1a5048ee055f7919" providerId="Windows Live" clId="Web-{197AFA5D-B99F-4347-A25A-567ECFE6BFA8}" dt="2020-12-30T17:41:04.584" v="1011"/>
        <pc:sldMkLst>
          <pc:docMk/>
          <pc:sldMk cId="496332078" sldId="262"/>
        </pc:sldMkLst>
        <pc:spChg chg="del">
          <ac:chgData name="--77 77Y--" userId="1a5048ee055f7919" providerId="Windows Live" clId="Web-{197AFA5D-B99F-4347-A25A-567ECFE6BFA8}" dt="2020-12-30T16:42:40.044" v="461"/>
          <ac:spMkLst>
            <pc:docMk/>
            <pc:sldMk cId="496332078" sldId="262"/>
            <ac:spMk id="3" creationId="{0FD5CCA3-0978-4A7C-9938-7EC7D68D584F}"/>
          </ac:spMkLst>
        </pc:spChg>
        <pc:spChg chg="add mod">
          <ac:chgData name="--77 77Y--" userId="1a5048ee055f7919" providerId="Windows Live" clId="Web-{197AFA5D-B99F-4347-A25A-567ECFE6BFA8}" dt="2020-12-30T17:02:34.492" v="914" actId="20577"/>
          <ac:spMkLst>
            <pc:docMk/>
            <pc:sldMk cId="496332078" sldId="262"/>
            <ac:spMk id="6" creationId="{041F6DD7-3D05-4FB6-BE34-EA765367E47F}"/>
          </ac:spMkLst>
        </pc:spChg>
        <pc:spChg chg="add del mod">
          <ac:chgData name="--77 77Y--" userId="1a5048ee055f7919" providerId="Windows Live" clId="Web-{197AFA5D-B99F-4347-A25A-567ECFE6BFA8}" dt="2020-12-30T16:44:22.859" v="478"/>
          <ac:spMkLst>
            <pc:docMk/>
            <pc:sldMk cId="496332078" sldId="262"/>
            <ac:spMk id="8" creationId="{B4062DD0-92B0-4E32-86CE-323198B1C4F3}"/>
          </ac:spMkLst>
        </pc:spChg>
        <pc:picChg chg="add del mod ord">
          <ac:chgData name="--77 77Y--" userId="1a5048ee055f7919" providerId="Windows Live" clId="Web-{197AFA5D-B99F-4347-A25A-567ECFE6BFA8}" dt="2020-12-30T16:44:22.859" v="478"/>
          <ac:picMkLst>
            <pc:docMk/>
            <pc:sldMk cId="496332078" sldId="262"/>
            <ac:picMk id="4" creationId="{F60CF089-FD66-4634-A3B3-99E5C685BC2F}"/>
          </ac:picMkLst>
        </pc:picChg>
        <pc:picChg chg="add del mod">
          <ac:chgData name="--77 77Y--" userId="1a5048ee055f7919" providerId="Windows Live" clId="Web-{197AFA5D-B99F-4347-A25A-567ECFE6BFA8}" dt="2020-12-30T17:07:05.219" v="957"/>
          <ac:picMkLst>
            <pc:docMk/>
            <pc:sldMk cId="496332078" sldId="262"/>
            <ac:picMk id="5" creationId="{62BF8B8A-1ADF-4251-B53B-88E96EC1283B}"/>
          </ac:picMkLst>
        </pc:picChg>
        <pc:picChg chg="add mod">
          <ac:chgData name="--77 77Y--" userId="1a5048ee055f7919" providerId="Windows Live" clId="Web-{197AFA5D-B99F-4347-A25A-567ECFE6BFA8}" dt="2020-12-30T17:07:28.235" v="960" actId="1076"/>
          <ac:picMkLst>
            <pc:docMk/>
            <pc:sldMk cId="496332078" sldId="262"/>
            <ac:picMk id="9" creationId="{15C7C50A-F54A-4744-83E2-09AAEFF3FD37}"/>
          </ac:picMkLst>
        </pc:picChg>
      </pc:sldChg>
      <pc:sldChg chg="addSp delSp modSp new del mod setBg">
        <pc:chgData name="--77 77Y--" userId="1a5048ee055f7919" providerId="Windows Live" clId="Web-{197AFA5D-B99F-4347-A25A-567ECFE6BFA8}" dt="2020-12-30T17:43:17.430" v="1026"/>
        <pc:sldMkLst>
          <pc:docMk/>
          <pc:sldMk cId="2036094664" sldId="263"/>
        </pc:sldMkLst>
        <pc:spChg chg="del">
          <ac:chgData name="--77 77Y--" userId="1a5048ee055f7919" providerId="Windows Live" clId="Web-{197AFA5D-B99F-4347-A25A-567ECFE6BFA8}" dt="2020-12-30T17:41:53.163" v="1016"/>
          <ac:spMkLst>
            <pc:docMk/>
            <pc:sldMk cId="2036094664" sldId="263"/>
            <ac:spMk id="2" creationId="{7C6029C7-F52C-4ADE-B426-E53A3EFB895C}"/>
          </ac:spMkLst>
        </pc:spChg>
        <pc:spChg chg="del">
          <ac:chgData name="--77 77Y--" userId="1a5048ee055f7919" providerId="Windows Live" clId="Web-{197AFA5D-B99F-4347-A25A-567ECFE6BFA8}" dt="2020-12-30T17:41:45.460" v="1013"/>
          <ac:spMkLst>
            <pc:docMk/>
            <pc:sldMk cId="2036094664" sldId="263"/>
            <ac:spMk id="3" creationId="{D96764F4-7B6F-4748-885F-DBF435DB2481}"/>
          </ac:spMkLst>
        </pc:spChg>
        <pc:spChg chg="add">
          <ac:chgData name="--77 77Y--" userId="1a5048ee055f7919" providerId="Windows Live" clId="Web-{197AFA5D-B99F-4347-A25A-567ECFE6BFA8}" dt="2020-12-30T17:41:53.163" v="1016"/>
          <ac:spMkLst>
            <pc:docMk/>
            <pc:sldMk cId="2036094664" sldId="263"/>
            <ac:spMk id="9" creationId="{2D2B266D-3625-4584-A5C3-7D3F672CFF30}"/>
          </ac:spMkLst>
        </pc:spChg>
        <pc:picChg chg="add mod ord">
          <ac:chgData name="--77 77Y--" userId="1a5048ee055f7919" providerId="Windows Live" clId="Web-{197AFA5D-B99F-4347-A25A-567ECFE6BFA8}" dt="2020-12-30T17:42:10.038" v="1021" actId="14100"/>
          <ac:picMkLst>
            <pc:docMk/>
            <pc:sldMk cId="2036094664" sldId="263"/>
            <ac:picMk id="4" creationId="{D022DA71-58E6-42DE-BF92-836DDE62286A}"/>
          </ac:picMkLst>
        </pc:picChg>
        <pc:picChg chg="add mod">
          <ac:chgData name="--77 77Y--" userId="1a5048ee055f7919" providerId="Windows Live" clId="Web-{197AFA5D-B99F-4347-A25A-567ECFE6BFA8}" dt="2020-12-30T17:43:01.852" v="1025" actId="1076"/>
          <ac:picMkLst>
            <pc:docMk/>
            <pc:sldMk cId="2036094664" sldId="263"/>
            <ac:picMk id="5" creationId="{A6B55C05-5874-4A6D-B2AC-030B751A12D6}"/>
          </ac:picMkLst>
        </pc:picChg>
      </pc:sldChg>
      <pc:sldChg chg="addSp delSp modSp new mod setBg">
        <pc:chgData name="--77 77Y--" userId="1a5048ee055f7919" providerId="Windows Live" clId="Web-{197AFA5D-B99F-4347-A25A-567ECFE6BFA8}" dt="2020-12-30T17:44:13.603" v="1040" actId="1076"/>
        <pc:sldMkLst>
          <pc:docMk/>
          <pc:sldMk cId="3098646721" sldId="263"/>
        </pc:sldMkLst>
        <pc:spChg chg="add">
          <ac:chgData name="--77 77Y--" userId="1a5048ee055f7919" providerId="Windows Live" clId="Web-{197AFA5D-B99F-4347-A25A-567ECFE6BFA8}" dt="2020-12-30T17:43:39.228" v="1030"/>
          <ac:spMkLst>
            <pc:docMk/>
            <pc:sldMk cId="3098646721" sldId="263"/>
            <ac:spMk id="7" creationId="{2D2B266D-3625-4584-A5C3-7D3F672CFF30}"/>
          </ac:spMkLst>
        </pc:spChg>
        <pc:picChg chg="add del mod">
          <ac:chgData name="--77 77Y--" userId="1a5048ee055f7919" providerId="Windows Live" clId="Web-{197AFA5D-B99F-4347-A25A-567ECFE6BFA8}" dt="2020-12-30T17:43:51.228" v="1032"/>
          <ac:picMkLst>
            <pc:docMk/>
            <pc:sldMk cId="3098646721" sldId="263"/>
            <ac:picMk id="2" creationId="{C426A4DF-E460-4686-BD14-95EC7B6D4D9D}"/>
          </ac:picMkLst>
        </pc:picChg>
        <pc:picChg chg="add mod">
          <ac:chgData name="--77 77Y--" userId="1a5048ee055f7919" providerId="Windows Live" clId="Web-{197AFA5D-B99F-4347-A25A-567ECFE6BFA8}" dt="2020-12-30T17:44:13.603" v="1040" actId="1076"/>
          <ac:picMkLst>
            <pc:docMk/>
            <pc:sldMk cId="3098646721" sldId="263"/>
            <ac:picMk id="3" creationId="{7FD84F7B-CB00-422F-8BF8-CFC61D1D5331}"/>
          </ac:picMkLst>
        </pc:picChg>
      </pc:sldChg>
    </pc:docChg>
  </pc:docChgLst>
  <pc:docChgLst>
    <pc:chgData name="--77 77Y--" userId="1a5048ee055f7919" providerId="Windows Live" clId="Web-{0A1F9306-E123-4C0C-A93D-13E1AE83E221}"/>
    <pc:docChg chg="addSld delSld modSld addMainMaster delMainMaster">
      <pc:chgData name="--77 77Y--" userId="1a5048ee055f7919" providerId="Windows Live" clId="Web-{0A1F9306-E123-4C0C-A93D-13E1AE83E221}" dt="2020-12-30T15:33:46.979" v="606"/>
      <pc:docMkLst>
        <pc:docMk/>
      </pc:docMkLst>
      <pc:sldChg chg="addSp delSp modSp mod setBg modClrScheme setClrOvrMap chgLayout">
        <pc:chgData name="--77 77Y--" userId="1a5048ee055f7919" providerId="Windows Live" clId="Web-{0A1F9306-E123-4C0C-A93D-13E1AE83E221}" dt="2020-12-30T15:00:54.392" v="191" actId="14100"/>
        <pc:sldMkLst>
          <pc:docMk/>
          <pc:sldMk cId="2592129946" sldId="256"/>
        </pc:sldMkLst>
        <pc:spChg chg="mod">
          <ac:chgData name="--77 77Y--" userId="1a5048ee055f7919" providerId="Windows Live" clId="Web-{0A1F9306-E123-4C0C-A93D-13E1AE83E221}" dt="2020-12-30T15:00:24.469" v="185" actId="1076"/>
          <ac:spMkLst>
            <pc:docMk/>
            <pc:sldMk cId="2592129946" sldId="256"/>
            <ac:spMk id="2" creationId="{00000000-0000-0000-0000-000000000000}"/>
          </ac:spMkLst>
        </pc:spChg>
        <pc:spChg chg="mod">
          <ac:chgData name="--77 77Y--" userId="1a5048ee055f7919" providerId="Windows Live" clId="Web-{0A1F9306-E123-4C0C-A93D-13E1AE83E221}" dt="2020-12-30T15:00:54.392" v="191" actId="14100"/>
          <ac:spMkLst>
            <pc:docMk/>
            <pc:sldMk cId="2592129946" sldId="256"/>
            <ac:spMk id="3" creationId="{00000000-0000-0000-0000-000000000000}"/>
          </ac:spMkLst>
        </pc:spChg>
        <pc:spChg chg="add del">
          <ac:chgData name="--77 77Y--" userId="1a5048ee055f7919" providerId="Windows Live" clId="Web-{0A1F9306-E123-4C0C-A93D-13E1AE83E221}" dt="2020-12-30T14:59:19.389" v="175"/>
          <ac:spMkLst>
            <pc:docMk/>
            <pc:sldMk cId="2592129946" sldId="256"/>
            <ac:spMk id="5" creationId="{289ED1AA-8684-4D37-B208-8777E1A7780D}"/>
          </ac:spMkLst>
        </pc:spChg>
        <pc:spChg chg="add del">
          <ac:chgData name="--77 77Y--" userId="1a5048ee055f7919" providerId="Windows Live" clId="Web-{0A1F9306-E123-4C0C-A93D-13E1AE83E221}" dt="2020-12-30T14:59:19.389" v="175"/>
          <ac:spMkLst>
            <pc:docMk/>
            <pc:sldMk cId="2592129946" sldId="256"/>
            <ac:spMk id="6" creationId="{5E0D0E5A-6E97-46A9-AF74-EAEA1E044294}"/>
          </ac:spMkLst>
        </pc:spChg>
        <pc:spChg chg="add del">
          <ac:chgData name="--77 77Y--" userId="1a5048ee055f7919" providerId="Windows Live" clId="Web-{0A1F9306-E123-4C0C-A93D-13E1AE83E221}" dt="2020-12-30T14:59:19.389" v="175"/>
          <ac:spMkLst>
            <pc:docMk/>
            <pc:sldMk cId="2592129946" sldId="256"/>
            <ac:spMk id="7" creationId="{4180E01B-B1F4-437C-807D-1C930718EE64}"/>
          </ac:spMkLst>
        </pc:spChg>
        <pc:spChg chg="add del">
          <ac:chgData name="--77 77Y--" userId="1a5048ee055f7919" providerId="Windows Live" clId="Web-{0A1F9306-E123-4C0C-A93D-13E1AE83E221}" dt="2020-12-30T14:50:55.767" v="3"/>
          <ac:spMkLst>
            <pc:docMk/>
            <pc:sldMk cId="2592129946" sldId="256"/>
            <ac:spMk id="8" creationId="{8B646C36-EEEC-4D52-8E8E-206F4CD8A3DA}"/>
          </ac:spMkLst>
        </pc:spChg>
        <pc:spChg chg="add del">
          <ac:chgData name="--77 77Y--" userId="1a5048ee055f7919" providerId="Windows Live" clId="Web-{0A1F9306-E123-4C0C-A93D-13E1AE83E221}" dt="2020-12-30T14:50:34.954" v="1"/>
          <ac:spMkLst>
            <pc:docMk/>
            <pc:sldMk cId="2592129946" sldId="256"/>
            <ac:spMk id="9" creationId="{D4906370-1564-49FA-A802-58546B3922DC}"/>
          </ac:spMkLst>
        </pc:spChg>
        <pc:spChg chg="add del">
          <ac:chgData name="--77 77Y--" userId="1a5048ee055f7919" providerId="Windows Live" clId="Web-{0A1F9306-E123-4C0C-A93D-13E1AE83E221}" dt="2020-12-30T14:50:34.954" v="1"/>
          <ac:spMkLst>
            <pc:docMk/>
            <pc:sldMk cId="2592129946" sldId="256"/>
            <ac:spMk id="11" creationId="{EF640709-BDFD-453B-B75D-6212E7A870BA}"/>
          </ac:spMkLst>
        </pc:spChg>
        <pc:spChg chg="add del">
          <ac:chgData name="--77 77Y--" userId="1a5048ee055f7919" providerId="Windows Live" clId="Web-{0A1F9306-E123-4C0C-A93D-13E1AE83E221}" dt="2020-12-30T14:59:19.389" v="175"/>
          <ac:spMkLst>
            <pc:docMk/>
            <pc:sldMk cId="2592129946" sldId="256"/>
            <ac:spMk id="12" creationId="{E197A7FD-CD8D-4609-AE35-64C89063E332}"/>
          </ac:spMkLst>
        </pc:spChg>
        <pc:spChg chg="add del">
          <ac:chgData name="--77 77Y--" userId="1a5048ee055f7919" providerId="Windows Live" clId="Web-{0A1F9306-E123-4C0C-A93D-13E1AE83E221}" dt="2020-12-30T14:50:34.954" v="1"/>
          <ac:spMkLst>
            <pc:docMk/>
            <pc:sldMk cId="2592129946" sldId="256"/>
            <ac:spMk id="13" creationId="{B4019478-3FDC-438C-8848-1D7DA864AFC4}"/>
          </ac:spMkLst>
        </pc:spChg>
        <pc:spChg chg="add del">
          <ac:chgData name="--77 77Y--" userId="1a5048ee055f7919" providerId="Windows Live" clId="Web-{0A1F9306-E123-4C0C-A93D-13E1AE83E221}" dt="2020-12-30T14:50:55.767" v="3"/>
          <ac:spMkLst>
            <pc:docMk/>
            <pc:sldMk cId="2592129946" sldId="256"/>
            <ac:spMk id="14" creationId="{D649D88F-3460-4C52-888E-001C62B26EE5}"/>
          </ac:spMkLst>
        </pc:spChg>
        <pc:spChg chg="add del">
          <ac:chgData name="--77 77Y--" userId="1a5048ee055f7919" providerId="Windows Live" clId="Web-{0A1F9306-E123-4C0C-A93D-13E1AE83E221}" dt="2020-12-30T14:50:34.954" v="1"/>
          <ac:spMkLst>
            <pc:docMk/>
            <pc:sldMk cId="2592129946" sldId="256"/>
            <ac:spMk id="15" creationId="{FE406479-1D57-4209-B128-3C81746247C6}"/>
          </ac:spMkLst>
        </pc:spChg>
        <pc:spChg chg="add del">
          <ac:chgData name="--77 77Y--" userId="1a5048ee055f7919" providerId="Windows Live" clId="Web-{0A1F9306-E123-4C0C-A93D-13E1AE83E221}" dt="2020-12-30T14:50:55.767" v="3"/>
          <ac:spMkLst>
            <pc:docMk/>
            <pc:sldMk cId="2592129946" sldId="256"/>
            <ac:spMk id="16" creationId="{A2B5CBEA-F125-49B6-8335-227C325B112B}"/>
          </ac:spMkLst>
        </pc:spChg>
        <pc:spChg chg="add del">
          <ac:chgData name="--77 77Y--" userId="1a5048ee055f7919" providerId="Windows Live" clId="Web-{0A1F9306-E123-4C0C-A93D-13E1AE83E221}" dt="2020-12-30T14:59:19.389" v="175"/>
          <ac:spMkLst>
            <pc:docMk/>
            <pc:sldMk cId="2592129946" sldId="256"/>
            <ac:spMk id="17" creationId="{C0B64B74-19BE-47D9-8BB8-7081BF0E0833}"/>
          </ac:spMkLst>
        </pc:spChg>
        <pc:spChg chg="add del">
          <ac:chgData name="--77 77Y--" userId="1a5048ee055f7919" providerId="Windows Live" clId="Web-{0A1F9306-E123-4C0C-A93D-13E1AE83E221}" dt="2020-12-30T14:50:55.767" v="3"/>
          <ac:spMkLst>
            <pc:docMk/>
            <pc:sldMk cId="2592129946" sldId="256"/>
            <ac:spMk id="18" creationId="{217DD14E-3BC7-413D-B4AB-B92EED2F57C5}"/>
          </ac:spMkLst>
        </pc:spChg>
        <pc:spChg chg="add del">
          <ac:chgData name="--77 77Y--" userId="1a5048ee055f7919" providerId="Windows Live" clId="Web-{0A1F9306-E123-4C0C-A93D-13E1AE83E221}" dt="2020-12-30T14:59:16.686" v="172"/>
          <ac:spMkLst>
            <pc:docMk/>
            <pc:sldMk cId="2592129946" sldId="256"/>
            <ac:spMk id="21" creationId="{8A95209C-5275-4E15-8EA7-7F42980ABF2D}"/>
          </ac:spMkLst>
        </pc:spChg>
        <pc:spChg chg="add del">
          <ac:chgData name="--77 77Y--" userId="1a5048ee055f7919" providerId="Windows Live" clId="Web-{0A1F9306-E123-4C0C-A93D-13E1AE83E221}" dt="2020-12-30T14:59:16.686" v="172"/>
          <ac:spMkLst>
            <pc:docMk/>
            <pc:sldMk cId="2592129946" sldId="256"/>
            <ac:spMk id="22" creationId="{4F2ED431-E304-4FF0-9F4E-032783C9D612}"/>
          </ac:spMkLst>
        </pc:spChg>
        <pc:spChg chg="add del">
          <ac:chgData name="--77 77Y--" userId="1a5048ee055f7919" providerId="Windows Live" clId="Web-{0A1F9306-E123-4C0C-A93D-13E1AE83E221}" dt="2020-12-30T14:59:16.686" v="172"/>
          <ac:spMkLst>
            <pc:docMk/>
            <pc:sldMk cId="2592129946" sldId="256"/>
            <ac:spMk id="23" creationId="{4E87FCFB-2CCE-460D-B3DD-557C8BD1B94A}"/>
          </ac:spMkLst>
        </pc:spChg>
        <pc:spChg chg="add del">
          <ac:chgData name="--77 77Y--" userId="1a5048ee055f7919" providerId="Windows Live" clId="Web-{0A1F9306-E123-4C0C-A93D-13E1AE83E221}" dt="2020-12-30T14:59:14.108" v="170"/>
          <ac:spMkLst>
            <pc:docMk/>
            <pc:sldMk cId="2592129946" sldId="256"/>
            <ac:spMk id="24" creationId="{8A95209C-5275-4E15-8EA7-7F42980ABF2D}"/>
          </ac:spMkLst>
        </pc:spChg>
        <pc:spChg chg="add del">
          <ac:chgData name="--77 77Y--" userId="1a5048ee055f7919" providerId="Windows Live" clId="Web-{0A1F9306-E123-4C0C-A93D-13E1AE83E221}" dt="2020-12-30T14:59:19.374" v="174"/>
          <ac:spMkLst>
            <pc:docMk/>
            <pc:sldMk cId="2592129946" sldId="256"/>
            <ac:spMk id="25" creationId="{AD35AE2F-5E3A-49D9-8DE1-8A333BA4088E}"/>
          </ac:spMkLst>
        </pc:spChg>
        <pc:spChg chg="add del">
          <ac:chgData name="--77 77Y--" userId="1a5048ee055f7919" providerId="Windows Live" clId="Web-{0A1F9306-E123-4C0C-A93D-13E1AE83E221}" dt="2020-12-30T14:59:14.108" v="170"/>
          <ac:spMkLst>
            <pc:docMk/>
            <pc:sldMk cId="2592129946" sldId="256"/>
            <ac:spMk id="26" creationId="{4F2ED431-E304-4FF0-9F4E-032783C9D612}"/>
          </ac:spMkLst>
        </pc:spChg>
        <pc:spChg chg="add del">
          <ac:chgData name="--77 77Y--" userId="1a5048ee055f7919" providerId="Windows Live" clId="Web-{0A1F9306-E123-4C0C-A93D-13E1AE83E221}" dt="2020-12-30T14:50:55.767" v="3"/>
          <ac:spMkLst>
            <pc:docMk/>
            <pc:sldMk cId="2592129946" sldId="256"/>
            <ac:spMk id="27" creationId="{4FB204DF-284E-45F6-A017-79A4DF57BCCB}"/>
          </ac:spMkLst>
        </pc:spChg>
        <pc:spChg chg="add del">
          <ac:chgData name="--77 77Y--" userId="1a5048ee055f7919" providerId="Windows Live" clId="Web-{0A1F9306-E123-4C0C-A93D-13E1AE83E221}" dt="2020-12-30T14:59:14.108" v="170"/>
          <ac:spMkLst>
            <pc:docMk/>
            <pc:sldMk cId="2592129946" sldId="256"/>
            <ac:spMk id="28" creationId="{4E87FCFB-2CCE-460D-B3DD-557C8BD1B94A}"/>
          </ac:spMkLst>
        </pc:spChg>
        <pc:spChg chg="add del">
          <ac:chgData name="--77 77Y--" userId="1a5048ee055f7919" providerId="Windows Live" clId="Web-{0A1F9306-E123-4C0C-A93D-13E1AE83E221}" dt="2020-12-30T14:50:55.767" v="3"/>
          <ac:spMkLst>
            <pc:docMk/>
            <pc:sldMk cId="2592129946" sldId="256"/>
            <ac:spMk id="29" creationId="{6908275D-177E-42F2-8887-134AFE8B70CC}"/>
          </ac:spMkLst>
        </pc:spChg>
        <pc:spChg chg="add del">
          <ac:chgData name="--77 77Y--" userId="1a5048ee055f7919" providerId="Windows Live" clId="Web-{0A1F9306-E123-4C0C-A93D-13E1AE83E221}" dt="2020-12-30T14:59:19.374" v="174"/>
          <ac:spMkLst>
            <pc:docMk/>
            <pc:sldMk cId="2592129946" sldId="256"/>
            <ac:spMk id="30" creationId="{04D8AD8F-EF7F-481F-B99A-B8513897050A}"/>
          </ac:spMkLst>
        </pc:spChg>
        <pc:spChg chg="add del">
          <ac:chgData name="--77 77Y--" userId="1a5048ee055f7919" providerId="Windows Live" clId="Web-{0A1F9306-E123-4C0C-A93D-13E1AE83E221}" dt="2020-12-30T14:50:55.767" v="3"/>
          <ac:spMkLst>
            <pc:docMk/>
            <pc:sldMk cId="2592129946" sldId="256"/>
            <ac:spMk id="31" creationId="{4D1A5E71-B6B6-486A-8CDC-C7ABD9B903F6}"/>
          </ac:spMkLst>
        </pc:spChg>
        <pc:spChg chg="add del">
          <ac:chgData name="--77 77Y--" userId="1a5048ee055f7919" providerId="Windows Live" clId="Web-{0A1F9306-E123-4C0C-A93D-13E1AE83E221}" dt="2020-12-30T14:59:19.374" v="174"/>
          <ac:spMkLst>
            <pc:docMk/>
            <pc:sldMk cId="2592129946" sldId="256"/>
            <ac:spMk id="32" creationId="{79EB4626-023C-436D-9F57-9EB46080909D}"/>
          </ac:spMkLst>
        </pc:spChg>
        <pc:spChg chg="add del">
          <ac:chgData name="--77 77Y--" userId="1a5048ee055f7919" providerId="Windows Live" clId="Web-{0A1F9306-E123-4C0C-A93D-13E1AE83E221}" dt="2020-12-30T14:50:55.767" v="3"/>
          <ac:spMkLst>
            <pc:docMk/>
            <pc:sldMk cId="2592129946" sldId="256"/>
            <ac:spMk id="33" creationId="{E32B36D4-0C87-4882-A12C-18A91DBAE28D}"/>
          </ac:spMkLst>
        </pc:spChg>
        <pc:spChg chg="add">
          <ac:chgData name="--77 77Y--" userId="1a5048ee055f7919" providerId="Windows Live" clId="Web-{0A1F9306-E123-4C0C-A93D-13E1AE83E221}" dt="2020-12-30T14:59:19.389" v="175"/>
          <ac:spMkLst>
            <pc:docMk/>
            <pc:sldMk cId="2592129946" sldId="256"/>
            <ac:spMk id="34" creationId="{8A95209C-5275-4E15-8EA7-7F42980ABF2D}"/>
          </ac:spMkLst>
        </pc:spChg>
        <pc:spChg chg="add">
          <ac:chgData name="--77 77Y--" userId="1a5048ee055f7919" providerId="Windows Live" clId="Web-{0A1F9306-E123-4C0C-A93D-13E1AE83E221}" dt="2020-12-30T14:59:19.389" v="175"/>
          <ac:spMkLst>
            <pc:docMk/>
            <pc:sldMk cId="2592129946" sldId="256"/>
            <ac:spMk id="35" creationId="{4F2ED431-E304-4FF0-9F4E-032783C9D612}"/>
          </ac:spMkLst>
        </pc:spChg>
        <pc:spChg chg="add">
          <ac:chgData name="--77 77Y--" userId="1a5048ee055f7919" providerId="Windows Live" clId="Web-{0A1F9306-E123-4C0C-A93D-13E1AE83E221}" dt="2020-12-30T14:59:19.389" v="175"/>
          <ac:spMkLst>
            <pc:docMk/>
            <pc:sldMk cId="2592129946" sldId="256"/>
            <ac:spMk id="36" creationId="{4E87FCFB-2CCE-460D-B3DD-557C8BD1B94A}"/>
          </ac:spMkLst>
        </pc:spChg>
        <pc:grpChg chg="add del">
          <ac:chgData name="--77 77Y--" userId="1a5048ee055f7919" providerId="Windows Live" clId="Web-{0A1F9306-E123-4C0C-A93D-13E1AE83E221}" dt="2020-12-30T14:50:55.767" v="3"/>
          <ac:grpSpMkLst>
            <pc:docMk/>
            <pc:sldMk cId="2592129946" sldId="256"/>
            <ac:grpSpMk id="10" creationId="{E7E9D86A-D513-48F9-851A-5F3725E80003}"/>
          </ac:grpSpMkLst>
        </pc:grpChg>
        <pc:grpChg chg="add del">
          <ac:chgData name="--77 77Y--" userId="1a5048ee055f7919" providerId="Windows Live" clId="Web-{0A1F9306-E123-4C0C-A93D-13E1AE83E221}" dt="2020-12-30T14:50:55.767" v="3"/>
          <ac:grpSpMkLst>
            <pc:docMk/>
            <pc:sldMk cId="2592129946" sldId="256"/>
            <ac:grpSpMk id="20" creationId="{FB9739EB-7F66-433D-841F-AB3CD18700B7}"/>
          </ac:grpSpMkLst>
        </pc:grpChg>
        <pc:picChg chg="add del">
          <ac:chgData name="--77 77Y--" userId="1a5048ee055f7919" providerId="Windows Live" clId="Web-{0A1F9306-E123-4C0C-A93D-13E1AE83E221}" dt="2020-12-30T14:50:34.954" v="1"/>
          <ac:picMkLst>
            <pc:docMk/>
            <pc:sldMk cId="2592129946" sldId="256"/>
            <ac:picMk id="4" creationId="{38D49587-2234-4560-B98A-505F4D7EBD68}"/>
          </ac:picMkLst>
        </pc:picChg>
        <pc:picChg chg="add mod ord">
          <ac:chgData name="--77 77Y--" userId="1a5048ee055f7919" providerId="Windows Live" clId="Web-{0A1F9306-E123-4C0C-A93D-13E1AE83E221}" dt="2020-12-30T14:59:19.389" v="175"/>
          <ac:picMkLst>
            <pc:docMk/>
            <pc:sldMk cId="2592129946" sldId="256"/>
            <ac:picMk id="19" creationId="{A5979900-4523-42C3-BF99-9C35F72F5677}"/>
          </ac:picMkLst>
        </pc:picChg>
      </pc:sldChg>
      <pc:sldChg chg="new del">
        <pc:chgData name="--77 77Y--" userId="1a5048ee055f7919" providerId="Windows Live" clId="Web-{0A1F9306-E123-4C0C-A93D-13E1AE83E221}" dt="2020-12-30T14:58:45.607" v="163"/>
        <pc:sldMkLst>
          <pc:docMk/>
          <pc:sldMk cId="182885395" sldId="257"/>
        </pc:sldMkLst>
      </pc:sldChg>
      <pc:sldChg chg="addSp delSp modSp new">
        <pc:chgData name="--77 77Y--" userId="1a5048ee055f7919" providerId="Windows Live" clId="Web-{0A1F9306-E123-4C0C-A93D-13E1AE83E221}" dt="2020-12-30T15:14:08.309" v="427" actId="20577"/>
        <pc:sldMkLst>
          <pc:docMk/>
          <pc:sldMk cId="3821907526" sldId="257"/>
        </pc:sldMkLst>
        <pc:spChg chg="mod">
          <ac:chgData name="--77 77Y--" userId="1a5048ee055f7919" providerId="Windows Live" clId="Web-{0A1F9306-E123-4C0C-A93D-13E1AE83E221}" dt="2020-12-30T15:03:34.865" v="196" actId="20577"/>
          <ac:spMkLst>
            <pc:docMk/>
            <pc:sldMk cId="3821907526" sldId="257"/>
            <ac:spMk id="2" creationId="{A676B324-2AAB-4569-96C5-18DAF09B3F6E}"/>
          </ac:spMkLst>
        </pc:spChg>
        <pc:spChg chg="del">
          <ac:chgData name="--77 77Y--" userId="1a5048ee055f7919" providerId="Windows Live" clId="Web-{0A1F9306-E123-4C0C-A93D-13E1AE83E221}" dt="2020-12-30T15:04:07.226" v="199"/>
          <ac:spMkLst>
            <pc:docMk/>
            <pc:sldMk cId="3821907526" sldId="257"/>
            <ac:spMk id="3" creationId="{EF5A1BDE-9BF0-411C-B633-8585438F8559}"/>
          </ac:spMkLst>
        </pc:spChg>
        <pc:spChg chg="add mod">
          <ac:chgData name="--77 77Y--" userId="1a5048ee055f7919" providerId="Windows Live" clId="Web-{0A1F9306-E123-4C0C-A93D-13E1AE83E221}" dt="2020-12-30T15:13:57.480" v="424" actId="20577"/>
          <ac:spMkLst>
            <pc:docMk/>
            <pc:sldMk cId="3821907526" sldId="257"/>
            <ac:spMk id="5" creationId="{A495C07C-1DB6-4CB9-8F8B-47A832D59A36}"/>
          </ac:spMkLst>
        </pc:spChg>
        <pc:spChg chg="add mod">
          <ac:chgData name="--77 77Y--" userId="1a5048ee055f7919" providerId="Windows Live" clId="Web-{0A1F9306-E123-4C0C-A93D-13E1AE83E221}" dt="2020-12-30T15:14:08.309" v="427" actId="20577"/>
          <ac:spMkLst>
            <pc:docMk/>
            <pc:sldMk cId="3821907526" sldId="257"/>
            <ac:spMk id="6" creationId="{97CEB319-8E9A-4A47-9B0D-FEB75777864C}"/>
          </ac:spMkLst>
        </pc:spChg>
        <pc:picChg chg="add mod ord">
          <ac:chgData name="--77 77Y--" userId="1a5048ee055f7919" providerId="Windows Live" clId="Web-{0A1F9306-E123-4C0C-A93D-13E1AE83E221}" dt="2020-12-30T15:04:33.992" v="205" actId="14100"/>
          <ac:picMkLst>
            <pc:docMk/>
            <pc:sldMk cId="3821907526" sldId="257"/>
            <ac:picMk id="4" creationId="{96DE8020-D3F6-4E4E-9B78-B3F3C3B0F409}"/>
          </ac:picMkLst>
        </pc:picChg>
      </pc:sldChg>
      <pc:sldChg chg="addSp delSp modSp new mod setBg setClrOvrMap">
        <pc:chgData name="--77 77Y--" userId="1a5048ee055f7919" providerId="Windows Live" clId="Web-{0A1F9306-E123-4C0C-A93D-13E1AE83E221}" dt="2020-12-30T15:28:32.612" v="595" actId="20577"/>
        <pc:sldMkLst>
          <pc:docMk/>
          <pc:sldMk cId="2654801158" sldId="258"/>
        </pc:sldMkLst>
        <pc:spChg chg="mod ord">
          <ac:chgData name="--77 77Y--" userId="1a5048ee055f7919" providerId="Windows Live" clId="Web-{0A1F9306-E123-4C0C-A93D-13E1AE83E221}" dt="2020-12-30T15:20:21.474" v="455" actId="20577"/>
          <ac:spMkLst>
            <pc:docMk/>
            <pc:sldMk cId="2654801158" sldId="258"/>
            <ac:spMk id="2" creationId="{DDB6D11A-B839-42FE-BF7E-DB3C1AEB6AE2}"/>
          </ac:spMkLst>
        </pc:spChg>
        <pc:spChg chg="del">
          <ac:chgData name="--77 77Y--" userId="1a5048ee055f7919" providerId="Windows Live" clId="Web-{0A1F9306-E123-4C0C-A93D-13E1AE83E221}" dt="2020-12-30T15:15:23.029" v="437"/>
          <ac:spMkLst>
            <pc:docMk/>
            <pc:sldMk cId="2654801158" sldId="258"/>
            <ac:spMk id="3" creationId="{616E684A-404A-46AD-B8A0-646219C52395}"/>
          </ac:spMkLst>
        </pc:spChg>
        <pc:spChg chg="add mod">
          <ac:chgData name="--77 77Y--" userId="1a5048ee055f7919" providerId="Windows Live" clId="Web-{0A1F9306-E123-4C0C-A93D-13E1AE83E221}" dt="2020-12-30T15:28:32.612" v="595" actId="20577"/>
          <ac:spMkLst>
            <pc:docMk/>
            <pc:sldMk cId="2654801158" sldId="258"/>
            <ac:spMk id="8" creationId="{C5D873C0-D0B8-4E64-8F8B-723CDCCB3F82}"/>
          </ac:spMkLst>
        </pc:spChg>
        <pc:spChg chg="add">
          <ac:chgData name="--77 77Y--" userId="1a5048ee055f7919" providerId="Windows Live" clId="Web-{0A1F9306-E123-4C0C-A93D-13E1AE83E221}" dt="2020-12-30T15:15:41.498" v="442"/>
          <ac:spMkLst>
            <pc:docMk/>
            <pc:sldMk cId="2654801158" sldId="258"/>
            <ac:spMk id="11" creationId="{1A9F7B4E-B03D-4F64-BE33-00D074458D45}"/>
          </ac:spMkLst>
        </pc:spChg>
        <pc:spChg chg="add">
          <ac:chgData name="--77 77Y--" userId="1a5048ee055f7919" providerId="Windows Live" clId="Web-{0A1F9306-E123-4C0C-A93D-13E1AE83E221}" dt="2020-12-30T15:15:41.498" v="442"/>
          <ac:spMkLst>
            <pc:docMk/>
            <pc:sldMk cId="2654801158" sldId="258"/>
            <ac:spMk id="13" creationId="{1CA8A97F-67F0-4D5F-A850-0C30727D1CE3}"/>
          </ac:spMkLst>
        </pc:spChg>
        <pc:picChg chg="add mod ord">
          <ac:chgData name="--77 77Y--" userId="1a5048ee055f7919" providerId="Windows Live" clId="Web-{0A1F9306-E123-4C0C-A93D-13E1AE83E221}" dt="2020-12-30T15:15:41.498" v="442"/>
          <ac:picMkLst>
            <pc:docMk/>
            <pc:sldMk cId="2654801158" sldId="258"/>
            <ac:picMk id="4" creationId="{0B672376-C097-4687-A01D-D74317CB6830}"/>
          </ac:picMkLst>
        </pc:picChg>
      </pc:sldChg>
      <pc:sldChg chg="addSp delSp modSp new mod setBg">
        <pc:chgData name="--77 77Y--" userId="1a5048ee055f7919" providerId="Windows Live" clId="Web-{0A1F9306-E123-4C0C-A93D-13E1AE83E221}" dt="2020-12-30T15:33:46.979" v="606"/>
        <pc:sldMkLst>
          <pc:docMk/>
          <pc:sldMk cId="586028061" sldId="259"/>
        </pc:sldMkLst>
        <pc:spChg chg="mod">
          <ac:chgData name="--77 77Y--" userId="1a5048ee055f7919" providerId="Windows Live" clId="Web-{0A1F9306-E123-4C0C-A93D-13E1AE83E221}" dt="2020-12-30T15:33:46.979" v="606"/>
          <ac:spMkLst>
            <pc:docMk/>
            <pc:sldMk cId="586028061" sldId="259"/>
            <ac:spMk id="2" creationId="{24104DE9-A218-49B4-BCB4-D84EB4A2F4A6}"/>
          </ac:spMkLst>
        </pc:spChg>
        <pc:spChg chg="del">
          <ac:chgData name="--77 77Y--" userId="1a5048ee055f7919" providerId="Windows Live" clId="Web-{0A1F9306-E123-4C0C-A93D-13E1AE83E221}" dt="2020-12-30T15:32:55.588" v="598"/>
          <ac:spMkLst>
            <pc:docMk/>
            <pc:sldMk cId="586028061" sldId="259"/>
            <ac:spMk id="3" creationId="{056219BE-30BA-46B2-91DE-480239AEBB94}"/>
          </ac:spMkLst>
        </pc:spChg>
        <pc:spChg chg="add del mod">
          <ac:chgData name="--77 77Y--" userId="1a5048ee055f7919" providerId="Windows Live" clId="Web-{0A1F9306-E123-4C0C-A93D-13E1AE83E221}" dt="2020-12-30T15:33:12.416" v="601"/>
          <ac:spMkLst>
            <pc:docMk/>
            <pc:sldMk cId="586028061" sldId="259"/>
            <ac:spMk id="6" creationId="{F8B54D9A-B74C-447F-BD99-0E2F6799489C}"/>
          </ac:spMkLst>
        </pc:spChg>
        <pc:spChg chg="add">
          <ac:chgData name="--77 77Y--" userId="1a5048ee055f7919" providerId="Windows Live" clId="Web-{0A1F9306-E123-4C0C-A93D-13E1AE83E221}" dt="2020-12-30T15:33:46.979" v="606"/>
          <ac:spMkLst>
            <pc:docMk/>
            <pc:sldMk cId="586028061" sldId="259"/>
            <ac:spMk id="12" creationId="{DA381740-063A-41A4-836D-85D14980EEF0}"/>
          </ac:spMkLst>
        </pc:spChg>
        <pc:spChg chg="add">
          <ac:chgData name="--77 77Y--" userId="1a5048ee055f7919" providerId="Windows Live" clId="Web-{0A1F9306-E123-4C0C-A93D-13E1AE83E221}" dt="2020-12-30T15:33:46.979" v="606"/>
          <ac:spMkLst>
            <pc:docMk/>
            <pc:sldMk cId="586028061" sldId="259"/>
            <ac:spMk id="14" creationId="{BCED4D40-4B67-4331-AC48-79B82B4A47D8}"/>
          </ac:spMkLst>
        </pc:spChg>
        <pc:picChg chg="add del mod ord">
          <ac:chgData name="--77 77Y--" userId="1a5048ee055f7919" providerId="Windows Live" clId="Web-{0A1F9306-E123-4C0C-A93D-13E1AE83E221}" dt="2020-12-30T15:33:03.322" v="600"/>
          <ac:picMkLst>
            <pc:docMk/>
            <pc:sldMk cId="586028061" sldId="259"/>
            <ac:picMk id="4" creationId="{C40D7C77-D40D-40F5-A781-D45DFC1F7031}"/>
          </ac:picMkLst>
        </pc:picChg>
        <pc:picChg chg="add mod ord">
          <ac:chgData name="--77 77Y--" userId="1a5048ee055f7919" providerId="Windows Live" clId="Web-{0A1F9306-E123-4C0C-A93D-13E1AE83E221}" dt="2020-12-30T15:33:46.979" v="606"/>
          <ac:picMkLst>
            <pc:docMk/>
            <pc:sldMk cId="586028061" sldId="259"/>
            <ac:picMk id="7" creationId="{78C7DC1D-347D-4CFC-910B-D288071E18EA}"/>
          </ac:picMkLst>
        </pc:picChg>
      </pc:sldChg>
      <pc:sldChg chg="new">
        <pc:chgData name="--77 77Y--" userId="1a5048ee055f7919" providerId="Windows Live" clId="Web-{0A1F9306-E123-4C0C-A93D-13E1AE83E221}" dt="2020-12-30T14:59:01.232" v="167"/>
        <pc:sldMkLst>
          <pc:docMk/>
          <pc:sldMk cId="3829664506" sldId="260"/>
        </pc:sldMkLst>
      </pc:sldChg>
      <pc:sldChg chg="new">
        <pc:chgData name="--77 77Y--" userId="1a5048ee055f7919" providerId="Windows Live" clId="Web-{0A1F9306-E123-4C0C-A93D-13E1AE83E221}" dt="2020-12-30T14:59:04.748" v="168"/>
        <pc:sldMkLst>
          <pc:docMk/>
          <pc:sldMk cId="3808618107" sldId="261"/>
        </pc:sldMkLst>
      </pc:sldChg>
      <pc:sldMasterChg chg="add del addSldLayout delSldLayout">
        <pc:chgData name="--77 77Y--" userId="1a5048ee055f7919" providerId="Windows Live" clId="Web-{0A1F9306-E123-4C0C-A93D-13E1AE83E221}" dt="2020-12-30T14:50:55.814" v="4"/>
        <pc:sldMasterMkLst>
          <pc:docMk/>
          <pc:sldMasterMk cId="3221134675" sldId="2147483648"/>
        </pc:sldMasterMkLst>
        <pc:sldLayoutChg chg="add del">
          <pc:chgData name="--77 77Y--" userId="1a5048ee055f7919" providerId="Windows Live" clId="Web-{0A1F9306-E123-4C0C-A93D-13E1AE83E221}" dt="2020-12-30T14:50:55.814" v="4"/>
          <pc:sldLayoutMkLst>
            <pc:docMk/>
            <pc:sldMasterMk cId="3221134675" sldId="2147483648"/>
            <pc:sldLayoutMk cId="1334484747" sldId="2147483649"/>
          </pc:sldLayoutMkLst>
        </pc:sldLayoutChg>
        <pc:sldLayoutChg chg="add del">
          <pc:chgData name="--77 77Y--" userId="1a5048ee055f7919" providerId="Windows Live" clId="Web-{0A1F9306-E123-4C0C-A93D-13E1AE83E221}" dt="2020-12-30T14:50:55.814" v="4"/>
          <pc:sldLayoutMkLst>
            <pc:docMk/>
            <pc:sldMasterMk cId="3221134675" sldId="2147483648"/>
            <pc:sldLayoutMk cId="2392236802" sldId="2147483650"/>
          </pc:sldLayoutMkLst>
        </pc:sldLayoutChg>
        <pc:sldLayoutChg chg="add del">
          <pc:chgData name="--77 77Y--" userId="1a5048ee055f7919" providerId="Windows Live" clId="Web-{0A1F9306-E123-4C0C-A93D-13E1AE83E221}" dt="2020-12-30T14:50:55.814" v="4"/>
          <pc:sldLayoutMkLst>
            <pc:docMk/>
            <pc:sldMasterMk cId="3221134675" sldId="2147483648"/>
            <pc:sldLayoutMk cId="2154042259" sldId="2147483651"/>
          </pc:sldLayoutMkLst>
        </pc:sldLayoutChg>
        <pc:sldLayoutChg chg="add del">
          <pc:chgData name="--77 77Y--" userId="1a5048ee055f7919" providerId="Windows Live" clId="Web-{0A1F9306-E123-4C0C-A93D-13E1AE83E221}" dt="2020-12-30T14:50:55.814" v="4"/>
          <pc:sldLayoutMkLst>
            <pc:docMk/>
            <pc:sldMasterMk cId="3221134675" sldId="2147483648"/>
            <pc:sldLayoutMk cId="597651056" sldId="2147483652"/>
          </pc:sldLayoutMkLst>
        </pc:sldLayoutChg>
        <pc:sldLayoutChg chg="add del">
          <pc:chgData name="--77 77Y--" userId="1a5048ee055f7919" providerId="Windows Live" clId="Web-{0A1F9306-E123-4C0C-A93D-13E1AE83E221}" dt="2020-12-30T14:50:55.814" v="4"/>
          <pc:sldLayoutMkLst>
            <pc:docMk/>
            <pc:sldMasterMk cId="3221134675" sldId="2147483648"/>
            <pc:sldLayoutMk cId="1644048710" sldId="2147483653"/>
          </pc:sldLayoutMkLst>
        </pc:sldLayoutChg>
        <pc:sldLayoutChg chg="add del">
          <pc:chgData name="--77 77Y--" userId="1a5048ee055f7919" providerId="Windows Live" clId="Web-{0A1F9306-E123-4C0C-A93D-13E1AE83E221}" dt="2020-12-30T14:50:55.814" v="4"/>
          <pc:sldLayoutMkLst>
            <pc:docMk/>
            <pc:sldMasterMk cId="3221134675" sldId="2147483648"/>
            <pc:sldLayoutMk cId="1864656770" sldId="2147483654"/>
          </pc:sldLayoutMkLst>
        </pc:sldLayoutChg>
        <pc:sldLayoutChg chg="add del">
          <pc:chgData name="--77 77Y--" userId="1a5048ee055f7919" providerId="Windows Live" clId="Web-{0A1F9306-E123-4C0C-A93D-13E1AE83E221}" dt="2020-12-30T14:50:55.814" v="4"/>
          <pc:sldLayoutMkLst>
            <pc:docMk/>
            <pc:sldMasterMk cId="3221134675" sldId="2147483648"/>
            <pc:sldLayoutMk cId="3410961386" sldId="2147483655"/>
          </pc:sldLayoutMkLst>
        </pc:sldLayoutChg>
        <pc:sldLayoutChg chg="add del">
          <pc:chgData name="--77 77Y--" userId="1a5048ee055f7919" providerId="Windows Live" clId="Web-{0A1F9306-E123-4C0C-A93D-13E1AE83E221}" dt="2020-12-30T14:50:55.814" v="4"/>
          <pc:sldLayoutMkLst>
            <pc:docMk/>
            <pc:sldMasterMk cId="3221134675" sldId="2147483648"/>
            <pc:sldLayoutMk cId="361526853" sldId="2147483656"/>
          </pc:sldLayoutMkLst>
        </pc:sldLayoutChg>
        <pc:sldLayoutChg chg="add del">
          <pc:chgData name="--77 77Y--" userId="1a5048ee055f7919" providerId="Windows Live" clId="Web-{0A1F9306-E123-4C0C-A93D-13E1AE83E221}" dt="2020-12-30T14:50:55.814" v="4"/>
          <pc:sldLayoutMkLst>
            <pc:docMk/>
            <pc:sldMasterMk cId="3221134675" sldId="2147483648"/>
            <pc:sldLayoutMk cId="3012263201" sldId="2147483657"/>
          </pc:sldLayoutMkLst>
        </pc:sldLayoutChg>
        <pc:sldLayoutChg chg="add del">
          <pc:chgData name="--77 77Y--" userId="1a5048ee055f7919" providerId="Windows Live" clId="Web-{0A1F9306-E123-4C0C-A93D-13E1AE83E221}" dt="2020-12-30T14:50:55.814" v="4"/>
          <pc:sldLayoutMkLst>
            <pc:docMk/>
            <pc:sldMasterMk cId="3221134675" sldId="2147483648"/>
            <pc:sldLayoutMk cId="118045649" sldId="2147483658"/>
          </pc:sldLayoutMkLst>
        </pc:sldLayoutChg>
        <pc:sldLayoutChg chg="add del">
          <pc:chgData name="--77 77Y--" userId="1a5048ee055f7919" providerId="Windows Live" clId="Web-{0A1F9306-E123-4C0C-A93D-13E1AE83E221}" dt="2020-12-30T14:50:55.814" v="4"/>
          <pc:sldLayoutMkLst>
            <pc:docMk/>
            <pc:sldMasterMk cId="3221134675" sldId="2147483648"/>
            <pc:sldLayoutMk cId="4095651481" sldId="2147483659"/>
          </pc:sldLayoutMkLst>
        </pc:sldLayoutChg>
      </pc:sldMasterChg>
      <pc:sldMasterChg chg="add addSldLayout">
        <pc:chgData name="--77 77Y--" userId="1a5048ee055f7919" providerId="Windows Live" clId="Web-{0A1F9306-E123-4C0C-A93D-13E1AE83E221}" dt="2020-12-30T14:50:55.814" v="4"/>
        <pc:sldMasterMkLst>
          <pc:docMk/>
          <pc:sldMasterMk cId="2259029171" sldId="2147483699"/>
        </pc:sldMasterMkLst>
        <pc:sldLayoutChg chg="add">
          <pc:chgData name="--77 77Y--" userId="1a5048ee055f7919" providerId="Windows Live" clId="Web-{0A1F9306-E123-4C0C-A93D-13E1AE83E221}" dt="2020-12-30T14:50:55.814" v="4"/>
          <pc:sldLayoutMkLst>
            <pc:docMk/>
            <pc:sldMasterMk cId="2259029171" sldId="2147483699"/>
            <pc:sldLayoutMk cId="917548422" sldId="2147483688"/>
          </pc:sldLayoutMkLst>
        </pc:sldLayoutChg>
        <pc:sldLayoutChg chg="add">
          <pc:chgData name="--77 77Y--" userId="1a5048ee055f7919" providerId="Windows Live" clId="Web-{0A1F9306-E123-4C0C-A93D-13E1AE83E221}" dt="2020-12-30T14:50:55.814" v="4"/>
          <pc:sldLayoutMkLst>
            <pc:docMk/>
            <pc:sldMasterMk cId="2259029171" sldId="2147483699"/>
            <pc:sldLayoutMk cId="477818270" sldId="2147483689"/>
          </pc:sldLayoutMkLst>
        </pc:sldLayoutChg>
        <pc:sldLayoutChg chg="add">
          <pc:chgData name="--77 77Y--" userId="1a5048ee055f7919" providerId="Windows Live" clId="Web-{0A1F9306-E123-4C0C-A93D-13E1AE83E221}" dt="2020-12-30T14:50:55.814" v="4"/>
          <pc:sldLayoutMkLst>
            <pc:docMk/>
            <pc:sldMasterMk cId="2259029171" sldId="2147483699"/>
            <pc:sldLayoutMk cId="565473970" sldId="2147483690"/>
          </pc:sldLayoutMkLst>
        </pc:sldLayoutChg>
        <pc:sldLayoutChg chg="add">
          <pc:chgData name="--77 77Y--" userId="1a5048ee055f7919" providerId="Windows Live" clId="Web-{0A1F9306-E123-4C0C-A93D-13E1AE83E221}" dt="2020-12-30T14:50:55.814" v="4"/>
          <pc:sldLayoutMkLst>
            <pc:docMk/>
            <pc:sldMasterMk cId="2259029171" sldId="2147483699"/>
            <pc:sldLayoutMk cId="2506304960" sldId="2147483691"/>
          </pc:sldLayoutMkLst>
        </pc:sldLayoutChg>
        <pc:sldLayoutChg chg="add">
          <pc:chgData name="--77 77Y--" userId="1a5048ee055f7919" providerId="Windows Live" clId="Web-{0A1F9306-E123-4C0C-A93D-13E1AE83E221}" dt="2020-12-30T14:50:55.814" v="4"/>
          <pc:sldLayoutMkLst>
            <pc:docMk/>
            <pc:sldMasterMk cId="2259029171" sldId="2147483699"/>
            <pc:sldLayoutMk cId="3175885435" sldId="2147483692"/>
          </pc:sldLayoutMkLst>
        </pc:sldLayoutChg>
        <pc:sldLayoutChg chg="add">
          <pc:chgData name="--77 77Y--" userId="1a5048ee055f7919" providerId="Windows Live" clId="Web-{0A1F9306-E123-4C0C-A93D-13E1AE83E221}" dt="2020-12-30T14:50:55.814" v="4"/>
          <pc:sldLayoutMkLst>
            <pc:docMk/>
            <pc:sldMasterMk cId="2259029171" sldId="2147483699"/>
            <pc:sldLayoutMk cId="562467051" sldId="2147483693"/>
          </pc:sldLayoutMkLst>
        </pc:sldLayoutChg>
        <pc:sldLayoutChg chg="add">
          <pc:chgData name="--77 77Y--" userId="1a5048ee055f7919" providerId="Windows Live" clId="Web-{0A1F9306-E123-4C0C-A93D-13E1AE83E221}" dt="2020-12-30T14:50:55.814" v="4"/>
          <pc:sldLayoutMkLst>
            <pc:docMk/>
            <pc:sldMasterMk cId="2259029171" sldId="2147483699"/>
            <pc:sldLayoutMk cId="112241624" sldId="2147483694"/>
          </pc:sldLayoutMkLst>
        </pc:sldLayoutChg>
        <pc:sldLayoutChg chg="add">
          <pc:chgData name="--77 77Y--" userId="1a5048ee055f7919" providerId="Windows Live" clId="Web-{0A1F9306-E123-4C0C-A93D-13E1AE83E221}" dt="2020-12-30T14:50:55.814" v="4"/>
          <pc:sldLayoutMkLst>
            <pc:docMk/>
            <pc:sldMasterMk cId="2259029171" sldId="2147483699"/>
            <pc:sldLayoutMk cId="1646611027" sldId="2147483695"/>
          </pc:sldLayoutMkLst>
        </pc:sldLayoutChg>
        <pc:sldLayoutChg chg="add">
          <pc:chgData name="--77 77Y--" userId="1a5048ee055f7919" providerId="Windows Live" clId="Web-{0A1F9306-E123-4C0C-A93D-13E1AE83E221}" dt="2020-12-30T14:50:55.814" v="4"/>
          <pc:sldLayoutMkLst>
            <pc:docMk/>
            <pc:sldMasterMk cId="2259029171" sldId="2147483699"/>
            <pc:sldLayoutMk cId="3248219326" sldId="2147483696"/>
          </pc:sldLayoutMkLst>
        </pc:sldLayoutChg>
        <pc:sldLayoutChg chg="add">
          <pc:chgData name="--77 77Y--" userId="1a5048ee055f7919" providerId="Windows Live" clId="Web-{0A1F9306-E123-4C0C-A93D-13E1AE83E221}" dt="2020-12-30T14:50:55.814" v="4"/>
          <pc:sldLayoutMkLst>
            <pc:docMk/>
            <pc:sldMasterMk cId="2259029171" sldId="2147483699"/>
            <pc:sldLayoutMk cId="3419193142" sldId="2147483697"/>
          </pc:sldLayoutMkLst>
        </pc:sldLayoutChg>
        <pc:sldLayoutChg chg="add">
          <pc:chgData name="--77 77Y--" userId="1a5048ee055f7919" providerId="Windows Live" clId="Web-{0A1F9306-E123-4C0C-A93D-13E1AE83E221}" dt="2020-12-30T14:50:55.814" v="4"/>
          <pc:sldLayoutMkLst>
            <pc:docMk/>
            <pc:sldMasterMk cId="2259029171" sldId="2147483699"/>
            <pc:sldLayoutMk cId="4283461972" sldId="2147483698"/>
          </pc:sldLayoutMkLst>
        </pc:sldLayoutChg>
      </pc:sldMasterChg>
      <pc:sldMasterChg chg="add del addSldLayout delSldLayout">
        <pc:chgData name="--77 77Y--" userId="1a5048ee055f7919" providerId="Windows Live" clId="Web-{0A1F9306-E123-4C0C-A93D-13E1AE83E221}" dt="2020-12-30T14:50:55.767" v="3"/>
        <pc:sldMasterMkLst>
          <pc:docMk/>
          <pc:sldMasterMk cId="2092105432" sldId="2147483739"/>
        </pc:sldMasterMkLst>
        <pc:sldLayoutChg chg="add del">
          <pc:chgData name="--77 77Y--" userId="1a5048ee055f7919" providerId="Windows Live" clId="Web-{0A1F9306-E123-4C0C-A93D-13E1AE83E221}" dt="2020-12-30T14:50:55.767" v="3"/>
          <pc:sldLayoutMkLst>
            <pc:docMk/>
            <pc:sldMasterMk cId="2092105432" sldId="2147483739"/>
            <pc:sldLayoutMk cId="262764923" sldId="2147483728"/>
          </pc:sldLayoutMkLst>
        </pc:sldLayoutChg>
        <pc:sldLayoutChg chg="add del">
          <pc:chgData name="--77 77Y--" userId="1a5048ee055f7919" providerId="Windows Live" clId="Web-{0A1F9306-E123-4C0C-A93D-13E1AE83E221}" dt="2020-12-30T14:50:55.767" v="3"/>
          <pc:sldLayoutMkLst>
            <pc:docMk/>
            <pc:sldMasterMk cId="2092105432" sldId="2147483739"/>
            <pc:sldLayoutMk cId="3861792980" sldId="2147483729"/>
          </pc:sldLayoutMkLst>
        </pc:sldLayoutChg>
        <pc:sldLayoutChg chg="add del">
          <pc:chgData name="--77 77Y--" userId="1a5048ee055f7919" providerId="Windows Live" clId="Web-{0A1F9306-E123-4C0C-A93D-13E1AE83E221}" dt="2020-12-30T14:50:55.767" v="3"/>
          <pc:sldLayoutMkLst>
            <pc:docMk/>
            <pc:sldMasterMk cId="2092105432" sldId="2147483739"/>
            <pc:sldLayoutMk cId="3803881628" sldId="2147483730"/>
          </pc:sldLayoutMkLst>
        </pc:sldLayoutChg>
        <pc:sldLayoutChg chg="add del">
          <pc:chgData name="--77 77Y--" userId="1a5048ee055f7919" providerId="Windows Live" clId="Web-{0A1F9306-E123-4C0C-A93D-13E1AE83E221}" dt="2020-12-30T14:50:55.767" v="3"/>
          <pc:sldLayoutMkLst>
            <pc:docMk/>
            <pc:sldMasterMk cId="2092105432" sldId="2147483739"/>
            <pc:sldLayoutMk cId="3692099408" sldId="2147483731"/>
          </pc:sldLayoutMkLst>
        </pc:sldLayoutChg>
        <pc:sldLayoutChg chg="add del">
          <pc:chgData name="--77 77Y--" userId="1a5048ee055f7919" providerId="Windows Live" clId="Web-{0A1F9306-E123-4C0C-A93D-13E1AE83E221}" dt="2020-12-30T14:50:55.767" v="3"/>
          <pc:sldLayoutMkLst>
            <pc:docMk/>
            <pc:sldMasterMk cId="2092105432" sldId="2147483739"/>
            <pc:sldLayoutMk cId="60288411" sldId="2147483732"/>
          </pc:sldLayoutMkLst>
        </pc:sldLayoutChg>
        <pc:sldLayoutChg chg="add del">
          <pc:chgData name="--77 77Y--" userId="1a5048ee055f7919" providerId="Windows Live" clId="Web-{0A1F9306-E123-4C0C-A93D-13E1AE83E221}" dt="2020-12-30T14:50:55.767" v="3"/>
          <pc:sldLayoutMkLst>
            <pc:docMk/>
            <pc:sldMasterMk cId="2092105432" sldId="2147483739"/>
            <pc:sldLayoutMk cId="25256403" sldId="2147483733"/>
          </pc:sldLayoutMkLst>
        </pc:sldLayoutChg>
        <pc:sldLayoutChg chg="add del">
          <pc:chgData name="--77 77Y--" userId="1a5048ee055f7919" providerId="Windows Live" clId="Web-{0A1F9306-E123-4C0C-A93D-13E1AE83E221}" dt="2020-12-30T14:50:55.767" v="3"/>
          <pc:sldLayoutMkLst>
            <pc:docMk/>
            <pc:sldMasterMk cId="2092105432" sldId="2147483739"/>
            <pc:sldLayoutMk cId="405561083" sldId="2147483734"/>
          </pc:sldLayoutMkLst>
        </pc:sldLayoutChg>
        <pc:sldLayoutChg chg="add del">
          <pc:chgData name="--77 77Y--" userId="1a5048ee055f7919" providerId="Windows Live" clId="Web-{0A1F9306-E123-4C0C-A93D-13E1AE83E221}" dt="2020-12-30T14:50:55.767" v="3"/>
          <pc:sldLayoutMkLst>
            <pc:docMk/>
            <pc:sldMasterMk cId="2092105432" sldId="2147483739"/>
            <pc:sldLayoutMk cId="3912817091" sldId="2147483735"/>
          </pc:sldLayoutMkLst>
        </pc:sldLayoutChg>
        <pc:sldLayoutChg chg="add del">
          <pc:chgData name="--77 77Y--" userId="1a5048ee055f7919" providerId="Windows Live" clId="Web-{0A1F9306-E123-4C0C-A93D-13E1AE83E221}" dt="2020-12-30T14:50:55.767" v="3"/>
          <pc:sldLayoutMkLst>
            <pc:docMk/>
            <pc:sldMasterMk cId="2092105432" sldId="2147483739"/>
            <pc:sldLayoutMk cId="2639549824" sldId="2147483736"/>
          </pc:sldLayoutMkLst>
        </pc:sldLayoutChg>
        <pc:sldLayoutChg chg="add del">
          <pc:chgData name="--77 77Y--" userId="1a5048ee055f7919" providerId="Windows Live" clId="Web-{0A1F9306-E123-4C0C-A93D-13E1AE83E221}" dt="2020-12-30T14:50:55.767" v="3"/>
          <pc:sldLayoutMkLst>
            <pc:docMk/>
            <pc:sldMasterMk cId="2092105432" sldId="2147483739"/>
            <pc:sldLayoutMk cId="3196772033" sldId="2147483737"/>
          </pc:sldLayoutMkLst>
        </pc:sldLayoutChg>
        <pc:sldLayoutChg chg="add del">
          <pc:chgData name="--77 77Y--" userId="1a5048ee055f7919" providerId="Windows Live" clId="Web-{0A1F9306-E123-4C0C-A93D-13E1AE83E221}" dt="2020-12-30T14:50:55.767" v="3"/>
          <pc:sldLayoutMkLst>
            <pc:docMk/>
            <pc:sldMasterMk cId="2092105432" sldId="2147483739"/>
            <pc:sldLayoutMk cId="3484522465" sldId="2147483738"/>
          </pc:sldLayoutMkLst>
        </pc:sldLayoutChg>
      </pc:sldMasterChg>
      <pc:sldMasterChg chg="add del addSldLayout delSldLayout">
        <pc:chgData name="--77 77Y--" userId="1a5048ee055f7919" providerId="Windows Live" clId="Web-{0A1F9306-E123-4C0C-A93D-13E1AE83E221}" dt="2020-12-30T14:50:34.954" v="1"/>
        <pc:sldMasterMkLst>
          <pc:docMk/>
          <pc:sldMasterMk cId="1102212743" sldId="2147483757"/>
        </pc:sldMasterMkLst>
        <pc:sldLayoutChg chg="add del">
          <pc:chgData name="--77 77Y--" userId="1a5048ee055f7919" providerId="Windows Live" clId="Web-{0A1F9306-E123-4C0C-A93D-13E1AE83E221}" dt="2020-12-30T14:50:34.954" v="1"/>
          <pc:sldLayoutMkLst>
            <pc:docMk/>
            <pc:sldMasterMk cId="1102212743" sldId="2147483757"/>
            <pc:sldLayoutMk cId="1492065465" sldId="2147483746"/>
          </pc:sldLayoutMkLst>
        </pc:sldLayoutChg>
        <pc:sldLayoutChg chg="add del">
          <pc:chgData name="--77 77Y--" userId="1a5048ee055f7919" providerId="Windows Live" clId="Web-{0A1F9306-E123-4C0C-A93D-13E1AE83E221}" dt="2020-12-30T14:50:34.954" v="1"/>
          <pc:sldLayoutMkLst>
            <pc:docMk/>
            <pc:sldMasterMk cId="1102212743" sldId="2147483757"/>
            <pc:sldLayoutMk cId="2070563348" sldId="2147483747"/>
          </pc:sldLayoutMkLst>
        </pc:sldLayoutChg>
        <pc:sldLayoutChg chg="add del">
          <pc:chgData name="--77 77Y--" userId="1a5048ee055f7919" providerId="Windows Live" clId="Web-{0A1F9306-E123-4C0C-A93D-13E1AE83E221}" dt="2020-12-30T14:50:34.954" v="1"/>
          <pc:sldLayoutMkLst>
            <pc:docMk/>
            <pc:sldMasterMk cId="1102212743" sldId="2147483757"/>
            <pc:sldLayoutMk cId="4196995847" sldId="2147483748"/>
          </pc:sldLayoutMkLst>
        </pc:sldLayoutChg>
        <pc:sldLayoutChg chg="add del">
          <pc:chgData name="--77 77Y--" userId="1a5048ee055f7919" providerId="Windows Live" clId="Web-{0A1F9306-E123-4C0C-A93D-13E1AE83E221}" dt="2020-12-30T14:50:34.954" v="1"/>
          <pc:sldLayoutMkLst>
            <pc:docMk/>
            <pc:sldMasterMk cId="1102212743" sldId="2147483757"/>
            <pc:sldLayoutMk cId="3611190168" sldId="2147483749"/>
          </pc:sldLayoutMkLst>
        </pc:sldLayoutChg>
        <pc:sldLayoutChg chg="add del">
          <pc:chgData name="--77 77Y--" userId="1a5048ee055f7919" providerId="Windows Live" clId="Web-{0A1F9306-E123-4C0C-A93D-13E1AE83E221}" dt="2020-12-30T14:50:34.954" v="1"/>
          <pc:sldLayoutMkLst>
            <pc:docMk/>
            <pc:sldMasterMk cId="1102212743" sldId="2147483757"/>
            <pc:sldLayoutMk cId="3977658481" sldId="2147483750"/>
          </pc:sldLayoutMkLst>
        </pc:sldLayoutChg>
        <pc:sldLayoutChg chg="add del">
          <pc:chgData name="--77 77Y--" userId="1a5048ee055f7919" providerId="Windows Live" clId="Web-{0A1F9306-E123-4C0C-A93D-13E1AE83E221}" dt="2020-12-30T14:50:34.954" v="1"/>
          <pc:sldLayoutMkLst>
            <pc:docMk/>
            <pc:sldMasterMk cId="1102212743" sldId="2147483757"/>
            <pc:sldLayoutMk cId="208195776" sldId="2147483751"/>
          </pc:sldLayoutMkLst>
        </pc:sldLayoutChg>
        <pc:sldLayoutChg chg="add del">
          <pc:chgData name="--77 77Y--" userId="1a5048ee055f7919" providerId="Windows Live" clId="Web-{0A1F9306-E123-4C0C-A93D-13E1AE83E221}" dt="2020-12-30T14:50:34.954" v="1"/>
          <pc:sldLayoutMkLst>
            <pc:docMk/>
            <pc:sldMasterMk cId="1102212743" sldId="2147483757"/>
            <pc:sldLayoutMk cId="226268360" sldId="2147483752"/>
          </pc:sldLayoutMkLst>
        </pc:sldLayoutChg>
        <pc:sldLayoutChg chg="add del">
          <pc:chgData name="--77 77Y--" userId="1a5048ee055f7919" providerId="Windows Live" clId="Web-{0A1F9306-E123-4C0C-A93D-13E1AE83E221}" dt="2020-12-30T14:50:34.954" v="1"/>
          <pc:sldLayoutMkLst>
            <pc:docMk/>
            <pc:sldMasterMk cId="1102212743" sldId="2147483757"/>
            <pc:sldLayoutMk cId="728229828" sldId="2147483753"/>
          </pc:sldLayoutMkLst>
        </pc:sldLayoutChg>
        <pc:sldLayoutChg chg="add del">
          <pc:chgData name="--77 77Y--" userId="1a5048ee055f7919" providerId="Windows Live" clId="Web-{0A1F9306-E123-4C0C-A93D-13E1AE83E221}" dt="2020-12-30T14:50:34.954" v="1"/>
          <pc:sldLayoutMkLst>
            <pc:docMk/>
            <pc:sldMasterMk cId="1102212743" sldId="2147483757"/>
            <pc:sldLayoutMk cId="3079946563" sldId="2147483754"/>
          </pc:sldLayoutMkLst>
        </pc:sldLayoutChg>
        <pc:sldLayoutChg chg="add del">
          <pc:chgData name="--77 77Y--" userId="1a5048ee055f7919" providerId="Windows Live" clId="Web-{0A1F9306-E123-4C0C-A93D-13E1AE83E221}" dt="2020-12-30T14:50:34.954" v="1"/>
          <pc:sldLayoutMkLst>
            <pc:docMk/>
            <pc:sldMasterMk cId="1102212743" sldId="2147483757"/>
            <pc:sldLayoutMk cId="3082216105" sldId="2147483755"/>
          </pc:sldLayoutMkLst>
        </pc:sldLayoutChg>
        <pc:sldLayoutChg chg="add del">
          <pc:chgData name="--77 77Y--" userId="1a5048ee055f7919" providerId="Windows Live" clId="Web-{0A1F9306-E123-4C0C-A93D-13E1AE83E221}" dt="2020-12-30T14:50:34.954" v="1"/>
          <pc:sldLayoutMkLst>
            <pc:docMk/>
            <pc:sldMasterMk cId="1102212743" sldId="2147483757"/>
            <pc:sldLayoutMk cId="2107428398" sldId="2147483756"/>
          </pc:sldLayoutMkLst>
        </pc:sldLayoutChg>
      </pc:sldMasterChg>
    </pc:docChg>
  </pc:docChgLst>
  <pc:docChgLst>
    <pc:chgData name="--77 77Y--" userId="1a5048ee055f7919" providerId="Windows Live" clId="Web-{783CE773-EFB9-497B-9630-1FB04536EFEA}"/>
    <pc:docChg chg="modSld">
      <pc:chgData name="--77 77Y--" userId="1a5048ee055f7919" providerId="Windows Live" clId="Web-{783CE773-EFB9-497B-9630-1FB04536EFEA}" dt="2021-01-06T15:24:12.328" v="595" actId="1076"/>
      <pc:docMkLst>
        <pc:docMk/>
      </pc:docMkLst>
      <pc:sldChg chg="delAnim modAnim">
        <pc:chgData name="--77 77Y--" userId="1a5048ee055f7919" providerId="Windows Live" clId="Web-{783CE773-EFB9-497B-9630-1FB04536EFEA}" dt="2021-01-06T15:15:30.892" v="582"/>
        <pc:sldMkLst>
          <pc:docMk/>
          <pc:sldMk cId="2592129946" sldId="256"/>
        </pc:sldMkLst>
      </pc:sldChg>
      <pc:sldChg chg="delAnim">
        <pc:chgData name="--77 77Y--" userId="1a5048ee055f7919" providerId="Windows Live" clId="Web-{783CE773-EFB9-497B-9630-1FB04536EFEA}" dt="2021-01-06T15:15:35.158" v="583"/>
        <pc:sldMkLst>
          <pc:docMk/>
          <pc:sldMk cId="3821907526" sldId="257"/>
        </pc:sldMkLst>
      </pc:sldChg>
      <pc:sldChg chg="addSp modSp">
        <pc:chgData name="--77 77Y--" userId="1a5048ee055f7919" providerId="Windows Live" clId="Web-{783CE773-EFB9-497B-9630-1FB04536EFEA}" dt="2021-01-06T15:24:12.328" v="595" actId="1076"/>
        <pc:sldMkLst>
          <pc:docMk/>
          <pc:sldMk cId="3829664506" sldId="260"/>
        </pc:sldMkLst>
        <pc:picChg chg="add mod modCrop">
          <ac:chgData name="--77 77Y--" userId="1a5048ee055f7919" providerId="Windows Live" clId="Web-{783CE773-EFB9-497B-9630-1FB04536EFEA}" dt="2021-01-06T15:24:12.328" v="595" actId="1076"/>
          <ac:picMkLst>
            <pc:docMk/>
            <pc:sldMk cId="3829664506" sldId="260"/>
            <ac:picMk id="2" creationId="{80039D0C-CF8D-4CB8-B4A4-486F22D4FF5B}"/>
          </ac:picMkLst>
        </pc:picChg>
      </pc:sldChg>
      <pc:sldChg chg="modSp">
        <pc:chgData name="--77 77Y--" userId="1a5048ee055f7919" providerId="Windows Live" clId="Web-{783CE773-EFB9-497B-9630-1FB04536EFEA}" dt="2021-01-06T15:15:03.157" v="578" actId="20577"/>
        <pc:sldMkLst>
          <pc:docMk/>
          <pc:sldMk cId="3808618107" sldId="261"/>
        </pc:sldMkLst>
        <pc:spChg chg="mod">
          <ac:chgData name="--77 77Y--" userId="1a5048ee055f7919" providerId="Windows Live" clId="Web-{783CE773-EFB9-497B-9630-1FB04536EFEA}" dt="2021-01-06T15:15:03.157" v="578" actId="20577"/>
          <ac:spMkLst>
            <pc:docMk/>
            <pc:sldMk cId="3808618107" sldId="261"/>
            <ac:spMk id="5" creationId="{070C7035-C103-4948-9D86-DF7B28F81E02}"/>
          </ac:spMkLst>
        </pc:spChg>
        <pc:picChg chg="mod">
          <ac:chgData name="--77 77Y--" userId="1a5048ee055f7919" providerId="Windows Live" clId="Web-{783CE773-EFB9-497B-9630-1FB04536EFEA}" dt="2021-01-06T15:03:00.392" v="246" actId="1076"/>
          <ac:picMkLst>
            <pc:docMk/>
            <pc:sldMk cId="3808618107" sldId="261"/>
            <ac:picMk id="6" creationId="{F7F25362-FC67-4C2D-A4DD-293E5F82DBBE}"/>
          </ac:picMkLst>
        </pc:picChg>
      </pc:sldChg>
      <pc:sldChg chg="addSp delSp modSp">
        <pc:chgData name="--77 77Y--" userId="1a5048ee055f7919" providerId="Windows Live" clId="Web-{783CE773-EFB9-497B-9630-1FB04536EFEA}" dt="2021-01-06T14:57:29.838" v="190" actId="1076"/>
        <pc:sldMkLst>
          <pc:docMk/>
          <pc:sldMk cId="1744268277" sldId="269"/>
        </pc:sldMkLst>
        <pc:spChg chg="add del mod">
          <ac:chgData name="--77 77Y--" userId="1a5048ee055f7919" providerId="Windows Live" clId="Web-{783CE773-EFB9-497B-9630-1FB04536EFEA}" dt="2021-01-06T14:52:30.722" v="166"/>
          <ac:spMkLst>
            <pc:docMk/>
            <pc:sldMk cId="1744268277" sldId="269"/>
            <ac:spMk id="2" creationId="{03DFDE92-2048-49F7-9068-77D0D98D57B0}"/>
          </ac:spMkLst>
        </pc:spChg>
        <pc:spChg chg="add mod">
          <ac:chgData name="--77 77Y--" userId="1a5048ee055f7919" providerId="Windows Live" clId="Web-{783CE773-EFB9-497B-9630-1FB04536EFEA}" dt="2021-01-06T14:57:29.838" v="190" actId="1076"/>
          <ac:spMkLst>
            <pc:docMk/>
            <pc:sldMk cId="1744268277" sldId="269"/>
            <ac:spMk id="3" creationId="{7873BDEC-4823-4B51-BD8F-72EE6BF34332}"/>
          </ac:spMkLst>
        </pc:spChg>
        <pc:picChg chg="mod">
          <ac:chgData name="--77 77Y--" userId="1a5048ee055f7919" providerId="Windows Live" clId="Web-{783CE773-EFB9-497B-9630-1FB04536EFEA}" dt="2021-01-06T14:57:10.931" v="187" actId="1076"/>
          <ac:picMkLst>
            <pc:docMk/>
            <pc:sldMk cId="1744268277" sldId="269"/>
            <ac:picMk id="6" creationId="{02D2C4CB-AD63-4719-9E79-11A9F4E5B4D1}"/>
          </ac:picMkLst>
        </pc:picChg>
      </pc:sldChg>
    </pc:docChg>
  </pc:docChgLst>
  <pc:docChgLst>
    <pc:chgData name="--77 77Y--" userId="1a5048ee055f7919" providerId="Windows Live" clId="Web-{22D7F35F-6679-4872-B51E-3F1AFC5D44AE}"/>
    <pc:docChg chg="modSld">
      <pc:chgData name="--77 77Y--" userId="1a5048ee055f7919" providerId="Windows Live" clId="Web-{22D7F35F-6679-4872-B51E-3F1AFC5D44AE}" dt="2021-01-05T15:47:31.294" v="14"/>
      <pc:docMkLst>
        <pc:docMk/>
      </pc:docMkLst>
      <pc:sldChg chg="modSp">
        <pc:chgData name="--77 77Y--" userId="1a5048ee055f7919" providerId="Windows Live" clId="Web-{22D7F35F-6679-4872-B51E-3F1AFC5D44AE}" dt="2021-01-05T15:47:24.029" v="11" actId="20577"/>
        <pc:sldMkLst>
          <pc:docMk/>
          <pc:sldMk cId="586028061" sldId="259"/>
        </pc:sldMkLst>
        <pc:spChg chg="mod">
          <ac:chgData name="--77 77Y--" userId="1a5048ee055f7919" providerId="Windows Live" clId="Web-{22D7F35F-6679-4872-B51E-3F1AFC5D44AE}" dt="2021-01-05T15:47:24.029" v="11" actId="20577"/>
          <ac:spMkLst>
            <pc:docMk/>
            <pc:sldMk cId="586028061" sldId="259"/>
            <ac:spMk id="16" creationId="{A8810628-A583-4D66-BBF4-CD0E5192F8A8}"/>
          </ac:spMkLst>
        </pc:spChg>
      </pc:sldChg>
      <pc:sldChg chg="delSp">
        <pc:chgData name="--77 77Y--" userId="1a5048ee055f7919" providerId="Windows Live" clId="Web-{22D7F35F-6679-4872-B51E-3F1AFC5D44AE}" dt="2021-01-05T15:47:31.294" v="14"/>
        <pc:sldMkLst>
          <pc:docMk/>
          <pc:sldMk cId="3829664506" sldId="260"/>
        </pc:sldMkLst>
        <pc:picChg chg="del">
          <ac:chgData name="--77 77Y--" userId="1a5048ee055f7919" providerId="Windows Live" clId="Web-{22D7F35F-6679-4872-B51E-3F1AFC5D44AE}" dt="2021-01-05T15:47:31.294" v="14"/>
          <ac:picMkLst>
            <pc:docMk/>
            <pc:sldMk cId="3829664506" sldId="260"/>
            <ac:picMk id="2" creationId="{94E6D11D-7EDD-4E57-9831-EFF0BB0844F1}"/>
          </ac:picMkLst>
        </pc:picChg>
      </pc:sldChg>
    </pc:docChg>
  </pc:docChgLst>
  <pc:docChgLst>
    <pc:chgData name="--77 77Y--" userId="1a5048ee055f7919" providerId="Windows Live" clId="Web-{134605D7-B48D-4987-8785-141A8BCC3ADE}"/>
    <pc:docChg chg="modSld">
      <pc:chgData name="--77 77Y--" userId="1a5048ee055f7919" providerId="Windows Live" clId="Web-{134605D7-B48D-4987-8785-141A8BCC3ADE}" dt="2020-12-31T02:00:22.175" v="289" actId="20577"/>
      <pc:docMkLst>
        <pc:docMk/>
      </pc:docMkLst>
      <pc:sldChg chg="modSp">
        <pc:chgData name="--77 77Y--" userId="1a5048ee055f7919" providerId="Windows Live" clId="Web-{134605D7-B48D-4987-8785-141A8BCC3ADE}" dt="2020-12-31T01:26:24.020" v="25" actId="20577"/>
        <pc:sldMkLst>
          <pc:docMk/>
          <pc:sldMk cId="2592129946" sldId="256"/>
        </pc:sldMkLst>
        <pc:spChg chg="mod">
          <ac:chgData name="--77 77Y--" userId="1a5048ee055f7919" providerId="Windows Live" clId="Web-{134605D7-B48D-4987-8785-141A8BCC3ADE}" dt="2020-12-31T01:26:24.020" v="25" actId="20577"/>
          <ac:spMkLst>
            <pc:docMk/>
            <pc:sldMk cId="2592129946" sldId="256"/>
            <ac:spMk id="3" creationId="{00000000-0000-0000-0000-000000000000}"/>
          </ac:spMkLst>
        </pc:spChg>
      </pc:sldChg>
      <pc:sldChg chg="modSp">
        <pc:chgData name="--77 77Y--" userId="1a5048ee055f7919" providerId="Windows Live" clId="Web-{134605D7-B48D-4987-8785-141A8BCC3ADE}" dt="2020-12-31T01:26:03.107" v="22" actId="20577"/>
        <pc:sldMkLst>
          <pc:docMk/>
          <pc:sldMk cId="2654801158" sldId="258"/>
        </pc:sldMkLst>
        <pc:spChg chg="mod">
          <ac:chgData name="--77 77Y--" userId="1a5048ee055f7919" providerId="Windows Live" clId="Web-{134605D7-B48D-4987-8785-141A8BCC3ADE}" dt="2020-12-31T01:26:03.107" v="22" actId="20577"/>
          <ac:spMkLst>
            <pc:docMk/>
            <pc:sldMk cId="2654801158" sldId="258"/>
            <ac:spMk id="8" creationId="{C5D873C0-D0B8-4E64-8F8B-723CDCCB3F82}"/>
          </ac:spMkLst>
        </pc:spChg>
      </pc:sldChg>
      <pc:sldChg chg="modSp">
        <pc:chgData name="--77 77Y--" userId="1a5048ee055f7919" providerId="Windows Live" clId="Web-{134605D7-B48D-4987-8785-141A8BCC3ADE}" dt="2020-12-31T01:25:46.528" v="15" actId="20577"/>
        <pc:sldMkLst>
          <pc:docMk/>
          <pc:sldMk cId="586028061" sldId="259"/>
        </pc:sldMkLst>
        <pc:spChg chg="mod">
          <ac:chgData name="--77 77Y--" userId="1a5048ee055f7919" providerId="Windows Live" clId="Web-{134605D7-B48D-4987-8785-141A8BCC3ADE}" dt="2020-12-31T01:25:46.528" v="15" actId="20577"/>
          <ac:spMkLst>
            <pc:docMk/>
            <pc:sldMk cId="586028061" sldId="259"/>
            <ac:spMk id="16" creationId="{A8810628-A583-4D66-BBF4-CD0E5192F8A8}"/>
          </ac:spMkLst>
        </pc:spChg>
      </pc:sldChg>
      <pc:sldChg chg="addSp delSp modSp">
        <pc:chgData name="--77 77Y--" userId="1a5048ee055f7919" providerId="Windows Live" clId="Web-{134605D7-B48D-4987-8785-141A8BCC3ADE}" dt="2020-12-31T02:00:20.847" v="287" actId="20577"/>
        <pc:sldMkLst>
          <pc:docMk/>
          <pc:sldMk cId="3808618107" sldId="261"/>
        </pc:sldMkLst>
        <pc:spChg chg="add del mod">
          <ac:chgData name="--77 77Y--" userId="1a5048ee055f7919" providerId="Windows Live" clId="Web-{134605D7-B48D-4987-8785-141A8BCC3ADE}" dt="2020-12-31T01:36:28.908" v="58"/>
          <ac:spMkLst>
            <pc:docMk/>
            <pc:sldMk cId="3808618107" sldId="261"/>
            <ac:spMk id="3" creationId="{10CF186C-29F3-4524-A89C-C14113300E86}"/>
          </ac:spMkLst>
        </pc:spChg>
        <pc:spChg chg="add mod">
          <ac:chgData name="--77 77Y--" userId="1a5048ee055f7919" providerId="Windows Live" clId="Web-{134605D7-B48D-4987-8785-141A8BCC3ADE}" dt="2020-12-31T02:00:20.847" v="287" actId="20577"/>
          <ac:spMkLst>
            <pc:docMk/>
            <pc:sldMk cId="3808618107" sldId="261"/>
            <ac:spMk id="5" creationId="{070C7035-C103-4948-9D86-DF7B28F81E02}"/>
          </ac:spMkLst>
        </pc:spChg>
      </pc:sldChg>
      <pc:sldChg chg="modSp">
        <pc:chgData name="--77 77Y--" userId="1a5048ee055f7919" providerId="Windows Live" clId="Web-{134605D7-B48D-4987-8785-141A8BCC3ADE}" dt="2020-12-31T01:24:38.761" v="0" actId="20577"/>
        <pc:sldMkLst>
          <pc:docMk/>
          <pc:sldMk cId="496332078" sldId="262"/>
        </pc:sldMkLst>
        <pc:spChg chg="mod">
          <ac:chgData name="--77 77Y--" userId="1a5048ee055f7919" providerId="Windows Live" clId="Web-{134605D7-B48D-4987-8785-141A8BCC3ADE}" dt="2020-12-31T01:24:38.761" v="0" actId="20577"/>
          <ac:spMkLst>
            <pc:docMk/>
            <pc:sldMk cId="496332078" sldId="262"/>
            <ac:spMk id="6" creationId="{041F6DD7-3D05-4FB6-BE34-EA765367E47F}"/>
          </ac:spMkLst>
        </pc:spChg>
      </pc:sldChg>
    </pc:docChg>
  </pc:docChgLst>
  <pc:docChgLst>
    <pc:chgData name="--77 77Y--" userId="1a5048ee055f7919" providerId="Windows Live" clId="Web-{A5899006-F7CC-4CDB-8248-EBE2EB355204}"/>
    <pc:docChg chg="modSld">
      <pc:chgData name="--77 77Y--" userId="1a5048ee055f7919" providerId="Windows Live" clId="Web-{A5899006-F7CC-4CDB-8248-EBE2EB355204}" dt="2020-12-31T05:10:24.697" v="83" actId="1076"/>
      <pc:docMkLst>
        <pc:docMk/>
      </pc:docMkLst>
      <pc:sldChg chg="addSp delSp modSp">
        <pc:chgData name="--77 77Y--" userId="1a5048ee055f7919" providerId="Windows Live" clId="Web-{A5899006-F7CC-4CDB-8248-EBE2EB355204}" dt="2020-12-31T05:08:57.883" v="74" actId="1076"/>
        <pc:sldMkLst>
          <pc:docMk/>
          <pc:sldMk cId="586028061" sldId="259"/>
        </pc:sldMkLst>
        <pc:spChg chg="mod">
          <ac:chgData name="--77 77Y--" userId="1a5048ee055f7919" providerId="Windows Live" clId="Web-{A5899006-F7CC-4CDB-8248-EBE2EB355204}" dt="2020-12-31T05:06:51.568" v="63" actId="20577"/>
          <ac:spMkLst>
            <pc:docMk/>
            <pc:sldMk cId="586028061" sldId="259"/>
            <ac:spMk id="16" creationId="{A8810628-A583-4D66-BBF4-CD0E5192F8A8}"/>
          </ac:spMkLst>
        </pc:spChg>
        <pc:picChg chg="add del mod modCrop">
          <ac:chgData name="--77 77Y--" userId="1a5048ee055f7919" providerId="Windows Live" clId="Web-{A5899006-F7CC-4CDB-8248-EBE2EB355204}" dt="2020-12-31T05:02:24.187" v="51"/>
          <ac:picMkLst>
            <pc:docMk/>
            <pc:sldMk cId="586028061" sldId="259"/>
            <ac:picMk id="4" creationId="{389F3963-5EE1-44E8-A194-29058C5398D8}"/>
          </ac:picMkLst>
        </pc:picChg>
        <pc:picChg chg="add mod modCrop">
          <ac:chgData name="--77 77Y--" userId="1a5048ee055f7919" providerId="Windows Live" clId="Web-{A5899006-F7CC-4CDB-8248-EBE2EB355204}" dt="2020-12-31T05:08:57.883" v="74" actId="1076"/>
          <ac:picMkLst>
            <pc:docMk/>
            <pc:sldMk cId="586028061" sldId="259"/>
            <ac:picMk id="5" creationId="{30F9018B-5929-4C19-BD59-7F8511048172}"/>
          </ac:picMkLst>
        </pc:picChg>
      </pc:sldChg>
      <pc:sldChg chg="addSp modSp">
        <pc:chgData name="--77 77Y--" userId="1a5048ee055f7919" providerId="Windows Live" clId="Web-{A5899006-F7CC-4CDB-8248-EBE2EB355204}" dt="2020-12-31T05:10:24.697" v="83" actId="1076"/>
        <pc:sldMkLst>
          <pc:docMk/>
          <pc:sldMk cId="3829664506" sldId="260"/>
        </pc:sldMkLst>
        <pc:picChg chg="add mod modCrop">
          <ac:chgData name="--77 77Y--" userId="1a5048ee055f7919" providerId="Windows Live" clId="Web-{A5899006-F7CC-4CDB-8248-EBE2EB355204}" dt="2020-12-31T05:10:24.697" v="83" actId="1076"/>
          <ac:picMkLst>
            <pc:docMk/>
            <pc:sldMk cId="3829664506" sldId="260"/>
            <ac:picMk id="2" creationId="{94E6D11D-7EDD-4E57-9831-EFF0BB0844F1}"/>
          </ac:picMkLst>
        </pc:picChg>
      </pc:sldChg>
      <pc:sldChg chg="modSp">
        <pc:chgData name="--77 77Y--" userId="1a5048ee055f7919" providerId="Windows Live" clId="Web-{A5899006-F7CC-4CDB-8248-EBE2EB355204}" dt="2020-12-31T05:00:06.590" v="36" actId="20577"/>
        <pc:sldMkLst>
          <pc:docMk/>
          <pc:sldMk cId="3808618107" sldId="261"/>
        </pc:sldMkLst>
        <pc:spChg chg="mod">
          <ac:chgData name="--77 77Y--" userId="1a5048ee055f7919" providerId="Windows Live" clId="Web-{A5899006-F7CC-4CDB-8248-EBE2EB355204}" dt="2020-12-31T05:00:06.590" v="36" actId="20577"/>
          <ac:spMkLst>
            <pc:docMk/>
            <pc:sldMk cId="3808618107" sldId="261"/>
            <ac:spMk id="5" creationId="{070C7035-C103-4948-9D86-DF7B28F81E02}"/>
          </ac:spMkLst>
        </pc:spChg>
      </pc:sld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7" name="Rectangle 6" descr="Tag=AccentColor&#10;Flavor=Light&#10;Target=FillAndLine">
            <a:extLst>
              <a:ext uri="{FF2B5EF4-FFF2-40B4-BE49-F238E27FC236}">
                <a16:creationId xmlns:a16="http://schemas.microsoft.com/office/drawing/2014/main" xmlns="" id="{DA381740-063A-41A4-836D-85D14980EEF0}"/>
              </a:ext>
            </a:extLst>
          </p:cNvPr>
          <p:cNvSpPr/>
          <p:nvPr/>
        </p:nvSpPr>
        <p:spPr>
          <a:xfrm>
            <a:off x="838200" y="4736883"/>
            <a:ext cx="4243589" cy="27432"/>
          </a:xfrm>
          <a:custGeom>
            <a:avLst/>
            <a:gdLst>
              <a:gd name="connsiteX0" fmla="*/ 0 w 4243589"/>
              <a:gd name="connsiteY0" fmla="*/ 0 h 27432"/>
              <a:gd name="connsiteX1" fmla="*/ 563791 w 4243589"/>
              <a:gd name="connsiteY1" fmla="*/ 0 h 27432"/>
              <a:gd name="connsiteX2" fmla="*/ 1042710 w 4243589"/>
              <a:gd name="connsiteY2" fmla="*/ 0 h 27432"/>
              <a:gd name="connsiteX3" fmla="*/ 1564066 w 4243589"/>
              <a:gd name="connsiteY3" fmla="*/ 0 h 27432"/>
              <a:gd name="connsiteX4" fmla="*/ 2212729 w 4243589"/>
              <a:gd name="connsiteY4" fmla="*/ 0 h 27432"/>
              <a:gd name="connsiteX5" fmla="*/ 2776520 w 4243589"/>
              <a:gd name="connsiteY5" fmla="*/ 0 h 27432"/>
              <a:gd name="connsiteX6" fmla="*/ 3297875 w 4243589"/>
              <a:gd name="connsiteY6" fmla="*/ 0 h 27432"/>
              <a:gd name="connsiteX7" fmla="*/ 4243589 w 4243589"/>
              <a:gd name="connsiteY7" fmla="*/ 0 h 27432"/>
              <a:gd name="connsiteX8" fmla="*/ 4243589 w 4243589"/>
              <a:gd name="connsiteY8" fmla="*/ 27432 h 27432"/>
              <a:gd name="connsiteX9" fmla="*/ 3637362 w 4243589"/>
              <a:gd name="connsiteY9" fmla="*/ 27432 h 27432"/>
              <a:gd name="connsiteX10" fmla="*/ 3116007 w 4243589"/>
              <a:gd name="connsiteY10" fmla="*/ 27432 h 27432"/>
              <a:gd name="connsiteX11" fmla="*/ 2424908 w 4243589"/>
              <a:gd name="connsiteY11" fmla="*/ 27432 h 27432"/>
              <a:gd name="connsiteX12" fmla="*/ 1861117 w 4243589"/>
              <a:gd name="connsiteY12" fmla="*/ 27432 h 27432"/>
              <a:gd name="connsiteX13" fmla="*/ 1382198 w 4243589"/>
              <a:gd name="connsiteY13" fmla="*/ 27432 h 27432"/>
              <a:gd name="connsiteX14" fmla="*/ 733535 w 4243589"/>
              <a:gd name="connsiteY14" fmla="*/ 27432 h 27432"/>
              <a:gd name="connsiteX15" fmla="*/ 0 w 4243589"/>
              <a:gd name="connsiteY15" fmla="*/ 27432 h 27432"/>
              <a:gd name="connsiteX16" fmla="*/ 0 w 4243589"/>
              <a:gd name="connsiteY16"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243589" h="27432" fill="none" extrusionOk="0">
                <a:moveTo>
                  <a:pt x="0" y="0"/>
                </a:moveTo>
                <a:cubicBezTo>
                  <a:pt x="157351" y="-15653"/>
                  <a:pt x="378877" y="-5828"/>
                  <a:pt x="563791" y="0"/>
                </a:cubicBezTo>
                <a:cubicBezTo>
                  <a:pt x="748705" y="5828"/>
                  <a:pt x="905659" y="-5525"/>
                  <a:pt x="1042710" y="0"/>
                </a:cubicBezTo>
                <a:cubicBezTo>
                  <a:pt x="1179761" y="5525"/>
                  <a:pt x="1356845" y="-21288"/>
                  <a:pt x="1564066" y="0"/>
                </a:cubicBezTo>
                <a:cubicBezTo>
                  <a:pt x="1771287" y="21288"/>
                  <a:pt x="1912099" y="25135"/>
                  <a:pt x="2212729" y="0"/>
                </a:cubicBezTo>
                <a:cubicBezTo>
                  <a:pt x="2513359" y="-25135"/>
                  <a:pt x="2514918" y="-27119"/>
                  <a:pt x="2776520" y="0"/>
                </a:cubicBezTo>
                <a:cubicBezTo>
                  <a:pt x="3038122" y="27119"/>
                  <a:pt x="3178771" y="18116"/>
                  <a:pt x="3297875" y="0"/>
                </a:cubicBezTo>
                <a:cubicBezTo>
                  <a:pt x="3416980" y="-18116"/>
                  <a:pt x="4012240" y="-40869"/>
                  <a:pt x="4243589" y="0"/>
                </a:cubicBezTo>
                <a:cubicBezTo>
                  <a:pt x="4242616" y="8304"/>
                  <a:pt x="4243111" y="21512"/>
                  <a:pt x="4243589" y="27432"/>
                </a:cubicBezTo>
                <a:cubicBezTo>
                  <a:pt x="4112949" y="6289"/>
                  <a:pt x="3928037" y="10975"/>
                  <a:pt x="3637362" y="27432"/>
                </a:cubicBezTo>
                <a:cubicBezTo>
                  <a:pt x="3346687" y="43889"/>
                  <a:pt x="3254446" y="35813"/>
                  <a:pt x="3116007" y="27432"/>
                </a:cubicBezTo>
                <a:cubicBezTo>
                  <a:pt x="2977569" y="19051"/>
                  <a:pt x="2620228" y="38017"/>
                  <a:pt x="2424908" y="27432"/>
                </a:cubicBezTo>
                <a:cubicBezTo>
                  <a:pt x="2229588" y="16847"/>
                  <a:pt x="2088287" y="5290"/>
                  <a:pt x="1861117" y="27432"/>
                </a:cubicBezTo>
                <a:cubicBezTo>
                  <a:pt x="1633947" y="49574"/>
                  <a:pt x="1502447" y="8273"/>
                  <a:pt x="1382198" y="27432"/>
                </a:cubicBezTo>
                <a:cubicBezTo>
                  <a:pt x="1261949" y="46591"/>
                  <a:pt x="1045440" y="37497"/>
                  <a:pt x="733535" y="27432"/>
                </a:cubicBezTo>
                <a:cubicBezTo>
                  <a:pt x="421630" y="17367"/>
                  <a:pt x="341257" y="-9215"/>
                  <a:pt x="0" y="27432"/>
                </a:cubicBezTo>
                <a:cubicBezTo>
                  <a:pt x="-1048" y="14992"/>
                  <a:pt x="-1120" y="7447"/>
                  <a:pt x="0" y="0"/>
                </a:cubicBezTo>
                <a:close/>
              </a:path>
              <a:path w="4243589" h="27432" stroke="0" extrusionOk="0">
                <a:moveTo>
                  <a:pt x="0" y="0"/>
                </a:moveTo>
                <a:cubicBezTo>
                  <a:pt x="128164" y="17204"/>
                  <a:pt x="312653" y="1129"/>
                  <a:pt x="563791" y="0"/>
                </a:cubicBezTo>
                <a:cubicBezTo>
                  <a:pt x="814929" y="-1129"/>
                  <a:pt x="837271" y="8503"/>
                  <a:pt x="1042710" y="0"/>
                </a:cubicBezTo>
                <a:cubicBezTo>
                  <a:pt x="1248149" y="-8503"/>
                  <a:pt x="1588432" y="-28862"/>
                  <a:pt x="1733809" y="0"/>
                </a:cubicBezTo>
                <a:cubicBezTo>
                  <a:pt x="1879186" y="28862"/>
                  <a:pt x="2052815" y="5974"/>
                  <a:pt x="2297600" y="0"/>
                </a:cubicBezTo>
                <a:cubicBezTo>
                  <a:pt x="2542385" y="-5974"/>
                  <a:pt x="2699960" y="-23550"/>
                  <a:pt x="2861391" y="0"/>
                </a:cubicBezTo>
                <a:cubicBezTo>
                  <a:pt x="3022822" y="23550"/>
                  <a:pt x="3390411" y="25272"/>
                  <a:pt x="3552490" y="0"/>
                </a:cubicBezTo>
                <a:cubicBezTo>
                  <a:pt x="3714569" y="-25272"/>
                  <a:pt x="3950585" y="-31327"/>
                  <a:pt x="4243589" y="0"/>
                </a:cubicBezTo>
                <a:cubicBezTo>
                  <a:pt x="4244074" y="9333"/>
                  <a:pt x="4244867" y="19699"/>
                  <a:pt x="4243589" y="27432"/>
                </a:cubicBezTo>
                <a:cubicBezTo>
                  <a:pt x="4130424" y="7904"/>
                  <a:pt x="3932803" y="51393"/>
                  <a:pt x="3722234" y="27432"/>
                </a:cubicBezTo>
                <a:cubicBezTo>
                  <a:pt x="3511665" y="3471"/>
                  <a:pt x="3269903" y="55138"/>
                  <a:pt x="3116007" y="27432"/>
                </a:cubicBezTo>
                <a:cubicBezTo>
                  <a:pt x="2962111" y="-274"/>
                  <a:pt x="2744280" y="32368"/>
                  <a:pt x="2509780" y="27432"/>
                </a:cubicBezTo>
                <a:cubicBezTo>
                  <a:pt x="2275280" y="22496"/>
                  <a:pt x="2066059" y="52808"/>
                  <a:pt x="1945989" y="27432"/>
                </a:cubicBezTo>
                <a:cubicBezTo>
                  <a:pt x="1825919" y="2056"/>
                  <a:pt x="1407329" y="21760"/>
                  <a:pt x="1254890" y="27432"/>
                </a:cubicBezTo>
                <a:cubicBezTo>
                  <a:pt x="1102451" y="33104"/>
                  <a:pt x="837950" y="40817"/>
                  <a:pt x="563791" y="27432"/>
                </a:cubicBezTo>
                <a:cubicBezTo>
                  <a:pt x="289632" y="14047"/>
                  <a:pt x="132768" y="16249"/>
                  <a:pt x="0" y="27432"/>
                </a:cubicBezTo>
                <a:cubicBezTo>
                  <a:pt x="211" y="18145"/>
                  <a:pt x="120" y="6480"/>
                  <a:pt x="0" y="0"/>
                </a:cubicBezTo>
                <a:close/>
              </a:path>
            </a:pathLst>
          </a:custGeom>
          <a:solidFill>
            <a:schemeClr val="tx1"/>
          </a:solidFill>
          <a:ln w="38100" cap="rnd">
            <a:solidFill>
              <a:schemeClr val="tx1"/>
            </a:solidFill>
            <a:round/>
            <a:extLst>
              <a:ext uri="{C807C97D-BFC1-408E-A445-0C87EB9F89A2}">
                <ask:lineSketchStyleProps xmlns:ask="http://schemas.microsoft.com/office/drawing/2018/sketchyshapes" xmln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 name="Title 1">
            <a:extLst>
              <a:ext uri="{FF2B5EF4-FFF2-40B4-BE49-F238E27FC236}">
                <a16:creationId xmlns:a16="http://schemas.microsoft.com/office/drawing/2014/main" xmlns="" id="{24EF9DF8-704A-44AE-8850-307DDACC9387}"/>
              </a:ext>
            </a:extLst>
          </p:cNvPr>
          <p:cNvSpPr>
            <a:spLocks noGrp="1"/>
          </p:cNvSpPr>
          <p:nvPr>
            <p:ph type="ctrTitle"/>
          </p:nvPr>
        </p:nvSpPr>
        <p:spPr>
          <a:xfrm>
            <a:off x="841248" y="448056"/>
            <a:ext cx="10515600" cy="4069080"/>
          </a:xfrm>
        </p:spPr>
        <p:txBody>
          <a:bodyPr anchor="b">
            <a:noAutofit/>
          </a:bodyPr>
          <a:lstStyle>
            <a:lvl1pPr algn="l">
              <a:defRPr sz="9600"/>
            </a:lvl1pPr>
          </a:lstStyle>
          <a:p>
            <a:r>
              <a:rPr lang="en-US"/>
              <a:t>Click to edit Master title style</a:t>
            </a:r>
          </a:p>
        </p:txBody>
      </p:sp>
      <p:sp>
        <p:nvSpPr>
          <p:cNvPr id="3" name="Subtitle 2">
            <a:extLst>
              <a:ext uri="{FF2B5EF4-FFF2-40B4-BE49-F238E27FC236}">
                <a16:creationId xmlns:a16="http://schemas.microsoft.com/office/drawing/2014/main" xmlns="" id="{3CC72E09-06F3-48B9-9B95-DE15EC98017B}"/>
              </a:ext>
            </a:extLst>
          </p:cNvPr>
          <p:cNvSpPr>
            <a:spLocks noGrp="1"/>
          </p:cNvSpPr>
          <p:nvPr>
            <p:ph type="subTitle" idx="1"/>
          </p:nvPr>
        </p:nvSpPr>
        <p:spPr>
          <a:xfrm>
            <a:off x="841248" y="4983480"/>
            <a:ext cx="10515600" cy="1124712"/>
          </a:xfrm>
        </p:spPr>
        <p:txBody>
          <a:bodyPr>
            <a:normAutofit/>
          </a:bodyPr>
          <a:lstStyle>
            <a:lvl1pPr marL="0" indent="0" algn="l">
              <a:buNone/>
              <a:defRPr sz="28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xmlns="" id="{E11CD474-E5E1-4D01-97F6-0C9FC09332C0}"/>
              </a:ext>
            </a:extLst>
          </p:cNvPr>
          <p:cNvSpPr>
            <a:spLocks noGrp="1"/>
          </p:cNvSpPr>
          <p:nvPr>
            <p:ph type="dt" sz="half" idx="10"/>
          </p:nvPr>
        </p:nvSpPr>
        <p:spPr/>
        <p:txBody>
          <a:bodyPr/>
          <a:lstStyle/>
          <a:p>
            <a:fld id="{72345051-2045-45DA-935E-2E3CA1A69ADC}" type="datetimeFigureOut">
              <a:rPr lang="en-US" smtClean="0"/>
              <a:t>1/7/2021</a:t>
            </a:fld>
            <a:endParaRPr lang="en-US"/>
          </a:p>
        </p:txBody>
      </p:sp>
      <p:sp>
        <p:nvSpPr>
          <p:cNvPr id="5" name="Footer Placeholder 4">
            <a:extLst>
              <a:ext uri="{FF2B5EF4-FFF2-40B4-BE49-F238E27FC236}">
                <a16:creationId xmlns:a16="http://schemas.microsoft.com/office/drawing/2014/main" xmlns="" id="{C636BBC7-EB9B-4B36-88E9-DBF65D270E0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B48786C7-DD8D-492F-9A9A-A7B3EBE27FE9}"/>
              </a:ext>
            </a:extLst>
          </p:cNvPr>
          <p:cNvSpPr>
            <a:spLocks noGrp="1"/>
          </p:cNvSpPr>
          <p:nvPr>
            <p:ph type="sldNum" sz="quarter" idx="12"/>
          </p:nvPr>
        </p:nvSpPr>
        <p:spPr/>
        <p:txBody>
          <a:bodyPr/>
          <a:lstStyle/>
          <a:p>
            <a:fld id="{A7CD31F4-64FA-4BA0-9498-67783267A8C8}" type="slidenum">
              <a:rPr lang="en-US" smtClean="0"/>
              <a:t>‹#›</a:t>
            </a:fld>
            <a:endParaRPr lang="en-US"/>
          </a:p>
        </p:txBody>
      </p:sp>
    </p:spTree>
    <p:extLst>
      <p:ext uri="{BB962C8B-B14F-4D97-AF65-F5344CB8AC3E}">
        <p14:creationId xmlns:p14="http://schemas.microsoft.com/office/powerpoint/2010/main" val="11224162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BF07CF8D-FF51-4FD8-B968-A2C850734787}"/>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xmlns="" id="{6661A953-02EA-491B-A215-AF8420D74D3A}"/>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34084D1E-BC98-44E4-8D2C-89CCDC293331}"/>
              </a:ext>
            </a:extLst>
          </p:cNvPr>
          <p:cNvSpPr>
            <a:spLocks noGrp="1"/>
          </p:cNvSpPr>
          <p:nvPr>
            <p:ph type="dt" sz="half" idx="10"/>
          </p:nvPr>
        </p:nvSpPr>
        <p:spPr/>
        <p:txBody>
          <a:bodyPr/>
          <a:lstStyle/>
          <a:p>
            <a:fld id="{72345051-2045-45DA-935E-2E3CA1A69ADC}" type="datetimeFigureOut">
              <a:rPr lang="en-US" smtClean="0"/>
              <a:t>1/7/2021</a:t>
            </a:fld>
            <a:endParaRPr lang="en-US"/>
          </a:p>
        </p:txBody>
      </p:sp>
      <p:sp>
        <p:nvSpPr>
          <p:cNvPr id="5" name="Footer Placeholder 4">
            <a:extLst>
              <a:ext uri="{FF2B5EF4-FFF2-40B4-BE49-F238E27FC236}">
                <a16:creationId xmlns:a16="http://schemas.microsoft.com/office/drawing/2014/main" xmlns="" id="{513019EB-9C2B-4833-B72A-14769415972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F5F6E764-5688-45F5-94ED-A7357D2F5689}"/>
              </a:ext>
            </a:extLst>
          </p:cNvPr>
          <p:cNvSpPr>
            <a:spLocks noGrp="1"/>
          </p:cNvSpPr>
          <p:nvPr>
            <p:ph type="sldNum" sz="quarter" idx="12"/>
          </p:nvPr>
        </p:nvSpPr>
        <p:spPr/>
        <p:txBody>
          <a:bodyPr/>
          <a:lstStyle/>
          <a:p>
            <a:fld id="{A7CD31F4-64FA-4BA0-9498-67783267A8C8}" type="slidenum">
              <a:rPr lang="en-US" smtClean="0"/>
              <a:t>‹#›</a:t>
            </a:fld>
            <a:endParaRPr lang="en-US"/>
          </a:p>
        </p:txBody>
      </p:sp>
    </p:spTree>
    <p:extLst>
      <p:ext uri="{BB962C8B-B14F-4D97-AF65-F5344CB8AC3E}">
        <p14:creationId xmlns:p14="http://schemas.microsoft.com/office/powerpoint/2010/main" val="250630496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xmlns="" id="{220E3CB6-3025-40BF-A04B-A7B0CB4C01F3}"/>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xmlns="" id="{3EDD5CB3-8B24-48C7-89D3-8DCAD36A453D}"/>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150BC931-E2BF-4C1D-91AA-89F82F8268B2}"/>
              </a:ext>
            </a:extLst>
          </p:cNvPr>
          <p:cNvSpPr>
            <a:spLocks noGrp="1"/>
          </p:cNvSpPr>
          <p:nvPr>
            <p:ph type="dt" sz="half" idx="10"/>
          </p:nvPr>
        </p:nvSpPr>
        <p:spPr/>
        <p:txBody>
          <a:bodyPr/>
          <a:lstStyle/>
          <a:p>
            <a:fld id="{72345051-2045-45DA-935E-2E3CA1A69ADC}" type="datetimeFigureOut">
              <a:rPr lang="en-US" smtClean="0"/>
              <a:t>1/7/2021</a:t>
            </a:fld>
            <a:endParaRPr lang="en-US"/>
          </a:p>
        </p:txBody>
      </p:sp>
      <p:sp>
        <p:nvSpPr>
          <p:cNvPr id="5" name="Footer Placeholder 4">
            <a:extLst>
              <a:ext uri="{FF2B5EF4-FFF2-40B4-BE49-F238E27FC236}">
                <a16:creationId xmlns:a16="http://schemas.microsoft.com/office/drawing/2014/main" xmlns="" id="{7548A135-AEE9-4483-957E-3D143318DD0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E28DEFD4-A052-46B3-B2AE-F3091D8A2F7B}"/>
              </a:ext>
            </a:extLst>
          </p:cNvPr>
          <p:cNvSpPr>
            <a:spLocks noGrp="1"/>
          </p:cNvSpPr>
          <p:nvPr>
            <p:ph type="sldNum" sz="quarter" idx="12"/>
          </p:nvPr>
        </p:nvSpPr>
        <p:spPr/>
        <p:txBody>
          <a:bodyPr/>
          <a:lstStyle/>
          <a:p>
            <a:fld id="{A7CD31F4-64FA-4BA0-9498-67783267A8C8}" type="slidenum">
              <a:rPr lang="en-US" smtClean="0"/>
              <a:t>‹#›</a:t>
            </a:fld>
            <a:endParaRPr lang="en-US"/>
          </a:p>
        </p:txBody>
      </p:sp>
    </p:spTree>
    <p:extLst>
      <p:ext uri="{BB962C8B-B14F-4D97-AF65-F5344CB8AC3E}">
        <p14:creationId xmlns:p14="http://schemas.microsoft.com/office/powerpoint/2010/main" val="56246705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465D02BC-5A24-47F7-A4DF-B93FBC0C51B0}"/>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xmlns="" id="{48E9219E-EE74-4093-94D6-F663E059C504}"/>
              </a:ext>
            </a:extLst>
          </p:cNvPr>
          <p:cNvSpPr>
            <a:spLocks noGrp="1"/>
          </p:cNvSpPr>
          <p:nvPr>
            <p:ph idx="1"/>
          </p:nvPr>
        </p:nvSpPr>
        <p:spPr>
          <a:xfrm>
            <a:off x="838200" y="1929384"/>
            <a:ext cx="10515600" cy="4251960"/>
          </a:xfrm>
        </p:spPr>
        <p:txBody>
          <a:bodyPr>
            <a:normAutofit/>
          </a:bodyPr>
          <a:lstStyle>
            <a:lvl1pPr>
              <a:defRPr sz="2800"/>
            </a:lvl1pPr>
            <a:lvl2pPr>
              <a:defRPr sz="2400"/>
            </a:lvl2pPr>
            <a:lvl3pPr>
              <a:defRPr sz="2000"/>
            </a:lvl3pPr>
            <a:lvl4pPr>
              <a:defRPr sz="1800"/>
            </a:lvl4pPr>
            <a:lvl5pPr>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82A61642-BFBA-48AE-A29C-C2AA7386AE95}"/>
              </a:ext>
            </a:extLst>
          </p:cNvPr>
          <p:cNvSpPr>
            <a:spLocks noGrp="1"/>
          </p:cNvSpPr>
          <p:nvPr>
            <p:ph type="dt" sz="half" idx="10"/>
          </p:nvPr>
        </p:nvSpPr>
        <p:spPr/>
        <p:txBody>
          <a:bodyPr/>
          <a:lstStyle/>
          <a:p>
            <a:fld id="{72345051-2045-45DA-935E-2E3CA1A69ADC}" type="datetimeFigureOut">
              <a:rPr lang="en-US" smtClean="0"/>
              <a:t>1/7/2021</a:t>
            </a:fld>
            <a:endParaRPr lang="en-US"/>
          </a:p>
        </p:txBody>
      </p:sp>
      <p:sp>
        <p:nvSpPr>
          <p:cNvPr id="5" name="Footer Placeholder 4">
            <a:extLst>
              <a:ext uri="{FF2B5EF4-FFF2-40B4-BE49-F238E27FC236}">
                <a16:creationId xmlns:a16="http://schemas.microsoft.com/office/drawing/2014/main" xmlns="" id="{2AD2029B-6646-4DBF-A302-76A513FC64D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9E6D4DFD-766F-4E45-A00C-2B5E8CE9A908}"/>
              </a:ext>
            </a:extLst>
          </p:cNvPr>
          <p:cNvSpPr>
            <a:spLocks noGrp="1"/>
          </p:cNvSpPr>
          <p:nvPr>
            <p:ph type="sldNum" sz="quarter" idx="12"/>
          </p:nvPr>
        </p:nvSpPr>
        <p:spPr/>
        <p:txBody>
          <a:bodyPr/>
          <a:lstStyle/>
          <a:p>
            <a:fld id="{A7CD31F4-64FA-4BA0-9498-67783267A8C8}" type="slidenum">
              <a:rPr lang="en-US" smtClean="0"/>
              <a:t>‹#›</a:t>
            </a:fld>
            <a:endParaRPr lang="en-US"/>
          </a:p>
        </p:txBody>
      </p:sp>
      <p:sp>
        <p:nvSpPr>
          <p:cNvPr id="8" name="Rectangle 7" descr="Tag=AccentColor&#10;Flavor=Light&#10;Target=FillAndLine">
            <a:extLst>
              <a:ext uri="{FF2B5EF4-FFF2-40B4-BE49-F238E27FC236}">
                <a16:creationId xmlns:a16="http://schemas.microsoft.com/office/drawing/2014/main" xmlns="" id="{EBDD1931-9E86-4402-9A68-33A2D9EFB198}"/>
              </a:ext>
            </a:extLst>
          </p:cNvPr>
          <p:cNvSpPr/>
          <p:nvPr/>
        </p:nvSpPr>
        <p:spPr>
          <a:xfrm>
            <a:off x="838199" y="1709928"/>
            <a:ext cx="10515600" cy="27432"/>
          </a:xfrm>
          <a:custGeom>
            <a:avLst/>
            <a:gdLst>
              <a:gd name="connsiteX0" fmla="*/ 0 w 10515600"/>
              <a:gd name="connsiteY0" fmla="*/ 0 h 27432"/>
              <a:gd name="connsiteX1" fmla="*/ 446913 w 10515600"/>
              <a:gd name="connsiteY1" fmla="*/ 0 h 27432"/>
              <a:gd name="connsiteX2" fmla="*/ 1104138 w 10515600"/>
              <a:gd name="connsiteY2" fmla="*/ 0 h 27432"/>
              <a:gd name="connsiteX3" fmla="*/ 1866519 w 10515600"/>
              <a:gd name="connsiteY3" fmla="*/ 0 h 27432"/>
              <a:gd name="connsiteX4" fmla="*/ 2208276 w 10515600"/>
              <a:gd name="connsiteY4" fmla="*/ 0 h 27432"/>
              <a:gd name="connsiteX5" fmla="*/ 2550033 w 10515600"/>
              <a:gd name="connsiteY5" fmla="*/ 0 h 27432"/>
              <a:gd name="connsiteX6" fmla="*/ 3417570 w 10515600"/>
              <a:gd name="connsiteY6" fmla="*/ 0 h 27432"/>
              <a:gd name="connsiteX7" fmla="*/ 4074795 w 10515600"/>
              <a:gd name="connsiteY7" fmla="*/ 0 h 27432"/>
              <a:gd name="connsiteX8" fmla="*/ 4416552 w 10515600"/>
              <a:gd name="connsiteY8" fmla="*/ 0 h 27432"/>
              <a:gd name="connsiteX9" fmla="*/ 5073777 w 10515600"/>
              <a:gd name="connsiteY9" fmla="*/ 0 h 27432"/>
              <a:gd name="connsiteX10" fmla="*/ 5941314 w 10515600"/>
              <a:gd name="connsiteY10" fmla="*/ 0 h 27432"/>
              <a:gd name="connsiteX11" fmla="*/ 6493383 w 10515600"/>
              <a:gd name="connsiteY11" fmla="*/ 0 h 27432"/>
              <a:gd name="connsiteX12" fmla="*/ 7045452 w 10515600"/>
              <a:gd name="connsiteY12" fmla="*/ 0 h 27432"/>
              <a:gd name="connsiteX13" fmla="*/ 7702677 w 10515600"/>
              <a:gd name="connsiteY13" fmla="*/ 0 h 27432"/>
              <a:gd name="connsiteX14" fmla="*/ 8465058 w 10515600"/>
              <a:gd name="connsiteY14" fmla="*/ 0 h 27432"/>
              <a:gd name="connsiteX15" fmla="*/ 9227439 w 10515600"/>
              <a:gd name="connsiteY15" fmla="*/ 0 h 27432"/>
              <a:gd name="connsiteX16" fmla="*/ 10515600 w 10515600"/>
              <a:gd name="connsiteY16" fmla="*/ 0 h 27432"/>
              <a:gd name="connsiteX17" fmla="*/ 10515600 w 10515600"/>
              <a:gd name="connsiteY17" fmla="*/ 27432 h 27432"/>
              <a:gd name="connsiteX18" fmla="*/ 10068687 w 10515600"/>
              <a:gd name="connsiteY18" fmla="*/ 27432 h 27432"/>
              <a:gd name="connsiteX19" fmla="*/ 9201150 w 10515600"/>
              <a:gd name="connsiteY19" fmla="*/ 27432 h 27432"/>
              <a:gd name="connsiteX20" fmla="*/ 8543925 w 10515600"/>
              <a:gd name="connsiteY20" fmla="*/ 27432 h 27432"/>
              <a:gd name="connsiteX21" fmla="*/ 8202168 w 10515600"/>
              <a:gd name="connsiteY21" fmla="*/ 27432 h 27432"/>
              <a:gd name="connsiteX22" fmla="*/ 7544943 w 10515600"/>
              <a:gd name="connsiteY22" fmla="*/ 27432 h 27432"/>
              <a:gd name="connsiteX23" fmla="*/ 6992874 w 10515600"/>
              <a:gd name="connsiteY23" fmla="*/ 27432 h 27432"/>
              <a:gd name="connsiteX24" fmla="*/ 6440805 w 10515600"/>
              <a:gd name="connsiteY24" fmla="*/ 27432 h 27432"/>
              <a:gd name="connsiteX25" fmla="*/ 5888736 w 10515600"/>
              <a:gd name="connsiteY25" fmla="*/ 27432 h 27432"/>
              <a:gd name="connsiteX26" fmla="*/ 5336667 w 10515600"/>
              <a:gd name="connsiteY26" fmla="*/ 27432 h 27432"/>
              <a:gd name="connsiteX27" fmla="*/ 4574286 w 10515600"/>
              <a:gd name="connsiteY27" fmla="*/ 27432 h 27432"/>
              <a:gd name="connsiteX28" fmla="*/ 3917061 w 10515600"/>
              <a:gd name="connsiteY28" fmla="*/ 27432 h 27432"/>
              <a:gd name="connsiteX29" fmla="*/ 3575304 w 10515600"/>
              <a:gd name="connsiteY29" fmla="*/ 27432 h 27432"/>
              <a:gd name="connsiteX30" fmla="*/ 3023235 w 10515600"/>
              <a:gd name="connsiteY30" fmla="*/ 27432 h 27432"/>
              <a:gd name="connsiteX31" fmla="*/ 2260854 w 10515600"/>
              <a:gd name="connsiteY31" fmla="*/ 27432 h 27432"/>
              <a:gd name="connsiteX32" fmla="*/ 1813941 w 10515600"/>
              <a:gd name="connsiteY32" fmla="*/ 27432 h 27432"/>
              <a:gd name="connsiteX33" fmla="*/ 946404 w 10515600"/>
              <a:gd name="connsiteY33" fmla="*/ 27432 h 27432"/>
              <a:gd name="connsiteX34" fmla="*/ 0 w 10515600"/>
              <a:gd name="connsiteY34" fmla="*/ 27432 h 27432"/>
              <a:gd name="connsiteX35" fmla="*/ 0 w 10515600"/>
              <a:gd name="connsiteY35"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0515600" h="27432" fill="none" extrusionOk="0">
                <a:moveTo>
                  <a:pt x="0" y="0"/>
                </a:moveTo>
                <a:cubicBezTo>
                  <a:pt x="119693" y="-14343"/>
                  <a:pt x="253007" y="-7583"/>
                  <a:pt x="446913" y="0"/>
                </a:cubicBezTo>
                <a:cubicBezTo>
                  <a:pt x="640819" y="7583"/>
                  <a:pt x="841419" y="-7067"/>
                  <a:pt x="1104138" y="0"/>
                </a:cubicBezTo>
                <a:cubicBezTo>
                  <a:pt x="1366858" y="7067"/>
                  <a:pt x="1495525" y="1255"/>
                  <a:pt x="1866519" y="0"/>
                </a:cubicBezTo>
                <a:cubicBezTo>
                  <a:pt x="2237513" y="-1255"/>
                  <a:pt x="2043820" y="12003"/>
                  <a:pt x="2208276" y="0"/>
                </a:cubicBezTo>
                <a:cubicBezTo>
                  <a:pt x="2372732" y="-12003"/>
                  <a:pt x="2419452" y="9887"/>
                  <a:pt x="2550033" y="0"/>
                </a:cubicBezTo>
                <a:cubicBezTo>
                  <a:pt x="2680614" y="-9887"/>
                  <a:pt x="3098156" y="3827"/>
                  <a:pt x="3417570" y="0"/>
                </a:cubicBezTo>
                <a:cubicBezTo>
                  <a:pt x="3736984" y="-3827"/>
                  <a:pt x="3916040" y="-6233"/>
                  <a:pt x="4074795" y="0"/>
                </a:cubicBezTo>
                <a:cubicBezTo>
                  <a:pt x="4233551" y="6233"/>
                  <a:pt x="4279253" y="5661"/>
                  <a:pt x="4416552" y="0"/>
                </a:cubicBezTo>
                <a:cubicBezTo>
                  <a:pt x="4553851" y="-5661"/>
                  <a:pt x="4915758" y="26022"/>
                  <a:pt x="5073777" y="0"/>
                </a:cubicBezTo>
                <a:cubicBezTo>
                  <a:pt x="5231797" y="-26022"/>
                  <a:pt x="5612089" y="32230"/>
                  <a:pt x="5941314" y="0"/>
                </a:cubicBezTo>
                <a:cubicBezTo>
                  <a:pt x="6270539" y="-32230"/>
                  <a:pt x="6313600" y="3064"/>
                  <a:pt x="6493383" y="0"/>
                </a:cubicBezTo>
                <a:cubicBezTo>
                  <a:pt x="6673166" y="-3064"/>
                  <a:pt x="6902474" y="-21096"/>
                  <a:pt x="7045452" y="0"/>
                </a:cubicBezTo>
                <a:cubicBezTo>
                  <a:pt x="7188430" y="21096"/>
                  <a:pt x="7478162" y="17386"/>
                  <a:pt x="7702677" y="0"/>
                </a:cubicBezTo>
                <a:cubicBezTo>
                  <a:pt x="7927192" y="-17386"/>
                  <a:pt x="8295683" y="-35143"/>
                  <a:pt x="8465058" y="0"/>
                </a:cubicBezTo>
                <a:cubicBezTo>
                  <a:pt x="8634433" y="35143"/>
                  <a:pt x="8927835" y="4103"/>
                  <a:pt x="9227439" y="0"/>
                </a:cubicBezTo>
                <a:cubicBezTo>
                  <a:pt x="9527043" y="-4103"/>
                  <a:pt x="10105355" y="-17535"/>
                  <a:pt x="10515600" y="0"/>
                </a:cubicBezTo>
                <a:cubicBezTo>
                  <a:pt x="10515789" y="12323"/>
                  <a:pt x="10515633" y="14639"/>
                  <a:pt x="10515600" y="27432"/>
                </a:cubicBezTo>
                <a:cubicBezTo>
                  <a:pt x="10343646" y="15282"/>
                  <a:pt x="10223667" y="31057"/>
                  <a:pt x="10068687" y="27432"/>
                </a:cubicBezTo>
                <a:cubicBezTo>
                  <a:pt x="9913707" y="23807"/>
                  <a:pt x="9512455" y="4101"/>
                  <a:pt x="9201150" y="27432"/>
                </a:cubicBezTo>
                <a:cubicBezTo>
                  <a:pt x="8889845" y="50763"/>
                  <a:pt x="8866277" y="3158"/>
                  <a:pt x="8543925" y="27432"/>
                </a:cubicBezTo>
                <a:cubicBezTo>
                  <a:pt x="8221573" y="51706"/>
                  <a:pt x="8288348" y="37286"/>
                  <a:pt x="8202168" y="27432"/>
                </a:cubicBezTo>
                <a:cubicBezTo>
                  <a:pt x="8115988" y="17578"/>
                  <a:pt x="7797033" y="6631"/>
                  <a:pt x="7544943" y="27432"/>
                </a:cubicBezTo>
                <a:cubicBezTo>
                  <a:pt x="7292854" y="48233"/>
                  <a:pt x="7108060" y="41767"/>
                  <a:pt x="6992874" y="27432"/>
                </a:cubicBezTo>
                <a:cubicBezTo>
                  <a:pt x="6877688" y="13097"/>
                  <a:pt x="6668930" y="7947"/>
                  <a:pt x="6440805" y="27432"/>
                </a:cubicBezTo>
                <a:cubicBezTo>
                  <a:pt x="6212680" y="46917"/>
                  <a:pt x="6027476" y="35225"/>
                  <a:pt x="5888736" y="27432"/>
                </a:cubicBezTo>
                <a:cubicBezTo>
                  <a:pt x="5749996" y="19639"/>
                  <a:pt x="5574559" y="43627"/>
                  <a:pt x="5336667" y="27432"/>
                </a:cubicBezTo>
                <a:cubicBezTo>
                  <a:pt x="5098775" y="11237"/>
                  <a:pt x="4837534" y="41882"/>
                  <a:pt x="4574286" y="27432"/>
                </a:cubicBezTo>
                <a:cubicBezTo>
                  <a:pt x="4311038" y="12982"/>
                  <a:pt x="4126419" y="26678"/>
                  <a:pt x="3917061" y="27432"/>
                </a:cubicBezTo>
                <a:cubicBezTo>
                  <a:pt x="3707704" y="28186"/>
                  <a:pt x="3657291" y="40087"/>
                  <a:pt x="3575304" y="27432"/>
                </a:cubicBezTo>
                <a:cubicBezTo>
                  <a:pt x="3493317" y="14777"/>
                  <a:pt x="3185226" y="45867"/>
                  <a:pt x="3023235" y="27432"/>
                </a:cubicBezTo>
                <a:cubicBezTo>
                  <a:pt x="2861244" y="8997"/>
                  <a:pt x="2597085" y="35801"/>
                  <a:pt x="2260854" y="27432"/>
                </a:cubicBezTo>
                <a:cubicBezTo>
                  <a:pt x="1924623" y="19063"/>
                  <a:pt x="1996678" y="15705"/>
                  <a:pt x="1813941" y="27432"/>
                </a:cubicBezTo>
                <a:cubicBezTo>
                  <a:pt x="1631204" y="39159"/>
                  <a:pt x="1187542" y="49167"/>
                  <a:pt x="946404" y="27432"/>
                </a:cubicBezTo>
                <a:cubicBezTo>
                  <a:pt x="705266" y="5697"/>
                  <a:pt x="404743" y="28229"/>
                  <a:pt x="0" y="27432"/>
                </a:cubicBezTo>
                <a:cubicBezTo>
                  <a:pt x="244" y="15297"/>
                  <a:pt x="645" y="7129"/>
                  <a:pt x="0" y="0"/>
                </a:cubicBezTo>
                <a:close/>
              </a:path>
              <a:path w="10515600" h="27432" stroke="0" extrusionOk="0">
                <a:moveTo>
                  <a:pt x="0" y="0"/>
                </a:moveTo>
                <a:cubicBezTo>
                  <a:pt x="230793" y="14353"/>
                  <a:pt x="332416" y="21392"/>
                  <a:pt x="552069" y="0"/>
                </a:cubicBezTo>
                <a:cubicBezTo>
                  <a:pt x="771722" y="-21392"/>
                  <a:pt x="761737" y="-14337"/>
                  <a:pt x="893826" y="0"/>
                </a:cubicBezTo>
                <a:cubicBezTo>
                  <a:pt x="1025915" y="14337"/>
                  <a:pt x="1441584" y="-15498"/>
                  <a:pt x="1761363" y="0"/>
                </a:cubicBezTo>
                <a:cubicBezTo>
                  <a:pt x="2081142" y="15498"/>
                  <a:pt x="2111503" y="7278"/>
                  <a:pt x="2313432" y="0"/>
                </a:cubicBezTo>
                <a:cubicBezTo>
                  <a:pt x="2515361" y="-7278"/>
                  <a:pt x="2743584" y="-17845"/>
                  <a:pt x="2865501" y="0"/>
                </a:cubicBezTo>
                <a:cubicBezTo>
                  <a:pt x="2987418" y="17845"/>
                  <a:pt x="3345183" y="8208"/>
                  <a:pt x="3733038" y="0"/>
                </a:cubicBezTo>
                <a:cubicBezTo>
                  <a:pt x="4120893" y="-8208"/>
                  <a:pt x="4009066" y="-3159"/>
                  <a:pt x="4179951" y="0"/>
                </a:cubicBezTo>
                <a:cubicBezTo>
                  <a:pt x="4350836" y="3159"/>
                  <a:pt x="4735020" y="17517"/>
                  <a:pt x="5047488" y="0"/>
                </a:cubicBezTo>
                <a:cubicBezTo>
                  <a:pt x="5359956" y="-17517"/>
                  <a:pt x="5662148" y="-17777"/>
                  <a:pt x="5915025" y="0"/>
                </a:cubicBezTo>
                <a:cubicBezTo>
                  <a:pt x="6167902" y="17777"/>
                  <a:pt x="6308797" y="30350"/>
                  <a:pt x="6572250" y="0"/>
                </a:cubicBezTo>
                <a:cubicBezTo>
                  <a:pt x="6835703" y="-30350"/>
                  <a:pt x="7107419" y="-9627"/>
                  <a:pt x="7439787" y="0"/>
                </a:cubicBezTo>
                <a:cubicBezTo>
                  <a:pt x="7772155" y="9627"/>
                  <a:pt x="7844034" y="-9098"/>
                  <a:pt x="7991856" y="0"/>
                </a:cubicBezTo>
                <a:cubicBezTo>
                  <a:pt x="8139678" y="9098"/>
                  <a:pt x="8289889" y="-20239"/>
                  <a:pt x="8543925" y="0"/>
                </a:cubicBezTo>
                <a:cubicBezTo>
                  <a:pt x="8797961" y="20239"/>
                  <a:pt x="8994198" y="29575"/>
                  <a:pt x="9306306" y="0"/>
                </a:cubicBezTo>
                <a:cubicBezTo>
                  <a:pt x="9618414" y="-29575"/>
                  <a:pt x="9739118" y="-23835"/>
                  <a:pt x="9858375" y="0"/>
                </a:cubicBezTo>
                <a:cubicBezTo>
                  <a:pt x="9977632" y="23835"/>
                  <a:pt x="10370488" y="-4069"/>
                  <a:pt x="10515600" y="0"/>
                </a:cubicBezTo>
                <a:cubicBezTo>
                  <a:pt x="10515650" y="5798"/>
                  <a:pt x="10515903" y="19375"/>
                  <a:pt x="10515600" y="27432"/>
                </a:cubicBezTo>
                <a:cubicBezTo>
                  <a:pt x="10304538" y="42307"/>
                  <a:pt x="10069280" y="3335"/>
                  <a:pt x="9753219" y="27432"/>
                </a:cubicBezTo>
                <a:cubicBezTo>
                  <a:pt x="9437158" y="51529"/>
                  <a:pt x="9488415" y="23852"/>
                  <a:pt x="9411462" y="27432"/>
                </a:cubicBezTo>
                <a:cubicBezTo>
                  <a:pt x="9334509" y="31012"/>
                  <a:pt x="9183755" y="44107"/>
                  <a:pt x="8964549" y="27432"/>
                </a:cubicBezTo>
                <a:cubicBezTo>
                  <a:pt x="8745343" y="10757"/>
                  <a:pt x="8279150" y="61693"/>
                  <a:pt x="8097012" y="27432"/>
                </a:cubicBezTo>
                <a:cubicBezTo>
                  <a:pt x="7914874" y="-6829"/>
                  <a:pt x="7608717" y="59556"/>
                  <a:pt x="7439787" y="27432"/>
                </a:cubicBezTo>
                <a:cubicBezTo>
                  <a:pt x="7270858" y="-4692"/>
                  <a:pt x="7154492" y="27026"/>
                  <a:pt x="6992874" y="27432"/>
                </a:cubicBezTo>
                <a:cubicBezTo>
                  <a:pt x="6831256" y="27838"/>
                  <a:pt x="6536817" y="51174"/>
                  <a:pt x="6335649" y="27432"/>
                </a:cubicBezTo>
                <a:cubicBezTo>
                  <a:pt x="6134481" y="3690"/>
                  <a:pt x="6097824" y="11070"/>
                  <a:pt x="5993892" y="27432"/>
                </a:cubicBezTo>
                <a:cubicBezTo>
                  <a:pt x="5889960" y="43794"/>
                  <a:pt x="5793821" y="34098"/>
                  <a:pt x="5652135" y="27432"/>
                </a:cubicBezTo>
                <a:cubicBezTo>
                  <a:pt x="5510449" y="20766"/>
                  <a:pt x="5168382" y="-3650"/>
                  <a:pt x="4994910" y="27432"/>
                </a:cubicBezTo>
                <a:cubicBezTo>
                  <a:pt x="4821439" y="58514"/>
                  <a:pt x="4653937" y="21362"/>
                  <a:pt x="4547997" y="27432"/>
                </a:cubicBezTo>
                <a:cubicBezTo>
                  <a:pt x="4442057" y="33502"/>
                  <a:pt x="4153363" y="33024"/>
                  <a:pt x="3785616" y="27432"/>
                </a:cubicBezTo>
                <a:cubicBezTo>
                  <a:pt x="3417869" y="21840"/>
                  <a:pt x="3544908" y="29840"/>
                  <a:pt x="3338703" y="27432"/>
                </a:cubicBezTo>
                <a:cubicBezTo>
                  <a:pt x="3132498" y="25024"/>
                  <a:pt x="2782152" y="45947"/>
                  <a:pt x="2576322" y="27432"/>
                </a:cubicBezTo>
                <a:cubicBezTo>
                  <a:pt x="2370492" y="8917"/>
                  <a:pt x="2347214" y="14129"/>
                  <a:pt x="2234565" y="27432"/>
                </a:cubicBezTo>
                <a:cubicBezTo>
                  <a:pt x="2121916" y="40735"/>
                  <a:pt x="1785921" y="49081"/>
                  <a:pt x="1472184" y="27432"/>
                </a:cubicBezTo>
                <a:cubicBezTo>
                  <a:pt x="1158447" y="5783"/>
                  <a:pt x="1203910" y="37937"/>
                  <a:pt x="1025271" y="27432"/>
                </a:cubicBezTo>
                <a:cubicBezTo>
                  <a:pt x="846632" y="16927"/>
                  <a:pt x="846577" y="17996"/>
                  <a:pt x="683514" y="27432"/>
                </a:cubicBezTo>
                <a:cubicBezTo>
                  <a:pt x="520451" y="36868"/>
                  <a:pt x="320799" y="46677"/>
                  <a:pt x="0" y="27432"/>
                </a:cubicBezTo>
                <a:cubicBezTo>
                  <a:pt x="-510" y="19859"/>
                  <a:pt x="-1106" y="11474"/>
                  <a:pt x="0" y="0"/>
                </a:cubicBezTo>
                <a:close/>
              </a:path>
            </a:pathLst>
          </a:custGeom>
          <a:solidFill>
            <a:schemeClr val="tx1"/>
          </a:solidFill>
          <a:ln w="38100" cap="rnd">
            <a:solidFill>
              <a:schemeClr val="tx1"/>
            </a:solidFill>
            <a:round/>
            <a:extLst>
              <a:ext uri="{C807C97D-BFC1-408E-A445-0C87EB9F89A2}">
                <ask:lineSketchStyleProps xmlns:ask="http://schemas.microsoft.com/office/drawing/2018/sketchyshapes" xmln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164661102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63C218C0-6540-400C-BB51-353D5FD5CB00}"/>
              </a:ext>
            </a:extLst>
          </p:cNvPr>
          <p:cNvSpPr>
            <a:spLocks noGrp="1"/>
          </p:cNvSpPr>
          <p:nvPr>
            <p:ph type="title"/>
          </p:nvPr>
        </p:nvSpPr>
        <p:spPr>
          <a:xfrm>
            <a:off x="841248" y="448056"/>
            <a:ext cx="10515600" cy="4069080"/>
          </a:xfrm>
        </p:spPr>
        <p:txBody>
          <a:bodyPr anchor="b">
            <a:normAutofit/>
          </a:bodyPr>
          <a:lstStyle>
            <a:lvl1pPr>
              <a:defRPr sz="8000"/>
            </a:lvl1pPr>
          </a:lstStyle>
          <a:p>
            <a:r>
              <a:rPr lang="en-US"/>
              <a:t>Click to edit Master title style</a:t>
            </a:r>
          </a:p>
        </p:txBody>
      </p:sp>
      <p:sp>
        <p:nvSpPr>
          <p:cNvPr id="3" name="Text Placeholder 2">
            <a:extLst>
              <a:ext uri="{FF2B5EF4-FFF2-40B4-BE49-F238E27FC236}">
                <a16:creationId xmlns:a16="http://schemas.microsoft.com/office/drawing/2014/main" xmlns="" id="{AA81CD69-43B3-4FF7-AA41-30C36C957E65}"/>
              </a:ext>
            </a:extLst>
          </p:cNvPr>
          <p:cNvSpPr>
            <a:spLocks noGrp="1"/>
          </p:cNvSpPr>
          <p:nvPr>
            <p:ph type="body" idx="1"/>
          </p:nvPr>
        </p:nvSpPr>
        <p:spPr>
          <a:xfrm>
            <a:off x="841248" y="4983480"/>
            <a:ext cx="10515600" cy="1124712"/>
          </a:xfrm>
        </p:spPr>
        <p:txBody>
          <a:bodyPr>
            <a:normAutofit/>
          </a:bodyPr>
          <a:lstStyle>
            <a:lvl1pPr marL="0" indent="0">
              <a:buNone/>
              <a:defRPr sz="28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xmlns="" id="{42BF300D-5CBE-47E9-A193-E23C8314D0EA}"/>
              </a:ext>
            </a:extLst>
          </p:cNvPr>
          <p:cNvSpPr>
            <a:spLocks noGrp="1"/>
          </p:cNvSpPr>
          <p:nvPr>
            <p:ph type="dt" sz="half" idx="10"/>
          </p:nvPr>
        </p:nvSpPr>
        <p:spPr/>
        <p:txBody>
          <a:bodyPr/>
          <a:lstStyle/>
          <a:p>
            <a:fld id="{72345051-2045-45DA-935E-2E3CA1A69ADC}" type="datetimeFigureOut">
              <a:rPr lang="en-US" smtClean="0"/>
              <a:t>1/7/2021</a:t>
            </a:fld>
            <a:endParaRPr lang="en-US"/>
          </a:p>
        </p:txBody>
      </p:sp>
      <p:sp>
        <p:nvSpPr>
          <p:cNvPr id="5" name="Footer Placeholder 4">
            <a:extLst>
              <a:ext uri="{FF2B5EF4-FFF2-40B4-BE49-F238E27FC236}">
                <a16:creationId xmlns:a16="http://schemas.microsoft.com/office/drawing/2014/main" xmlns="" id="{56E7DF3F-C51A-4DB1-9FCE-E3E0D8E9257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A5269CF4-FAAB-44EF-A2A5-8352B4AA384F}"/>
              </a:ext>
            </a:extLst>
          </p:cNvPr>
          <p:cNvSpPr>
            <a:spLocks noGrp="1"/>
          </p:cNvSpPr>
          <p:nvPr>
            <p:ph type="sldNum" sz="quarter" idx="12"/>
          </p:nvPr>
        </p:nvSpPr>
        <p:spPr/>
        <p:txBody>
          <a:bodyPr/>
          <a:lstStyle/>
          <a:p>
            <a:fld id="{A7CD31F4-64FA-4BA0-9498-67783267A8C8}" type="slidenum">
              <a:rPr lang="en-US" smtClean="0"/>
              <a:t>‹#›</a:t>
            </a:fld>
            <a:endParaRPr lang="en-US"/>
          </a:p>
        </p:txBody>
      </p:sp>
      <p:sp>
        <p:nvSpPr>
          <p:cNvPr id="7" name="Rectangle 6" descr="Tag=AccentColor&#10;Flavor=Light&#10;Target=FillAndLine">
            <a:extLst>
              <a:ext uri="{FF2B5EF4-FFF2-40B4-BE49-F238E27FC236}">
                <a16:creationId xmlns:a16="http://schemas.microsoft.com/office/drawing/2014/main" xmlns="" id="{417A8947-4521-4FE1-8E44-27363435CE1B}"/>
              </a:ext>
            </a:extLst>
          </p:cNvPr>
          <p:cNvSpPr/>
          <p:nvPr/>
        </p:nvSpPr>
        <p:spPr>
          <a:xfrm>
            <a:off x="838200" y="4736883"/>
            <a:ext cx="4243589" cy="27432"/>
          </a:xfrm>
          <a:custGeom>
            <a:avLst/>
            <a:gdLst>
              <a:gd name="connsiteX0" fmla="*/ 0 w 4243589"/>
              <a:gd name="connsiteY0" fmla="*/ 0 h 27432"/>
              <a:gd name="connsiteX1" fmla="*/ 563791 w 4243589"/>
              <a:gd name="connsiteY1" fmla="*/ 0 h 27432"/>
              <a:gd name="connsiteX2" fmla="*/ 1042710 w 4243589"/>
              <a:gd name="connsiteY2" fmla="*/ 0 h 27432"/>
              <a:gd name="connsiteX3" fmla="*/ 1564066 w 4243589"/>
              <a:gd name="connsiteY3" fmla="*/ 0 h 27432"/>
              <a:gd name="connsiteX4" fmla="*/ 2212729 w 4243589"/>
              <a:gd name="connsiteY4" fmla="*/ 0 h 27432"/>
              <a:gd name="connsiteX5" fmla="*/ 2776520 w 4243589"/>
              <a:gd name="connsiteY5" fmla="*/ 0 h 27432"/>
              <a:gd name="connsiteX6" fmla="*/ 3297875 w 4243589"/>
              <a:gd name="connsiteY6" fmla="*/ 0 h 27432"/>
              <a:gd name="connsiteX7" fmla="*/ 4243589 w 4243589"/>
              <a:gd name="connsiteY7" fmla="*/ 0 h 27432"/>
              <a:gd name="connsiteX8" fmla="*/ 4243589 w 4243589"/>
              <a:gd name="connsiteY8" fmla="*/ 27432 h 27432"/>
              <a:gd name="connsiteX9" fmla="*/ 3637362 w 4243589"/>
              <a:gd name="connsiteY9" fmla="*/ 27432 h 27432"/>
              <a:gd name="connsiteX10" fmla="*/ 3116007 w 4243589"/>
              <a:gd name="connsiteY10" fmla="*/ 27432 h 27432"/>
              <a:gd name="connsiteX11" fmla="*/ 2424908 w 4243589"/>
              <a:gd name="connsiteY11" fmla="*/ 27432 h 27432"/>
              <a:gd name="connsiteX12" fmla="*/ 1861117 w 4243589"/>
              <a:gd name="connsiteY12" fmla="*/ 27432 h 27432"/>
              <a:gd name="connsiteX13" fmla="*/ 1382198 w 4243589"/>
              <a:gd name="connsiteY13" fmla="*/ 27432 h 27432"/>
              <a:gd name="connsiteX14" fmla="*/ 733535 w 4243589"/>
              <a:gd name="connsiteY14" fmla="*/ 27432 h 27432"/>
              <a:gd name="connsiteX15" fmla="*/ 0 w 4243589"/>
              <a:gd name="connsiteY15" fmla="*/ 27432 h 27432"/>
              <a:gd name="connsiteX16" fmla="*/ 0 w 4243589"/>
              <a:gd name="connsiteY16"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243589" h="27432" fill="none" extrusionOk="0">
                <a:moveTo>
                  <a:pt x="0" y="0"/>
                </a:moveTo>
                <a:cubicBezTo>
                  <a:pt x="157351" y="-15653"/>
                  <a:pt x="378877" y="-5828"/>
                  <a:pt x="563791" y="0"/>
                </a:cubicBezTo>
                <a:cubicBezTo>
                  <a:pt x="748705" y="5828"/>
                  <a:pt x="905659" y="-5525"/>
                  <a:pt x="1042710" y="0"/>
                </a:cubicBezTo>
                <a:cubicBezTo>
                  <a:pt x="1179761" y="5525"/>
                  <a:pt x="1356845" y="-21288"/>
                  <a:pt x="1564066" y="0"/>
                </a:cubicBezTo>
                <a:cubicBezTo>
                  <a:pt x="1771287" y="21288"/>
                  <a:pt x="1912099" y="25135"/>
                  <a:pt x="2212729" y="0"/>
                </a:cubicBezTo>
                <a:cubicBezTo>
                  <a:pt x="2513359" y="-25135"/>
                  <a:pt x="2514918" y="-27119"/>
                  <a:pt x="2776520" y="0"/>
                </a:cubicBezTo>
                <a:cubicBezTo>
                  <a:pt x="3038122" y="27119"/>
                  <a:pt x="3178771" y="18116"/>
                  <a:pt x="3297875" y="0"/>
                </a:cubicBezTo>
                <a:cubicBezTo>
                  <a:pt x="3416980" y="-18116"/>
                  <a:pt x="4012240" y="-40869"/>
                  <a:pt x="4243589" y="0"/>
                </a:cubicBezTo>
                <a:cubicBezTo>
                  <a:pt x="4242616" y="8304"/>
                  <a:pt x="4243111" y="21512"/>
                  <a:pt x="4243589" y="27432"/>
                </a:cubicBezTo>
                <a:cubicBezTo>
                  <a:pt x="4112949" y="6289"/>
                  <a:pt x="3928037" y="10975"/>
                  <a:pt x="3637362" y="27432"/>
                </a:cubicBezTo>
                <a:cubicBezTo>
                  <a:pt x="3346687" y="43889"/>
                  <a:pt x="3254446" y="35813"/>
                  <a:pt x="3116007" y="27432"/>
                </a:cubicBezTo>
                <a:cubicBezTo>
                  <a:pt x="2977569" y="19051"/>
                  <a:pt x="2620228" y="38017"/>
                  <a:pt x="2424908" y="27432"/>
                </a:cubicBezTo>
                <a:cubicBezTo>
                  <a:pt x="2229588" y="16847"/>
                  <a:pt x="2088287" y="5290"/>
                  <a:pt x="1861117" y="27432"/>
                </a:cubicBezTo>
                <a:cubicBezTo>
                  <a:pt x="1633947" y="49574"/>
                  <a:pt x="1502447" y="8273"/>
                  <a:pt x="1382198" y="27432"/>
                </a:cubicBezTo>
                <a:cubicBezTo>
                  <a:pt x="1261949" y="46591"/>
                  <a:pt x="1045440" y="37497"/>
                  <a:pt x="733535" y="27432"/>
                </a:cubicBezTo>
                <a:cubicBezTo>
                  <a:pt x="421630" y="17367"/>
                  <a:pt x="341257" y="-9215"/>
                  <a:pt x="0" y="27432"/>
                </a:cubicBezTo>
                <a:cubicBezTo>
                  <a:pt x="-1048" y="14992"/>
                  <a:pt x="-1120" y="7447"/>
                  <a:pt x="0" y="0"/>
                </a:cubicBezTo>
                <a:close/>
              </a:path>
              <a:path w="4243589" h="27432" stroke="0" extrusionOk="0">
                <a:moveTo>
                  <a:pt x="0" y="0"/>
                </a:moveTo>
                <a:cubicBezTo>
                  <a:pt x="128164" y="17204"/>
                  <a:pt x="312653" y="1129"/>
                  <a:pt x="563791" y="0"/>
                </a:cubicBezTo>
                <a:cubicBezTo>
                  <a:pt x="814929" y="-1129"/>
                  <a:pt x="837271" y="8503"/>
                  <a:pt x="1042710" y="0"/>
                </a:cubicBezTo>
                <a:cubicBezTo>
                  <a:pt x="1248149" y="-8503"/>
                  <a:pt x="1588432" y="-28862"/>
                  <a:pt x="1733809" y="0"/>
                </a:cubicBezTo>
                <a:cubicBezTo>
                  <a:pt x="1879186" y="28862"/>
                  <a:pt x="2052815" y="5974"/>
                  <a:pt x="2297600" y="0"/>
                </a:cubicBezTo>
                <a:cubicBezTo>
                  <a:pt x="2542385" y="-5974"/>
                  <a:pt x="2699960" y="-23550"/>
                  <a:pt x="2861391" y="0"/>
                </a:cubicBezTo>
                <a:cubicBezTo>
                  <a:pt x="3022822" y="23550"/>
                  <a:pt x="3390411" y="25272"/>
                  <a:pt x="3552490" y="0"/>
                </a:cubicBezTo>
                <a:cubicBezTo>
                  <a:pt x="3714569" y="-25272"/>
                  <a:pt x="3950585" y="-31327"/>
                  <a:pt x="4243589" y="0"/>
                </a:cubicBezTo>
                <a:cubicBezTo>
                  <a:pt x="4244074" y="9333"/>
                  <a:pt x="4244867" y="19699"/>
                  <a:pt x="4243589" y="27432"/>
                </a:cubicBezTo>
                <a:cubicBezTo>
                  <a:pt x="4130424" y="7904"/>
                  <a:pt x="3932803" y="51393"/>
                  <a:pt x="3722234" y="27432"/>
                </a:cubicBezTo>
                <a:cubicBezTo>
                  <a:pt x="3511665" y="3471"/>
                  <a:pt x="3269903" y="55138"/>
                  <a:pt x="3116007" y="27432"/>
                </a:cubicBezTo>
                <a:cubicBezTo>
                  <a:pt x="2962111" y="-274"/>
                  <a:pt x="2744280" y="32368"/>
                  <a:pt x="2509780" y="27432"/>
                </a:cubicBezTo>
                <a:cubicBezTo>
                  <a:pt x="2275280" y="22496"/>
                  <a:pt x="2066059" y="52808"/>
                  <a:pt x="1945989" y="27432"/>
                </a:cubicBezTo>
                <a:cubicBezTo>
                  <a:pt x="1825919" y="2056"/>
                  <a:pt x="1407329" y="21760"/>
                  <a:pt x="1254890" y="27432"/>
                </a:cubicBezTo>
                <a:cubicBezTo>
                  <a:pt x="1102451" y="33104"/>
                  <a:pt x="837950" y="40817"/>
                  <a:pt x="563791" y="27432"/>
                </a:cubicBezTo>
                <a:cubicBezTo>
                  <a:pt x="289632" y="14047"/>
                  <a:pt x="132768" y="16249"/>
                  <a:pt x="0" y="27432"/>
                </a:cubicBezTo>
                <a:cubicBezTo>
                  <a:pt x="211" y="18145"/>
                  <a:pt x="120" y="6480"/>
                  <a:pt x="0" y="0"/>
                </a:cubicBezTo>
                <a:close/>
              </a:path>
            </a:pathLst>
          </a:custGeom>
          <a:solidFill>
            <a:schemeClr val="tx1"/>
          </a:solidFill>
          <a:ln w="38100" cap="rnd">
            <a:solidFill>
              <a:schemeClr val="tx1"/>
            </a:solidFill>
            <a:round/>
            <a:extLst>
              <a:ext uri="{C807C97D-BFC1-408E-A445-0C87EB9F89A2}">
                <ask:lineSketchStyleProps xmlns:ask="http://schemas.microsoft.com/office/drawing/2018/sketchyshapes" xmln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324821932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75ADE264-531D-49C1-A8AF-2B4C1D218FAB}"/>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xmlns="" id="{E4B9A1B8-2F1B-46AA-858A-CFFF5AF7CEB0}"/>
              </a:ext>
            </a:extLst>
          </p:cNvPr>
          <p:cNvSpPr>
            <a:spLocks noGrp="1"/>
          </p:cNvSpPr>
          <p:nvPr>
            <p:ph sz="half" idx="1"/>
          </p:nvPr>
        </p:nvSpPr>
        <p:spPr>
          <a:xfrm>
            <a:off x="838200" y="1929384"/>
            <a:ext cx="5181600" cy="42519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xmlns="" id="{6E6B9631-18C0-43BD-8AF3-9137D6D4C234}"/>
              </a:ext>
            </a:extLst>
          </p:cNvPr>
          <p:cNvSpPr>
            <a:spLocks noGrp="1"/>
          </p:cNvSpPr>
          <p:nvPr>
            <p:ph sz="half" idx="2"/>
          </p:nvPr>
        </p:nvSpPr>
        <p:spPr>
          <a:xfrm>
            <a:off x="6172200" y="1929384"/>
            <a:ext cx="5181600" cy="42519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xmlns="" id="{E9032FCA-14C6-4497-9C27-3F58062442CE}"/>
              </a:ext>
            </a:extLst>
          </p:cNvPr>
          <p:cNvSpPr>
            <a:spLocks noGrp="1"/>
          </p:cNvSpPr>
          <p:nvPr>
            <p:ph type="dt" sz="half" idx="10"/>
          </p:nvPr>
        </p:nvSpPr>
        <p:spPr/>
        <p:txBody>
          <a:bodyPr/>
          <a:lstStyle/>
          <a:p>
            <a:fld id="{72345051-2045-45DA-935E-2E3CA1A69ADC}" type="datetimeFigureOut">
              <a:rPr lang="en-US" smtClean="0"/>
              <a:t>1/7/2021</a:t>
            </a:fld>
            <a:endParaRPr lang="en-US"/>
          </a:p>
        </p:txBody>
      </p:sp>
      <p:sp>
        <p:nvSpPr>
          <p:cNvPr id="6" name="Footer Placeholder 5">
            <a:extLst>
              <a:ext uri="{FF2B5EF4-FFF2-40B4-BE49-F238E27FC236}">
                <a16:creationId xmlns:a16="http://schemas.microsoft.com/office/drawing/2014/main" xmlns="" id="{961E5057-693B-4E10-958E-0ABE79FEC70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xmlns="" id="{670CECB1-0A35-4C10-9D3D-FE4404283011}"/>
              </a:ext>
            </a:extLst>
          </p:cNvPr>
          <p:cNvSpPr>
            <a:spLocks noGrp="1"/>
          </p:cNvSpPr>
          <p:nvPr>
            <p:ph type="sldNum" sz="quarter" idx="12"/>
          </p:nvPr>
        </p:nvSpPr>
        <p:spPr/>
        <p:txBody>
          <a:bodyPr/>
          <a:lstStyle/>
          <a:p>
            <a:fld id="{A7CD31F4-64FA-4BA0-9498-67783267A8C8}" type="slidenum">
              <a:rPr lang="en-US" smtClean="0"/>
              <a:t>‹#›</a:t>
            </a:fld>
            <a:endParaRPr lang="en-US"/>
          </a:p>
        </p:txBody>
      </p:sp>
      <p:sp>
        <p:nvSpPr>
          <p:cNvPr id="9" name="Rectangle 8" descr="Tag=AccentColor&#10;Flavor=Light&#10;Target=FillAndLine">
            <a:extLst>
              <a:ext uri="{FF2B5EF4-FFF2-40B4-BE49-F238E27FC236}">
                <a16:creationId xmlns:a16="http://schemas.microsoft.com/office/drawing/2014/main" xmlns="" id="{2FAAC677-2D37-4F63-9C4B-711A2988EE02}"/>
              </a:ext>
            </a:extLst>
          </p:cNvPr>
          <p:cNvSpPr/>
          <p:nvPr/>
        </p:nvSpPr>
        <p:spPr>
          <a:xfrm>
            <a:off x="838199" y="1709928"/>
            <a:ext cx="10515600" cy="27432"/>
          </a:xfrm>
          <a:custGeom>
            <a:avLst/>
            <a:gdLst>
              <a:gd name="connsiteX0" fmla="*/ 0 w 10515600"/>
              <a:gd name="connsiteY0" fmla="*/ 0 h 27432"/>
              <a:gd name="connsiteX1" fmla="*/ 446913 w 10515600"/>
              <a:gd name="connsiteY1" fmla="*/ 0 h 27432"/>
              <a:gd name="connsiteX2" fmla="*/ 1104138 w 10515600"/>
              <a:gd name="connsiteY2" fmla="*/ 0 h 27432"/>
              <a:gd name="connsiteX3" fmla="*/ 1866519 w 10515600"/>
              <a:gd name="connsiteY3" fmla="*/ 0 h 27432"/>
              <a:gd name="connsiteX4" fmla="*/ 2208276 w 10515600"/>
              <a:gd name="connsiteY4" fmla="*/ 0 h 27432"/>
              <a:gd name="connsiteX5" fmla="*/ 2550033 w 10515600"/>
              <a:gd name="connsiteY5" fmla="*/ 0 h 27432"/>
              <a:gd name="connsiteX6" fmla="*/ 3417570 w 10515600"/>
              <a:gd name="connsiteY6" fmla="*/ 0 h 27432"/>
              <a:gd name="connsiteX7" fmla="*/ 4074795 w 10515600"/>
              <a:gd name="connsiteY7" fmla="*/ 0 h 27432"/>
              <a:gd name="connsiteX8" fmla="*/ 4416552 w 10515600"/>
              <a:gd name="connsiteY8" fmla="*/ 0 h 27432"/>
              <a:gd name="connsiteX9" fmla="*/ 5073777 w 10515600"/>
              <a:gd name="connsiteY9" fmla="*/ 0 h 27432"/>
              <a:gd name="connsiteX10" fmla="*/ 5941314 w 10515600"/>
              <a:gd name="connsiteY10" fmla="*/ 0 h 27432"/>
              <a:gd name="connsiteX11" fmla="*/ 6493383 w 10515600"/>
              <a:gd name="connsiteY11" fmla="*/ 0 h 27432"/>
              <a:gd name="connsiteX12" fmla="*/ 7045452 w 10515600"/>
              <a:gd name="connsiteY12" fmla="*/ 0 h 27432"/>
              <a:gd name="connsiteX13" fmla="*/ 7702677 w 10515600"/>
              <a:gd name="connsiteY13" fmla="*/ 0 h 27432"/>
              <a:gd name="connsiteX14" fmla="*/ 8465058 w 10515600"/>
              <a:gd name="connsiteY14" fmla="*/ 0 h 27432"/>
              <a:gd name="connsiteX15" fmla="*/ 9227439 w 10515600"/>
              <a:gd name="connsiteY15" fmla="*/ 0 h 27432"/>
              <a:gd name="connsiteX16" fmla="*/ 10515600 w 10515600"/>
              <a:gd name="connsiteY16" fmla="*/ 0 h 27432"/>
              <a:gd name="connsiteX17" fmla="*/ 10515600 w 10515600"/>
              <a:gd name="connsiteY17" fmla="*/ 27432 h 27432"/>
              <a:gd name="connsiteX18" fmla="*/ 10068687 w 10515600"/>
              <a:gd name="connsiteY18" fmla="*/ 27432 h 27432"/>
              <a:gd name="connsiteX19" fmla="*/ 9201150 w 10515600"/>
              <a:gd name="connsiteY19" fmla="*/ 27432 h 27432"/>
              <a:gd name="connsiteX20" fmla="*/ 8543925 w 10515600"/>
              <a:gd name="connsiteY20" fmla="*/ 27432 h 27432"/>
              <a:gd name="connsiteX21" fmla="*/ 8202168 w 10515600"/>
              <a:gd name="connsiteY21" fmla="*/ 27432 h 27432"/>
              <a:gd name="connsiteX22" fmla="*/ 7544943 w 10515600"/>
              <a:gd name="connsiteY22" fmla="*/ 27432 h 27432"/>
              <a:gd name="connsiteX23" fmla="*/ 6992874 w 10515600"/>
              <a:gd name="connsiteY23" fmla="*/ 27432 h 27432"/>
              <a:gd name="connsiteX24" fmla="*/ 6440805 w 10515600"/>
              <a:gd name="connsiteY24" fmla="*/ 27432 h 27432"/>
              <a:gd name="connsiteX25" fmla="*/ 5888736 w 10515600"/>
              <a:gd name="connsiteY25" fmla="*/ 27432 h 27432"/>
              <a:gd name="connsiteX26" fmla="*/ 5336667 w 10515600"/>
              <a:gd name="connsiteY26" fmla="*/ 27432 h 27432"/>
              <a:gd name="connsiteX27" fmla="*/ 4574286 w 10515600"/>
              <a:gd name="connsiteY27" fmla="*/ 27432 h 27432"/>
              <a:gd name="connsiteX28" fmla="*/ 3917061 w 10515600"/>
              <a:gd name="connsiteY28" fmla="*/ 27432 h 27432"/>
              <a:gd name="connsiteX29" fmla="*/ 3575304 w 10515600"/>
              <a:gd name="connsiteY29" fmla="*/ 27432 h 27432"/>
              <a:gd name="connsiteX30" fmla="*/ 3023235 w 10515600"/>
              <a:gd name="connsiteY30" fmla="*/ 27432 h 27432"/>
              <a:gd name="connsiteX31" fmla="*/ 2260854 w 10515600"/>
              <a:gd name="connsiteY31" fmla="*/ 27432 h 27432"/>
              <a:gd name="connsiteX32" fmla="*/ 1813941 w 10515600"/>
              <a:gd name="connsiteY32" fmla="*/ 27432 h 27432"/>
              <a:gd name="connsiteX33" fmla="*/ 946404 w 10515600"/>
              <a:gd name="connsiteY33" fmla="*/ 27432 h 27432"/>
              <a:gd name="connsiteX34" fmla="*/ 0 w 10515600"/>
              <a:gd name="connsiteY34" fmla="*/ 27432 h 27432"/>
              <a:gd name="connsiteX35" fmla="*/ 0 w 10515600"/>
              <a:gd name="connsiteY35"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0515600" h="27432" fill="none" extrusionOk="0">
                <a:moveTo>
                  <a:pt x="0" y="0"/>
                </a:moveTo>
                <a:cubicBezTo>
                  <a:pt x="119693" y="-14343"/>
                  <a:pt x="253007" y="-7583"/>
                  <a:pt x="446913" y="0"/>
                </a:cubicBezTo>
                <a:cubicBezTo>
                  <a:pt x="640819" y="7583"/>
                  <a:pt x="841419" y="-7067"/>
                  <a:pt x="1104138" y="0"/>
                </a:cubicBezTo>
                <a:cubicBezTo>
                  <a:pt x="1366858" y="7067"/>
                  <a:pt x="1495525" y="1255"/>
                  <a:pt x="1866519" y="0"/>
                </a:cubicBezTo>
                <a:cubicBezTo>
                  <a:pt x="2237513" y="-1255"/>
                  <a:pt x="2043820" y="12003"/>
                  <a:pt x="2208276" y="0"/>
                </a:cubicBezTo>
                <a:cubicBezTo>
                  <a:pt x="2372732" y="-12003"/>
                  <a:pt x="2419452" y="9887"/>
                  <a:pt x="2550033" y="0"/>
                </a:cubicBezTo>
                <a:cubicBezTo>
                  <a:pt x="2680614" y="-9887"/>
                  <a:pt x="3098156" y="3827"/>
                  <a:pt x="3417570" y="0"/>
                </a:cubicBezTo>
                <a:cubicBezTo>
                  <a:pt x="3736984" y="-3827"/>
                  <a:pt x="3916040" y="-6233"/>
                  <a:pt x="4074795" y="0"/>
                </a:cubicBezTo>
                <a:cubicBezTo>
                  <a:pt x="4233551" y="6233"/>
                  <a:pt x="4279253" y="5661"/>
                  <a:pt x="4416552" y="0"/>
                </a:cubicBezTo>
                <a:cubicBezTo>
                  <a:pt x="4553851" y="-5661"/>
                  <a:pt x="4915758" y="26022"/>
                  <a:pt x="5073777" y="0"/>
                </a:cubicBezTo>
                <a:cubicBezTo>
                  <a:pt x="5231797" y="-26022"/>
                  <a:pt x="5612089" y="32230"/>
                  <a:pt x="5941314" y="0"/>
                </a:cubicBezTo>
                <a:cubicBezTo>
                  <a:pt x="6270539" y="-32230"/>
                  <a:pt x="6313600" y="3064"/>
                  <a:pt x="6493383" y="0"/>
                </a:cubicBezTo>
                <a:cubicBezTo>
                  <a:pt x="6673166" y="-3064"/>
                  <a:pt x="6902474" y="-21096"/>
                  <a:pt x="7045452" y="0"/>
                </a:cubicBezTo>
                <a:cubicBezTo>
                  <a:pt x="7188430" y="21096"/>
                  <a:pt x="7478162" y="17386"/>
                  <a:pt x="7702677" y="0"/>
                </a:cubicBezTo>
                <a:cubicBezTo>
                  <a:pt x="7927192" y="-17386"/>
                  <a:pt x="8295683" y="-35143"/>
                  <a:pt x="8465058" y="0"/>
                </a:cubicBezTo>
                <a:cubicBezTo>
                  <a:pt x="8634433" y="35143"/>
                  <a:pt x="8927835" y="4103"/>
                  <a:pt x="9227439" y="0"/>
                </a:cubicBezTo>
                <a:cubicBezTo>
                  <a:pt x="9527043" y="-4103"/>
                  <a:pt x="10105355" y="-17535"/>
                  <a:pt x="10515600" y="0"/>
                </a:cubicBezTo>
                <a:cubicBezTo>
                  <a:pt x="10515789" y="12323"/>
                  <a:pt x="10515633" y="14639"/>
                  <a:pt x="10515600" y="27432"/>
                </a:cubicBezTo>
                <a:cubicBezTo>
                  <a:pt x="10343646" y="15282"/>
                  <a:pt x="10223667" y="31057"/>
                  <a:pt x="10068687" y="27432"/>
                </a:cubicBezTo>
                <a:cubicBezTo>
                  <a:pt x="9913707" y="23807"/>
                  <a:pt x="9512455" y="4101"/>
                  <a:pt x="9201150" y="27432"/>
                </a:cubicBezTo>
                <a:cubicBezTo>
                  <a:pt x="8889845" y="50763"/>
                  <a:pt x="8866277" y="3158"/>
                  <a:pt x="8543925" y="27432"/>
                </a:cubicBezTo>
                <a:cubicBezTo>
                  <a:pt x="8221573" y="51706"/>
                  <a:pt x="8288348" y="37286"/>
                  <a:pt x="8202168" y="27432"/>
                </a:cubicBezTo>
                <a:cubicBezTo>
                  <a:pt x="8115988" y="17578"/>
                  <a:pt x="7797033" y="6631"/>
                  <a:pt x="7544943" y="27432"/>
                </a:cubicBezTo>
                <a:cubicBezTo>
                  <a:pt x="7292854" y="48233"/>
                  <a:pt x="7108060" y="41767"/>
                  <a:pt x="6992874" y="27432"/>
                </a:cubicBezTo>
                <a:cubicBezTo>
                  <a:pt x="6877688" y="13097"/>
                  <a:pt x="6668930" y="7947"/>
                  <a:pt x="6440805" y="27432"/>
                </a:cubicBezTo>
                <a:cubicBezTo>
                  <a:pt x="6212680" y="46917"/>
                  <a:pt x="6027476" y="35225"/>
                  <a:pt x="5888736" y="27432"/>
                </a:cubicBezTo>
                <a:cubicBezTo>
                  <a:pt x="5749996" y="19639"/>
                  <a:pt x="5574559" y="43627"/>
                  <a:pt x="5336667" y="27432"/>
                </a:cubicBezTo>
                <a:cubicBezTo>
                  <a:pt x="5098775" y="11237"/>
                  <a:pt x="4837534" y="41882"/>
                  <a:pt x="4574286" y="27432"/>
                </a:cubicBezTo>
                <a:cubicBezTo>
                  <a:pt x="4311038" y="12982"/>
                  <a:pt x="4126419" y="26678"/>
                  <a:pt x="3917061" y="27432"/>
                </a:cubicBezTo>
                <a:cubicBezTo>
                  <a:pt x="3707704" y="28186"/>
                  <a:pt x="3657291" y="40087"/>
                  <a:pt x="3575304" y="27432"/>
                </a:cubicBezTo>
                <a:cubicBezTo>
                  <a:pt x="3493317" y="14777"/>
                  <a:pt x="3185226" y="45867"/>
                  <a:pt x="3023235" y="27432"/>
                </a:cubicBezTo>
                <a:cubicBezTo>
                  <a:pt x="2861244" y="8997"/>
                  <a:pt x="2597085" y="35801"/>
                  <a:pt x="2260854" y="27432"/>
                </a:cubicBezTo>
                <a:cubicBezTo>
                  <a:pt x="1924623" y="19063"/>
                  <a:pt x="1996678" y="15705"/>
                  <a:pt x="1813941" y="27432"/>
                </a:cubicBezTo>
                <a:cubicBezTo>
                  <a:pt x="1631204" y="39159"/>
                  <a:pt x="1187542" y="49167"/>
                  <a:pt x="946404" y="27432"/>
                </a:cubicBezTo>
                <a:cubicBezTo>
                  <a:pt x="705266" y="5697"/>
                  <a:pt x="404743" y="28229"/>
                  <a:pt x="0" y="27432"/>
                </a:cubicBezTo>
                <a:cubicBezTo>
                  <a:pt x="244" y="15297"/>
                  <a:pt x="645" y="7129"/>
                  <a:pt x="0" y="0"/>
                </a:cubicBezTo>
                <a:close/>
              </a:path>
              <a:path w="10515600" h="27432" stroke="0" extrusionOk="0">
                <a:moveTo>
                  <a:pt x="0" y="0"/>
                </a:moveTo>
                <a:cubicBezTo>
                  <a:pt x="230793" y="14353"/>
                  <a:pt x="332416" y="21392"/>
                  <a:pt x="552069" y="0"/>
                </a:cubicBezTo>
                <a:cubicBezTo>
                  <a:pt x="771722" y="-21392"/>
                  <a:pt x="761737" y="-14337"/>
                  <a:pt x="893826" y="0"/>
                </a:cubicBezTo>
                <a:cubicBezTo>
                  <a:pt x="1025915" y="14337"/>
                  <a:pt x="1441584" y="-15498"/>
                  <a:pt x="1761363" y="0"/>
                </a:cubicBezTo>
                <a:cubicBezTo>
                  <a:pt x="2081142" y="15498"/>
                  <a:pt x="2111503" y="7278"/>
                  <a:pt x="2313432" y="0"/>
                </a:cubicBezTo>
                <a:cubicBezTo>
                  <a:pt x="2515361" y="-7278"/>
                  <a:pt x="2743584" y="-17845"/>
                  <a:pt x="2865501" y="0"/>
                </a:cubicBezTo>
                <a:cubicBezTo>
                  <a:pt x="2987418" y="17845"/>
                  <a:pt x="3345183" y="8208"/>
                  <a:pt x="3733038" y="0"/>
                </a:cubicBezTo>
                <a:cubicBezTo>
                  <a:pt x="4120893" y="-8208"/>
                  <a:pt x="4009066" y="-3159"/>
                  <a:pt x="4179951" y="0"/>
                </a:cubicBezTo>
                <a:cubicBezTo>
                  <a:pt x="4350836" y="3159"/>
                  <a:pt x="4735020" y="17517"/>
                  <a:pt x="5047488" y="0"/>
                </a:cubicBezTo>
                <a:cubicBezTo>
                  <a:pt x="5359956" y="-17517"/>
                  <a:pt x="5662148" y="-17777"/>
                  <a:pt x="5915025" y="0"/>
                </a:cubicBezTo>
                <a:cubicBezTo>
                  <a:pt x="6167902" y="17777"/>
                  <a:pt x="6308797" y="30350"/>
                  <a:pt x="6572250" y="0"/>
                </a:cubicBezTo>
                <a:cubicBezTo>
                  <a:pt x="6835703" y="-30350"/>
                  <a:pt x="7107419" y="-9627"/>
                  <a:pt x="7439787" y="0"/>
                </a:cubicBezTo>
                <a:cubicBezTo>
                  <a:pt x="7772155" y="9627"/>
                  <a:pt x="7844034" y="-9098"/>
                  <a:pt x="7991856" y="0"/>
                </a:cubicBezTo>
                <a:cubicBezTo>
                  <a:pt x="8139678" y="9098"/>
                  <a:pt x="8289889" y="-20239"/>
                  <a:pt x="8543925" y="0"/>
                </a:cubicBezTo>
                <a:cubicBezTo>
                  <a:pt x="8797961" y="20239"/>
                  <a:pt x="8994198" y="29575"/>
                  <a:pt x="9306306" y="0"/>
                </a:cubicBezTo>
                <a:cubicBezTo>
                  <a:pt x="9618414" y="-29575"/>
                  <a:pt x="9739118" y="-23835"/>
                  <a:pt x="9858375" y="0"/>
                </a:cubicBezTo>
                <a:cubicBezTo>
                  <a:pt x="9977632" y="23835"/>
                  <a:pt x="10370488" y="-4069"/>
                  <a:pt x="10515600" y="0"/>
                </a:cubicBezTo>
                <a:cubicBezTo>
                  <a:pt x="10515650" y="5798"/>
                  <a:pt x="10515903" y="19375"/>
                  <a:pt x="10515600" y="27432"/>
                </a:cubicBezTo>
                <a:cubicBezTo>
                  <a:pt x="10304538" y="42307"/>
                  <a:pt x="10069280" y="3335"/>
                  <a:pt x="9753219" y="27432"/>
                </a:cubicBezTo>
                <a:cubicBezTo>
                  <a:pt x="9437158" y="51529"/>
                  <a:pt x="9488415" y="23852"/>
                  <a:pt x="9411462" y="27432"/>
                </a:cubicBezTo>
                <a:cubicBezTo>
                  <a:pt x="9334509" y="31012"/>
                  <a:pt x="9183755" y="44107"/>
                  <a:pt x="8964549" y="27432"/>
                </a:cubicBezTo>
                <a:cubicBezTo>
                  <a:pt x="8745343" y="10757"/>
                  <a:pt x="8279150" y="61693"/>
                  <a:pt x="8097012" y="27432"/>
                </a:cubicBezTo>
                <a:cubicBezTo>
                  <a:pt x="7914874" y="-6829"/>
                  <a:pt x="7608717" y="59556"/>
                  <a:pt x="7439787" y="27432"/>
                </a:cubicBezTo>
                <a:cubicBezTo>
                  <a:pt x="7270858" y="-4692"/>
                  <a:pt x="7154492" y="27026"/>
                  <a:pt x="6992874" y="27432"/>
                </a:cubicBezTo>
                <a:cubicBezTo>
                  <a:pt x="6831256" y="27838"/>
                  <a:pt x="6536817" y="51174"/>
                  <a:pt x="6335649" y="27432"/>
                </a:cubicBezTo>
                <a:cubicBezTo>
                  <a:pt x="6134481" y="3690"/>
                  <a:pt x="6097824" y="11070"/>
                  <a:pt x="5993892" y="27432"/>
                </a:cubicBezTo>
                <a:cubicBezTo>
                  <a:pt x="5889960" y="43794"/>
                  <a:pt x="5793821" y="34098"/>
                  <a:pt x="5652135" y="27432"/>
                </a:cubicBezTo>
                <a:cubicBezTo>
                  <a:pt x="5510449" y="20766"/>
                  <a:pt x="5168382" y="-3650"/>
                  <a:pt x="4994910" y="27432"/>
                </a:cubicBezTo>
                <a:cubicBezTo>
                  <a:pt x="4821439" y="58514"/>
                  <a:pt x="4653937" y="21362"/>
                  <a:pt x="4547997" y="27432"/>
                </a:cubicBezTo>
                <a:cubicBezTo>
                  <a:pt x="4442057" y="33502"/>
                  <a:pt x="4153363" y="33024"/>
                  <a:pt x="3785616" y="27432"/>
                </a:cubicBezTo>
                <a:cubicBezTo>
                  <a:pt x="3417869" y="21840"/>
                  <a:pt x="3544908" y="29840"/>
                  <a:pt x="3338703" y="27432"/>
                </a:cubicBezTo>
                <a:cubicBezTo>
                  <a:pt x="3132498" y="25024"/>
                  <a:pt x="2782152" y="45947"/>
                  <a:pt x="2576322" y="27432"/>
                </a:cubicBezTo>
                <a:cubicBezTo>
                  <a:pt x="2370492" y="8917"/>
                  <a:pt x="2347214" y="14129"/>
                  <a:pt x="2234565" y="27432"/>
                </a:cubicBezTo>
                <a:cubicBezTo>
                  <a:pt x="2121916" y="40735"/>
                  <a:pt x="1785921" y="49081"/>
                  <a:pt x="1472184" y="27432"/>
                </a:cubicBezTo>
                <a:cubicBezTo>
                  <a:pt x="1158447" y="5783"/>
                  <a:pt x="1203910" y="37937"/>
                  <a:pt x="1025271" y="27432"/>
                </a:cubicBezTo>
                <a:cubicBezTo>
                  <a:pt x="846632" y="16927"/>
                  <a:pt x="846577" y="17996"/>
                  <a:pt x="683514" y="27432"/>
                </a:cubicBezTo>
                <a:cubicBezTo>
                  <a:pt x="520451" y="36868"/>
                  <a:pt x="320799" y="46677"/>
                  <a:pt x="0" y="27432"/>
                </a:cubicBezTo>
                <a:cubicBezTo>
                  <a:pt x="-510" y="19859"/>
                  <a:pt x="-1106" y="11474"/>
                  <a:pt x="0" y="0"/>
                </a:cubicBezTo>
                <a:close/>
              </a:path>
            </a:pathLst>
          </a:custGeom>
          <a:solidFill>
            <a:schemeClr val="tx1"/>
          </a:solidFill>
          <a:ln w="38100" cap="rnd">
            <a:solidFill>
              <a:schemeClr val="tx1"/>
            </a:solidFill>
            <a:round/>
            <a:extLst>
              <a:ext uri="{C807C97D-BFC1-408E-A445-0C87EB9F89A2}">
                <ask:lineSketchStyleProps xmlns:ask="http://schemas.microsoft.com/office/drawing/2018/sketchyshapes" xmln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341919314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328AE282-8875-4F49-AB21-E1C2BCAEA1F6}"/>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xmlns="" id="{81712EA2-EF8C-4F18-BECF-AD121F72816A}"/>
              </a:ext>
            </a:extLst>
          </p:cNvPr>
          <p:cNvSpPr>
            <a:spLocks noGrp="1"/>
          </p:cNvSpPr>
          <p:nvPr>
            <p:ph type="body" idx="1"/>
          </p:nvPr>
        </p:nvSpPr>
        <p:spPr>
          <a:xfrm>
            <a:off x="839788" y="1938528"/>
            <a:ext cx="5157787" cy="823912"/>
          </a:xfrm>
        </p:spPr>
        <p:txBody>
          <a:bodyPr anchor="b">
            <a:normAutofit/>
          </a:bodyPr>
          <a:lstStyle>
            <a:lvl1pPr marL="0" indent="0">
              <a:buNone/>
              <a:defRPr sz="36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xmlns="" id="{7D7B59D4-E93F-40C1-A1A2-F1867830C678}"/>
              </a:ext>
            </a:extLst>
          </p:cNvPr>
          <p:cNvSpPr>
            <a:spLocks noGrp="1"/>
          </p:cNvSpPr>
          <p:nvPr>
            <p:ph sz="half" idx="2"/>
          </p:nvPr>
        </p:nvSpPr>
        <p:spPr>
          <a:xfrm>
            <a:off x="839788" y="2926080"/>
            <a:ext cx="5157787" cy="326440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xmlns="" id="{6E810616-1C77-42AE-8449-D0B64E2B8475}"/>
              </a:ext>
            </a:extLst>
          </p:cNvPr>
          <p:cNvSpPr>
            <a:spLocks noGrp="1"/>
          </p:cNvSpPr>
          <p:nvPr>
            <p:ph type="body" sz="quarter" idx="3"/>
          </p:nvPr>
        </p:nvSpPr>
        <p:spPr>
          <a:xfrm>
            <a:off x="6172200" y="1938528"/>
            <a:ext cx="5183188" cy="823912"/>
          </a:xfrm>
        </p:spPr>
        <p:txBody>
          <a:bodyPr anchor="b">
            <a:normAutofit/>
          </a:bodyPr>
          <a:lstStyle>
            <a:lvl1pPr marL="0" indent="0">
              <a:buNone/>
              <a:defRPr sz="36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xmlns="" id="{BA74E172-AFE8-48E4-BBB0-CA6D4EC1127C}"/>
              </a:ext>
            </a:extLst>
          </p:cNvPr>
          <p:cNvSpPr>
            <a:spLocks noGrp="1"/>
          </p:cNvSpPr>
          <p:nvPr>
            <p:ph sz="quarter" idx="4"/>
          </p:nvPr>
        </p:nvSpPr>
        <p:spPr>
          <a:xfrm>
            <a:off x="6172200" y="2926080"/>
            <a:ext cx="5183188" cy="326440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xmlns="" id="{4C9407CC-270D-4C98-B95C-7AE67D2E1913}"/>
              </a:ext>
            </a:extLst>
          </p:cNvPr>
          <p:cNvSpPr>
            <a:spLocks noGrp="1"/>
          </p:cNvSpPr>
          <p:nvPr>
            <p:ph type="dt" sz="half" idx="10"/>
          </p:nvPr>
        </p:nvSpPr>
        <p:spPr/>
        <p:txBody>
          <a:bodyPr/>
          <a:lstStyle/>
          <a:p>
            <a:fld id="{72345051-2045-45DA-935E-2E3CA1A69ADC}" type="datetimeFigureOut">
              <a:rPr lang="en-US" smtClean="0"/>
              <a:t>1/7/2021</a:t>
            </a:fld>
            <a:endParaRPr lang="en-US"/>
          </a:p>
        </p:txBody>
      </p:sp>
      <p:sp>
        <p:nvSpPr>
          <p:cNvPr id="8" name="Footer Placeholder 7">
            <a:extLst>
              <a:ext uri="{FF2B5EF4-FFF2-40B4-BE49-F238E27FC236}">
                <a16:creationId xmlns:a16="http://schemas.microsoft.com/office/drawing/2014/main" xmlns="" id="{454070D5-9B7B-47FC-9F75-F6AD9607452E}"/>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xmlns="" id="{428EAC17-33BE-4265-8C06-644C2D34FD3C}"/>
              </a:ext>
            </a:extLst>
          </p:cNvPr>
          <p:cNvSpPr>
            <a:spLocks noGrp="1"/>
          </p:cNvSpPr>
          <p:nvPr>
            <p:ph type="sldNum" sz="quarter" idx="12"/>
          </p:nvPr>
        </p:nvSpPr>
        <p:spPr/>
        <p:txBody>
          <a:bodyPr/>
          <a:lstStyle/>
          <a:p>
            <a:fld id="{A7CD31F4-64FA-4BA0-9498-67783267A8C8}" type="slidenum">
              <a:rPr lang="en-US" smtClean="0"/>
              <a:t>‹#›</a:t>
            </a:fld>
            <a:endParaRPr lang="en-US"/>
          </a:p>
        </p:txBody>
      </p:sp>
      <p:sp>
        <p:nvSpPr>
          <p:cNvPr id="11" name="Rectangle 10" descr="Tag=AccentColor&#10;Flavor=Light&#10;Target=FillAndLine">
            <a:extLst>
              <a:ext uri="{FF2B5EF4-FFF2-40B4-BE49-F238E27FC236}">
                <a16:creationId xmlns:a16="http://schemas.microsoft.com/office/drawing/2014/main" xmlns="" id="{F634C457-AEBF-47D7-9200-BAD05D138B12}"/>
              </a:ext>
            </a:extLst>
          </p:cNvPr>
          <p:cNvSpPr/>
          <p:nvPr/>
        </p:nvSpPr>
        <p:spPr>
          <a:xfrm>
            <a:off x="838199" y="1709928"/>
            <a:ext cx="10515600" cy="27432"/>
          </a:xfrm>
          <a:custGeom>
            <a:avLst/>
            <a:gdLst>
              <a:gd name="connsiteX0" fmla="*/ 0 w 10515600"/>
              <a:gd name="connsiteY0" fmla="*/ 0 h 27432"/>
              <a:gd name="connsiteX1" fmla="*/ 446913 w 10515600"/>
              <a:gd name="connsiteY1" fmla="*/ 0 h 27432"/>
              <a:gd name="connsiteX2" fmla="*/ 1104138 w 10515600"/>
              <a:gd name="connsiteY2" fmla="*/ 0 h 27432"/>
              <a:gd name="connsiteX3" fmla="*/ 1866519 w 10515600"/>
              <a:gd name="connsiteY3" fmla="*/ 0 h 27432"/>
              <a:gd name="connsiteX4" fmla="*/ 2208276 w 10515600"/>
              <a:gd name="connsiteY4" fmla="*/ 0 h 27432"/>
              <a:gd name="connsiteX5" fmla="*/ 2550033 w 10515600"/>
              <a:gd name="connsiteY5" fmla="*/ 0 h 27432"/>
              <a:gd name="connsiteX6" fmla="*/ 3417570 w 10515600"/>
              <a:gd name="connsiteY6" fmla="*/ 0 h 27432"/>
              <a:gd name="connsiteX7" fmla="*/ 4074795 w 10515600"/>
              <a:gd name="connsiteY7" fmla="*/ 0 h 27432"/>
              <a:gd name="connsiteX8" fmla="*/ 4416552 w 10515600"/>
              <a:gd name="connsiteY8" fmla="*/ 0 h 27432"/>
              <a:gd name="connsiteX9" fmla="*/ 5073777 w 10515600"/>
              <a:gd name="connsiteY9" fmla="*/ 0 h 27432"/>
              <a:gd name="connsiteX10" fmla="*/ 5941314 w 10515600"/>
              <a:gd name="connsiteY10" fmla="*/ 0 h 27432"/>
              <a:gd name="connsiteX11" fmla="*/ 6493383 w 10515600"/>
              <a:gd name="connsiteY11" fmla="*/ 0 h 27432"/>
              <a:gd name="connsiteX12" fmla="*/ 7045452 w 10515600"/>
              <a:gd name="connsiteY12" fmla="*/ 0 h 27432"/>
              <a:gd name="connsiteX13" fmla="*/ 7702677 w 10515600"/>
              <a:gd name="connsiteY13" fmla="*/ 0 h 27432"/>
              <a:gd name="connsiteX14" fmla="*/ 8465058 w 10515600"/>
              <a:gd name="connsiteY14" fmla="*/ 0 h 27432"/>
              <a:gd name="connsiteX15" fmla="*/ 9227439 w 10515600"/>
              <a:gd name="connsiteY15" fmla="*/ 0 h 27432"/>
              <a:gd name="connsiteX16" fmla="*/ 10515600 w 10515600"/>
              <a:gd name="connsiteY16" fmla="*/ 0 h 27432"/>
              <a:gd name="connsiteX17" fmla="*/ 10515600 w 10515600"/>
              <a:gd name="connsiteY17" fmla="*/ 27432 h 27432"/>
              <a:gd name="connsiteX18" fmla="*/ 10068687 w 10515600"/>
              <a:gd name="connsiteY18" fmla="*/ 27432 h 27432"/>
              <a:gd name="connsiteX19" fmla="*/ 9201150 w 10515600"/>
              <a:gd name="connsiteY19" fmla="*/ 27432 h 27432"/>
              <a:gd name="connsiteX20" fmla="*/ 8543925 w 10515600"/>
              <a:gd name="connsiteY20" fmla="*/ 27432 h 27432"/>
              <a:gd name="connsiteX21" fmla="*/ 8202168 w 10515600"/>
              <a:gd name="connsiteY21" fmla="*/ 27432 h 27432"/>
              <a:gd name="connsiteX22" fmla="*/ 7544943 w 10515600"/>
              <a:gd name="connsiteY22" fmla="*/ 27432 h 27432"/>
              <a:gd name="connsiteX23" fmla="*/ 6992874 w 10515600"/>
              <a:gd name="connsiteY23" fmla="*/ 27432 h 27432"/>
              <a:gd name="connsiteX24" fmla="*/ 6440805 w 10515600"/>
              <a:gd name="connsiteY24" fmla="*/ 27432 h 27432"/>
              <a:gd name="connsiteX25" fmla="*/ 5888736 w 10515600"/>
              <a:gd name="connsiteY25" fmla="*/ 27432 h 27432"/>
              <a:gd name="connsiteX26" fmla="*/ 5336667 w 10515600"/>
              <a:gd name="connsiteY26" fmla="*/ 27432 h 27432"/>
              <a:gd name="connsiteX27" fmla="*/ 4574286 w 10515600"/>
              <a:gd name="connsiteY27" fmla="*/ 27432 h 27432"/>
              <a:gd name="connsiteX28" fmla="*/ 3917061 w 10515600"/>
              <a:gd name="connsiteY28" fmla="*/ 27432 h 27432"/>
              <a:gd name="connsiteX29" fmla="*/ 3575304 w 10515600"/>
              <a:gd name="connsiteY29" fmla="*/ 27432 h 27432"/>
              <a:gd name="connsiteX30" fmla="*/ 3023235 w 10515600"/>
              <a:gd name="connsiteY30" fmla="*/ 27432 h 27432"/>
              <a:gd name="connsiteX31" fmla="*/ 2260854 w 10515600"/>
              <a:gd name="connsiteY31" fmla="*/ 27432 h 27432"/>
              <a:gd name="connsiteX32" fmla="*/ 1813941 w 10515600"/>
              <a:gd name="connsiteY32" fmla="*/ 27432 h 27432"/>
              <a:gd name="connsiteX33" fmla="*/ 946404 w 10515600"/>
              <a:gd name="connsiteY33" fmla="*/ 27432 h 27432"/>
              <a:gd name="connsiteX34" fmla="*/ 0 w 10515600"/>
              <a:gd name="connsiteY34" fmla="*/ 27432 h 27432"/>
              <a:gd name="connsiteX35" fmla="*/ 0 w 10515600"/>
              <a:gd name="connsiteY35"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0515600" h="27432" fill="none" extrusionOk="0">
                <a:moveTo>
                  <a:pt x="0" y="0"/>
                </a:moveTo>
                <a:cubicBezTo>
                  <a:pt x="119693" y="-14343"/>
                  <a:pt x="253007" y="-7583"/>
                  <a:pt x="446913" y="0"/>
                </a:cubicBezTo>
                <a:cubicBezTo>
                  <a:pt x="640819" y="7583"/>
                  <a:pt x="841419" y="-7067"/>
                  <a:pt x="1104138" y="0"/>
                </a:cubicBezTo>
                <a:cubicBezTo>
                  <a:pt x="1366858" y="7067"/>
                  <a:pt x="1495525" y="1255"/>
                  <a:pt x="1866519" y="0"/>
                </a:cubicBezTo>
                <a:cubicBezTo>
                  <a:pt x="2237513" y="-1255"/>
                  <a:pt x="2043820" y="12003"/>
                  <a:pt x="2208276" y="0"/>
                </a:cubicBezTo>
                <a:cubicBezTo>
                  <a:pt x="2372732" y="-12003"/>
                  <a:pt x="2419452" y="9887"/>
                  <a:pt x="2550033" y="0"/>
                </a:cubicBezTo>
                <a:cubicBezTo>
                  <a:pt x="2680614" y="-9887"/>
                  <a:pt x="3098156" y="3827"/>
                  <a:pt x="3417570" y="0"/>
                </a:cubicBezTo>
                <a:cubicBezTo>
                  <a:pt x="3736984" y="-3827"/>
                  <a:pt x="3916040" y="-6233"/>
                  <a:pt x="4074795" y="0"/>
                </a:cubicBezTo>
                <a:cubicBezTo>
                  <a:pt x="4233551" y="6233"/>
                  <a:pt x="4279253" y="5661"/>
                  <a:pt x="4416552" y="0"/>
                </a:cubicBezTo>
                <a:cubicBezTo>
                  <a:pt x="4553851" y="-5661"/>
                  <a:pt x="4915758" y="26022"/>
                  <a:pt x="5073777" y="0"/>
                </a:cubicBezTo>
                <a:cubicBezTo>
                  <a:pt x="5231797" y="-26022"/>
                  <a:pt x="5612089" y="32230"/>
                  <a:pt x="5941314" y="0"/>
                </a:cubicBezTo>
                <a:cubicBezTo>
                  <a:pt x="6270539" y="-32230"/>
                  <a:pt x="6313600" y="3064"/>
                  <a:pt x="6493383" y="0"/>
                </a:cubicBezTo>
                <a:cubicBezTo>
                  <a:pt x="6673166" y="-3064"/>
                  <a:pt x="6902474" y="-21096"/>
                  <a:pt x="7045452" y="0"/>
                </a:cubicBezTo>
                <a:cubicBezTo>
                  <a:pt x="7188430" y="21096"/>
                  <a:pt x="7478162" y="17386"/>
                  <a:pt x="7702677" y="0"/>
                </a:cubicBezTo>
                <a:cubicBezTo>
                  <a:pt x="7927192" y="-17386"/>
                  <a:pt x="8295683" y="-35143"/>
                  <a:pt x="8465058" y="0"/>
                </a:cubicBezTo>
                <a:cubicBezTo>
                  <a:pt x="8634433" y="35143"/>
                  <a:pt x="8927835" y="4103"/>
                  <a:pt x="9227439" y="0"/>
                </a:cubicBezTo>
                <a:cubicBezTo>
                  <a:pt x="9527043" y="-4103"/>
                  <a:pt x="10105355" y="-17535"/>
                  <a:pt x="10515600" y="0"/>
                </a:cubicBezTo>
                <a:cubicBezTo>
                  <a:pt x="10515789" y="12323"/>
                  <a:pt x="10515633" y="14639"/>
                  <a:pt x="10515600" y="27432"/>
                </a:cubicBezTo>
                <a:cubicBezTo>
                  <a:pt x="10343646" y="15282"/>
                  <a:pt x="10223667" y="31057"/>
                  <a:pt x="10068687" y="27432"/>
                </a:cubicBezTo>
                <a:cubicBezTo>
                  <a:pt x="9913707" y="23807"/>
                  <a:pt x="9512455" y="4101"/>
                  <a:pt x="9201150" y="27432"/>
                </a:cubicBezTo>
                <a:cubicBezTo>
                  <a:pt x="8889845" y="50763"/>
                  <a:pt x="8866277" y="3158"/>
                  <a:pt x="8543925" y="27432"/>
                </a:cubicBezTo>
                <a:cubicBezTo>
                  <a:pt x="8221573" y="51706"/>
                  <a:pt x="8288348" y="37286"/>
                  <a:pt x="8202168" y="27432"/>
                </a:cubicBezTo>
                <a:cubicBezTo>
                  <a:pt x="8115988" y="17578"/>
                  <a:pt x="7797033" y="6631"/>
                  <a:pt x="7544943" y="27432"/>
                </a:cubicBezTo>
                <a:cubicBezTo>
                  <a:pt x="7292854" y="48233"/>
                  <a:pt x="7108060" y="41767"/>
                  <a:pt x="6992874" y="27432"/>
                </a:cubicBezTo>
                <a:cubicBezTo>
                  <a:pt x="6877688" y="13097"/>
                  <a:pt x="6668930" y="7947"/>
                  <a:pt x="6440805" y="27432"/>
                </a:cubicBezTo>
                <a:cubicBezTo>
                  <a:pt x="6212680" y="46917"/>
                  <a:pt x="6027476" y="35225"/>
                  <a:pt x="5888736" y="27432"/>
                </a:cubicBezTo>
                <a:cubicBezTo>
                  <a:pt x="5749996" y="19639"/>
                  <a:pt x="5574559" y="43627"/>
                  <a:pt x="5336667" y="27432"/>
                </a:cubicBezTo>
                <a:cubicBezTo>
                  <a:pt x="5098775" y="11237"/>
                  <a:pt x="4837534" y="41882"/>
                  <a:pt x="4574286" y="27432"/>
                </a:cubicBezTo>
                <a:cubicBezTo>
                  <a:pt x="4311038" y="12982"/>
                  <a:pt x="4126419" y="26678"/>
                  <a:pt x="3917061" y="27432"/>
                </a:cubicBezTo>
                <a:cubicBezTo>
                  <a:pt x="3707704" y="28186"/>
                  <a:pt x="3657291" y="40087"/>
                  <a:pt x="3575304" y="27432"/>
                </a:cubicBezTo>
                <a:cubicBezTo>
                  <a:pt x="3493317" y="14777"/>
                  <a:pt x="3185226" y="45867"/>
                  <a:pt x="3023235" y="27432"/>
                </a:cubicBezTo>
                <a:cubicBezTo>
                  <a:pt x="2861244" y="8997"/>
                  <a:pt x="2597085" y="35801"/>
                  <a:pt x="2260854" y="27432"/>
                </a:cubicBezTo>
                <a:cubicBezTo>
                  <a:pt x="1924623" y="19063"/>
                  <a:pt x="1996678" y="15705"/>
                  <a:pt x="1813941" y="27432"/>
                </a:cubicBezTo>
                <a:cubicBezTo>
                  <a:pt x="1631204" y="39159"/>
                  <a:pt x="1187542" y="49167"/>
                  <a:pt x="946404" y="27432"/>
                </a:cubicBezTo>
                <a:cubicBezTo>
                  <a:pt x="705266" y="5697"/>
                  <a:pt x="404743" y="28229"/>
                  <a:pt x="0" y="27432"/>
                </a:cubicBezTo>
                <a:cubicBezTo>
                  <a:pt x="244" y="15297"/>
                  <a:pt x="645" y="7129"/>
                  <a:pt x="0" y="0"/>
                </a:cubicBezTo>
                <a:close/>
              </a:path>
              <a:path w="10515600" h="27432" stroke="0" extrusionOk="0">
                <a:moveTo>
                  <a:pt x="0" y="0"/>
                </a:moveTo>
                <a:cubicBezTo>
                  <a:pt x="230793" y="14353"/>
                  <a:pt x="332416" y="21392"/>
                  <a:pt x="552069" y="0"/>
                </a:cubicBezTo>
                <a:cubicBezTo>
                  <a:pt x="771722" y="-21392"/>
                  <a:pt x="761737" y="-14337"/>
                  <a:pt x="893826" y="0"/>
                </a:cubicBezTo>
                <a:cubicBezTo>
                  <a:pt x="1025915" y="14337"/>
                  <a:pt x="1441584" y="-15498"/>
                  <a:pt x="1761363" y="0"/>
                </a:cubicBezTo>
                <a:cubicBezTo>
                  <a:pt x="2081142" y="15498"/>
                  <a:pt x="2111503" y="7278"/>
                  <a:pt x="2313432" y="0"/>
                </a:cubicBezTo>
                <a:cubicBezTo>
                  <a:pt x="2515361" y="-7278"/>
                  <a:pt x="2743584" y="-17845"/>
                  <a:pt x="2865501" y="0"/>
                </a:cubicBezTo>
                <a:cubicBezTo>
                  <a:pt x="2987418" y="17845"/>
                  <a:pt x="3345183" y="8208"/>
                  <a:pt x="3733038" y="0"/>
                </a:cubicBezTo>
                <a:cubicBezTo>
                  <a:pt x="4120893" y="-8208"/>
                  <a:pt x="4009066" y="-3159"/>
                  <a:pt x="4179951" y="0"/>
                </a:cubicBezTo>
                <a:cubicBezTo>
                  <a:pt x="4350836" y="3159"/>
                  <a:pt x="4735020" y="17517"/>
                  <a:pt x="5047488" y="0"/>
                </a:cubicBezTo>
                <a:cubicBezTo>
                  <a:pt x="5359956" y="-17517"/>
                  <a:pt x="5662148" y="-17777"/>
                  <a:pt x="5915025" y="0"/>
                </a:cubicBezTo>
                <a:cubicBezTo>
                  <a:pt x="6167902" y="17777"/>
                  <a:pt x="6308797" y="30350"/>
                  <a:pt x="6572250" y="0"/>
                </a:cubicBezTo>
                <a:cubicBezTo>
                  <a:pt x="6835703" y="-30350"/>
                  <a:pt x="7107419" y="-9627"/>
                  <a:pt x="7439787" y="0"/>
                </a:cubicBezTo>
                <a:cubicBezTo>
                  <a:pt x="7772155" y="9627"/>
                  <a:pt x="7844034" y="-9098"/>
                  <a:pt x="7991856" y="0"/>
                </a:cubicBezTo>
                <a:cubicBezTo>
                  <a:pt x="8139678" y="9098"/>
                  <a:pt x="8289889" y="-20239"/>
                  <a:pt x="8543925" y="0"/>
                </a:cubicBezTo>
                <a:cubicBezTo>
                  <a:pt x="8797961" y="20239"/>
                  <a:pt x="8994198" y="29575"/>
                  <a:pt x="9306306" y="0"/>
                </a:cubicBezTo>
                <a:cubicBezTo>
                  <a:pt x="9618414" y="-29575"/>
                  <a:pt x="9739118" y="-23835"/>
                  <a:pt x="9858375" y="0"/>
                </a:cubicBezTo>
                <a:cubicBezTo>
                  <a:pt x="9977632" y="23835"/>
                  <a:pt x="10370488" y="-4069"/>
                  <a:pt x="10515600" y="0"/>
                </a:cubicBezTo>
                <a:cubicBezTo>
                  <a:pt x="10515650" y="5798"/>
                  <a:pt x="10515903" y="19375"/>
                  <a:pt x="10515600" y="27432"/>
                </a:cubicBezTo>
                <a:cubicBezTo>
                  <a:pt x="10304538" y="42307"/>
                  <a:pt x="10069280" y="3335"/>
                  <a:pt x="9753219" y="27432"/>
                </a:cubicBezTo>
                <a:cubicBezTo>
                  <a:pt x="9437158" y="51529"/>
                  <a:pt x="9488415" y="23852"/>
                  <a:pt x="9411462" y="27432"/>
                </a:cubicBezTo>
                <a:cubicBezTo>
                  <a:pt x="9334509" y="31012"/>
                  <a:pt x="9183755" y="44107"/>
                  <a:pt x="8964549" y="27432"/>
                </a:cubicBezTo>
                <a:cubicBezTo>
                  <a:pt x="8745343" y="10757"/>
                  <a:pt x="8279150" y="61693"/>
                  <a:pt x="8097012" y="27432"/>
                </a:cubicBezTo>
                <a:cubicBezTo>
                  <a:pt x="7914874" y="-6829"/>
                  <a:pt x="7608717" y="59556"/>
                  <a:pt x="7439787" y="27432"/>
                </a:cubicBezTo>
                <a:cubicBezTo>
                  <a:pt x="7270858" y="-4692"/>
                  <a:pt x="7154492" y="27026"/>
                  <a:pt x="6992874" y="27432"/>
                </a:cubicBezTo>
                <a:cubicBezTo>
                  <a:pt x="6831256" y="27838"/>
                  <a:pt x="6536817" y="51174"/>
                  <a:pt x="6335649" y="27432"/>
                </a:cubicBezTo>
                <a:cubicBezTo>
                  <a:pt x="6134481" y="3690"/>
                  <a:pt x="6097824" y="11070"/>
                  <a:pt x="5993892" y="27432"/>
                </a:cubicBezTo>
                <a:cubicBezTo>
                  <a:pt x="5889960" y="43794"/>
                  <a:pt x="5793821" y="34098"/>
                  <a:pt x="5652135" y="27432"/>
                </a:cubicBezTo>
                <a:cubicBezTo>
                  <a:pt x="5510449" y="20766"/>
                  <a:pt x="5168382" y="-3650"/>
                  <a:pt x="4994910" y="27432"/>
                </a:cubicBezTo>
                <a:cubicBezTo>
                  <a:pt x="4821439" y="58514"/>
                  <a:pt x="4653937" y="21362"/>
                  <a:pt x="4547997" y="27432"/>
                </a:cubicBezTo>
                <a:cubicBezTo>
                  <a:pt x="4442057" y="33502"/>
                  <a:pt x="4153363" y="33024"/>
                  <a:pt x="3785616" y="27432"/>
                </a:cubicBezTo>
                <a:cubicBezTo>
                  <a:pt x="3417869" y="21840"/>
                  <a:pt x="3544908" y="29840"/>
                  <a:pt x="3338703" y="27432"/>
                </a:cubicBezTo>
                <a:cubicBezTo>
                  <a:pt x="3132498" y="25024"/>
                  <a:pt x="2782152" y="45947"/>
                  <a:pt x="2576322" y="27432"/>
                </a:cubicBezTo>
                <a:cubicBezTo>
                  <a:pt x="2370492" y="8917"/>
                  <a:pt x="2347214" y="14129"/>
                  <a:pt x="2234565" y="27432"/>
                </a:cubicBezTo>
                <a:cubicBezTo>
                  <a:pt x="2121916" y="40735"/>
                  <a:pt x="1785921" y="49081"/>
                  <a:pt x="1472184" y="27432"/>
                </a:cubicBezTo>
                <a:cubicBezTo>
                  <a:pt x="1158447" y="5783"/>
                  <a:pt x="1203910" y="37937"/>
                  <a:pt x="1025271" y="27432"/>
                </a:cubicBezTo>
                <a:cubicBezTo>
                  <a:pt x="846632" y="16927"/>
                  <a:pt x="846577" y="17996"/>
                  <a:pt x="683514" y="27432"/>
                </a:cubicBezTo>
                <a:cubicBezTo>
                  <a:pt x="520451" y="36868"/>
                  <a:pt x="320799" y="46677"/>
                  <a:pt x="0" y="27432"/>
                </a:cubicBezTo>
                <a:cubicBezTo>
                  <a:pt x="-510" y="19859"/>
                  <a:pt x="-1106" y="11474"/>
                  <a:pt x="0" y="0"/>
                </a:cubicBezTo>
                <a:close/>
              </a:path>
            </a:pathLst>
          </a:custGeom>
          <a:solidFill>
            <a:schemeClr val="tx1"/>
          </a:solidFill>
          <a:ln w="38100" cap="rnd">
            <a:solidFill>
              <a:schemeClr val="tx1"/>
            </a:solidFill>
            <a:round/>
            <a:extLst>
              <a:ext uri="{C807C97D-BFC1-408E-A445-0C87EB9F89A2}">
                <ask:lineSketchStyleProps xmlns:ask="http://schemas.microsoft.com/office/drawing/2018/sketchyshapes" xmln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428346197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79EE9AC0-40CD-4451-BF00-5E2FC7B7451B}"/>
              </a:ext>
            </a:extLst>
          </p:cNvPr>
          <p:cNvSpPr>
            <a:spLocks noGrp="1"/>
          </p:cNvSpPr>
          <p:nvPr>
            <p:ph type="title"/>
          </p:nvPr>
        </p:nvSpPr>
        <p:spPr>
          <a:xfrm>
            <a:off x="2203704" y="1728216"/>
            <a:ext cx="7781544" cy="3392424"/>
          </a:xfrm>
        </p:spPr>
        <p:txBody>
          <a:bodyPr>
            <a:normAutofit/>
          </a:bodyPr>
          <a:lstStyle>
            <a:lvl1pPr algn="ctr">
              <a:defRPr sz="7800"/>
            </a:lvl1pPr>
          </a:lstStyle>
          <a:p>
            <a:r>
              <a:rPr lang="en-US"/>
              <a:t>Click to edit Master title style</a:t>
            </a:r>
          </a:p>
        </p:txBody>
      </p:sp>
      <p:sp>
        <p:nvSpPr>
          <p:cNvPr id="3" name="Date Placeholder 2">
            <a:extLst>
              <a:ext uri="{FF2B5EF4-FFF2-40B4-BE49-F238E27FC236}">
                <a16:creationId xmlns:a16="http://schemas.microsoft.com/office/drawing/2014/main" xmlns="" id="{C6FD9A32-9C83-452B-BC69-CC6E95D3C93C}"/>
              </a:ext>
            </a:extLst>
          </p:cNvPr>
          <p:cNvSpPr>
            <a:spLocks noGrp="1"/>
          </p:cNvSpPr>
          <p:nvPr>
            <p:ph type="dt" sz="half" idx="10"/>
          </p:nvPr>
        </p:nvSpPr>
        <p:spPr/>
        <p:txBody>
          <a:bodyPr/>
          <a:lstStyle/>
          <a:p>
            <a:fld id="{72345051-2045-45DA-935E-2E3CA1A69ADC}" type="datetimeFigureOut">
              <a:rPr lang="en-US" smtClean="0"/>
              <a:t>1/7/2021</a:t>
            </a:fld>
            <a:endParaRPr lang="en-US"/>
          </a:p>
        </p:txBody>
      </p:sp>
      <p:sp>
        <p:nvSpPr>
          <p:cNvPr id="4" name="Footer Placeholder 3">
            <a:extLst>
              <a:ext uri="{FF2B5EF4-FFF2-40B4-BE49-F238E27FC236}">
                <a16:creationId xmlns:a16="http://schemas.microsoft.com/office/drawing/2014/main" xmlns="" id="{6B87B83E-E23E-42DE-876D-F55908A97DC6}"/>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xmlns="" id="{061C03A8-D428-4010-B413-13B1E9922628}"/>
              </a:ext>
            </a:extLst>
          </p:cNvPr>
          <p:cNvSpPr>
            <a:spLocks noGrp="1"/>
          </p:cNvSpPr>
          <p:nvPr>
            <p:ph type="sldNum" sz="quarter" idx="12"/>
          </p:nvPr>
        </p:nvSpPr>
        <p:spPr/>
        <p:txBody>
          <a:bodyPr/>
          <a:lstStyle/>
          <a:p>
            <a:fld id="{A7CD31F4-64FA-4BA0-9498-67783267A8C8}" type="slidenum">
              <a:rPr lang="en-US" smtClean="0"/>
              <a:t>‹#›</a:t>
            </a:fld>
            <a:endParaRPr lang="en-US"/>
          </a:p>
        </p:txBody>
      </p:sp>
      <p:sp>
        <p:nvSpPr>
          <p:cNvPr id="6" name="Rectangle 6" descr="Tag=AccentColor&#10;Flavor=Light&#10;Target=FillAndLine">
            <a:extLst>
              <a:ext uri="{FF2B5EF4-FFF2-40B4-BE49-F238E27FC236}">
                <a16:creationId xmlns:a16="http://schemas.microsoft.com/office/drawing/2014/main" xmlns="" id="{17F03060-85EC-4182-8C18-C6EE0D373E4B}"/>
              </a:ext>
            </a:extLst>
          </p:cNvPr>
          <p:cNvSpPr/>
          <p:nvPr/>
        </p:nvSpPr>
        <p:spPr>
          <a:xfrm>
            <a:off x="3974206" y="5126892"/>
            <a:ext cx="4243589" cy="27432"/>
          </a:xfrm>
          <a:custGeom>
            <a:avLst/>
            <a:gdLst>
              <a:gd name="connsiteX0" fmla="*/ 0 w 4243589"/>
              <a:gd name="connsiteY0" fmla="*/ 0 h 27432"/>
              <a:gd name="connsiteX1" fmla="*/ 563791 w 4243589"/>
              <a:gd name="connsiteY1" fmla="*/ 0 h 27432"/>
              <a:gd name="connsiteX2" fmla="*/ 1042710 w 4243589"/>
              <a:gd name="connsiteY2" fmla="*/ 0 h 27432"/>
              <a:gd name="connsiteX3" fmla="*/ 1564066 w 4243589"/>
              <a:gd name="connsiteY3" fmla="*/ 0 h 27432"/>
              <a:gd name="connsiteX4" fmla="*/ 2212729 w 4243589"/>
              <a:gd name="connsiteY4" fmla="*/ 0 h 27432"/>
              <a:gd name="connsiteX5" fmla="*/ 2776520 w 4243589"/>
              <a:gd name="connsiteY5" fmla="*/ 0 h 27432"/>
              <a:gd name="connsiteX6" fmla="*/ 3297875 w 4243589"/>
              <a:gd name="connsiteY6" fmla="*/ 0 h 27432"/>
              <a:gd name="connsiteX7" fmla="*/ 4243589 w 4243589"/>
              <a:gd name="connsiteY7" fmla="*/ 0 h 27432"/>
              <a:gd name="connsiteX8" fmla="*/ 4243589 w 4243589"/>
              <a:gd name="connsiteY8" fmla="*/ 27432 h 27432"/>
              <a:gd name="connsiteX9" fmla="*/ 3637362 w 4243589"/>
              <a:gd name="connsiteY9" fmla="*/ 27432 h 27432"/>
              <a:gd name="connsiteX10" fmla="*/ 3116007 w 4243589"/>
              <a:gd name="connsiteY10" fmla="*/ 27432 h 27432"/>
              <a:gd name="connsiteX11" fmla="*/ 2424908 w 4243589"/>
              <a:gd name="connsiteY11" fmla="*/ 27432 h 27432"/>
              <a:gd name="connsiteX12" fmla="*/ 1861117 w 4243589"/>
              <a:gd name="connsiteY12" fmla="*/ 27432 h 27432"/>
              <a:gd name="connsiteX13" fmla="*/ 1382198 w 4243589"/>
              <a:gd name="connsiteY13" fmla="*/ 27432 h 27432"/>
              <a:gd name="connsiteX14" fmla="*/ 733535 w 4243589"/>
              <a:gd name="connsiteY14" fmla="*/ 27432 h 27432"/>
              <a:gd name="connsiteX15" fmla="*/ 0 w 4243589"/>
              <a:gd name="connsiteY15" fmla="*/ 27432 h 27432"/>
              <a:gd name="connsiteX16" fmla="*/ 0 w 4243589"/>
              <a:gd name="connsiteY16"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243589" h="27432" fill="none" extrusionOk="0">
                <a:moveTo>
                  <a:pt x="0" y="0"/>
                </a:moveTo>
                <a:cubicBezTo>
                  <a:pt x="157351" y="-15653"/>
                  <a:pt x="378877" y="-5828"/>
                  <a:pt x="563791" y="0"/>
                </a:cubicBezTo>
                <a:cubicBezTo>
                  <a:pt x="748705" y="5828"/>
                  <a:pt x="905659" y="-5525"/>
                  <a:pt x="1042710" y="0"/>
                </a:cubicBezTo>
                <a:cubicBezTo>
                  <a:pt x="1179761" y="5525"/>
                  <a:pt x="1356845" y="-21288"/>
                  <a:pt x="1564066" y="0"/>
                </a:cubicBezTo>
                <a:cubicBezTo>
                  <a:pt x="1771287" y="21288"/>
                  <a:pt x="1912099" y="25135"/>
                  <a:pt x="2212729" y="0"/>
                </a:cubicBezTo>
                <a:cubicBezTo>
                  <a:pt x="2513359" y="-25135"/>
                  <a:pt x="2514918" y="-27119"/>
                  <a:pt x="2776520" y="0"/>
                </a:cubicBezTo>
                <a:cubicBezTo>
                  <a:pt x="3038122" y="27119"/>
                  <a:pt x="3178771" y="18116"/>
                  <a:pt x="3297875" y="0"/>
                </a:cubicBezTo>
                <a:cubicBezTo>
                  <a:pt x="3416980" y="-18116"/>
                  <a:pt x="4012240" y="-40869"/>
                  <a:pt x="4243589" y="0"/>
                </a:cubicBezTo>
                <a:cubicBezTo>
                  <a:pt x="4242616" y="8304"/>
                  <a:pt x="4243111" y="21512"/>
                  <a:pt x="4243589" y="27432"/>
                </a:cubicBezTo>
                <a:cubicBezTo>
                  <a:pt x="4112949" y="6289"/>
                  <a:pt x="3928037" y="10975"/>
                  <a:pt x="3637362" y="27432"/>
                </a:cubicBezTo>
                <a:cubicBezTo>
                  <a:pt x="3346687" y="43889"/>
                  <a:pt x="3254446" y="35813"/>
                  <a:pt x="3116007" y="27432"/>
                </a:cubicBezTo>
                <a:cubicBezTo>
                  <a:pt x="2977569" y="19051"/>
                  <a:pt x="2620228" y="38017"/>
                  <a:pt x="2424908" y="27432"/>
                </a:cubicBezTo>
                <a:cubicBezTo>
                  <a:pt x="2229588" y="16847"/>
                  <a:pt x="2088287" y="5290"/>
                  <a:pt x="1861117" y="27432"/>
                </a:cubicBezTo>
                <a:cubicBezTo>
                  <a:pt x="1633947" y="49574"/>
                  <a:pt x="1502447" y="8273"/>
                  <a:pt x="1382198" y="27432"/>
                </a:cubicBezTo>
                <a:cubicBezTo>
                  <a:pt x="1261949" y="46591"/>
                  <a:pt x="1045440" y="37497"/>
                  <a:pt x="733535" y="27432"/>
                </a:cubicBezTo>
                <a:cubicBezTo>
                  <a:pt x="421630" y="17367"/>
                  <a:pt x="341257" y="-9215"/>
                  <a:pt x="0" y="27432"/>
                </a:cubicBezTo>
                <a:cubicBezTo>
                  <a:pt x="-1048" y="14992"/>
                  <a:pt x="-1120" y="7447"/>
                  <a:pt x="0" y="0"/>
                </a:cubicBezTo>
                <a:close/>
              </a:path>
              <a:path w="4243589" h="27432" stroke="0" extrusionOk="0">
                <a:moveTo>
                  <a:pt x="0" y="0"/>
                </a:moveTo>
                <a:cubicBezTo>
                  <a:pt x="128164" y="17204"/>
                  <a:pt x="312653" y="1129"/>
                  <a:pt x="563791" y="0"/>
                </a:cubicBezTo>
                <a:cubicBezTo>
                  <a:pt x="814929" y="-1129"/>
                  <a:pt x="837271" y="8503"/>
                  <a:pt x="1042710" y="0"/>
                </a:cubicBezTo>
                <a:cubicBezTo>
                  <a:pt x="1248149" y="-8503"/>
                  <a:pt x="1588432" y="-28862"/>
                  <a:pt x="1733809" y="0"/>
                </a:cubicBezTo>
                <a:cubicBezTo>
                  <a:pt x="1879186" y="28862"/>
                  <a:pt x="2052815" y="5974"/>
                  <a:pt x="2297600" y="0"/>
                </a:cubicBezTo>
                <a:cubicBezTo>
                  <a:pt x="2542385" y="-5974"/>
                  <a:pt x="2699960" y="-23550"/>
                  <a:pt x="2861391" y="0"/>
                </a:cubicBezTo>
                <a:cubicBezTo>
                  <a:pt x="3022822" y="23550"/>
                  <a:pt x="3390411" y="25272"/>
                  <a:pt x="3552490" y="0"/>
                </a:cubicBezTo>
                <a:cubicBezTo>
                  <a:pt x="3714569" y="-25272"/>
                  <a:pt x="3950585" y="-31327"/>
                  <a:pt x="4243589" y="0"/>
                </a:cubicBezTo>
                <a:cubicBezTo>
                  <a:pt x="4244074" y="9333"/>
                  <a:pt x="4244867" y="19699"/>
                  <a:pt x="4243589" y="27432"/>
                </a:cubicBezTo>
                <a:cubicBezTo>
                  <a:pt x="4130424" y="7904"/>
                  <a:pt x="3932803" y="51393"/>
                  <a:pt x="3722234" y="27432"/>
                </a:cubicBezTo>
                <a:cubicBezTo>
                  <a:pt x="3511665" y="3471"/>
                  <a:pt x="3269903" y="55138"/>
                  <a:pt x="3116007" y="27432"/>
                </a:cubicBezTo>
                <a:cubicBezTo>
                  <a:pt x="2962111" y="-274"/>
                  <a:pt x="2744280" y="32368"/>
                  <a:pt x="2509780" y="27432"/>
                </a:cubicBezTo>
                <a:cubicBezTo>
                  <a:pt x="2275280" y="22496"/>
                  <a:pt x="2066059" y="52808"/>
                  <a:pt x="1945989" y="27432"/>
                </a:cubicBezTo>
                <a:cubicBezTo>
                  <a:pt x="1825919" y="2056"/>
                  <a:pt x="1407329" y="21760"/>
                  <a:pt x="1254890" y="27432"/>
                </a:cubicBezTo>
                <a:cubicBezTo>
                  <a:pt x="1102451" y="33104"/>
                  <a:pt x="837950" y="40817"/>
                  <a:pt x="563791" y="27432"/>
                </a:cubicBezTo>
                <a:cubicBezTo>
                  <a:pt x="289632" y="14047"/>
                  <a:pt x="132768" y="16249"/>
                  <a:pt x="0" y="27432"/>
                </a:cubicBezTo>
                <a:cubicBezTo>
                  <a:pt x="211" y="18145"/>
                  <a:pt x="120" y="6480"/>
                  <a:pt x="0" y="0"/>
                </a:cubicBezTo>
                <a:close/>
              </a:path>
            </a:pathLst>
          </a:custGeom>
          <a:solidFill>
            <a:schemeClr val="tx1"/>
          </a:solidFill>
          <a:ln w="38100" cap="rnd">
            <a:solidFill>
              <a:schemeClr val="tx1"/>
            </a:solidFill>
            <a:round/>
            <a:extLst>
              <a:ext uri="{C807C97D-BFC1-408E-A445-0C87EB9F89A2}">
                <ask:lineSketchStyleProps xmlns:ask="http://schemas.microsoft.com/office/drawing/2018/sketchyshapes" xmln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317588543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xmlns="" id="{172816A0-77C4-4A3F-87BD-A7321E3C84D2}"/>
              </a:ext>
            </a:extLst>
          </p:cNvPr>
          <p:cNvSpPr>
            <a:spLocks noGrp="1"/>
          </p:cNvSpPr>
          <p:nvPr>
            <p:ph type="dt" sz="half" idx="10"/>
          </p:nvPr>
        </p:nvSpPr>
        <p:spPr/>
        <p:txBody>
          <a:bodyPr/>
          <a:lstStyle/>
          <a:p>
            <a:fld id="{72345051-2045-45DA-935E-2E3CA1A69ADC}" type="datetimeFigureOut">
              <a:rPr lang="en-US" smtClean="0"/>
              <a:t>1/7/2021</a:t>
            </a:fld>
            <a:endParaRPr lang="en-US"/>
          </a:p>
        </p:txBody>
      </p:sp>
      <p:sp>
        <p:nvSpPr>
          <p:cNvPr id="3" name="Footer Placeholder 2">
            <a:extLst>
              <a:ext uri="{FF2B5EF4-FFF2-40B4-BE49-F238E27FC236}">
                <a16:creationId xmlns:a16="http://schemas.microsoft.com/office/drawing/2014/main" xmlns="" id="{A5FC3464-F026-4C77-9441-55ECA5054D50}"/>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xmlns="" id="{587D9257-BADE-4D0B-AF0B-D09FE95FA078}"/>
              </a:ext>
            </a:extLst>
          </p:cNvPr>
          <p:cNvSpPr>
            <a:spLocks noGrp="1"/>
          </p:cNvSpPr>
          <p:nvPr>
            <p:ph type="sldNum" sz="quarter" idx="12"/>
          </p:nvPr>
        </p:nvSpPr>
        <p:spPr/>
        <p:txBody>
          <a:bodyPr/>
          <a:lstStyle/>
          <a:p>
            <a:fld id="{A7CD31F4-64FA-4BA0-9498-67783267A8C8}" type="slidenum">
              <a:rPr lang="en-US" smtClean="0"/>
              <a:t>‹#›</a:t>
            </a:fld>
            <a:endParaRPr lang="en-US"/>
          </a:p>
        </p:txBody>
      </p:sp>
    </p:spTree>
    <p:extLst>
      <p:ext uri="{BB962C8B-B14F-4D97-AF65-F5344CB8AC3E}">
        <p14:creationId xmlns:p14="http://schemas.microsoft.com/office/powerpoint/2010/main" val="91754842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F9A1C48E-F751-45A2-9010-208B81EDBE69}"/>
              </a:ext>
            </a:extLst>
          </p:cNvPr>
          <p:cNvSpPr>
            <a:spLocks noGrp="1"/>
          </p:cNvSpPr>
          <p:nvPr>
            <p:ph type="title"/>
          </p:nvPr>
        </p:nvSpPr>
        <p:spPr>
          <a:xfrm>
            <a:off x="839788" y="457200"/>
            <a:ext cx="3932237" cy="3429000"/>
          </a:xfrm>
        </p:spPr>
        <p:txBody>
          <a:bodyPr anchor="b">
            <a:normAutofit/>
          </a:bodyPr>
          <a:lstStyle>
            <a:lvl1pPr>
              <a:defRPr sz="6000"/>
            </a:lvl1pPr>
          </a:lstStyle>
          <a:p>
            <a:r>
              <a:rPr lang="en-US"/>
              <a:t>Click to edit Master title style</a:t>
            </a:r>
          </a:p>
        </p:txBody>
      </p:sp>
      <p:sp>
        <p:nvSpPr>
          <p:cNvPr id="3" name="Content Placeholder 2">
            <a:extLst>
              <a:ext uri="{FF2B5EF4-FFF2-40B4-BE49-F238E27FC236}">
                <a16:creationId xmlns:a16="http://schemas.microsoft.com/office/drawing/2014/main" xmlns="" id="{59D501F6-8430-4758-8636-74D68E990EC3}"/>
              </a:ext>
            </a:extLst>
          </p:cNvPr>
          <p:cNvSpPr>
            <a:spLocks noGrp="1"/>
          </p:cNvSpPr>
          <p:nvPr>
            <p:ph idx="1"/>
          </p:nvPr>
        </p:nvSpPr>
        <p:spPr>
          <a:xfrm>
            <a:off x="5303520" y="548640"/>
            <a:ext cx="6053328" cy="5431536"/>
          </a:xfrm>
        </p:spPr>
        <p:txBody>
          <a:bodyPr anchor="ct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xmlns="" id="{2E79DC39-A29C-494C-98B6-999746C5F38A}"/>
              </a:ext>
            </a:extLst>
          </p:cNvPr>
          <p:cNvSpPr>
            <a:spLocks noGrp="1"/>
          </p:cNvSpPr>
          <p:nvPr>
            <p:ph type="body" sz="half" idx="2"/>
          </p:nvPr>
        </p:nvSpPr>
        <p:spPr>
          <a:xfrm>
            <a:off x="839788" y="3977640"/>
            <a:ext cx="3932237" cy="2002536"/>
          </a:xfrm>
        </p:spPr>
        <p:txBody>
          <a:bodyPr>
            <a:normAutofit/>
          </a:bodyPr>
          <a:lstStyle>
            <a:lvl1pPr marL="0" indent="0">
              <a:buNone/>
              <a:defRPr sz="32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xmlns="" id="{2584C988-A6DB-469A-B8AA-31866F36E83D}"/>
              </a:ext>
            </a:extLst>
          </p:cNvPr>
          <p:cNvSpPr>
            <a:spLocks noGrp="1"/>
          </p:cNvSpPr>
          <p:nvPr>
            <p:ph type="dt" sz="half" idx="10"/>
          </p:nvPr>
        </p:nvSpPr>
        <p:spPr/>
        <p:txBody>
          <a:bodyPr/>
          <a:lstStyle/>
          <a:p>
            <a:fld id="{72345051-2045-45DA-935E-2E3CA1A69ADC}" type="datetimeFigureOut">
              <a:rPr lang="en-US" smtClean="0"/>
              <a:t>1/7/2021</a:t>
            </a:fld>
            <a:endParaRPr lang="en-US"/>
          </a:p>
        </p:txBody>
      </p:sp>
      <p:sp>
        <p:nvSpPr>
          <p:cNvPr id="6" name="Footer Placeholder 5">
            <a:extLst>
              <a:ext uri="{FF2B5EF4-FFF2-40B4-BE49-F238E27FC236}">
                <a16:creationId xmlns:a16="http://schemas.microsoft.com/office/drawing/2014/main" xmlns="" id="{02BC39C3-81EB-4828-9AD3-2F1FAC521E6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xmlns="" id="{4059376C-9810-49A5-BC9A-4E6A02175273}"/>
              </a:ext>
            </a:extLst>
          </p:cNvPr>
          <p:cNvSpPr>
            <a:spLocks noGrp="1"/>
          </p:cNvSpPr>
          <p:nvPr>
            <p:ph type="sldNum" sz="quarter" idx="12"/>
          </p:nvPr>
        </p:nvSpPr>
        <p:spPr/>
        <p:txBody>
          <a:bodyPr/>
          <a:lstStyle/>
          <a:p>
            <a:fld id="{A7CD31F4-64FA-4BA0-9498-67783267A8C8}" type="slidenum">
              <a:rPr lang="en-US" smtClean="0"/>
              <a:t>‹#›</a:t>
            </a:fld>
            <a:endParaRPr lang="en-US"/>
          </a:p>
        </p:txBody>
      </p:sp>
      <p:sp>
        <p:nvSpPr>
          <p:cNvPr id="8" name="Rectangle 6" descr="Tag=AccentColor&#10;Flavor=Light&#10;Target=FillAndLine">
            <a:extLst>
              <a:ext uri="{FF2B5EF4-FFF2-40B4-BE49-F238E27FC236}">
                <a16:creationId xmlns:a16="http://schemas.microsoft.com/office/drawing/2014/main" xmlns="" id="{B9F96F3A-E64D-4401-B02C-BCD5CAA97CFF}"/>
              </a:ext>
            </a:extLst>
          </p:cNvPr>
          <p:cNvSpPr/>
          <p:nvPr/>
        </p:nvSpPr>
        <p:spPr>
          <a:xfrm rot="5400000">
            <a:off x="2797492" y="3254143"/>
            <a:ext cx="4480560" cy="27432"/>
          </a:xfrm>
          <a:custGeom>
            <a:avLst/>
            <a:gdLst>
              <a:gd name="connsiteX0" fmla="*/ 0 w 4480560"/>
              <a:gd name="connsiteY0" fmla="*/ 0 h 27432"/>
              <a:gd name="connsiteX1" fmla="*/ 595274 w 4480560"/>
              <a:gd name="connsiteY1" fmla="*/ 0 h 27432"/>
              <a:gd name="connsiteX2" fmla="*/ 1100938 w 4480560"/>
              <a:gd name="connsiteY2" fmla="*/ 0 h 27432"/>
              <a:gd name="connsiteX3" fmla="*/ 1651406 w 4480560"/>
              <a:gd name="connsiteY3" fmla="*/ 0 h 27432"/>
              <a:gd name="connsiteX4" fmla="*/ 2336292 w 4480560"/>
              <a:gd name="connsiteY4" fmla="*/ 0 h 27432"/>
              <a:gd name="connsiteX5" fmla="*/ 2931566 w 4480560"/>
              <a:gd name="connsiteY5" fmla="*/ 0 h 27432"/>
              <a:gd name="connsiteX6" fmla="*/ 3482035 w 4480560"/>
              <a:gd name="connsiteY6" fmla="*/ 0 h 27432"/>
              <a:gd name="connsiteX7" fmla="*/ 4480560 w 4480560"/>
              <a:gd name="connsiteY7" fmla="*/ 0 h 27432"/>
              <a:gd name="connsiteX8" fmla="*/ 4480560 w 4480560"/>
              <a:gd name="connsiteY8" fmla="*/ 27432 h 27432"/>
              <a:gd name="connsiteX9" fmla="*/ 3840480 w 4480560"/>
              <a:gd name="connsiteY9" fmla="*/ 27432 h 27432"/>
              <a:gd name="connsiteX10" fmla="*/ 3290011 w 4480560"/>
              <a:gd name="connsiteY10" fmla="*/ 27432 h 27432"/>
              <a:gd name="connsiteX11" fmla="*/ 2560320 w 4480560"/>
              <a:gd name="connsiteY11" fmla="*/ 27432 h 27432"/>
              <a:gd name="connsiteX12" fmla="*/ 1965046 w 4480560"/>
              <a:gd name="connsiteY12" fmla="*/ 27432 h 27432"/>
              <a:gd name="connsiteX13" fmla="*/ 1459382 w 4480560"/>
              <a:gd name="connsiteY13" fmla="*/ 27432 h 27432"/>
              <a:gd name="connsiteX14" fmla="*/ 774497 w 4480560"/>
              <a:gd name="connsiteY14" fmla="*/ 27432 h 27432"/>
              <a:gd name="connsiteX15" fmla="*/ 0 w 4480560"/>
              <a:gd name="connsiteY15" fmla="*/ 27432 h 27432"/>
              <a:gd name="connsiteX16" fmla="*/ 0 w 4480560"/>
              <a:gd name="connsiteY16"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480560" h="27432" fill="none" extrusionOk="0">
                <a:moveTo>
                  <a:pt x="0" y="0"/>
                </a:moveTo>
                <a:cubicBezTo>
                  <a:pt x="267821" y="8731"/>
                  <a:pt x="334105" y="2629"/>
                  <a:pt x="595274" y="0"/>
                </a:cubicBezTo>
                <a:cubicBezTo>
                  <a:pt x="856443" y="-2629"/>
                  <a:pt x="863808" y="-13353"/>
                  <a:pt x="1100938" y="0"/>
                </a:cubicBezTo>
                <a:cubicBezTo>
                  <a:pt x="1338068" y="13353"/>
                  <a:pt x="1431663" y="-25862"/>
                  <a:pt x="1651406" y="0"/>
                </a:cubicBezTo>
                <a:cubicBezTo>
                  <a:pt x="1871149" y="25862"/>
                  <a:pt x="2173163" y="23827"/>
                  <a:pt x="2336292" y="0"/>
                </a:cubicBezTo>
                <a:cubicBezTo>
                  <a:pt x="2499421" y="-23827"/>
                  <a:pt x="2720589" y="28148"/>
                  <a:pt x="2931566" y="0"/>
                </a:cubicBezTo>
                <a:cubicBezTo>
                  <a:pt x="3142543" y="-28148"/>
                  <a:pt x="3323630" y="27022"/>
                  <a:pt x="3482035" y="0"/>
                </a:cubicBezTo>
                <a:cubicBezTo>
                  <a:pt x="3640440" y="-27022"/>
                  <a:pt x="4012110" y="-20118"/>
                  <a:pt x="4480560" y="0"/>
                </a:cubicBezTo>
                <a:cubicBezTo>
                  <a:pt x="4479587" y="8304"/>
                  <a:pt x="4480082" y="21512"/>
                  <a:pt x="4480560" y="27432"/>
                </a:cubicBezTo>
                <a:cubicBezTo>
                  <a:pt x="4314132" y="24068"/>
                  <a:pt x="4028383" y="45776"/>
                  <a:pt x="3840480" y="27432"/>
                </a:cubicBezTo>
                <a:cubicBezTo>
                  <a:pt x="3652577" y="9088"/>
                  <a:pt x="3547615" y="11992"/>
                  <a:pt x="3290011" y="27432"/>
                </a:cubicBezTo>
                <a:cubicBezTo>
                  <a:pt x="3032407" y="42872"/>
                  <a:pt x="2830268" y="17863"/>
                  <a:pt x="2560320" y="27432"/>
                </a:cubicBezTo>
                <a:cubicBezTo>
                  <a:pt x="2290372" y="37001"/>
                  <a:pt x="2147422" y="15872"/>
                  <a:pt x="1965046" y="27432"/>
                </a:cubicBezTo>
                <a:cubicBezTo>
                  <a:pt x="1782670" y="38992"/>
                  <a:pt x="1689791" y="49824"/>
                  <a:pt x="1459382" y="27432"/>
                </a:cubicBezTo>
                <a:cubicBezTo>
                  <a:pt x="1228973" y="5040"/>
                  <a:pt x="915486" y="45645"/>
                  <a:pt x="774497" y="27432"/>
                </a:cubicBezTo>
                <a:cubicBezTo>
                  <a:pt x="633508" y="9219"/>
                  <a:pt x="361442" y="-1963"/>
                  <a:pt x="0" y="27432"/>
                </a:cubicBezTo>
                <a:cubicBezTo>
                  <a:pt x="-1048" y="14992"/>
                  <a:pt x="-1120" y="7447"/>
                  <a:pt x="0" y="0"/>
                </a:cubicBezTo>
                <a:close/>
              </a:path>
              <a:path w="4480560" h="27432" stroke="0" extrusionOk="0">
                <a:moveTo>
                  <a:pt x="0" y="0"/>
                </a:moveTo>
                <a:cubicBezTo>
                  <a:pt x="285465" y="225"/>
                  <a:pt x="322691" y="16223"/>
                  <a:pt x="595274" y="0"/>
                </a:cubicBezTo>
                <a:cubicBezTo>
                  <a:pt x="867857" y="-16223"/>
                  <a:pt x="989129" y="-11242"/>
                  <a:pt x="1100938" y="0"/>
                </a:cubicBezTo>
                <a:cubicBezTo>
                  <a:pt x="1212747" y="11242"/>
                  <a:pt x="1574350" y="-36410"/>
                  <a:pt x="1830629" y="0"/>
                </a:cubicBezTo>
                <a:cubicBezTo>
                  <a:pt x="2086908" y="36410"/>
                  <a:pt x="2180922" y="4645"/>
                  <a:pt x="2425903" y="0"/>
                </a:cubicBezTo>
                <a:cubicBezTo>
                  <a:pt x="2670884" y="-4645"/>
                  <a:pt x="2782024" y="22929"/>
                  <a:pt x="3021178" y="0"/>
                </a:cubicBezTo>
                <a:cubicBezTo>
                  <a:pt x="3260332" y="-22929"/>
                  <a:pt x="3456982" y="-1586"/>
                  <a:pt x="3750869" y="0"/>
                </a:cubicBezTo>
                <a:cubicBezTo>
                  <a:pt x="4044756" y="1586"/>
                  <a:pt x="4302726" y="17043"/>
                  <a:pt x="4480560" y="0"/>
                </a:cubicBezTo>
                <a:cubicBezTo>
                  <a:pt x="4481045" y="9333"/>
                  <a:pt x="4481838" y="19699"/>
                  <a:pt x="4480560" y="27432"/>
                </a:cubicBezTo>
                <a:cubicBezTo>
                  <a:pt x="4279652" y="2294"/>
                  <a:pt x="4200762" y="50710"/>
                  <a:pt x="3930091" y="27432"/>
                </a:cubicBezTo>
                <a:cubicBezTo>
                  <a:pt x="3659420" y="4154"/>
                  <a:pt x="3456052" y="31438"/>
                  <a:pt x="3290011" y="27432"/>
                </a:cubicBezTo>
                <a:cubicBezTo>
                  <a:pt x="3123970" y="23426"/>
                  <a:pt x="2882392" y="41962"/>
                  <a:pt x="2649931" y="27432"/>
                </a:cubicBezTo>
                <a:cubicBezTo>
                  <a:pt x="2417470" y="12902"/>
                  <a:pt x="2238426" y="16481"/>
                  <a:pt x="2054657" y="27432"/>
                </a:cubicBezTo>
                <a:cubicBezTo>
                  <a:pt x="1870888" y="38383"/>
                  <a:pt x="1566368" y="54184"/>
                  <a:pt x="1324966" y="27432"/>
                </a:cubicBezTo>
                <a:cubicBezTo>
                  <a:pt x="1083564" y="680"/>
                  <a:pt x="787410" y="20090"/>
                  <a:pt x="595274" y="27432"/>
                </a:cubicBezTo>
                <a:cubicBezTo>
                  <a:pt x="403138" y="34774"/>
                  <a:pt x="169622" y="19643"/>
                  <a:pt x="0" y="27432"/>
                </a:cubicBezTo>
                <a:cubicBezTo>
                  <a:pt x="211" y="18145"/>
                  <a:pt x="120" y="6480"/>
                  <a:pt x="0" y="0"/>
                </a:cubicBezTo>
                <a:close/>
              </a:path>
            </a:pathLst>
          </a:custGeom>
          <a:solidFill>
            <a:schemeClr val="tx1"/>
          </a:solidFill>
          <a:ln w="44450" cap="rnd">
            <a:solidFill>
              <a:schemeClr val="tx1"/>
            </a:solidFill>
            <a:round/>
            <a:extLst>
              <a:ext uri="{C807C97D-BFC1-408E-A445-0C87EB9F89A2}">
                <ask:lineSketchStyleProps xmlns:ask="http://schemas.microsoft.com/office/drawing/2018/sketchyshapes" xmln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7781827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DE237704-80BD-41B0-8395-41618EC3AFBC}"/>
              </a:ext>
            </a:extLst>
          </p:cNvPr>
          <p:cNvSpPr>
            <a:spLocks noGrp="1"/>
          </p:cNvSpPr>
          <p:nvPr>
            <p:ph type="title"/>
          </p:nvPr>
        </p:nvSpPr>
        <p:spPr>
          <a:xfrm>
            <a:off x="839788" y="457200"/>
            <a:ext cx="3931920" cy="3429000"/>
          </a:xfrm>
        </p:spPr>
        <p:txBody>
          <a:bodyPr anchor="b">
            <a:normAutofit/>
          </a:bodyPr>
          <a:lstStyle>
            <a:lvl1pPr>
              <a:defRPr sz="6000"/>
            </a:lvl1pPr>
          </a:lstStyle>
          <a:p>
            <a:r>
              <a:rPr lang="en-US"/>
              <a:t>Click to edit Master title style</a:t>
            </a:r>
          </a:p>
        </p:txBody>
      </p:sp>
      <p:sp>
        <p:nvSpPr>
          <p:cNvPr id="3" name="Picture Placeholder 2">
            <a:extLst>
              <a:ext uri="{FF2B5EF4-FFF2-40B4-BE49-F238E27FC236}">
                <a16:creationId xmlns:a16="http://schemas.microsoft.com/office/drawing/2014/main" xmlns="" id="{14DA4032-EC66-4974-BD30-898B60E4B562}"/>
              </a:ext>
            </a:extLst>
          </p:cNvPr>
          <p:cNvSpPr>
            <a:spLocks noGrp="1"/>
          </p:cNvSpPr>
          <p:nvPr>
            <p:ph type="pic" idx="1"/>
          </p:nvPr>
        </p:nvSpPr>
        <p:spPr>
          <a:xfrm>
            <a:off x="5303520" y="548640"/>
            <a:ext cx="6053328" cy="5431536"/>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a:extLst>
              <a:ext uri="{FF2B5EF4-FFF2-40B4-BE49-F238E27FC236}">
                <a16:creationId xmlns:a16="http://schemas.microsoft.com/office/drawing/2014/main" xmlns="" id="{921802D0-5574-4631-BA49-92362F8E40DC}"/>
              </a:ext>
            </a:extLst>
          </p:cNvPr>
          <p:cNvSpPr>
            <a:spLocks noGrp="1"/>
          </p:cNvSpPr>
          <p:nvPr>
            <p:ph type="body" sz="half" idx="2"/>
          </p:nvPr>
        </p:nvSpPr>
        <p:spPr>
          <a:xfrm>
            <a:off x="839788" y="3977640"/>
            <a:ext cx="3931920" cy="2002536"/>
          </a:xfrm>
        </p:spPr>
        <p:txBody>
          <a:bodyPr>
            <a:normAutofit/>
          </a:bodyPr>
          <a:lstStyle>
            <a:lvl1pPr marL="0" indent="0">
              <a:buNone/>
              <a:defRPr sz="32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xmlns="" id="{F62C2F5B-DDDD-4E64-94A9-99E46F4B06A0}"/>
              </a:ext>
            </a:extLst>
          </p:cNvPr>
          <p:cNvSpPr>
            <a:spLocks noGrp="1"/>
          </p:cNvSpPr>
          <p:nvPr>
            <p:ph type="dt" sz="half" idx="10"/>
          </p:nvPr>
        </p:nvSpPr>
        <p:spPr/>
        <p:txBody>
          <a:bodyPr/>
          <a:lstStyle/>
          <a:p>
            <a:fld id="{72345051-2045-45DA-935E-2E3CA1A69ADC}" type="datetimeFigureOut">
              <a:rPr lang="en-US" smtClean="0"/>
              <a:t>1/7/2021</a:t>
            </a:fld>
            <a:endParaRPr lang="en-US"/>
          </a:p>
        </p:txBody>
      </p:sp>
      <p:sp>
        <p:nvSpPr>
          <p:cNvPr id="6" name="Footer Placeholder 5">
            <a:extLst>
              <a:ext uri="{FF2B5EF4-FFF2-40B4-BE49-F238E27FC236}">
                <a16:creationId xmlns:a16="http://schemas.microsoft.com/office/drawing/2014/main" xmlns="" id="{D4FA8D36-8865-48E7-8249-ED729A5F709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xmlns="" id="{830F98C3-0B62-4361-8408-A01F70807CDB}"/>
              </a:ext>
            </a:extLst>
          </p:cNvPr>
          <p:cNvSpPr>
            <a:spLocks noGrp="1"/>
          </p:cNvSpPr>
          <p:nvPr>
            <p:ph type="sldNum" sz="quarter" idx="12"/>
          </p:nvPr>
        </p:nvSpPr>
        <p:spPr/>
        <p:txBody>
          <a:bodyPr/>
          <a:lstStyle/>
          <a:p>
            <a:fld id="{A7CD31F4-64FA-4BA0-9498-67783267A8C8}" type="slidenum">
              <a:rPr lang="en-US" smtClean="0"/>
              <a:t>‹#›</a:t>
            </a:fld>
            <a:endParaRPr lang="en-US"/>
          </a:p>
        </p:txBody>
      </p:sp>
      <p:sp>
        <p:nvSpPr>
          <p:cNvPr id="8" name="Rectangle 6" descr="Tag=AccentColor&#10;Flavor=Light&#10;Target=FillAndLine">
            <a:extLst>
              <a:ext uri="{FF2B5EF4-FFF2-40B4-BE49-F238E27FC236}">
                <a16:creationId xmlns:a16="http://schemas.microsoft.com/office/drawing/2014/main" xmlns="" id="{FE511AB6-FEAF-4549-BA88-0764BD10B63D}"/>
              </a:ext>
            </a:extLst>
          </p:cNvPr>
          <p:cNvSpPr/>
          <p:nvPr/>
        </p:nvSpPr>
        <p:spPr>
          <a:xfrm rot="5400000">
            <a:off x="2798064" y="3254143"/>
            <a:ext cx="4480560" cy="27432"/>
          </a:xfrm>
          <a:custGeom>
            <a:avLst/>
            <a:gdLst>
              <a:gd name="connsiteX0" fmla="*/ 0 w 4480560"/>
              <a:gd name="connsiteY0" fmla="*/ 0 h 27432"/>
              <a:gd name="connsiteX1" fmla="*/ 595274 w 4480560"/>
              <a:gd name="connsiteY1" fmla="*/ 0 h 27432"/>
              <a:gd name="connsiteX2" fmla="*/ 1100938 w 4480560"/>
              <a:gd name="connsiteY2" fmla="*/ 0 h 27432"/>
              <a:gd name="connsiteX3" fmla="*/ 1651406 w 4480560"/>
              <a:gd name="connsiteY3" fmla="*/ 0 h 27432"/>
              <a:gd name="connsiteX4" fmla="*/ 2336292 w 4480560"/>
              <a:gd name="connsiteY4" fmla="*/ 0 h 27432"/>
              <a:gd name="connsiteX5" fmla="*/ 2931566 w 4480560"/>
              <a:gd name="connsiteY5" fmla="*/ 0 h 27432"/>
              <a:gd name="connsiteX6" fmla="*/ 3482035 w 4480560"/>
              <a:gd name="connsiteY6" fmla="*/ 0 h 27432"/>
              <a:gd name="connsiteX7" fmla="*/ 4480560 w 4480560"/>
              <a:gd name="connsiteY7" fmla="*/ 0 h 27432"/>
              <a:gd name="connsiteX8" fmla="*/ 4480560 w 4480560"/>
              <a:gd name="connsiteY8" fmla="*/ 27432 h 27432"/>
              <a:gd name="connsiteX9" fmla="*/ 3840480 w 4480560"/>
              <a:gd name="connsiteY9" fmla="*/ 27432 h 27432"/>
              <a:gd name="connsiteX10" fmla="*/ 3290011 w 4480560"/>
              <a:gd name="connsiteY10" fmla="*/ 27432 h 27432"/>
              <a:gd name="connsiteX11" fmla="*/ 2560320 w 4480560"/>
              <a:gd name="connsiteY11" fmla="*/ 27432 h 27432"/>
              <a:gd name="connsiteX12" fmla="*/ 1965046 w 4480560"/>
              <a:gd name="connsiteY12" fmla="*/ 27432 h 27432"/>
              <a:gd name="connsiteX13" fmla="*/ 1459382 w 4480560"/>
              <a:gd name="connsiteY13" fmla="*/ 27432 h 27432"/>
              <a:gd name="connsiteX14" fmla="*/ 774497 w 4480560"/>
              <a:gd name="connsiteY14" fmla="*/ 27432 h 27432"/>
              <a:gd name="connsiteX15" fmla="*/ 0 w 4480560"/>
              <a:gd name="connsiteY15" fmla="*/ 27432 h 27432"/>
              <a:gd name="connsiteX16" fmla="*/ 0 w 4480560"/>
              <a:gd name="connsiteY16"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480560" h="27432" fill="none" extrusionOk="0">
                <a:moveTo>
                  <a:pt x="0" y="0"/>
                </a:moveTo>
                <a:cubicBezTo>
                  <a:pt x="267821" y="8731"/>
                  <a:pt x="334105" y="2629"/>
                  <a:pt x="595274" y="0"/>
                </a:cubicBezTo>
                <a:cubicBezTo>
                  <a:pt x="856443" y="-2629"/>
                  <a:pt x="863808" y="-13353"/>
                  <a:pt x="1100938" y="0"/>
                </a:cubicBezTo>
                <a:cubicBezTo>
                  <a:pt x="1338068" y="13353"/>
                  <a:pt x="1431663" y="-25862"/>
                  <a:pt x="1651406" y="0"/>
                </a:cubicBezTo>
                <a:cubicBezTo>
                  <a:pt x="1871149" y="25862"/>
                  <a:pt x="2173163" y="23827"/>
                  <a:pt x="2336292" y="0"/>
                </a:cubicBezTo>
                <a:cubicBezTo>
                  <a:pt x="2499421" y="-23827"/>
                  <a:pt x="2720589" y="28148"/>
                  <a:pt x="2931566" y="0"/>
                </a:cubicBezTo>
                <a:cubicBezTo>
                  <a:pt x="3142543" y="-28148"/>
                  <a:pt x="3323630" y="27022"/>
                  <a:pt x="3482035" y="0"/>
                </a:cubicBezTo>
                <a:cubicBezTo>
                  <a:pt x="3640440" y="-27022"/>
                  <a:pt x="4012110" y="-20118"/>
                  <a:pt x="4480560" y="0"/>
                </a:cubicBezTo>
                <a:cubicBezTo>
                  <a:pt x="4479587" y="8304"/>
                  <a:pt x="4480082" y="21512"/>
                  <a:pt x="4480560" y="27432"/>
                </a:cubicBezTo>
                <a:cubicBezTo>
                  <a:pt x="4314132" y="24068"/>
                  <a:pt x="4028383" y="45776"/>
                  <a:pt x="3840480" y="27432"/>
                </a:cubicBezTo>
                <a:cubicBezTo>
                  <a:pt x="3652577" y="9088"/>
                  <a:pt x="3547615" y="11992"/>
                  <a:pt x="3290011" y="27432"/>
                </a:cubicBezTo>
                <a:cubicBezTo>
                  <a:pt x="3032407" y="42872"/>
                  <a:pt x="2830268" y="17863"/>
                  <a:pt x="2560320" y="27432"/>
                </a:cubicBezTo>
                <a:cubicBezTo>
                  <a:pt x="2290372" y="37001"/>
                  <a:pt x="2147422" y="15872"/>
                  <a:pt x="1965046" y="27432"/>
                </a:cubicBezTo>
                <a:cubicBezTo>
                  <a:pt x="1782670" y="38992"/>
                  <a:pt x="1689791" y="49824"/>
                  <a:pt x="1459382" y="27432"/>
                </a:cubicBezTo>
                <a:cubicBezTo>
                  <a:pt x="1228973" y="5040"/>
                  <a:pt x="915486" y="45645"/>
                  <a:pt x="774497" y="27432"/>
                </a:cubicBezTo>
                <a:cubicBezTo>
                  <a:pt x="633508" y="9219"/>
                  <a:pt x="361442" y="-1963"/>
                  <a:pt x="0" y="27432"/>
                </a:cubicBezTo>
                <a:cubicBezTo>
                  <a:pt x="-1048" y="14992"/>
                  <a:pt x="-1120" y="7447"/>
                  <a:pt x="0" y="0"/>
                </a:cubicBezTo>
                <a:close/>
              </a:path>
              <a:path w="4480560" h="27432" stroke="0" extrusionOk="0">
                <a:moveTo>
                  <a:pt x="0" y="0"/>
                </a:moveTo>
                <a:cubicBezTo>
                  <a:pt x="285465" y="225"/>
                  <a:pt x="322691" y="16223"/>
                  <a:pt x="595274" y="0"/>
                </a:cubicBezTo>
                <a:cubicBezTo>
                  <a:pt x="867857" y="-16223"/>
                  <a:pt x="989129" y="-11242"/>
                  <a:pt x="1100938" y="0"/>
                </a:cubicBezTo>
                <a:cubicBezTo>
                  <a:pt x="1212747" y="11242"/>
                  <a:pt x="1574350" y="-36410"/>
                  <a:pt x="1830629" y="0"/>
                </a:cubicBezTo>
                <a:cubicBezTo>
                  <a:pt x="2086908" y="36410"/>
                  <a:pt x="2180922" y="4645"/>
                  <a:pt x="2425903" y="0"/>
                </a:cubicBezTo>
                <a:cubicBezTo>
                  <a:pt x="2670884" y="-4645"/>
                  <a:pt x="2782024" y="22929"/>
                  <a:pt x="3021178" y="0"/>
                </a:cubicBezTo>
                <a:cubicBezTo>
                  <a:pt x="3260332" y="-22929"/>
                  <a:pt x="3456982" y="-1586"/>
                  <a:pt x="3750869" y="0"/>
                </a:cubicBezTo>
                <a:cubicBezTo>
                  <a:pt x="4044756" y="1586"/>
                  <a:pt x="4302726" y="17043"/>
                  <a:pt x="4480560" y="0"/>
                </a:cubicBezTo>
                <a:cubicBezTo>
                  <a:pt x="4481045" y="9333"/>
                  <a:pt x="4481838" y="19699"/>
                  <a:pt x="4480560" y="27432"/>
                </a:cubicBezTo>
                <a:cubicBezTo>
                  <a:pt x="4279652" y="2294"/>
                  <a:pt x="4200762" y="50710"/>
                  <a:pt x="3930091" y="27432"/>
                </a:cubicBezTo>
                <a:cubicBezTo>
                  <a:pt x="3659420" y="4154"/>
                  <a:pt x="3456052" y="31438"/>
                  <a:pt x="3290011" y="27432"/>
                </a:cubicBezTo>
                <a:cubicBezTo>
                  <a:pt x="3123970" y="23426"/>
                  <a:pt x="2882392" y="41962"/>
                  <a:pt x="2649931" y="27432"/>
                </a:cubicBezTo>
                <a:cubicBezTo>
                  <a:pt x="2417470" y="12902"/>
                  <a:pt x="2238426" y="16481"/>
                  <a:pt x="2054657" y="27432"/>
                </a:cubicBezTo>
                <a:cubicBezTo>
                  <a:pt x="1870888" y="38383"/>
                  <a:pt x="1566368" y="54184"/>
                  <a:pt x="1324966" y="27432"/>
                </a:cubicBezTo>
                <a:cubicBezTo>
                  <a:pt x="1083564" y="680"/>
                  <a:pt x="787410" y="20090"/>
                  <a:pt x="595274" y="27432"/>
                </a:cubicBezTo>
                <a:cubicBezTo>
                  <a:pt x="403138" y="34774"/>
                  <a:pt x="169622" y="19643"/>
                  <a:pt x="0" y="27432"/>
                </a:cubicBezTo>
                <a:cubicBezTo>
                  <a:pt x="211" y="18145"/>
                  <a:pt x="120" y="6480"/>
                  <a:pt x="0" y="0"/>
                </a:cubicBezTo>
                <a:close/>
              </a:path>
            </a:pathLst>
          </a:custGeom>
          <a:solidFill>
            <a:schemeClr val="tx1"/>
          </a:solidFill>
          <a:ln w="44450" cap="rnd">
            <a:solidFill>
              <a:schemeClr val="tx1"/>
            </a:solidFill>
            <a:round/>
            <a:extLst>
              <a:ext uri="{C807C97D-BFC1-408E-A445-0C87EB9F89A2}">
                <ask:lineSketchStyleProps xmlns:ask="http://schemas.microsoft.com/office/drawing/2018/sketchyshapes" xmln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56547397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xmlns="" id="{FF72D13B-FFCB-4650-AD3C-CB503735257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xmlns="" id="{D0CA9470-DF15-46A1-BF0E-8A5367A4B0F3}"/>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263047CB-E94D-482F-BACA-681E96C0EC2F}"/>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600">
                <a:solidFill>
                  <a:schemeClr val="tx1">
                    <a:tint val="75000"/>
                  </a:schemeClr>
                </a:solidFill>
              </a:defRPr>
            </a:lvl1pPr>
          </a:lstStyle>
          <a:p>
            <a:fld id="{72345051-2045-45DA-935E-2E3CA1A69ADC}" type="datetimeFigureOut">
              <a:rPr lang="en-US" smtClean="0"/>
              <a:t>1/7/2021</a:t>
            </a:fld>
            <a:endParaRPr lang="en-US"/>
          </a:p>
        </p:txBody>
      </p:sp>
      <p:sp>
        <p:nvSpPr>
          <p:cNvPr id="5" name="Footer Placeholder 4">
            <a:extLst>
              <a:ext uri="{FF2B5EF4-FFF2-40B4-BE49-F238E27FC236}">
                <a16:creationId xmlns:a16="http://schemas.microsoft.com/office/drawing/2014/main" xmlns="" id="{2CFDA4B5-E797-42FC-8B7A-2294DF24A3D9}"/>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6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xmlns="" id="{678ED201-6D0E-422C-B4EC-566A3DC2980E}"/>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600">
                <a:solidFill>
                  <a:schemeClr val="tx1">
                    <a:tint val="75000"/>
                  </a:schemeClr>
                </a:solidFill>
              </a:defRPr>
            </a:lvl1pPr>
          </a:lstStyle>
          <a:p>
            <a:fld id="{A7CD31F4-64FA-4BA0-9498-67783267A8C8}" type="slidenum">
              <a:rPr lang="en-US" smtClean="0"/>
              <a:t>‹#›</a:t>
            </a:fld>
            <a:endParaRPr lang="en-US"/>
          </a:p>
        </p:txBody>
      </p:sp>
    </p:spTree>
    <p:extLst>
      <p:ext uri="{BB962C8B-B14F-4D97-AF65-F5344CB8AC3E}">
        <p14:creationId xmlns:p14="http://schemas.microsoft.com/office/powerpoint/2010/main" val="2259029171"/>
      </p:ext>
    </p:extLst>
  </p:cSld>
  <p:clrMap bg1="lt1" tx1="dk1" bg2="lt2" tx2="dk2" accent1="accent1" accent2="accent2" accent3="accent3" accent4="accent4" accent5="accent5" accent6="accent6" hlink="hlink" folHlink="folHlink"/>
  <p:sldLayoutIdLst>
    <p:sldLayoutId id="2147483694" r:id="rId1"/>
    <p:sldLayoutId id="2147483695" r:id="rId2"/>
    <p:sldLayoutId id="2147483696" r:id="rId3"/>
    <p:sldLayoutId id="2147483697" r:id="rId4"/>
    <p:sldLayoutId id="2147483698" r:id="rId5"/>
    <p:sldLayoutId id="2147483692" r:id="rId6"/>
    <p:sldLayoutId id="2147483688" r:id="rId7"/>
    <p:sldLayoutId id="2147483689" r:id="rId8"/>
    <p:sldLayoutId id="2147483690" r:id="rId9"/>
    <p:sldLayoutId id="2147483691" r:id="rId10"/>
    <p:sldLayoutId id="2147483693" r:id="rId11"/>
  </p:sldLayoutIdLst>
  <p:txStyles>
    <p:titleStyle>
      <a:lvl1pPr algn="l" defTabSz="914400" rtl="0" eaLnBrk="1" latinLnBrk="0" hangingPunct="1">
        <a:lnSpc>
          <a:spcPct val="100000"/>
        </a:lnSpc>
        <a:spcBef>
          <a:spcPct val="0"/>
        </a:spcBef>
        <a:buNone/>
        <a:defRPr sz="5400" kern="1200">
          <a:solidFill>
            <a:schemeClr val="tx1"/>
          </a:solidFill>
          <a:latin typeface="+mj-lt"/>
          <a:ea typeface="+mj-ea"/>
          <a:cs typeface="+mj-cs"/>
        </a:defRPr>
      </a:lvl1pPr>
    </p:titleStyle>
    <p:bodyStyle>
      <a:lvl1pPr marL="228600" indent="-228600" algn="l" defTabSz="914400" rtl="0" eaLnBrk="1" latinLnBrk="0" hangingPunct="1">
        <a:lnSpc>
          <a:spcPct val="110000"/>
        </a:lnSpc>
        <a:spcBef>
          <a:spcPts val="1000"/>
        </a:spcBef>
        <a:buFont typeface="Arial" panose="020B0604020202020204" pitchFamily="34" charset="0"/>
        <a:buChar char="•"/>
        <a:defRPr sz="3200" kern="1200">
          <a:solidFill>
            <a:schemeClr val="tx1"/>
          </a:solidFill>
          <a:latin typeface="+mn-lt"/>
          <a:ea typeface="+mn-ea"/>
          <a:cs typeface="+mn-cs"/>
        </a:defRPr>
      </a:lvl1pPr>
      <a:lvl2pPr marL="685800" indent="-228600" algn="l" defTabSz="914400" rtl="0" eaLnBrk="1" latinLnBrk="0" hangingPunct="1">
        <a:lnSpc>
          <a:spcPct val="110000"/>
        </a:lnSpc>
        <a:spcBef>
          <a:spcPts val="5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lnSpc>
          <a:spcPct val="110000"/>
        </a:lnSpc>
        <a:spcBef>
          <a:spcPts val="5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lnSpc>
          <a:spcPct val="110000"/>
        </a:lnSpc>
        <a:spcBef>
          <a:spcPts val="5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lnSpc>
          <a:spcPct val="110000"/>
        </a:lnSpc>
        <a:spcBef>
          <a:spcPts val="5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5.png"/><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3.jpeg"/><Relationship Id="rId1" Type="http://schemas.openxmlformats.org/officeDocument/2006/relationships/slideLayout" Target="../slideLayouts/slideLayout2.xml"/><Relationship Id="rId4" Type="http://schemas.openxmlformats.org/officeDocument/2006/relationships/image" Target="../media/image10.jpeg"/></Relationships>
</file>

<file path=ppt/slides/_rels/slide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3.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4" name="Rectangle 23">
            <a:extLst>
              <a:ext uri="{FF2B5EF4-FFF2-40B4-BE49-F238E27FC236}">
                <a16:creationId xmlns:a16="http://schemas.microsoft.com/office/drawing/2014/main" xmlns="" id="{8A95209C-5275-4E15-8EA7-7F42980ABF2D}"/>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9" name="圖片 25">
            <a:extLst>
              <a:ext uri="{FF2B5EF4-FFF2-40B4-BE49-F238E27FC236}">
                <a16:creationId xmlns:a16="http://schemas.microsoft.com/office/drawing/2014/main" xmlns="" id="{A5979900-4523-42C3-BF99-9C35F72F5677}"/>
              </a:ext>
            </a:extLst>
          </p:cNvPr>
          <p:cNvPicPr>
            <a:picLocks noChangeAspect="1"/>
          </p:cNvPicPr>
          <p:nvPr/>
        </p:nvPicPr>
        <p:blipFill rotWithShape="1">
          <a:blip r:embed="rId2">
            <a:alphaModFix amt="50000"/>
          </a:blip>
          <a:srcRect t="5987" r="-1" b="5754"/>
          <a:stretch/>
        </p:blipFill>
        <p:spPr>
          <a:xfrm>
            <a:off x="-62610" y="-104374"/>
            <a:ext cx="12188931" cy="6857990"/>
          </a:xfrm>
          <a:prstGeom prst="rect">
            <a:avLst/>
          </a:prstGeom>
        </p:spPr>
      </p:pic>
      <p:sp>
        <p:nvSpPr>
          <p:cNvPr id="3" name="副標題 2"/>
          <p:cNvSpPr>
            <a:spLocks noGrp="1"/>
          </p:cNvSpPr>
          <p:nvPr>
            <p:ph type="subTitle" idx="1"/>
          </p:nvPr>
        </p:nvSpPr>
        <p:spPr>
          <a:xfrm>
            <a:off x="-957278" y="4505489"/>
            <a:ext cx="14112652" cy="2354859"/>
          </a:xfrm>
        </p:spPr>
        <p:txBody>
          <a:bodyPr vert="horz" lIns="91440" tIns="45720" rIns="91440" bIns="45720" rtlCol="0" anchor="t">
            <a:normAutofit/>
          </a:bodyPr>
          <a:lstStyle/>
          <a:p>
            <a:pPr algn="ctr"/>
            <a:r>
              <a:rPr lang="zh-TW" altLang="en-US" sz="3200" b="1">
                <a:latin typeface="Arial Black"/>
              </a:rPr>
              <a:t>第五組</a:t>
            </a:r>
          </a:p>
          <a:p>
            <a:pPr algn="ctr"/>
            <a:r>
              <a:rPr lang="zh-TW" altLang="en-US" sz="3200" b="1">
                <a:latin typeface="Arial Black"/>
              </a:rPr>
              <a:t>9彭怡涵 19方星予 24曾郁芳 26林沛雨 28孫珮瑩 33古巧晴</a:t>
            </a:r>
          </a:p>
          <a:p>
            <a:pPr algn="ctr"/>
            <a:endParaRPr lang="zh-TW" altLang="en-US" sz="3000" b="1"/>
          </a:p>
        </p:txBody>
      </p:sp>
      <p:sp>
        <p:nvSpPr>
          <p:cNvPr id="35" name="Rectangle 6">
            <a:extLst>
              <a:ext uri="{FF2B5EF4-FFF2-40B4-BE49-F238E27FC236}">
                <a16:creationId xmlns:a16="http://schemas.microsoft.com/office/drawing/2014/main" xmlns="" id="{4F2ED431-E304-4FF0-9F4E-032783C9D612}"/>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flipV="1">
            <a:off x="838200" y="720953"/>
            <a:ext cx="10515600" cy="5416094"/>
          </a:xfrm>
          <a:custGeom>
            <a:avLst/>
            <a:gdLst>
              <a:gd name="connsiteX0" fmla="*/ 0 w 10515600"/>
              <a:gd name="connsiteY0" fmla="*/ 0 h 5416094"/>
              <a:gd name="connsiteX1" fmla="*/ 552069 w 10515600"/>
              <a:gd name="connsiteY1" fmla="*/ 0 h 5416094"/>
              <a:gd name="connsiteX2" fmla="*/ 893826 w 10515600"/>
              <a:gd name="connsiteY2" fmla="*/ 0 h 5416094"/>
              <a:gd name="connsiteX3" fmla="*/ 1761363 w 10515600"/>
              <a:gd name="connsiteY3" fmla="*/ 0 h 5416094"/>
              <a:gd name="connsiteX4" fmla="*/ 2313432 w 10515600"/>
              <a:gd name="connsiteY4" fmla="*/ 0 h 5416094"/>
              <a:gd name="connsiteX5" fmla="*/ 2865501 w 10515600"/>
              <a:gd name="connsiteY5" fmla="*/ 0 h 5416094"/>
              <a:gd name="connsiteX6" fmla="*/ 3733038 w 10515600"/>
              <a:gd name="connsiteY6" fmla="*/ 0 h 5416094"/>
              <a:gd name="connsiteX7" fmla="*/ 4179951 w 10515600"/>
              <a:gd name="connsiteY7" fmla="*/ 0 h 5416094"/>
              <a:gd name="connsiteX8" fmla="*/ 5047488 w 10515600"/>
              <a:gd name="connsiteY8" fmla="*/ 0 h 5416094"/>
              <a:gd name="connsiteX9" fmla="*/ 5915025 w 10515600"/>
              <a:gd name="connsiteY9" fmla="*/ 0 h 5416094"/>
              <a:gd name="connsiteX10" fmla="*/ 6572250 w 10515600"/>
              <a:gd name="connsiteY10" fmla="*/ 0 h 5416094"/>
              <a:gd name="connsiteX11" fmla="*/ 7439787 w 10515600"/>
              <a:gd name="connsiteY11" fmla="*/ 0 h 5416094"/>
              <a:gd name="connsiteX12" fmla="*/ 7991856 w 10515600"/>
              <a:gd name="connsiteY12" fmla="*/ 0 h 5416094"/>
              <a:gd name="connsiteX13" fmla="*/ 8543925 w 10515600"/>
              <a:gd name="connsiteY13" fmla="*/ 0 h 5416094"/>
              <a:gd name="connsiteX14" fmla="*/ 9306306 w 10515600"/>
              <a:gd name="connsiteY14" fmla="*/ 0 h 5416094"/>
              <a:gd name="connsiteX15" fmla="*/ 9858375 w 10515600"/>
              <a:gd name="connsiteY15" fmla="*/ 0 h 5416094"/>
              <a:gd name="connsiteX16" fmla="*/ 10515600 w 10515600"/>
              <a:gd name="connsiteY16" fmla="*/ 0 h 5416094"/>
              <a:gd name="connsiteX17" fmla="*/ 10515600 w 10515600"/>
              <a:gd name="connsiteY17" fmla="*/ 785334 h 5416094"/>
              <a:gd name="connsiteX18" fmla="*/ 10515600 w 10515600"/>
              <a:gd name="connsiteY18" fmla="*/ 1516506 h 5416094"/>
              <a:gd name="connsiteX19" fmla="*/ 10515600 w 10515600"/>
              <a:gd name="connsiteY19" fmla="*/ 2247679 h 5416094"/>
              <a:gd name="connsiteX20" fmla="*/ 10515600 w 10515600"/>
              <a:gd name="connsiteY20" fmla="*/ 2762208 h 5416094"/>
              <a:gd name="connsiteX21" fmla="*/ 10515600 w 10515600"/>
              <a:gd name="connsiteY21" fmla="*/ 3330898 h 5416094"/>
              <a:gd name="connsiteX22" fmla="*/ 10515600 w 10515600"/>
              <a:gd name="connsiteY22" fmla="*/ 4062071 h 5416094"/>
              <a:gd name="connsiteX23" fmla="*/ 10515600 w 10515600"/>
              <a:gd name="connsiteY23" fmla="*/ 4684921 h 5416094"/>
              <a:gd name="connsiteX24" fmla="*/ 10515600 w 10515600"/>
              <a:gd name="connsiteY24" fmla="*/ 5416094 h 5416094"/>
              <a:gd name="connsiteX25" fmla="*/ 9753219 w 10515600"/>
              <a:gd name="connsiteY25" fmla="*/ 5416094 h 5416094"/>
              <a:gd name="connsiteX26" fmla="*/ 9411462 w 10515600"/>
              <a:gd name="connsiteY26" fmla="*/ 5416094 h 5416094"/>
              <a:gd name="connsiteX27" fmla="*/ 8754237 w 10515600"/>
              <a:gd name="connsiteY27" fmla="*/ 5416094 h 5416094"/>
              <a:gd name="connsiteX28" fmla="*/ 8307324 w 10515600"/>
              <a:gd name="connsiteY28" fmla="*/ 5416094 h 5416094"/>
              <a:gd name="connsiteX29" fmla="*/ 7544943 w 10515600"/>
              <a:gd name="connsiteY29" fmla="*/ 5416094 h 5416094"/>
              <a:gd name="connsiteX30" fmla="*/ 7098030 w 10515600"/>
              <a:gd name="connsiteY30" fmla="*/ 5416094 h 5416094"/>
              <a:gd name="connsiteX31" fmla="*/ 6335649 w 10515600"/>
              <a:gd name="connsiteY31" fmla="*/ 5416094 h 5416094"/>
              <a:gd name="connsiteX32" fmla="*/ 5993892 w 10515600"/>
              <a:gd name="connsiteY32" fmla="*/ 5416094 h 5416094"/>
              <a:gd name="connsiteX33" fmla="*/ 5231511 w 10515600"/>
              <a:gd name="connsiteY33" fmla="*/ 5416094 h 5416094"/>
              <a:gd name="connsiteX34" fmla="*/ 4784598 w 10515600"/>
              <a:gd name="connsiteY34" fmla="*/ 5416094 h 5416094"/>
              <a:gd name="connsiteX35" fmla="*/ 4442841 w 10515600"/>
              <a:gd name="connsiteY35" fmla="*/ 5416094 h 5416094"/>
              <a:gd name="connsiteX36" fmla="*/ 3995928 w 10515600"/>
              <a:gd name="connsiteY36" fmla="*/ 5416094 h 5416094"/>
              <a:gd name="connsiteX37" fmla="*/ 3233547 w 10515600"/>
              <a:gd name="connsiteY37" fmla="*/ 5416094 h 5416094"/>
              <a:gd name="connsiteX38" fmla="*/ 2786634 w 10515600"/>
              <a:gd name="connsiteY38" fmla="*/ 5416094 h 5416094"/>
              <a:gd name="connsiteX39" fmla="*/ 2444877 w 10515600"/>
              <a:gd name="connsiteY39" fmla="*/ 5416094 h 5416094"/>
              <a:gd name="connsiteX40" fmla="*/ 1997964 w 10515600"/>
              <a:gd name="connsiteY40" fmla="*/ 5416094 h 5416094"/>
              <a:gd name="connsiteX41" fmla="*/ 1445895 w 10515600"/>
              <a:gd name="connsiteY41" fmla="*/ 5416094 h 5416094"/>
              <a:gd name="connsiteX42" fmla="*/ 788670 w 10515600"/>
              <a:gd name="connsiteY42" fmla="*/ 5416094 h 5416094"/>
              <a:gd name="connsiteX43" fmla="*/ 0 w 10515600"/>
              <a:gd name="connsiteY43" fmla="*/ 5416094 h 5416094"/>
              <a:gd name="connsiteX44" fmla="*/ 0 w 10515600"/>
              <a:gd name="connsiteY44" fmla="*/ 4630760 h 5416094"/>
              <a:gd name="connsiteX45" fmla="*/ 0 w 10515600"/>
              <a:gd name="connsiteY45" fmla="*/ 3953749 h 5416094"/>
              <a:gd name="connsiteX46" fmla="*/ 0 w 10515600"/>
              <a:gd name="connsiteY46" fmla="*/ 3276737 h 5416094"/>
              <a:gd name="connsiteX47" fmla="*/ 0 w 10515600"/>
              <a:gd name="connsiteY47" fmla="*/ 2599725 h 5416094"/>
              <a:gd name="connsiteX48" fmla="*/ 0 w 10515600"/>
              <a:gd name="connsiteY48" fmla="*/ 1922713 h 5416094"/>
              <a:gd name="connsiteX49" fmla="*/ 0 w 10515600"/>
              <a:gd name="connsiteY49" fmla="*/ 1299863 h 5416094"/>
              <a:gd name="connsiteX50" fmla="*/ 0 w 10515600"/>
              <a:gd name="connsiteY50" fmla="*/ 0 h 54160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Lst>
            <a:rect l="l" t="t" r="r" b="b"/>
            <a:pathLst>
              <a:path w="10515600" h="5416094" extrusionOk="0">
                <a:moveTo>
                  <a:pt x="0" y="0"/>
                </a:moveTo>
                <a:cubicBezTo>
                  <a:pt x="230793" y="14353"/>
                  <a:pt x="332416" y="21392"/>
                  <a:pt x="552069" y="0"/>
                </a:cubicBezTo>
                <a:cubicBezTo>
                  <a:pt x="771722" y="-21392"/>
                  <a:pt x="761737" y="-14337"/>
                  <a:pt x="893826" y="0"/>
                </a:cubicBezTo>
                <a:cubicBezTo>
                  <a:pt x="1025915" y="14337"/>
                  <a:pt x="1441584" y="-15498"/>
                  <a:pt x="1761363" y="0"/>
                </a:cubicBezTo>
                <a:cubicBezTo>
                  <a:pt x="2081142" y="15498"/>
                  <a:pt x="2111503" y="7278"/>
                  <a:pt x="2313432" y="0"/>
                </a:cubicBezTo>
                <a:cubicBezTo>
                  <a:pt x="2515361" y="-7278"/>
                  <a:pt x="2743584" y="-17845"/>
                  <a:pt x="2865501" y="0"/>
                </a:cubicBezTo>
                <a:cubicBezTo>
                  <a:pt x="2987418" y="17845"/>
                  <a:pt x="3345183" y="8208"/>
                  <a:pt x="3733038" y="0"/>
                </a:cubicBezTo>
                <a:cubicBezTo>
                  <a:pt x="4120893" y="-8208"/>
                  <a:pt x="4009066" y="-3159"/>
                  <a:pt x="4179951" y="0"/>
                </a:cubicBezTo>
                <a:cubicBezTo>
                  <a:pt x="4350836" y="3159"/>
                  <a:pt x="4735020" y="17517"/>
                  <a:pt x="5047488" y="0"/>
                </a:cubicBezTo>
                <a:cubicBezTo>
                  <a:pt x="5359956" y="-17517"/>
                  <a:pt x="5662148" y="-17777"/>
                  <a:pt x="5915025" y="0"/>
                </a:cubicBezTo>
                <a:cubicBezTo>
                  <a:pt x="6167902" y="17777"/>
                  <a:pt x="6308797" y="30350"/>
                  <a:pt x="6572250" y="0"/>
                </a:cubicBezTo>
                <a:cubicBezTo>
                  <a:pt x="6835703" y="-30350"/>
                  <a:pt x="7107419" y="-9627"/>
                  <a:pt x="7439787" y="0"/>
                </a:cubicBezTo>
                <a:cubicBezTo>
                  <a:pt x="7772155" y="9627"/>
                  <a:pt x="7844034" y="-9098"/>
                  <a:pt x="7991856" y="0"/>
                </a:cubicBezTo>
                <a:cubicBezTo>
                  <a:pt x="8139678" y="9098"/>
                  <a:pt x="8289889" y="-20239"/>
                  <a:pt x="8543925" y="0"/>
                </a:cubicBezTo>
                <a:cubicBezTo>
                  <a:pt x="8797961" y="20239"/>
                  <a:pt x="8994198" y="29575"/>
                  <a:pt x="9306306" y="0"/>
                </a:cubicBezTo>
                <a:cubicBezTo>
                  <a:pt x="9618414" y="-29575"/>
                  <a:pt x="9739118" y="-23835"/>
                  <a:pt x="9858375" y="0"/>
                </a:cubicBezTo>
                <a:cubicBezTo>
                  <a:pt x="9977632" y="23835"/>
                  <a:pt x="10370488" y="-4069"/>
                  <a:pt x="10515600" y="0"/>
                </a:cubicBezTo>
                <a:cubicBezTo>
                  <a:pt x="10524919" y="196329"/>
                  <a:pt x="10549062" y="488432"/>
                  <a:pt x="10515600" y="785334"/>
                </a:cubicBezTo>
                <a:cubicBezTo>
                  <a:pt x="10482138" y="1082236"/>
                  <a:pt x="10536385" y="1323726"/>
                  <a:pt x="10515600" y="1516506"/>
                </a:cubicBezTo>
                <a:cubicBezTo>
                  <a:pt x="10494815" y="1709286"/>
                  <a:pt x="10546328" y="2097632"/>
                  <a:pt x="10515600" y="2247679"/>
                </a:cubicBezTo>
                <a:cubicBezTo>
                  <a:pt x="10484872" y="2397726"/>
                  <a:pt x="10491771" y="2577292"/>
                  <a:pt x="10515600" y="2762208"/>
                </a:cubicBezTo>
                <a:cubicBezTo>
                  <a:pt x="10539429" y="2947124"/>
                  <a:pt x="10511007" y="3105736"/>
                  <a:pt x="10515600" y="3330898"/>
                </a:cubicBezTo>
                <a:cubicBezTo>
                  <a:pt x="10520194" y="3556060"/>
                  <a:pt x="10497393" y="3882611"/>
                  <a:pt x="10515600" y="4062071"/>
                </a:cubicBezTo>
                <a:cubicBezTo>
                  <a:pt x="10533807" y="4241531"/>
                  <a:pt x="10544791" y="4505155"/>
                  <a:pt x="10515600" y="4684921"/>
                </a:cubicBezTo>
                <a:cubicBezTo>
                  <a:pt x="10486410" y="4864687"/>
                  <a:pt x="10497356" y="5246484"/>
                  <a:pt x="10515600" y="5416094"/>
                </a:cubicBezTo>
                <a:cubicBezTo>
                  <a:pt x="10245623" y="5445692"/>
                  <a:pt x="10029676" y="5415505"/>
                  <a:pt x="9753219" y="5416094"/>
                </a:cubicBezTo>
                <a:cubicBezTo>
                  <a:pt x="9476762" y="5416683"/>
                  <a:pt x="9553148" y="5422760"/>
                  <a:pt x="9411462" y="5416094"/>
                </a:cubicBezTo>
                <a:cubicBezTo>
                  <a:pt x="9269776" y="5409428"/>
                  <a:pt x="8927709" y="5385012"/>
                  <a:pt x="8754237" y="5416094"/>
                </a:cubicBezTo>
                <a:cubicBezTo>
                  <a:pt x="8580766" y="5447176"/>
                  <a:pt x="8413264" y="5410024"/>
                  <a:pt x="8307324" y="5416094"/>
                </a:cubicBezTo>
                <a:cubicBezTo>
                  <a:pt x="8201384" y="5422164"/>
                  <a:pt x="7912690" y="5421686"/>
                  <a:pt x="7544943" y="5416094"/>
                </a:cubicBezTo>
                <a:cubicBezTo>
                  <a:pt x="7177196" y="5410502"/>
                  <a:pt x="7304235" y="5418502"/>
                  <a:pt x="7098030" y="5416094"/>
                </a:cubicBezTo>
                <a:cubicBezTo>
                  <a:pt x="6891825" y="5413686"/>
                  <a:pt x="6541479" y="5434609"/>
                  <a:pt x="6335649" y="5416094"/>
                </a:cubicBezTo>
                <a:cubicBezTo>
                  <a:pt x="6129819" y="5397579"/>
                  <a:pt x="6106541" y="5402791"/>
                  <a:pt x="5993892" y="5416094"/>
                </a:cubicBezTo>
                <a:cubicBezTo>
                  <a:pt x="5881243" y="5429397"/>
                  <a:pt x="5545248" y="5437743"/>
                  <a:pt x="5231511" y="5416094"/>
                </a:cubicBezTo>
                <a:cubicBezTo>
                  <a:pt x="4917774" y="5394445"/>
                  <a:pt x="4963237" y="5426599"/>
                  <a:pt x="4784598" y="5416094"/>
                </a:cubicBezTo>
                <a:cubicBezTo>
                  <a:pt x="4605959" y="5405589"/>
                  <a:pt x="4605904" y="5406658"/>
                  <a:pt x="4442841" y="5416094"/>
                </a:cubicBezTo>
                <a:cubicBezTo>
                  <a:pt x="4279778" y="5425530"/>
                  <a:pt x="4177180" y="5426138"/>
                  <a:pt x="3995928" y="5416094"/>
                </a:cubicBezTo>
                <a:cubicBezTo>
                  <a:pt x="3814676" y="5406050"/>
                  <a:pt x="3516440" y="5429234"/>
                  <a:pt x="3233547" y="5416094"/>
                </a:cubicBezTo>
                <a:cubicBezTo>
                  <a:pt x="2950654" y="5402954"/>
                  <a:pt x="2884354" y="5436103"/>
                  <a:pt x="2786634" y="5416094"/>
                </a:cubicBezTo>
                <a:cubicBezTo>
                  <a:pt x="2688914" y="5396085"/>
                  <a:pt x="2522958" y="5423232"/>
                  <a:pt x="2444877" y="5416094"/>
                </a:cubicBezTo>
                <a:cubicBezTo>
                  <a:pt x="2366796" y="5408956"/>
                  <a:pt x="2104768" y="5395479"/>
                  <a:pt x="1997964" y="5416094"/>
                </a:cubicBezTo>
                <a:cubicBezTo>
                  <a:pt x="1891160" y="5436709"/>
                  <a:pt x="1573016" y="5412376"/>
                  <a:pt x="1445895" y="5416094"/>
                </a:cubicBezTo>
                <a:cubicBezTo>
                  <a:pt x="1318774" y="5419812"/>
                  <a:pt x="986443" y="5400529"/>
                  <a:pt x="788670" y="5416094"/>
                </a:cubicBezTo>
                <a:cubicBezTo>
                  <a:pt x="590897" y="5431659"/>
                  <a:pt x="363709" y="5381266"/>
                  <a:pt x="0" y="5416094"/>
                </a:cubicBezTo>
                <a:cubicBezTo>
                  <a:pt x="-22973" y="5218643"/>
                  <a:pt x="-26699" y="5010779"/>
                  <a:pt x="0" y="4630760"/>
                </a:cubicBezTo>
                <a:cubicBezTo>
                  <a:pt x="26699" y="4250741"/>
                  <a:pt x="-15389" y="4196664"/>
                  <a:pt x="0" y="3953749"/>
                </a:cubicBezTo>
                <a:cubicBezTo>
                  <a:pt x="15389" y="3710834"/>
                  <a:pt x="468" y="3611311"/>
                  <a:pt x="0" y="3276737"/>
                </a:cubicBezTo>
                <a:cubicBezTo>
                  <a:pt x="-468" y="2942163"/>
                  <a:pt x="15360" y="2781998"/>
                  <a:pt x="0" y="2599725"/>
                </a:cubicBezTo>
                <a:cubicBezTo>
                  <a:pt x="-15360" y="2417452"/>
                  <a:pt x="14816" y="2100232"/>
                  <a:pt x="0" y="1922713"/>
                </a:cubicBezTo>
                <a:cubicBezTo>
                  <a:pt x="-14816" y="1745194"/>
                  <a:pt x="-24648" y="1604167"/>
                  <a:pt x="0" y="1299863"/>
                </a:cubicBezTo>
                <a:cubicBezTo>
                  <a:pt x="24648" y="995559"/>
                  <a:pt x="2182" y="279525"/>
                  <a:pt x="0" y="0"/>
                </a:cubicBezTo>
                <a:close/>
              </a:path>
            </a:pathLst>
          </a:custGeom>
          <a:noFill/>
          <a:ln w="57150" cap="rnd">
            <a:solidFill>
              <a:schemeClr val="tx1"/>
            </a:solidFill>
            <a:round/>
            <a:extLst>
              <a:ext uri="{C807C97D-BFC1-408E-A445-0C87EB9F89A2}">
                <ask:lineSketchStyleProps xmlns:ask="http://schemas.microsoft.com/office/drawing/2018/sketchyshapes" xmln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6">
            <a:extLst>
              <a:ext uri="{FF2B5EF4-FFF2-40B4-BE49-F238E27FC236}">
                <a16:creationId xmlns:a16="http://schemas.microsoft.com/office/drawing/2014/main" xmlns="" id="{4E87FCFB-2CCE-460D-B3DD-557C8BD1B94A}"/>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3974206" y="4419423"/>
            <a:ext cx="4243589" cy="27432"/>
          </a:xfrm>
          <a:custGeom>
            <a:avLst/>
            <a:gdLst>
              <a:gd name="connsiteX0" fmla="*/ 0 w 4243589"/>
              <a:gd name="connsiteY0" fmla="*/ 0 h 27432"/>
              <a:gd name="connsiteX1" fmla="*/ 563791 w 4243589"/>
              <a:gd name="connsiteY1" fmla="*/ 0 h 27432"/>
              <a:gd name="connsiteX2" fmla="*/ 1042710 w 4243589"/>
              <a:gd name="connsiteY2" fmla="*/ 0 h 27432"/>
              <a:gd name="connsiteX3" fmla="*/ 1564066 w 4243589"/>
              <a:gd name="connsiteY3" fmla="*/ 0 h 27432"/>
              <a:gd name="connsiteX4" fmla="*/ 2212729 w 4243589"/>
              <a:gd name="connsiteY4" fmla="*/ 0 h 27432"/>
              <a:gd name="connsiteX5" fmla="*/ 2776520 w 4243589"/>
              <a:gd name="connsiteY5" fmla="*/ 0 h 27432"/>
              <a:gd name="connsiteX6" fmla="*/ 3297875 w 4243589"/>
              <a:gd name="connsiteY6" fmla="*/ 0 h 27432"/>
              <a:gd name="connsiteX7" fmla="*/ 4243589 w 4243589"/>
              <a:gd name="connsiteY7" fmla="*/ 0 h 27432"/>
              <a:gd name="connsiteX8" fmla="*/ 4243589 w 4243589"/>
              <a:gd name="connsiteY8" fmla="*/ 27432 h 27432"/>
              <a:gd name="connsiteX9" fmla="*/ 3637362 w 4243589"/>
              <a:gd name="connsiteY9" fmla="*/ 27432 h 27432"/>
              <a:gd name="connsiteX10" fmla="*/ 3116007 w 4243589"/>
              <a:gd name="connsiteY10" fmla="*/ 27432 h 27432"/>
              <a:gd name="connsiteX11" fmla="*/ 2424908 w 4243589"/>
              <a:gd name="connsiteY11" fmla="*/ 27432 h 27432"/>
              <a:gd name="connsiteX12" fmla="*/ 1861117 w 4243589"/>
              <a:gd name="connsiteY12" fmla="*/ 27432 h 27432"/>
              <a:gd name="connsiteX13" fmla="*/ 1382198 w 4243589"/>
              <a:gd name="connsiteY13" fmla="*/ 27432 h 27432"/>
              <a:gd name="connsiteX14" fmla="*/ 733535 w 4243589"/>
              <a:gd name="connsiteY14" fmla="*/ 27432 h 27432"/>
              <a:gd name="connsiteX15" fmla="*/ 0 w 4243589"/>
              <a:gd name="connsiteY15" fmla="*/ 27432 h 27432"/>
              <a:gd name="connsiteX16" fmla="*/ 0 w 4243589"/>
              <a:gd name="connsiteY16"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243589" h="27432" fill="none" extrusionOk="0">
                <a:moveTo>
                  <a:pt x="0" y="0"/>
                </a:moveTo>
                <a:cubicBezTo>
                  <a:pt x="157351" y="-15653"/>
                  <a:pt x="378877" y="-5828"/>
                  <a:pt x="563791" y="0"/>
                </a:cubicBezTo>
                <a:cubicBezTo>
                  <a:pt x="748705" y="5828"/>
                  <a:pt x="905659" y="-5525"/>
                  <a:pt x="1042710" y="0"/>
                </a:cubicBezTo>
                <a:cubicBezTo>
                  <a:pt x="1179761" y="5525"/>
                  <a:pt x="1356845" y="-21288"/>
                  <a:pt x="1564066" y="0"/>
                </a:cubicBezTo>
                <a:cubicBezTo>
                  <a:pt x="1771287" y="21288"/>
                  <a:pt x="1912099" y="25135"/>
                  <a:pt x="2212729" y="0"/>
                </a:cubicBezTo>
                <a:cubicBezTo>
                  <a:pt x="2513359" y="-25135"/>
                  <a:pt x="2514918" y="-27119"/>
                  <a:pt x="2776520" y="0"/>
                </a:cubicBezTo>
                <a:cubicBezTo>
                  <a:pt x="3038122" y="27119"/>
                  <a:pt x="3178771" y="18116"/>
                  <a:pt x="3297875" y="0"/>
                </a:cubicBezTo>
                <a:cubicBezTo>
                  <a:pt x="3416980" y="-18116"/>
                  <a:pt x="4012240" y="-40869"/>
                  <a:pt x="4243589" y="0"/>
                </a:cubicBezTo>
                <a:cubicBezTo>
                  <a:pt x="4242616" y="8304"/>
                  <a:pt x="4243111" y="21512"/>
                  <a:pt x="4243589" y="27432"/>
                </a:cubicBezTo>
                <a:cubicBezTo>
                  <a:pt x="4112949" y="6289"/>
                  <a:pt x="3928037" y="10975"/>
                  <a:pt x="3637362" y="27432"/>
                </a:cubicBezTo>
                <a:cubicBezTo>
                  <a:pt x="3346687" y="43889"/>
                  <a:pt x="3254446" y="35813"/>
                  <a:pt x="3116007" y="27432"/>
                </a:cubicBezTo>
                <a:cubicBezTo>
                  <a:pt x="2977569" y="19051"/>
                  <a:pt x="2620228" y="38017"/>
                  <a:pt x="2424908" y="27432"/>
                </a:cubicBezTo>
                <a:cubicBezTo>
                  <a:pt x="2229588" y="16847"/>
                  <a:pt x="2088287" y="5290"/>
                  <a:pt x="1861117" y="27432"/>
                </a:cubicBezTo>
                <a:cubicBezTo>
                  <a:pt x="1633947" y="49574"/>
                  <a:pt x="1502447" y="8273"/>
                  <a:pt x="1382198" y="27432"/>
                </a:cubicBezTo>
                <a:cubicBezTo>
                  <a:pt x="1261949" y="46591"/>
                  <a:pt x="1045440" y="37497"/>
                  <a:pt x="733535" y="27432"/>
                </a:cubicBezTo>
                <a:cubicBezTo>
                  <a:pt x="421630" y="17367"/>
                  <a:pt x="341257" y="-9215"/>
                  <a:pt x="0" y="27432"/>
                </a:cubicBezTo>
                <a:cubicBezTo>
                  <a:pt x="-1048" y="14992"/>
                  <a:pt x="-1120" y="7447"/>
                  <a:pt x="0" y="0"/>
                </a:cubicBezTo>
                <a:close/>
              </a:path>
              <a:path w="4243589" h="27432" stroke="0" extrusionOk="0">
                <a:moveTo>
                  <a:pt x="0" y="0"/>
                </a:moveTo>
                <a:cubicBezTo>
                  <a:pt x="128164" y="17204"/>
                  <a:pt x="312653" y="1129"/>
                  <a:pt x="563791" y="0"/>
                </a:cubicBezTo>
                <a:cubicBezTo>
                  <a:pt x="814929" y="-1129"/>
                  <a:pt x="837271" y="8503"/>
                  <a:pt x="1042710" y="0"/>
                </a:cubicBezTo>
                <a:cubicBezTo>
                  <a:pt x="1248149" y="-8503"/>
                  <a:pt x="1588432" y="-28862"/>
                  <a:pt x="1733809" y="0"/>
                </a:cubicBezTo>
                <a:cubicBezTo>
                  <a:pt x="1879186" y="28862"/>
                  <a:pt x="2052815" y="5974"/>
                  <a:pt x="2297600" y="0"/>
                </a:cubicBezTo>
                <a:cubicBezTo>
                  <a:pt x="2542385" y="-5974"/>
                  <a:pt x="2699960" y="-23550"/>
                  <a:pt x="2861391" y="0"/>
                </a:cubicBezTo>
                <a:cubicBezTo>
                  <a:pt x="3022822" y="23550"/>
                  <a:pt x="3390411" y="25272"/>
                  <a:pt x="3552490" y="0"/>
                </a:cubicBezTo>
                <a:cubicBezTo>
                  <a:pt x="3714569" y="-25272"/>
                  <a:pt x="3950585" y="-31327"/>
                  <a:pt x="4243589" y="0"/>
                </a:cubicBezTo>
                <a:cubicBezTo>
                  <a:pt x="4244074" y="9333"/>
                  <a:pt x="4244867" y="19699"/>
                  <a:pt x="4243589" y="27432"/>
                </a:cubicBezTo>
                <a:cubicBezTo>
                  <a:pt x="4130424" y="7904"/>
                  <a:pt x="3932803" y="51393"/>
                  <a:pt x="3722234" y="27432"/>
                </a:cubicBezTo>
                <a:cubicBezTo>
                  <a:pt x="3511665" y="3471"/>
                  <a:pt x="3269903" y="55138"/>
                  <a:pt x="3116007" y="27432"/>
                </a:cubicBezTo>
                <a:cubicBezTo>
                  <a:pt x="2962111" y="-274"/>
                  <a:pt x="2744280" y="32368"/>
                  <a:pt x="2509780" y="27432"/>
                </a:cubicBezTo>
                <a:cubicBezTo>
                  <a:pt x="2275280" y="22496"/>
                  <a:pt x="2066059" y="52808"/>
                  <a:pt x="1945989" y="27432"/>
                </a:cubicBezTo>
                <a:cubicBezTo>
                  <a:pt x="1825919" y="2056"/>
                  <a:pt x="1407329" y="21760"/>
                  <a:pt x="1254890" y="27432"/>
                </a:cubicBezTo>
                <a:cubicBezTo>
                  <a:pt x="1102451" y="33104"/>
                  <a:pt x="837950" y="40817"/>
                  <a:pt x="563791" y="27432"/>
                </a:cubicBezTo>
                <a:cubicBezTo>
                  <a:pt x="289632" y="14047"/>
                  <a:pt x="132768" y="16249"/>
                  <a:pt x="0" y="27432"/>
                </a:cubicBezTo>
                <a:cubicBezTo>
                  <a:pt x="211" y="18145"/>
                  <a:pt x="120" y="6480"/>
                  <a:pt x="0" y="0"/>
                </a:cubicBezTo>
                <a:close/>
              </a:path>
            </a:pathLst>
          </a:custGeom>
          <a:solidFill>
            <a:schemeClr val="tx1"/>
          </a:solidFill>
          <a:ln w="38100" cap="rnd">
            <a:solidFill>
              <a:schemeClr val="tx1"/>
            </a:solidFill>
            <a:round/>
            <a:extLst>
              <a:ext uri="{C807C97D-BFC1-408E-A445-0C87EB9F89A2}">
                <ask:lineSketchStyleProps xmlns:ask="http://schemas.microsoft.com/office/drawing/2018/sketchyshapes" xmln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圖片 12">
            <a:extLst>
              <a:ext uri="{FF2B5EF4-FFF2-40B4-BE49-F238E27FC236}">
                <a16:creationId xmlns:a16="http://schemas.microsoft.com/office/drawing/2014/main" xmlns="" id="{92041C57-A39F-49F9-BF9A-21DD076C6EBA}"/>
              </a:ext>
            </a:extLst>
          </p:cNvPr>
          <p:cNvPicPr>
            <a:picLocks noChangeAspect="1"/>
          </p:cNvPicPr>
          <p:nvPr/>
        </p:nvPicPr>
        <p:blipFill>
          <a:blip r:embed="rId3"/>
          <a:stretch>
            <a:fillRect/>
          </a:stretch>
        </p:blipFill>
        <p:spPr>
          <a:xfrm>
            <a:off x="2407085" y="1444251"/>
            <a:ext cx="25822405" cy="2643826"/>
          </a:xfrm>
          <a:prstGeom prst="rect">
            <a:avLst/>
          </a:prstGeom>
        </p:spPr>
      </p:pic>
    </p:spTree>
    <p:extLst>
      <p:ext uri="{BB962C8B-B14F-4D97-AF65-F5344CB8AC3E}">
        <p14:creationId xmlns:p14="http://schemas.microsoft.com/office/powerpoint/2010/main" val="2592129946"/>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圖片 4" descr="一張含有 黑板, 文字, 相片, 覆蓋 的圖片&#10;&#10;自動產生的描述">
            <a:extLst>
              <a:ext uri="{FF2B5EF4-FFF2-40B4-BE49-F238E27FC236}">
                <a16:creationId xmlns:a16="http://schemas.microsoft.com/office/drawing/2014/main" xmlns="" id="{838AF6CE-263D-4C85-8823-172E3DAEB66F}"/>
              </a:ext>
            </a:extLst>
          </p:cNvPr>
          <p:cNvPicPr>
            <a:picLocks noChangeAspect="1"/>
          </p:cNvPicPr>
          <p:nvPr/>
        </p:nvPicPr>
        <p:blipFill>
          <a:blip r:embed="rId2"/>
          <a:stretch>
            <a:fillRect/>
          </a:stretch>
        </p:blipFill>
        <p:spPr>
          <a:xfrm>
            <a:off x="-4174" y="-4306"/>
            <a:ext cx="12242102" cy="6866610"/>
          </a:xfrm>
          <a:prstGeom prst="rect">
            <a:avLst/>
          </a:prstGeom>
        </p:spPr>
      </p:pic>
      <p:pic>
        <p:nvPicPr>
          <p:cNvPr id="6" name="圖片 6" descr="一張含有 箭 的圖片&#10;&#10;自動產生的描述">
            <a:extLst>
              <a:ext uri="{FF2B5EF4-FFF2-40B4-BE49-F238E27FC236}">
                <a16:creationId xmlns:a16="http://schemas.microsoft.com/office/drawing/2014/main" xmlns="" id="{93210D59-020A-4B81-AD48-5C215E137260}"/>
              </a:ext>
            </a:extLst>
          </p:cNvPr>
          <p:cNvPicPr>
            <a:picLocks noGrp="1" noChangeAspect="1"/>
          </p:cNvPicPr>
          <p:nvPr>
            <p:ph idx="1"/>
          </p:nvPr>
        </p:nvPicPr>
        <p:blipFill>
          <a:blip r:embed="rId3"/>
          <a:stretch>
            <a:fillRect/>
          </a:stretch>
        </p:blipFill>
        <p:spPr>
          <a:xfrm>
            <a:off x="908627" y="-302179"/>
            <a:ext cx="10005290" cy="4639540"/>
          </a:xfrm>
        </p:spPr>
      </p:pic>
      <p:sp>
        <p:nvSpPr>
          <p:cNvPr id="7" name="文字方塊 6">
            <a:extLst>
              <a:ext uri="{FF2B5EF4-FFF2-40B4-BE49-F238E27FC236}">
                <a16:creationId xmlns:a16="http://schemas.microsoft.com/office/drawing/2014/main" xmlns="" id="{834804DA-B10F-48C0-A894-0831830E5791}"/>
              </a:ext>
            </a:extLst>
          </p:cNvPr>
          <p:cNvSpPr txBox="1"/>
          <p:nvPr/>
        </p:nvSpPr>
        <p:spPr>
          <a:xfrm>
            <a:off x="1745673" y="2207491"/>
            <a:ext cx="8920017" cy="317009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zh-TW" sz="4000" b="1">
                <a:solidFill>
                  <a:schemeClr val="bg1"/>
                </a:solidFill>
                <a:latin typeface="Arial Black"/>
                <a:ea typeface="+mn-lt"/>
                <a:cs typeface="+mn-lt"/>
              </a:rPr>
              <a:t>彭怡涵</a:t>
            </a:r>
            <a:r>
              <a:rPr lang="en-US" altLang="zh-TW" sz="4000" b="1">
                <a:solidFill>
                  <a:schemeClr val="bg1"/>
                </a:solidFill>
                <a:latin typeface="Arial Black"/>
                <a:ea typeface="+mn-lt"/>
                <a:cs typeface="+mn-lt"/>
              </a:rPr>
              <a:t>:</a:t>
            </a:r>
            <a:r>
              <a:rPr lang="zh-TW" sz="4000" b="1">
                <a:solidFill>
                  <a:schemeClr val="bg1"/>
                </a:solidFill>
                <a:latin typeface="Arial Black"/>
                <a:ea typeface="+mn-lt"/>
                <a:cs typeface="+mn-lt"/>
              </a:rPr>
              <a:t>透過這門課，學習到了以往都沒接觸過的東西，雖然在討論的過程中，有不同意見的紛爭，但大家都是為了能把更好的成果展現出來，把有問題的地方都依依化解了，以達到了最好的共識。</a:t>
            </a:r>
            <a:endParaRPr lang="zh-TW" sz="4000" b="1">
              <a:solidFill>
                <a:schemeClr val="bg1"/>
              </a:solidFill>
              <a:latin typeface="Arial Black"/>
            </a:endParaRPr>
          </a:p>
        </p:txBody>
      </p:sp>
    </p:spTree>
    <p:extLst>
      <p:ext uri="{BB962C8B-B14F-4D97-AF65-F5344CB8AC3E}">
        <p14:creationId xmlns:p14="http://schemas.microsoft.com/office/powerpoint/2010/main" val="192427884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圖片 4" descr="一張含有 黑板, 文字, 相片, 覆蓋 的圖片&#10;&#10;自動產生的描述">
            <a:extLst>
              <a:ext uri="{FF2B5EF4-FFF2-40B4-BE49-F238E27FC236}">
                <a16:creationId xmlns:a16="http://schemas.microsoft.com/office/drawing/2014/main" xmlns="" id="{C58AD550-F70E-4322-A100-97335D7036E2}"/>
              </a:ext>
            </a:extLst>
          </p:cNvPr>
          <p:cNvPicPr>
            <a:picLocks noChangeAspect="1"/>
          </p:cNvPicPr>
          <p:nvPr/>
        </p:nvPicPr>
        <p:blipFill>
          <a:blip r:embed="rId2"/>
          <a:stretch>
            <a:fillRect/>
          </a:stretch>
        </p:blipFill>
        <p:spPr>
          <a:xfrm>
            <a:off x="-4174" y="-4306"/>
            <a:ext cx="12242102" cy="6866610"/>
          </a:xfrm>
          <a:prstGeom prst="rect">
            <a:avLst/>
          </a:prstGeom>
        </p:spPr>
      </p:pic>
      <p:pic>
        <p:nvPicPr>
          <p:cNvPr id="6" name="圖片 6" descr="一張含有 箭 的圖片&#10;&#10;自動產生的描述">
            <a:extLst>
              <a:ext uri="{FF2B5EF4-FFF2-40B4-BE49-F238E27FC236}">
                <a16:creationId xmlns:a16="http://schemas.microsoft.com/office/drawing/2014/main" xmlns="" id="{02D2C4CB-AD63-4719-9E79-11A9F4E5B4D1}"/>
              </a:ext>
            </a:extLst>
          </p:cNvPr>
          <p:cNvPicPr>
            <a:picLocks noChangeAspect="1"/>
          </p:cNvPicPr>
          <p:nvPr/>
        </p:nvPicPr>
        <p:blipFill>
          <a:blip r:embed="rId3"/>
          <a:stretch>
            <a:fillRect/>
          </a:stretch>
        </p:blipFill>
        <p:spPr>
          <a:xfrm>
            <a:off x="1076037" y="-272308"/>
            <a:ext cx="9751290" cy="4506356"/>
          </a:xfrm>
          <a:prstGeom prst="rect">
            <a:avLst/>
          </a:prstGeom>
        </p:spPr>
      </p:pic>
      <p:sp>
        <p:nvSpPr>
          <p:cNvPr id="3" name="文字方塊 2">
            <a:extLst>
              <a:ext uri="{FF2B5EF4-FFF2-40B4-BE49-F238E27FC236}">
                <a16:creationId xmlns:a16="http://schemas.microsoft.com/office/drawing/2014/main" xmlns="" id="{7873BDEC-4823-4B51-BD8F-72EE6BF34332}"/>
              </a:ext>
            </a:extLst>
          </p:cNvPr>
          <p:cNvSpPr txBox="1"/>
          <p:nvPr/>
        </p:nvSpPr>
        <p:spPr>
          <a:xfrm>
            <a:off x="785132" y="1928131"/>
            <a:ext cx="10961912" cy="378565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zh-TW" sz="4000" b="1">
                <a:solidFill>
                  <a:schemeClr val="bg1"/>
                </a:solidFill>
                <a:latin typeface="Arial Black"/>
                <a:ea typeface="+mn-lt"/>
                <a:cs typeface="+mn-lt"/>
              </a:rPr>
              <a:t>孫珮瑩:我們從一開始設計一個遊戲就</a:t>
            </a:r>
            <a:r>
              <a:rPr lang="zh-TW" altLang="en-US" sz="4000" b="1">
                <a:solidFill>
                  <a:schemeClr val="bg1"/>
                </a:solidFill>
                <a:latin typeface="Arial Black"/>
                <a:ea typeface="+mn-lt"/>
                <a:cs typeface="+mn-lt"/>
              </a:rPr>
              <a:t>有很多種想法</a:t>
            </a:r>
            <a:r>
              <a:rPr lang="zh-TW" sz="4000" b="1">
                <a:solidFill>
                  <a:schemeClr val="bg1"/>
                </a:solidFill>
                <a:latin typeface="Arial Black"/>
                <a:ea typeface="+mn-lt"/>
                <a:cs typeface="+mn-lt"/>
              </a:rPr>
              <a:t>，有人想做有關地理的有人想用有關數學的，而我們透過組員的溝通和表達個人意見後，</a:t>
            </a:r>
            <a:r>
              <a:rPr lang="zh-TW" altLang="en-US" sz="4000" b="1">
                <a:solidFill>
                  <a:schemeClr val="bg1"/>
                </a:solidFill>
                <a:latin typeface="Arial Black"/>
                <a:ea typeface="+mn-lt"/>
                <a:cs typeface="+mn-lt"/>
              </a:rPr>
              <a:t>討論出我們都認同的結果並且做出這個遊戲，雖然過程中我們要自己想要出的題目和怎麼去製作，但當我們做出成品時讓我們大家都非常有成就感。</a:t>
            </a:r>
            <a:endParaRPr lang="zh-TW" sz="4000" b="1">
              <a:solidFill>
                <a:schemeClr val="bg1"/>
              </a:solidFill>
              <a:latin typeface="Arial Black"/>
              <a:ea typeface="+mn-lt"/>
              <a:cs typeface="+mn-lt"/>
            </a:endParaRPr>
          </a:p>
        </p:txBody>
      </p:sp>
    </p:spTree>
    <p:extLst>
      <p:ext uri="{BB962C8B-B14F-4D97-AF65-F5344CB8AC3E}">
        <p14:creationId xmlns:p14="http://schemas.microsoft.com/office/powerpoint/2010/main" val="174426827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xmlns="" id="{B522B6E3-4246-4B79-9559-9F45AA72824C}"/>
              </a:ext>
            </a:extLst>
          </p:cNvPr>
          <p:cNvSpPr>
            <a:spLocks noGrp="1"/>
          </p:cNvSpPr>
          <p:nvPr>
            <p:ph type="title"/>
          </p:nvPr>
        </p:nvSpPr>
        <p:spPr/>
        <p:txBody>
          <a:bodyPr/>
          <a:lstStyle/>
          <a:p>
            <a:endParaRPr lang="zh-TW" altLang="en-US"/>
          </a:p>
        </p:txBody>
      </p:sp>
      <p:pic>
        <p:nvPicPr>
          <p:cNvPr id="4" name="圖片 4" descr="一張含有 黑板, 文字, 相片, 覆蓋 的圖片&#10;&#10;自動產生的描述">
            <a:extLst>
              <a:ext uri="{FF2B5EF4-FFF2-40B4-BE49-F238E27FC236}">
                <a16:creationId xmlns:a16="http://schemas.microsoft.com/office/drawing/2014/main" xmlns="" id="{064E508D-0321-4697-B0FE-A5190606D770}"/>
              </a:ext>
            </a:extLst>
          </p:cNvPr>
          <p:cNvPicPr>
            <a:picLocks noGrp="1" noChangeAspect="1"/>
          </p:cNvPicPr>
          <p:nvPr>
            <p:ph idx="1"/>
          </p:nvPr>
        </p:nvPicPr>
        <p:blipFill>
          <a:blip r:embed="rId2"/>
          <a:stretch>
            <a:fillRect/>
          </a:stretch>
        </p:blipFill>
        <p:spPr>
          <a:xfrm>
            <a:off x="-835" y="-1712"/>
            <a:ext cx="12183231" cy="6861548"/>
          </a:xfrm>
        </p:spPr>
      </p:pic>
      <p:pic>
        <p:nvPicPr>
          <p:cNvPr id="6" name="圖片 6">
            <a:extLst>
              <a:ext uri="{FF2B5EF4-FFF2-40B4-BE49-F238E27FC236}">
                <a16:creationId xmlns:a16="http://schemas.microsoft.com/office/drawing/2014/main" xmlns="" id="{F7F25362-FC67-4C2D-A4DD-293E5F82DBBE}"/>
              </a:ext>
            </a:extLst>
          </p:cNvPr>
          <p:cNvPicPr>
            <a:picLocks noChangeAspect="1"/>
          </p:cNvPicPr>
          <p:nvPr/>
        </p:nvPicPr>
        <p:blipFill>
          <a:blip r:embed="rId3"/>
          <a:stretch>
            <a:fillRect/>
          </a:stretch>
        </p:blipFill>
        <p:spPr>
          <a:xfrm>
            <a:off x="2733507" y="91888"/>
            <a:ext cx="15530186" cy="1589552"/>
          </a:xfrm>
          <a:prstGeom prst="rect">
            <a:avLst/>
          </a:prstGeom>
        </p:spPr>
      </p:pic>
      <p:sp>
        <p:nvSpPr>
          <p:cNvPr id="5" name="文字方塊 4">
            <a:extLst>
              <a:ext uri="{FF2B5EF4-FFF2-40B4-BE49-F238E27FC236}">
                <a16:creationId xmlns:a16="http://schemas.microsoft.com/office/drawing/2014/main" xmlns="" id="{070C7035-C103-4948-9D86-DF7B28F81E02}"/>
              </a:ext>
            </a:extLst>
          </p:cNvPr>
          <p:cNvSpPr txBox="1"/>
          <p:nvPr/>
        </p:nvSpPr>
        <p:spPr>
          <a:xfrm>
            <a:off x="209550" y="1581150"/>
            <a:ext cx="11782425" cy="5016758"/>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zh-TW" altLang="en-US" sz="4000" b="1">
                <a:solidFill>
                  <a:schemeClr val="bg1"/>
                </a:solidFill>
                <a:latin typeface="Arial Black"/>
              </a:rPr>
              <a:t>這次是我們</a:t>
            </a:r>
            <a:r>
              <a:rPr lang="zh-TW" sz="4000" b="1">
                <a:solidFill>
                  <a:schemeClr val="bg1"/>
                </a:solidFill>
                <a:ea typeface="+mn-lt"/>
                <a:cs typeface="+mn-lt"/>
              </a:rPr>
              <a:t>第一次</a:t>
            </a:r>
            <a:r>
              <a:rPr lang="zh-TW" altLang="en-US" sz="4000" b="1">
                <a:solidFill>
                  <a:schemeClr val="bg1"/>
                </a:solidFill>
                <a:latin typeface="Arial Black"/>
              </a:rPr>
              <a:t>組員一起製作遊戲，在製作遊戲的過程中，體悟到製作遊戲的困難性，像是怎麼去設計卡牌，設計裡面的算式，過程中組員發生主題不同的爭執，不知要用地理還是數學的主題，但透過溝通和大家表達出自己的意見後，討論出大家都認同的意見和想法，並且實做出成品，這樣我們或在做對遊戲的修正，這樣也使我們更善於溝通和站在別人的角度去看這個遊戲。</a:t>
            </a:r>
          </a:p>
        </p:txBody>
      </p:sp>
    </p:spTree>
    <p:extLst>
      <p:ext uri="{BB962C8B-B14F-4D97-AF65-F5344CB8AC3E}">
        <p14:creationId xmlns:p14="http://schemas.microsoft.com/office/powerpoint/2010/main" val="380861810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xmlns="" id="{C7D3DB9E-D9DD-42F3-A0B5-935A77F21F16}"/>
              </a:ext>
            </a:extLst>
          </p:cNvPr>
          <p:cNvSpPr>
            <a:spLocks noGrp="1"/>
          </p:cNvSpPr>
          <p:nvPr>
            <p:ph type="title"/>
          </p:nvPr>
        </p:nvSpPr>
        <p:spPr/>
        <p:txBody>
          <a:bodyPr/>
          <a:lstStyle/>
          <a:p>
            <a:endParaRPr lang="zh-TW" altLang="en-US"/>
          </a:p>
        </p:txBody>
      </p:sp>
      <p:pic>
        <p:nvPicPr>
          <p:cNvPr id="4" name="圖片 4" descr="一張含有 黑板, 文字, 相片, 覆蓋 的圖片&#10;&#10;自動產生的描述">
            <a:extLst>
              <a:ext uri="{FF2B5EF4-FFF2-40B4-BE49-F238E27FC236}">
                <a16:creationId xmlns:a16="http://schemas.microsoft.com/office/drawing/2014/main" xmlns="" id="{F60CF089-FD66-4634-A3B3-99E5C685BC2F}"/>
              </a:ext>
            </a:extLst>
          </p:cNvPr>
          <p:cNvPicPr>
            <a:picLocks noGrp="1" noChangeAspect="1"/>
          </p:cNvPicPr>
          <p:nvPr>
            <p:ph idx="1"/>
          </p:nvPr>
        </p:nvPicPr>
        <p:blipFill>
          <a:blip r:embed="rId2"/>
          <a:stretch>
            <a:fillRect/>
          </a:stretch>
        </p:blipFill>
        <p:spPr>
          <a:xfrm>
            <a:off x="-835" y="-1712"/>
            <a:ext cx="12204108" cy="6861549"/>
          </a:xfrm>
        </p:spPr>
      </p:pic>
      <p:sp>
        <p:nvSpPr>
          <p:cNvPr id="6" name="文字方塊 5">
            <a:extLst>
              <a:ext uri="{FF2B5EF4-FFF2-40B4-BE49-F238E27FC236}">
                <a16:creationId xmlns:a16="http://schemas.microsoft.com/office/drawing/2014/main" xmlns="" id="{041F6DD7-3D05-4FB6-BE34-EA765367E47F}"/>
              </a:ext>
            </a:extLst>
          </p:cNvPr>
          <p:cNvSpPr txBox="1"/>
          <p:nvPr/>
        </p:nvSpPr>
        <p:spPr>
          <a:xfrm>
            <a:off x="3270207" y="1871728"/>
            <a:ext cx="9872595" cy="452431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zh-TW" altLang="en-US" sz="4800" b="1">
                <a:solidFill>
                  <a:schemeClr val="bg1"/>
                </a:solidFill>
                <a:latin typeface="Arial Black"/>
              </a:rPr>
              <a:t>09彭怡涵-做ppt</a:t>
            </a:r>
          </a:p>
          <a:p>
            <a:r>
              <a:rPr lang="zh-TW" altLang="en-US" sz="4800" b="1">
                <a:solidFill>
                  <a:schemeClr val="bg1"/>
                </a:solidFill>
                <a:latin typeface="Arial Black"/>
              </a:rPr>
              <a:t>19方星予-製作卡牌</a:t>
            </a:r>
          </a:p>
          <a:p>
            <a:r>
              <a:rPr lang="zh-TW" altLang="en-US" sz="4800" b="1">
                <a:solidFill>
                  <a:schemeClr val="bg1"/>
                </a:solidFill>
                <a:latin typeface="Arial Black"/>
              </a:rPr>
              <a:t>24曾郁芳-製</a:t>
            </a:r>
            <a:r>
              <a:rPr lang="zh-TW" sz="4800" b="1">
                <a:solidFill>
                  <a:schemeClr val="bg1"/>
                </a:solidFill>
                <a:latin typeface="Arial Black"/>
                <a:ea typeface="+mn-lt"/>
                <a:cs typeface="+mn-lt"/>
              </a:rPr>
              <a:t>作</a:t>
            </a:r>
            <a:r>
              <a:rPr lang="zh-TW" altLang="en-US" sz="4800" b="1">
                <a:solidFill>
                  <a:schemeClr val="bg1"/>
                </a:solidFill>
                <a:latin typeface="Arial Black"/>
              </a:rPr>
              <a:t>說明書</a:t>
            </a:r>
          </a:p>
          <a:p>
            <a:r>
              <a:rPr lang="zh-TW" altLang="en-US" sz="4800" b="1">
                <a:solidFill>
                  <a:schemeClr val="bg1"/>
                </a:solidFill>
                <a:latin typeface="Arial Black"/>
              </a:rPr>
              <a:t>26林沛雨-製</a:t>
            </a:r>
            <a:r>
              <a:rPr lang="zh-TW" sz="4800" b="1">
                <a:solidFill>
                  <a:schemeClr val="bg1"/>
                </a:solidFill>
                <a:latin typeface="Arial Black"/>
                <a:ea typeface="+mn-lt"/>
                <a:cs typeface="+mn-lt"/>
              </a:rPr>
              <a:t>作</a:t>
            </a:r>
            <a:r>
              <a:rPr lang="zh-TW" altLang="en-US" sz="4800" b="1">
                <a:solidFill>
                  <a:schemeClr val="bg1"/>
                </a:solidFill>
                <a:latin typeface="Arial Black"/>
              </a:rPr>
              <a:t>卡牌</a:t>
            </a:r>
          </a:p>
          <a:p>
            <a:r>
              <a:rPr lang="zh-TW" altLang="en-US" sz="4800" b="1">
                <a:solidFill>
                  <a:schemeClr val="bg1"/>
                </a:solidFill>
                <a:latin typeface="Arial Black"/>
              </a:rPr>
              <a:t>28孫珮瑩-做ppt、上台報告</a:t>
            </a:r>
          </a:p>
          <a:p>
            <a:r>
              <a:rPr lang="zh-TW" altLang="en-US" sz="4800" b="1">
                <a:solidFill>
                  <a:schemeClr val="bg1"/>
                </a:solidFill>
                <a:latin typeface="Arial Black"/>
              </a:rPr>
              <a:t>33古巧晴-製</a:t>
            </a:r>
            <a:r>
              <a:rPr lang="zh-TW" sz="4800" b="1">
                <a:solidFill>
                  <a:schemeClr val="bg1"/>
                </a:solidFill>
                <a:latin typeface="Arial Black"/>
                <a:ea typeface="+mn-lt"/>
                <a:cs typeface="+mn-lt"/>
              </a:rPr>
              <a:t>作</a:t>
            </a:r>
            <a:r>
              <a:rPr lang="zh-TW" altLang="en-US" sz="4800" b="1">
                <a:solidFill>
                  <a:schemeClr val="bg1"/>
                </a:solidFill>
                <a:latin typeface="Arial Black"/>
              </a:rPr>
              <a:t>卡牌</a:t>
            </a:r>
          </a:p>
        </p:txBody>
      </p:sp>
      <p:pic>
        <p:nvPicPr>
          <p:cNvPr id="9" name="圖片 9">
            <a:extLst>
              <a:ext uri="{FF2B5EF4-FFF2-40B4-BE49-F238E27FC236}">
                <a16:creationId xmlns:a16="http://schemas.microsoft.com/office/drawing/2014/main" xmlns="" id="{15C7C50A-F54A-4744-83E2-09AAEFF3FD37}"/>
              </a:ext>
            </a:extLst>
          </p:cNvPr>
          <p:cNvPicPr>
            <a:picLocks noChangeAspect="1"/>
          </p:cNvPicPr>
          <p:nvPr/>
        </p:nvPicPr>
        <p:blipFill>
          <a:blip r:embed="rId3"/>
          <a:stretch>
            <a:fillRect/>
          </a:stretch>
        </p:blipFill>
        <p:spPr>
          <a:xfrm>
            <a:off x="2688921" y="108141"/>
            <a:ext cx="16041665" cy="1641744"/>
          </a:xfrm>
          <a:prstGeom prst="rect">
            <a:avLst/>
          </a:prstGeom>
        </p:spPr>
      </p:pic>
    </p:spTree>
    <p:extLst>
      <p:ext uri="{BB962C8B-B14F-4D97-AF65-F5344CB8AC3E}">
        <p14:creationId xmlns:p14="http://schemas.microsoft.com/office/powerpoint/2010/main" val="49633207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 name="Rectangle 6">
            <a:extLst>
              <a:ext uri="{FF2B5EF4-FFF2-40B4-BE49-F238E27FC236}">
                <a16:creationId xmlns:a16="http://schemas.microsoft.com/office/drawing/2014/main" xmlns="" id="{2D2B266D-3625-4584-A5C3-7D3F672CFF30}"/>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圖片 3" descr="一張含有 畫畫 的圖片&#10;&#10;自動產生的描述">
            <a:extLst>
              <a:ext uri="{FF2B5EF4-FFF2-40B4-BE49-F238E27FC236}">
                <a16:creationId xmlns:a16="http://schemas.microsoft.com/office/drawing/2014/main" xmlns="" id="{7FD84F7B-CB00-422F-8BF8-CFC61D1D5331}"/>
              </a:ext>
            </a:extLst>
          </p:cNvPr>
          <p:cNvPicPr>
            <a:picLocks noChangeAspect="1"/>
          </p:cNvPicPr>
          <p:nvPr/>
        </p:nvPicPr>
        <p:blipFill>
          <a:blip r:embed="rId2"/>
          <a:stretch>
            <a:fillRect/>
          </a:stretch>
        </p:blipFill>
        <p:spPr>
          <a:xfrm>
            <a:off x="2584538" y="-51147"/>
            <a:ext cx="6845472" cy="6855910"/>
          </a:xfrm>
          <a:prstGeom prst="rect">
            <a:avLst/>
          </a:prstGeom>
        </p:spPr>
      </p:pic>
    </p:spTree>
    <p:extLst>
      <p:ext uri="{BB962C8B-B14F-4D97-AF65-F5344CB8AC3E}">
        <p14:creationId xmlns:p14="http://schemas.microsoft.com/office/powerpoint/2010/main" val="309864672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4" name="Rectangle 23">
            <a:extLst>
              <a:ext uri="{FF2B5EF4-FFF2-40B4-BE49-F238E27FC236}">
                <a16:creationId xmlns:a16="http://schemas.microsoft.com/office/drawing/2014/main" xmlns="" id="{2D2B266D-3625-4584-A5C3-7D3F672CFF30}"/>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9" name="圖片 19" descr="一張含有 黑板, 文字, 相片, 覆蓋 的圖片&#10;&#10;自動產生的描述">
            <a:extLst>
              <a:ext uri="{FF2B5EF4-FFF2-40B4-BE49-F238E27FC236}">
                <a16:creationId xmlns:a16="http://schemas.microsoft.com/office/drawing/2014/main" xmlns="" id="{BDE1F365-96F1-47CA-825F-9BF93562F7B3}"/>
              </a:ext>
            </a:extLst>
          </p:cNvPr>
          <p:cNvPicPr>
            <a:picLocks noChangeAspect="1"/>
          </p:cNvPicPr>
          <p:nvPr/>
        </p:nvPicPr>
        <p:blipFill rotWithShape="1">
          <a:blip r:embed="rId2"/>
          <a:srcRect r="1" b="1784"/>
          <a:stretch/>
        </p:blipFill>
        <p:spPr>
          <a:xfrm>
            <a:off x="2827" y="-47277"/>
            <a:ext cx="12192424" cy="6857680"/>
          </a:xfrm>
          <a:custGeom>
            <a:avLst/>
            <a:gdLst/>
            <a:ahLst/>
            <a:cxnLst/>
            <a:rect l="l" t="t" r="r" b="b"/>
            <a:pathLst>
              <a:path w="11827082" h="6534092">
                <a:moveTo>
                  <a:pt x="6610089" y="5"/>
                </a:moveTo>
                <a:cubicBezTo>
                  <a:pt x="6763993" y="-277"/>
                  <a:pt x="6862741" y="14300"/>
                  <a:pt x="6956523" y="21390"/>
                </a:cubicBezTo>
                <a:cubicBezTo>
                  <a:pt x="7271939" y="-12207"/>
                  <a:pt x="7581352" y="149"/>
                  <a:pt x="7768349" y="21390"/>
                </a:cubicBezTo>
                <a:lnTo>
                  <a:pt x="7831642" y="23688"/>
                </a:lnTo>
                <a:lnTo>
                  <a:pt x="7886307" y="21390"/>
                </a:lnTo>
                <a:cubicBezTo>
                  <a:pt x="7951978" y="17798"/>
                  <a:pt x="8007622" y="16567"/>
                  <a:pt x="8057445" y="16600"/>
                </a:cubicBezTo>
                <a:lnTo>
                  <a:pt x="8096254" y="17396"/>
                </a:lnTo>
                <a:lnTo>
                  <a:pt x="8199591" y="12947"/>
                </a:lnTo>
                <a:cubicBezTo>
                  <a:pt x="8247971" y="12558"/>
                  <a:pt x="8296272" y="14617"/>
                  <a:pt x="8344260" y="21390"/>
                </a:cubicBezTo>
                <a:lnTo>
                  <a:pt x="8355505" y="22738"/>
                </a:lnTo>
                <a:lnTo>
                  <a:pt x="8462217" y="21390"/>
                </a:lnTo>
                <a:cubicBezTo>
                  <a:pt x="8567700" y="16869"/>
                  <a:pt x="8666620" y="17239"/>
                  <a:pt x="8761697" y="18554"/>
                </a:cubicBezTo>
                <a:lnTo>
                  <a:pt x="8808871" y="19038"/>
                </a:lnTo>
                <a:lnTo>
                  <a:pt x="8941246" y="13930"/>
                </a:lnTo>
                <a:cubicBezTo>
                  <a:pt x="9040199" y="10800"/>
                  <a:pt x="9149474" y="10157"/>
                  <a:pt x="9260166" y="21390"/>
                </a:cubicBezTo>
                <a:lnTo>
                  <a:pt x="9339613" y="26448"/>
                </a:lnTo>
                <a:lnTo>
                  <a:pt x="9432845" y="28493"/>
                </a:lnTo>
                <a:cubicBezTo>
                  <a:pt x="9587011" y="31230"/>
                  <a:pt x="9744909" y="31599"/>
                  <a:pt x="9849954" y="21390"/>
                </a:cubicBezTo>
                <a:cubicBezTo>
                  <a:pt x="10060044" y="972"/>
                  <a:pt x="10204432" y="2657"/>
                  <a:pt x="10425865" y="21390"/>
                </a:cubicBezTo>
                <a:lnTo>
                  <a:pt x="10477895" y="25158"/>
                </a:lnTo>
                <a:lnTo>
                  <a:pt x="10566351" y="27751"/>
                </a:lnTo>
                <a:cubicBezTo>
                  <a:pt x="10727031" y="32755"/>
                  <a:pt x="10877889" y="35639"/>
                  <a:pt x="11001775" y="21390"/>
                </a:cubicBezTo>
                <a:cubicBezTo>
                  <a:pt x="11249546" y="-7108"/>
                  <a:pt x="11434553" y="12510"/>
                  <a:pt x="11813601" y="21390"/>
                </a:cubicBezTo>
                <a:cubicBezTo>
                  <a:pt x="11817928" y="208271"/>
                  <a:pt x="11818867" y="336567"/>
                  <a:pt x="11813601" y="475847"/>
                </a:cubicBezTo>
                <a:cubicBezTo>
                  <a:pt x="11808335" y="615127"/>
                  <a:pt x="11845853" y="1008651"/>
                  <a:pt x="11813601" y="1254916"/>
                </a:cubicBezTo>
                <a:cubicBezTo>
                  <a:pt x="11809570" y="1285699"/>
                  <a:pt x="11806768" y="1314174"/>
                  <a:pt x="11804923" y="1340777"/>
                </a:cubicBezTo>
                <a:lnTo>
                  <a:pt x="11803652" y="1373115"/>
                </a:lnTo>
                <a:lnTo>
                  <a:pt x="11804560" y="1395572"/>
                </a:lnTo>
                <a:cubicBezTo>
                  <a:pt x="11806656" y="1431340"/>
                  <a:pt x="11809600" y="1470662"/>
                  <a:pt x="11813601" y="1514605"/>
                </a:cubicBezTo>
                <a:cubicBezTo>
                  <a:pt x="11829606" y="1690380"/>
                  <a:pt x="11822955" y="1813845"/>
                  <a:pt x="11815628" y="1920902"/>
                </a:cubicBezTo>
                <a:lnTo>
                  <a:pt x="11811346" y="1995660"/>
                </a:lnTo>
                <a:lnTo>
                  <a:pt x="11813868" y="2104640"/>
                </a:lnTo>
                <a:lnTo>
                  <a:pt x="11817197" y="2264365"/>
                </a:lnTo>
                <a:lnTo>
                  <a:pt x="11821465" y="2306631"/>
                </a:lnTo>
                <a:cubicBezTo>
                  <a:pt x="11835170" y="2477814"/>
                  <a:pt x="11818400" y="2578773"/>
                  <a:pt x="11813601" y="2683208"/>
                </a:cubicBezTo>
                <a:cubicBezTo>
                  <a:pt x="11809487" y="2772725"/>
                  <a:pt x="11816027" y="2930030"/>
                  <a:pt x="11816192" y="3070653"/>
                </a:cubicBezTo>
                <a:lnTo>
                  <a:pt x="11813610" y="3202145"/>
                </a:lnTo>
                <a:lnTo>
                  <a:pt x="11813601" y="3267510"/>
                </a:lnTo>
                <a:cubicBezTo>
                  <a:pt x="11811419" y="3587194"/>
                  <a:pt x="11813535" y="3497122"/>
                  <a:pt x="11813601" y="3721967"/>
                </a:cubicBezTo>
                <a:cubicBezTo>
                  <a:pt x="11813617" y="3778178"/>
                  <a:pt x="11814293" y="3835214"/>
                  <a:pt x="11815131" y="3894088"/>
                </a:cubicBezTo>
                <a:lnTo>
                  <a:pt x="11816203" y="3972593"/>
                </a:lnTo>
                <a:lnTo>
                  <a:pt x="11816265" y="3973919"/>
                </a:lnTo>
                <a:cubicBezTo>
                  <a:pt x="11819902" y="4062998"/>
                  <a:pt x="11819694" y="4122248"/>
                  <a:pt x="11818174" y="4171327"/>
                </a:cubicBezTo>
                <a:lnTo>
                  <a:pt x="11817878" y="4178488"/>
                </a:lnTo>
                <a:lnTo>
                  <a:pt x="11818118" y="4277530"/>
                </a:lnTo>
                <a:cubicBezTo>
                  <a:pt x="11817612" y="4347824"/>
                  <a:pt x="11816272" y="4421987"/>
                  <a:pt x="11813601" y="4501036"/>
                </a:cubicBezTo>
                <a:cubicBezTo>
                  <a:pt x="11824398" y="4779554"/>
                  <a:pt x="11834923" y="4895505"/>
                  <a:pt x="11813601" y="5020415"/>
                </a:cubicBezTo>
                <a:cubicBezTo>
                  <a:pt x="11808270" y="5051643"/>
                  <a:pt x="11804885" y="5094410"/>
                  <a:pt x="11802984" y="5145366"/>
                </a:cubicBezTo>
                <a:lnTo>
                  <a:pt x="11802805" y="5153576"/>
                </a:lnTo>
                <a:lnTo>
                  <a:pt x="11813601" y="5280104"/>
                </a:lnTo>
                <a:cubicBezTo>
                  <a:pt x="11848339" y="5545832"/>
                  <a:pt x="11803810" y="5568088"/>
                  <a:pt x="11813601" y="5734561"/>
                </a:cubicBezTo>
                <a:cubicBezTo>
                  <a:pt x="11814825" y="5755370"/>
                  <a:pt x="11815354" y="5777180"/>
                  <a:pt x="11815391" y="5800160"/>
                </a:cubicBezTo>
                <a:lnTo>
                  <a:pt x="11814403" y="5861994"/>
                </a:lnTo>
                <a:lnTo>
                  <a:pt x="11814897" y="5940552"/>
                </a:lnTo>
                <a:cubicBezTo>
                  <a:pt x="11813455" y="6007961"/>
                  <a:pt x="11810716" y="6074118"/>
                  <a:pt x="11808410" y="6139030"/>
                </a:cubicBezTo>
                <a:lnTo>
                  <a:pt x="11805249" y="6294204"/>
                </a:lnTo>
                <a:lnTo>
                  <a:pt x="11806853" y="6377232"/>
                </a:lnTo>
                <a:lnTo>
                  <a:pt x="11813601" y="6513630"/>
                </a:lnTo>
                <a:cubicBezTo>
                  <a:pt x="11755932" y="6520071"/>
                  <a:pt x="11702085" y="6522123"/>
                  <a:pt x="11651008" y="6521869"/>
                </a:cubicBezTo>
                <a:lnTo>
                  <a:pt x="11606878" y="6520178"/>
                </a:lnTo>
                <a:lnTo>
                  <a:pt x="11480359" y="6526470"/>
                </a:lnTo>
                <a:cubicBezTo>
                  <a:pt x="11411497" y="6529079"/>
                  <a:pt x="11340067" y="6529281"/>
                  <a:pt x="11235913" y="6522672"/>
                </a:cubicBezTo>
                <a:lnTo>
                  <a:pt x="11167376" y="6517338"/>
                </a:lnTo>
                <a:lnTo>
                  <a:pt x="11118099" y="6519937"/>
                </a:lnTo>
                <a:cubicBezTo>
                  <a:pt x="11008080" y="6519923"/>
                  <a:pt x="10918905" y="6505169"/>
                  <a:pt x="10779737" y="6513630"/>
                </a:cubicBezTo>
                <a:lnTo>
                  <a:pt x="10756340" y="6513513"/>
                </a:lnTo>
                <a:lnTo>
                  <a:pt x="10748952" y="6514346"/>
                </a:lnTo>
                <a:cubicBezTo>
                  <a:pt x="10725838" y="6516206"/>
                  <a:pt x="10699773" y="6516641"/>
                  <a:pt x="10661780" y="6513630"/>
                </a:cubicBezTo>
                <a:lnTo>
                  <a:pt x="10643067" y="6512943"/>
                </a:lnTo>
                <a:lnTo>
                  <a:pt x="10627638" y="6512866"/>
                </a:lnTo>
                <a:lnTo>
                  <a:pt x="10598539" y="6511309"/>
                </a:lnTo>
                <a:lnTo>
                  <a:pt x="10590670" y="6511020"/>
                </a:lnTo>
                <a:cubicBezTo>
                  <a:pt x="10422654" y="6509230"/>
                  <a:pt x="10114537" y="6525711"/>
                  <a:pt x="9930443" y="6519069"/>
                </a:cubicBezTo>
                <a:lnTo>
                  <a:pt x="9908887" y="6517613"/>
                </a:lnTo>
                <a:lnTo>
                  <a:pt x="9697150" y="6531900"/>
                </a:lnTo>
                <a:cubicBezTo>
                  <a:pt x="9438634" y="6540253"/>
                  <a:pt x="9217380" y="6522684"/>
                  <a:pt x="9038128" y="6513630"/>
                </a:cubicBezTo>
                <a:lnTo>
                  <a:pt x="8901719" y="6509665"/>
                </a:lnTo>
                <a:lnTo>
                  <a:pt x="8766922" y="6512046"/>
                </a:lnTo>
                <a:cubicBezTo>
                  <a:pt x="8694433" y="6513288"/>
                  <a:pt x="8629372" y="6514112"/>
                  <a:pt x="8580175" y="6513630"/>
                </a:cubicBezTo>
                <a:lnTo>
                  <a:pt x="8571277" y="6513524"/>
                </a:lnTo>
                <a:lnTo>
                  <a:pt x="8462217" y="6513630"/>
                </a:lnTo>
                <a:cubicBezTo>
                  <a:pt x="8225188" y="6509968"/>
                  <a:pt x="7780127" y="6525503"/>
                  <a:pt x="7532434" y="6513630"/>
                </a:cubicBezTo>
                <a:lnTo>
                  <a:pt x="7448622" y="6511320"/>
                </a:lnTo>
                <a:lnTo>
                  <a:pt x="7428354" y="6513630"/>
                </a:lnTo>
                <a:cubicBezTo>
                  <a:pt x="7293248" y="6538560"/>
                  <a:pt x="7186080" y="6533261"/>
                  <a:pt x="7078782" y="6523679"/>
                </a:cubicBezTo>
                <a:lnTo>
                  <a:pt x="6973169" y="6513887"/>
                </a:lnTo>
                <a:lnTo>
                  <a:pt x="6954249" y="6514033"/>
                </a:lnTo>
                <a:cubicBezTo>
                  <a:pt x="6918701" y="6514123"/>
                  <a:pt x="6880374" y="6514018"/>
                  <a:pt x="6838566" y="6513630"/>
                </a:cubicBezTo>
                <a:lnTo>
                  <a:pt x="6790865" y="6514652"/>
                </a:lnTo>
                <a:lnTo>
                  <a:pt x="6717520" y="6518204"/>
                </a:lnTo>
                <a:lnTo>
                  <a:pt x="6690736" y="6516798"/>
                </a:lnTo>
                <a:lnTo>
                  <a:pt x="6604647" y="6518643"/>
                </a:lnTo>
                <a:cubicBezTo>
                  <a:pt x="6383546" y="6528740"/>
                  <a:pt x="6188571" y="6547337"/>
                  <a:pt x="5908782" y="6513630"/>
                </a:cubicBezTo>
                <a:lnTo>
                  <a:pt x="5827432" y="6506155"/>
                </a:lnTo>
                <a:lnTo>
                  <a:pt x="5818169" y="6505897"/>
                </a:lnTo>
                <a:cubicBezTo>
                  <a:pt x="5656134" y="6501940"/>
                  <a:pt x="5476891" y="6500561"/>
                  <a:pt x="5360626" y="6513630"/>
                </a:cubicBezTo>
                <a:cubicBezTo>
                  <a:pt x="5244362" y="6526700"/>
                  <a:pt x="5155294" y="6523407"/>
                  <a:pt x="5082581" y="6518492"/>
                </a:cubicBezTo>
                <a:lnTo>
                  <a:pt x="5011539" y="6513612"/>
                </a:lnTo>
                <a:lnTo>
                  <a:pt x="4978999" y="6513630"/>
                </a:lnTo>
                <a:lnTo>
                  <a:pt x="4947560" y="6512597"/>
                </a:lnTo>
                <a:lnTo>
                  <a:pt x="4902673" y="6513630"/>
                </a:lnTo>
                <a:cubicBezTo>
                  <a:pt x="4851834" y="6520217"/>
                  <a:pt x="4795188" y="6523001"/>
                  <a:pt x="4737076" y="6522747"/>
                </a:cubicBezTo>
                <a:lnTo>
                  <a:pt x="4649328" y="6518160"/>
                </a:lnTo>
                <a:lnTo>
                  <a:pt x="4624935" y="6519597"/>
                </a:lnTo>
                <a:cubicBezTo>
                  <a:pt x="4598495" y="6519851"/>
                  <a:pt x="4566987" y="6518389"/>
                  <a:pt x="4521046" y="6513630"/>
                </a:cubicBezTo>
                <a:lnTo>
                  <a:pt x="4456833" y="6510131"/>
                </a:lnTo>
                <a:lnTo>
                  <a:pt x="4343538" y="6512337"/>
                </a:lnTo>
                <a:cubicBezTo>
                  <a:pt x="4260681" y="6514690"/>
                  <a:pt x="4174545" y="6517475"/>
                  <a:pt x="4104725" y="6513630"/>
                </a:cubicBezTo>
                <a:cubicBezTo>
                  <a:pt x="3965085" y="6505941"/>
                  <a:pt x="3802107" y="6535988"/>
                  <a:pt x="3528815" y="6513630"/>
                </a:cubicBezTo>
                <a:lnTo>
                  <a:pt x="3407613" y="6504978"/>
                </a:lnTo>
                <a:lnTo>
                  <a:pt x="3251268" y="6513630"/>
                </a:lnTo>
                <a:cubicBezTo>
                  <a:pt x="3103602" y="6529652"/>
                  <a:pt x="3004932" y="6519904"/>
                  <a:pt x="2867035" y="6513929"/>
                </a:cubicBezTo>
                <a:lnTo>
                  <a:pt x="2840124" y="6513045"/>
                </a:lnTo>
                <a:lnTo>
                  <a:pt x="2834946" y="6513630"/>
                </a:lnTo>
                <a:cubicBezTo>
                  <a:pt x="2691933" y="6538293"/>
                  <a:pt x="2614008" y="6529004"/>
                  <a:pt x="2502859" y="6520536"/>
                </a:cubicBezTo>
                <a:lnTo>
                  <a:pt x="2442001" y="6517197"/>
                </a:lnTo>
                <a:lnTo>
                  <a:pt x="2438245" y="6517313"/>
                </a:lnTo>
                <a:cubicBezTo>
                  <a:pt x="2401807" y="6517985"/>
                  <a:pt x="2368299" y="6518156"/>
                  <a:pt x="2336678" y="6517988"/>
                </a:cubicBezTo>
                <a:lnTo>
                  <a:pt x="2185932" y="6514754"/>
                </a:lnTo>
                <a:lnTo>
                  <a:pt x="1960620" y="6520062"/>
                </a:lnTo>
                <a:cubicBezTo>
                  <a:pt x="1876521" y="6521810"/>
                  <a:pt x="1788378" y="6523022"/>
                  <a:pt x="1701155" y="6522387"/>
                </a:cubicBezTo>
                <a:lnTo>
                  <a:pt x="1589271" y="6518529"/>
                </a:lnTo>
                <a:lnTo>
                  <a:pt x="1539168" y="6519829"/>
                </a:lnTo>
                <a:cubicBezTo>
                  <a:pt x="1395291" y="6522782"/>
                  <a:pt x="1407110" y="6517174"/>
                  <a:pt x="1287620" y="6513630"/>
                </a:cubicBezTo>
                <a:cubicBezTo>
                  <a:pt x="1168131" y="6510087"/>
                  <a:pt x="1041230" y="6513238"/>
                  <a:pt x="932033" y="6514000"/>
                </a:cubicBezTo>
                <a:lnTo>
                  <a:pt x="918750" y="6513952"/>
                </a:lnTo>
                <a:lnTo>
                  <a:pt x="858917" y="6514806"/>
                </a:lnTo>
                <a:cubicBezTo>
                  <a:pt x="826932" y="6514879"/>
                  <a:pt x="792070" y="6514545"/>
                  <a:pt x="753341" y="6513630"/>
                </a:cubicBezTo>
                <a:cubicBezTo>
                  <a:pt x="443511" y="6506311"/>
                  <a:pt x="354936" y="6524642"/>
                  <a:pt x="17841" y="6513630"/>
                </a:cubicBezTo>
                <a:cubicBezTo>
                  <a:pt x="-956" y="6342673"/>
                  <a:pt x="-10467" y="6012653"/>
                  <a:pt x="17841" y="5799484"/>
                </a:cubicBezTo>
                <a:lnTo>
                  <a:pt x="19845" y="5756408"/>
                </a:lnTo>
                <a:lnTo>
                  <a:pt x="17841" y="5734561"/>
                </a:lnTo>
                <a:cubicBezTo>
                  <a:pt x="13149" y="5695472"/>
                  <a:pt x="12578" y="5648752"/>
                  <a:pt x="13918" y="5598323"/>
                </a:cubicBezTo>
                <a:lnTo>
                  <a:pt x="18180" y="5508699"/>
                </a:lnTo>
                <a:lnTo>
                  <a:pt x="16493" y="5477760"/>
                </a:lnTo>
                <a:cubicBezTo>
                  <a:pt x="8966" y="5369709"/>
                  <a:pt x="1889" y="5260695"/>
                  <a:pt x="17841" y="5150260"/>
                </a:cubicBezTo>
                <a:cubicBezTo>
                  <a:pt x="-3463" y="5038150"/>
                  <a:pt x="-2139" y="4857473"/>
                  <a:pt x="6850" y="4650409"/>
                </a:cubicBezTo>
                <a:lnTo>
                  <a:pt x="14633" y="4498670"/>
                </a:lnTo>
                <a:lnTo>
                  <a:pt x="14494" y="4495758"/>
                </a:lnTo>
                <a:cubicBezTo>
                  <a:pt x="12245" y="4421472"/>
                  <a:pt x="13025" y="4335511"/>
                  <a:pt x="14442" y="4243130"/>
                </a:cubicBezTo>
                <a:lnTo>
                  <a:pt x="16801" y="4091152"/>
                </a:lnTo>
                <a:lnTo>
                  <a:pt x="13537" y="4018512"/>
                </a:lnTo>
                <a:lnTo>
                  <a:pt x="17696" y="3920163"/>
                </a:lnTo>
                <a:lnTo>
                  <a:pt x="17841" y="3851812"/>
                </a:lnTo>
                <a:cubicBezTo>
                  <a:pt x="15571" y="3651484"/>
                  <a:pt x="26219" y="3546077"/>
                  <a:pt x="24551" y="3386181"/>
                </a:cubicBezTo>
                <a:lnTo>
                  <a:pt x="24397" y="3379573"/>
                </a:lnTo>
                <a:lnTo>
                  <a:pt x="22173" y="3327681"/>
                </a:lnTo>
                <a:cubicBezTo>
                  <a:pt x="20895" y="3304536"/>
                  <a:pt x="19446" y="3284181"/>
                  <a:pt x="17841" y="3267510"/>
                </a:cubicBezTo>
                <a:cubicBezTo>
                  <a:pt x="8213" y="3167488"/>
                  <a:pt x="-3113" y="2984082"/>
                  <a:pt x="3931" y="2799801"/>
                </a:cubicBezTo>
                <a:lnTo>
                  <a:pt x="4125" y="2797274"/>
                </a:lnTo>
                <a:lnTo>
                  <a:pt x="3717" y="2776150"/>
                </a:lnTo>
                <a:cubicBezTo>
                  <a:pt x="3237" y="2640023"/>
                  <a:pt x="7465" y="2516197"/>
                  <a:pt x="17841" y="2423520"/>
                </a:cubicBezTo>
                <a:cubicBezTo>
                  <a:pt x="20435" y="2400350"/>
                  <a:pt x="22069" y="2375698"/>
                  <a:pt x="22982" y="2349684"/>
                </a:cubicBezTo>
                <a:lnTo>
                  <a:pt x="23157" y="2331991"/>
                </a:lnTo>
                <a:lnTo>
                  <a:pt x="21648" y="2290240"/>
                </a:lnTo>
                <a:cubicBezTo>
                  <a:pt x="18695" y="2240502"/>
                  <a:pt x="15426" y="2193755"/>
                  <a:pt x="14054" y="2150784"/>
                </a:cubicBezTo>
                <a:lnTo>
                  <a:pt x="17291" y="2050968"/>
                </a:lnTo>
                <a:lnTo>
                  <a:pt x="12351" y="1872365"/>
                </a:lnTo>
                <a:cubicBezTo>
                  <a:pt x="11665" y="1799113"/>
                  <a:pt x="12859" y="1722821"/>
                  <a:pt x="17841" y="1644450"/>
                </a:cubicBezTo>
                <a:lnTo>
                  <a:pt x="21169" y="1569934"/>
                </a:lnTo>
                <a:lnTo>
                  <a:pt x="20488" y="1547698"/>
                </a:lnTo>
                <a:cubicBezTo>
                  <a:pt x="19568" y="1516527"/>
                  <a:pt x="18663" y="1483900"/>
                  <a:pt x="17841" y="1449683"/>
                </a:cubicBezTo>
                <a:cubicBezTo>
                  <a:pt x="11271" y="1175953"/>
                  <a:pt x="1415" y="1152151"/>
                  <a:pt x="17841" y="995226"/>
                </a:cubicBezTo>
                <a:lnTo>
                  <a:pt x="19885" y="968921"/>
                </a:lnTo>
                <a:lnTo>
                  <a:pt x="17841" y="930304"/>
                </a:lnTo>
                <a:cubicBezTo>
                  <a:pt x="7442" y="768208"/>
                  <a:pt x="7865" y="285783"/>
                  <a:pt x="17841" y="21390"/>
                </a:cubicBezTo>
                <a:cubicBezTo>
                  <a:pt x="147136" y="10433"/>
                  <a:pt x="296588" y="9602"/>
                  <a:pt x="440468" y="11925"/>
                </a:cubicBezTo>
                <a:lnTo>
                  <a:pt x="473966" y="12726"/>
                </a:lnTo>
                <a:lnTo>
                  <a:pt x="478805" y="12539"/>
                </a:lnTo>
                <a:lnTo>
                  <a:pt x="484496" y="12977"/>
                </a:lnTo>
                <a:lnTo>
                  <a:pt x="648894" y="16905"/>
                </a:lnTo>
                <a:cubicBezTo>
                  <a:pt x="714833" y="18773"/>
                  <a:pt x="776163" y="20559"/>
                  <a:pt x="829667" y="21390"/>
                </a:cubicBezTo>
                <a:lnTo>
                  <a:pt x="916694" y="22693"/>
                </a:lnTo>
                <a:lnTo>
                  <a:pt x="933747" y="21390"/>
                </a:lnTo>
                <a:cubicBezTo>
                  <a:pt x="1086511" y="12604"/>
                  <a:pt x="1591110" y="15003"/>
                  <a:pt x="1863531" y="21390"/>
                </a:cubicBezTo>
                <a:lnTo>
                  <a:pt x="1920387" y="22646"/>
                </a:lnTo>
                <a:lnTo>
                  <a:pt x="2054705" y="24358"/>
                </a:lnTo>
                <a:cubicBezTo>
                  <a:pt x="2107717" y="24456"/>
                  <a:pt x="2161143" y="23719"/>
                  <a:pt x="2217404" y="21390"/>
                </a:cubicBezTo>
                <a:cubicBezTo>
                  <a:pt x="2442445" y="12073"/>
                  <a:pt x="2732199" y="18194"/>
                  <a:pt x="2911273" y="21390"/>
                </a:cubicBezTo>
                <a:lnTo>
                  <a:pt x="3023675" y="20799"/>
                </a:lnTo>
                <a:lnTo>
                  <a:pt x="3093869" y="15816"/>
                </a:lnTo>
                <a:cubicBezTo>
                  <a:pt x="3182922" y="11551"/>
                  <a:pt x="3301373" y="10993"/>
                  <a:pt x="3429365" y="12165"/>
                </a:cubicBezTo>
                <a:lnTo>
                  <a:pt x="3575555" y="14425"/>
                </a:lnTo>
                <a:lnTo>
                  <a:pt x="3605772" y="13210"/>
                </a:lnTo>
                <a:cubicBezTo>
                  <a:pt x="3774503" y="6974"/>
                  <a:pt x="3960371" y="3465"/>
                  <a:pt x="4063093" y="21390"/>
                </a:cubicBezTo>
                <a:lnTo>
                  <a:pt x="4088792" y="24677"/>
                </a:lnTo>
                <a:lnTo>
                  <a:pt x="4129769" y="25744"/>
                </a:lnTo>
                <a:cubicBezTo>
                  <a:pt x="4269845" y="29597"/>
                  <a:pt x="4297423" y="30995"/>
                  <a:pt x="4403088" y="21390"/>
                </a:cubicBezTo>
                <a:cubicBezTo>
                  <a:pt x="4473592" y="10814"/>
                  <a:pt x="4858406" y="-6032"/>
                  <a:pt x="5096956" y="21390"/>
                </a:cubicBezTo>
                <a:lnTo>
                  <a:pt x="5251798" y="27914"/>
                </a:lnTo>
                <a:lnTo>
                  <a:pt x="5332872" y="21390"/>
                </a:lnTo>
                <a:cubicBezTo>
                  <a:pt x="5422885" y="11295"/>
                  <a:pt x="5502187" y="8863"/>
                  <a:pt x="5576462" y="10240"/>
                </a:cubicBezTo>
                <a:lnTo>
                  <a:pt x="5700011" y="17015"/>
                </a:lnTo>
                <a:lnTo>
                  <a:pt x="5761151" y="15143"/>
                </a:lnTo>
                <a:cubicBezTo>
                  <a:pt x="5846776" y="14123"/>
                  <a:pt x="5935566" y="15403"/>
                  <a:pt x="6026740" y="21390"/>
                </a:cubicBezTo>
                <a:lnTo>
                  <a:pt x="6161088" y="29209"/>
                </a:lnTo>
                <a:lnTo>
                  <a:pt x="6262655" y="21390"/>
                </a:lnTo>
                <a:cubicBezTo>
                  <a:pt x="6405549" y="5694"/>
                  <a:pt x="6517747" y="175"/>
                  <a:pt x="6610089" y="5"/>
                </a:cubicBezTo>
                <a:close/>
              </a:path>
            </a:pathLst>
          </a:custGeom>
        </p:spPr>
      </p:pic>
      <p:sp>
        <p:nvSpPr>
          <p:cNvPr id="13" name="文字方塊 12">
            <a:extLst>
              <a:ext uri="{FF2B5EF4-FFF2-40B4-BE49-F238E27FC236}">
                <a16:creationId xmlns:a16="http://schemas.microsoft.com/office/drawing/2014/main" xmlns="" id="{9A37FF60-D74F-4895-A85E-3B51EB42655D}"/>
              </a:ext>
            </a:extLst>
          </p:cNvPr>
          <p:cNvSpPr txBox="1"/>
          <p:nvPr/>
        </p:nvSpPr>
        <p:spPr>
          <a:xfrm>
            <a:off x="5277634" y="663879"/>
            <a:ext cx="6093910" cy="120032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endParaRPr lang="zh-TW" altLang="en-US" sz="7200" b="1">
              <a:solidFill>
                <a:schemeClr val="bg1"/>
              </a:solidFill>
              <a:latin typeface="Comic Sans MS"/>
            </a:endParaRPr>
          </a:p>
        </p:txBody>
      </p:sp>
      <p:sp>
        <p:nvSpPr>
          <p:cNvPr id="21" name="文字方塊 20">
            <a:extLst>
              <a:ext uri="{FF2B5EF4-FFF2-40B4-BE49-F238E27FC236}">
                <a16:creationId xmlns:a16="http://schemas.microsoft.com/office/drawing/2014/main" xmlns="" id="{05896C48-6020-4D8B-8E10-CE8AED4E9852}"/>
              </a:ext>
            </a:extLst>
          </p:cNvPr>
          <p:cNvSpPr txBox="1"/>
          <p:nvPr/>
        </p:nvSpPr>
        <p:spPr>
          <a:xfrm>
            <a:off x="3617934" y="997907"/>
            <a:ext cx="6459254" cy="563231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zh-TW" sz="7200" b="1">
                <a:solidFill>
                  <a:srgbClr val="FFFFFF"/>
                </a:solidFill>
                <a:latin typeface="Comic Sans MS"/>
                <a:cs typeface="Segoe UI"/>
              </a:rPr>
              <a:t>1.遊戲概念</a:t>
            </a:r>
            <a:r>
              <a:rPr lang="en-US" altLang="zh-TW" sz="7200" b="1">
                <a:latin typeface="Comic Sans MS"/>
                <a:cs typeface="Segoe UI"/>
              </a:rPr>
              <a:t>​</a:t>
            </a:r>
          </a:p>
          <a:p>
            <a:r>
              <a:rPr lang="zh-TW" sz="7200" b="1">
                <a:solidFill>
                  <a:srgbClr val="FFFFFF"/>
                </a:solidFill>
                <a:latin typeface="Comic Sans MS"/>
                <a:cs typeface="Segoe UI"/>
              </a:rPr>
              <a:t>2.遊戲介紹</a:t>
            </a:r>
            <a:r>
              <a:rPr lang="en-US" altLang="zh-TW" sz="7200" b="1">
                <a:latin typeface="Comic Sans MS"/>
                <a:cs typeface="Segoe UI"/>
              </a:rPr>
              <a:t>​</a:t>
            </a:r>
          </a:p>
          <a:p>
            <a:r>
              <a:rPr lang="zh-TW" sz="7200" b="1">
                <a:solidFill>
                  <a:srgbClr val="FFFFFF"/>
                </a:solidFill>
                <a:latin typeface="Comic Sans MS"/>
                <a:cs typeface="Segoe UI"/>
              </a:rPr>
              <a:t>3.遊戲圖片</a:t>
            </a:r>
            <a:r>
              <a:rPr lang="en-US" altLang="zh-TW" sz="7200" b="1">
                <a:latin typeface="Comic Sans MS"/>
                <a:cs typeface="Segoe UI"/>
              </a:rPr>
              <a:t>​</a:t>
            </a:r>
          </a:p>
          <a:p>
            <a:r>
              <a:rPr lang="zh-TW" sz="7200" b="1">
                <a:solidFill>
                  <a:srgbClr val="FFFFFF"/>
                </a:solidFill>
                <a:latin typeface="Comic Sans MS"/>
                <a:cs typeface="Segoe UI"/>
              </a:rPr>
              <a:t>4.課程反省</a:t>
            </a:r>
            <a:r>
              <a:rPr lang="en-US" altLang="zh-TW" sz="7200" b="1">
                <a:latin typeface="Comic Sans MS"/>
                <a:cs typeface="Segoe UI"/>
              </a:rPr>
              <a:t>​</a:t>
            </a:r>
          </a:p>
          <a:p>
            <a:r>
              <a:rPr lang="zh-TW" sz="7200" b="1">
                <a:solidFill>
                  <a:srgbClr val="FFFFFF"/>
                </a:solidFill>
                <a:latin typeface="Comic Sans MS"/>
                <a:cs typeface="Segoe UI"/>
              </a:rPr>
              <a:t>5.工作分配</a:t>
            </a:r>
          </a:p>
        </p:txBody>
      </p:sp>
      <p:pic>
        <p:nvPicPr>
          <p:cNvPr id="22" name="圖片 22">
            <a:extLst>
              <a:ext uri="{FF2B5EF4-FFF2-40B4-BE49-F238E27FC236}">
                <a16:creationId xmlns:a16="http://schemas.microsoft.com/office/drawing/2014/main" xmlns="" id="{50AEC078-392E-465F-BB26-05E2254BE2F8}"/>
              </a:ext>
            </a:extLst>
          </p:cNvPr>
          <p:cNvPicPr>
            <a:picLocks noChangeAspect="1"/>
          </p:cNvPicPr>
          <p:nvPr/>
        </p:nvPicPr>
        <p:blipFill>
          <a:blip r:embed="rId3"/>
          <a:stretch>
            <a:fillRect/>
          </a:stretch>
        </p:blipFill>
        <p:spPr>
          <a:xfrm>
            <a:off x="-160751" y="285593"/>
            <a:ext cx="19079227" cy="1954895"/>
          </a:xfrm>
          <a:prstGeom prst="rect">
            <a:avLst/>
          </a:prstGeom>
        </p:spPr>
      </p:pic>
    </p:spTree>
    <p:extLst>
      <p:ext uri="{BB962C8B-B14F-4D97-AF65-F5344CB8AC3E}">
        <p14:creationId xmlns:p14="http://schemas.microsoft.com/office/powerpoint/2010/main" val="382190752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xmlns="" id="{1A9F7B4E-B03D-4F64-BE33-00D074458D45}"/>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圖片 4" descr="一張含有 黑板, 文字, 相片, 覆蓋 的圖片&#10;&#10;自動產生的描述">
            <a:extLst>
              <a:ext uri="{FF2B5EF4-FFF2-40B4-BE49-F238E27FC236}">
                <a16:creationId xmlns:a16="http://schemas.microsoft.com/office/drawing/2014/main" xmlns="" id="{0B672376-C097-4687-A01D-D74317CB6830}"/>
              </a:ext>
            </a:extLst>
          </p:cNvPr>
          <p:cNvPicPr>
            <a:picLocks noChangeAspect="1"/>
          </p:cNvPicPr>
          <p:nvPr/>
        </p:nvPicPr>
        <p:blipFill rotWithShape="1">
          <a:blip r:embed="rId2">
            <a:alphaModFix amt="40000"/>
          </a:blip>
          <a:srcRect/>
          <a:stretch/>
        </p:blipFill>
        <p:spPr>
          <a:xfrm>
            <a:off x="20" y="10"/>
            <a:ext cx="12191979" cy="6857990"/>
          </a:xfrm>
          <a:prstGeom prst="rect">
            <a:avLst/>
          </a:prstGeom>
        </p:spPr>
      </p:pic>
      <p:sp>
        <p:nvSpPr>
          <p:cNvPr id="13" name="Rectangle 6">
            <a:extLst>
              <a:ext uri="{FF2B5EF4-FFF2-40B4-BE49-F238E27FC236}">
                <a16:creationId xmlns:a16="http://schemas.microsoft.com/office/drawing/2014/main" xmlns="" id="{1CA8A97F-67F0-4D5F-A850-0C30727D1CE3}"/>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765578" y="1802192"/>
            <a:ext cx="10853928" cy="18288"/>
          </a:xfrm>
          <a:custGeom>
            <a:avLst/>
            <a:gdLst>
              <a:gd name="connsiteX0" fmla="*/ 0 w 10853928"/>
              <a:gd name="connsiteY0" fmla="*/ 0 h 18288"/>
              <a:gd name="connsiteX1" fmla="*/ 461292 w 10853928"/>
              <a:gd name="connsiteY1" fmla="*/ 0 h 18288"/>
              <a:gd name="connsiteX2" fmla="*/ 1139662 w 10853928"/>
              <a:gd name="connsiteY2" fmla="*/ 0 h 18288"/>
              <a:gd name="connsiteX3" fmla="*/ 1926572 w 10853928"/>
              <a:gd name="connsiteY3" fmla="*/ 0 h 18288"/>
              <a:gd name="connsiteX4" fmla="*/ 2279325 w 10853928"/>
              <a:gd name="connsiteY4" fmla="*/ 0 h 18288"/>
              <a:gd name="connsiteX5" fmla="*/ 2632078 w 10853928"/>
              <a:gd name="connsiteY5" fmla="*/ 0 h 18288"/>
              <a:gd name="connsiteX6" fmla="*/ 3527527 w 10853928"/>
              <a:gd name="connsiteY6" fmla="*/ 0 h 18288"/>
              <a:gd name="connsiteX7" fmla="*/ 4205897 w 10853928"/>
              <a:gd name="connsiteY7" fmla="*/ 0 h 18288"/>
              <a:gd name="connsiteX8" fmla="*/ 4558650 w 10853928"/>
              <a:gd name="connsiteY8" fmla="*/ 0 h 18288"/>
              <a:gd name="connsiteX9" fmla="*/ 5237020 w 10853928"/>
              <a:gd name="connsiteY9" fmla="*/ 0 h 18288"/>
              <a:gd name="connsiteX10" fmla="*/ 6132469 w 10853928"/>
              <a:gd name="connsiteY10" fmla="*/ 0 h 18288"/>
              <a:gd name="connsiteX11" fmla="*/ 6702301 w 10853928"/>
              <a:gd name="connsiteY11" fmla="*/ 0 h 18288"/>
              <a:gd name="connsiteX12" fmla="*/ 7272132 w 10853928"/>
              <a:gd name="connsiteY12" fmla="*/ 0 h 18288"/>
              <a:gd name="connsiteX13" fmla="*/ 7950502 w 10853928"/>
              <a:gd name="connsiteY13" fmla="*/ 0 h 18288"/>
              <a:gd name="connsiteX14" fmla="*/ 8737412 w 10853928"/>
              <a:gd name="connsiteY14" fmla="*/ 0 h 18288"/>
              <a:gd name="connsiteX15" fmla="*/ 9524322 w 10853928"/>
              <a:gd name="connsiteY15" fmla="*/ 0 h 18288"/>
              <a:gd name="connsiteX16" fmla="*/ 10853928 w 10853928"/>
              <a:gd name="connsiteY16" fmla="*/ 0 h 18288"/>
              <a:gd name="connsiteX17" fmla="*/ 10853928 w 10853928"/>
              <a:gd name="connsiteY17" fmla="*/ 18288 h 18288"/>
              <a:gd name="connsiteX18" fmla="*/ 10392636 w 10853928"/>
              <a:gd name="connsiteY18" fmla="*/ 18288 h 18288"/>
              <a:gd name="connsiteX19" fmla="*/ 9497187 w 10853928"/>
              <a:gd name="connsiteY19" fmla="*/ 18288 h 18288"/>
              <a:gd name="connsiteX20" fmla="*/ 8818817 w 10853928"/>
              <a:gd name="connsiteY20" fmla="*/ 18288 h 18288"/>
              <a:gd name="connsiteX21" fmla="*/ 8466064 w 10853928"/>
              <a:gd name="connsiteY21" fmla="*/ 18288 h 18288"/>
              <a:gd name="connsiteX22" fmla="*/ 7787693 w 10853928"/>
              <a:gd name="connsiteY22" fmla="*/ 18288 h 18288"/>
              <a:gd name="connsiteX23" fmla="*/ 7217862 w 10853928"/>
              <a:gd name="connsiteY23" fmla="*/ 18288 h 18288"/>
              <a:gd name="connsiteX24" fmla="*/ 6648031 w 10853928"/>
              <a:gd name="connsiteY24" fmla="*/ 18288 h 18288"/>
              <a:gd name="connsiteX25" fmla="*/ 6078200 w 10853928"/>
              <a:gd name="connsiteY25" fmla="*/ 18288 h 18288"/>
              <a:gd name="connsiteX26" fmla="*/ 5508368 w 10853928"/>
              <a:gd name="connsiteY26" fmla="*/ 18288 h 18288"/>
              <a:gd name="connsiteX27" fmla="*/ 4721459 w 10853928"/>
              <a:gd name="connsiteY27" fmla="*/ 18288 h 18288"/>
              <a:gd name="connsiteX28" fmla="*/ 4043088 w 10853928"/>
              <a:gd name="connsiteY28" fmla="*/ 18288 h 18288"/>
              <a:gd name="connsiteX29" fmla="*/ 3690336 w 10853928"/>
              <a:gd name="connsiteY29" fmla="*/ 18288 h 18288"/>
              <a:gd name="connsiteX30" fmla="*/ 3120504 w 10853928"/>
              <a:gd name="connsiteY30" fmla="*/ 18288 h 18288"/>
              <a:gd name="connsiteX31" fmla="*/ 2333595 w 10853928"/>
              <a:gd name="connsiteY31" fmla="*/ 18288 h 18288"/>
              <a:gd name="connsiteX32" fmla="*/ 1872303 w 10853928"/>
              <a:gd name="connsiteY32" fmla="*/ 18288 h 18288"/>
              <a:gd name="connsiteX33" fmla="*/ 976854 w 10853928"/>
              <a:gd name="connsiteY33" fmla="*/ 18288 h 18288"/>
              <a:gd name="connsiteX34" fmla="*/ 0 w 10853928"/>
              <a:gd name="connsiteY34" fmla="*/ 18288 h 18288"/>
              <a:gd name="connsiteX35" fmla="*/ 0 w 10853928"/>
              <a:gd name="connsiteY35"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0853928" h="18288" fill="none" extrusionOk="0">
                <a:moveTo>
                  <a:pt x="0" y="0"/>
                </a:moveTo>
                <a:cubicBezTo>
                  <a:pt x="146993" y="-19076"/>
                  <a:pt x="347684" y="-4790"/>
                  <a:pt x="461292" y="0"/>
                </a:cubicBezTo>
                <a:cubicBezTo>
                  <a:pt x="574900" y="4790"/>
                  <a:pt x="808367" y="19821"/>
                  <a:pt x="1139662" y="0"/>
                </a:cubicBezTo>
                <a:cubicBezTo>
                  <a:pt x="1470957" y="-19821"/>
                  <a:pt x="1627405" y="5721"/>
                  <a:pt x="1926572" y="0"/>
                </a:cubicBezTo>
                <a:cubicBezTo>
                  <a:pt x="2225739" y="-5721"/>
                  <a:pt x="2137730" y="-3235"/>
                  <a:pt x="2279325" y="0"/>
                </a:cubicBezTo>
                <a:cubicBezTo>
                  <a:pt x="2420920" y="3235"/>
                  <a:pt x="2456518" y="9685"/>
                  <a:pt x="2632078" y="0"/>
                </a:cubicBezTo>
                <a:cubicBezTo>
                  <a:pt x="2807638" y="-9685"/>
                  <a:pt x="3211516" y="-43007"/>
                  <a:pt x="3527527" y="0"/>
                </a:cubicBezTo>
                <a:cubicBezTo>
                  <a:pt x="3843538" y="43007"/>
                  <a:pt x="4058833" y="22042"/>
                  <a:pt x="4205897" y="0"/>
                </a:cubicBezTo>
                <a:cubicBezTo>
                  <a:pt x="4352961" y="-22042"/>
                  <a:pt x="4474805" y="-11846"/>
                  <a:pt x="4558650" y="0"/>
                </a:cubicBezTo>
                <a:cubicBezTo>
                  <a:pt x="4642495" y="11846"/>
                  <a:pt x="5041928" y="-6069"/>
                  <a:pt x="5237020" y="0"/>
                </a:cubicBezTo>
                <a:cubicBezTo>
                  <a:pt x="5432112" y="6069"/>
                  <a:pt x="5943266" y="-17479"/>
                  <a:pt x="6132469" y="0"/>
                </a:cubicBezTo>
                <a:cubicBezTo>
                  <a:pt x="6321672" y="17479"/>
                  <a:pt x="6483872" y="26234"/>
                  <a:pt x="6702301" y="0"/>
                </a:cubicBezTo>
                <a:cubicBezTo>
                  <a:pt x="6920730" y="-26234"/>
                  <a:pt x="6991194" y="-15156"/>
                  <a:pt x="7272132" y="0"/>
                </a:cubicBezTo>
                <a:cubicBezTo>
                  <a:pt x="7553070" y="15156"/>
                  <a:pt x="7684444" y="-32961"/>
                  <a:pt x="7950502" y="0"/>
                </a:cubicBezTo>
                <a:cubicBezTo>
                  <a:pt x="8216560" y="32961"/>
                  <a:pt x="8493290" y="-10491"/>
                  <a:pt x="8737412" y="0"/>
                </a:cubicBezTo>
                <a:cubicBezTo>
                  <a:pt x="8981534" y="10491"/>
                  <a:pt x="9191586" y="-13899"/>
                  <a:pt x="9524322" y="0"/>
                </a:cubicBezTo>
                <a:cubicBezTo>
                  <a:pt x="9857058" y="13899"/>
                  <a:pt x="10297509" y="7485"/>
                  <a:pt x="10853928" y="0"/>
                </a:cubicBezTo>
                <a:cubicBezTo>
                  <a:pt x="10854574" y="4451"/>
                  <a:pt x="10854418" y="9226"/>
                  <a:pt x="10853928" y="18288"/>
                </a:cubicBezTo>
                <a:cubicBezTo>
                  <a:pt x="10691638" y="28522"/>
                  <a:pt x="10574319" y="29578"/>
                  <a:pt x="10392636" y="18288"/>
                </a:cubicBezTo>
                <a:cubicBezTo>
                  <a:pt x="10210953" y="6998"/>
                  <a:pt x="9836277" y="-16742"/>
                  <a:pt x="9497187" y="18288"/>
                </a:cubicBezTo>
                <a:cubicBezTo>
                  <a:pt x="9158097" y="53318"/>
                  <a:pt x="9119479" y="30714"/>
                  <a:pt x="8818817" y="18288"/>
                </a:cubicBezTo>
                <a:cubicBezTo>
                  <a:pt x="8518155" y="5863"/>
                  <a:pt x="8640037" y="6483"/>
                  <a:pt x="8466064" y="18288"/>
                </a:cubicBezTo>
                <a:cubicBezTo>
                  <a:pt x="8292091" y="30093"/>
                  <a:pt x="7997656" y="18914"/>
                  <a:pt x="7787693" y="18288"/>
                </a:cubicBezTo>
                <a:cubicBezTo>
                  <a:pt x="7577730" y="17662"/>
                  <a:pt x="7412468" y="21416"/>
                  <a:pt x="7217862" y="18288"/>
                </a:cubicBezTo>
                <a:cubicBezTo>
                  <a:pt x="7023256" y="15160"/>
                  <a:pt x="6898018" y="14824"/>
                  <a:pt x="6648031" y="18288"/>
                </a:cubicBezTo>
                <a:cubicBezTo>
                  <a:pt x="6398044" y="21752"/>
                  <a:pt x="6254402" y="38625"/>
                  <a:pt x="6078200" y="18288"/>
                </a:cubicBezTo>
                <a:cubicBezTo>
                  <a:pt x="5901998" y="-2049"/>
                  <a:pt x="5622886" y="3213"/>
                  <a:pt x="5508368" y="18288"/>
                </a:cubicBezTo>
                <a:cubicBezTo>
                  <a:pt x="5393850" y="33363"/>
                  <a:pt x="5036260" y="26830"/>
                  <a:pt x="4721459" y="18288"/>
                </a:cubicBezTo>
                <a:cubicBezTo>
                  <a:pt x="4406658" y="9746"/>
                  <a:pt x="4239221" y="41551"/>
                  <a:pt x="4043088" y="18288"/>
                </a:cubicBezTo>
                <a:cubicBezTo>
                  <a:pt x="3846955" y="-4975"/>
                  <a:pt x="3818802" y="34658"/>
                  <a:pt x="3690336" y="18288"/>
                </a:cubicBezTo>
                <a:cubicBezTo>
                  <a:pt x="3561870" y="1918"/>
                  <a:pt x="3265491" y="42194"/>
                  <a:pt x="3120504" y="18288"/>
                </a:cubicBezTo>
                <a:cubicBezTo>
                  <a:pt x="2975517" y="-5618"/>
                  <a:pt x="2720254" y="36673"/>
                  <a:pt x="2333595" y="18288"/>
                </a:cubicBezTo>
                <a:cubicBezTo>
                  <a:pt x="1946936" y="-97"/>
                  <a:pt x="2097241" y="5776"/>
                  <a:pt x="1872303" y="18288"/>
                </a:cubicBezTo>
                <a:cubicBezTo>
                  <a:pt x="1647365" y="30800"/>
                  <a:pt x="1282708" y="45380"/>
                  <a:pt x="976854" y="18288"/>
                </a:cubicBezTo>
                <a:cubicBezTo>
                  <a:pt x="671000" y="-8804"/>
                  <a:pt x="408401" y="-12775"/>
                  <a:pt x="0" y="18288"/>
                </a:cubicBezTo>
                <a:cubicBezTo>
                  <a:pt x="-213" y="9468"/>
                  <a:pt x="187" y="4459"/>
                  <a:pt x="0" y="0"/>
                </a:cubicBezTo>
                <a:close/>
              </a:path>
              <a:path w="10853928" h="18288" stroke="0" extrusionOk="0">
                <a:moveTo>
                  <a:pt x="0" y="0"/>
                </a:moveTo>
                <a:cubicBezTo>
                  <a:pt x="267322" y="15284"/>
                  <a:pt x="415388" y="-21048"/>
                  <a:pt x="569831" y="0"/>
                </a:cubicBezTo>
                <a:cubicBezTo>
                  <a:pt x="724274" y="21048"/>
                  <a:pt x="769333" y="-2353"/>
                  <a:pt x="922584" y="0"/>
                </a:cubicBezTo>
                <a:cubicBezTo>
                  <a:pt x="1075835" y="2353"/>
                  <a:pt x="1399490" y="-145"/>
                  <a:pt x="1818033" y="0"/>
                </a:cubicBezTo>
                <a:cubicBezTo>
                  <a:pt x="2236576" y="145"/>
                  <a:pt x="2145330" y="5482"/>
                  <a:pt x="2387864" y="0"/>
                </a:cubicBezTo>
                <a:cubicBezTo>
                  <a:pt x="2630398" y="-5482"/>
                  <a:pt x="2793207" y="18487"/>
                  <a:pt x="2957695" y="0"/>
                </a:cubicBezTo>
                <a:cubicBezTo>
                  <a:pt x="3122183" y="-18487"/>
                  <a:pt x="3579141" y="19003"/>
                  <a:pt x="3853144" y="0"/>
                </a:cubicBezTo>
                <a:cubicBezTo>
                  <a:pt x="4127147" y="-19003"/>
                  <a:pt x="4209857" y="12211"/>
                  <a:pt x="4314436" y="0"/>
                </a:cubicBezTo>
                <a:cubicBezTo>
                  <a:pt x="4419015" y="-12211"/>
                  <a:pt x="4762459" y="-17220"/>
                  <a:pt x="5209885" y="0"/>
                </a:cubicBezTo>
                <a:cubicBezTo>
                  <a:pt x="5657311" y="17220"/>
                  <a:pt x="5692663" y="-3290"/>
                  <a:pt x="6105335" y="0"/>
                </a:cubicBezTo>
                <a:cubicBezTo>
                  <a:pt x="6518007" y="3290"/>
                  <a:pt x="6455516" y="-5124"/>
                  <a:pt x="6783705" y="0"/>
                </a:cubicBezTo>
                <a:cubicBezTo>
                  <a:pt x="7111894" y="5124"/>
                  <a:pt x="7441941" y="-17829"/>
                  <a:pt x="7679154" y="0"/>
                </a:cubicBezTo>
                <a:cubicBezTo>
                  <a:pt x="7916367" y="17829"/>
                  <a:pt x="8102967" y="-24363"/>
                  <a:pt x="8248985" y="0"/>
                </a:cubicBezTo>
                <a:cubicBezTo>
                  <a:pt x="8395003" y="24363"/>
                  <a:pt x="8552393" y="25505"/>
                  <a:pt x="8818817" y="0"/>
                </a:cubicBezTo>
                <a:cubicBezTo>
                  <a:pt x="9085241" y="-25505"/>
                  <a:pt x="9411308" y="38000"/>
                  <a:pt x="9605726" y="0"/>
                </a:cubicBezTo>
                <a:cubicBezTo>
                  <a:pt x="9800144" y="-38000"/>
                  <a:pt x="10006468" y="-25741"/>
                  <a:pt x="10175558" y="0"/>
                </a:cubicBezTo>
                <a:cubicBezTo>
                  <a:pt x="10344648" y="25741"/>
                  <a:pt x="10696282" y="695"/>
                  <a:pt x="10853928" y="0"/>
                </a:cubicBezTo>
                <a:cubicBezTo>
                  <a:pt x="10853521" y="8690"/>
                  <a:pt x="10853774" y="14141"/>
                  <a:pt x="10853928" y="18288"/>
                </a:cubicBezTo>
                <a:cubicBezTo>
                  <a:pt x="10608124" y="24255"/>
                  <a:pt x="10343415" y="22307"/>
                  <a:pt x="10067018" y="18288"/>
                </a:cubicBezTo>
                <a:cubicBezTo>
                  <a:pt x="9790621" y="14270"/>
                  <a:pt x="9843266" y="3564"/>
                  <a:pt x="9714266" y="18288"/>
                </a:cubicBezTo>
                <a:cubicBezTo>
                  <a:pt x="9585266" y="33012"/>
                  <a:pt x="9379484" y="1875"/>
                  <a:pt x="9252974" y="18288"/>
                </a:cubicBezTo>
                <a:cubicBezTo>
                  <a:pt x="9126464" y="34701"/>
                  <a:pt x="8580678" y="-4904"/>
                  <a:pt x="8357525" y="18288"/>
                </a:cubicBezTo>
                <a:cubicBezTo>
                  <a:pt x="8134372" y="41480"/>
                  <a:pt x="7903199" y="26458"/>
                  <a:pt x="7679154" y="18288"/>
                </a:cubicBezTo>
                <a:cubicBezTo>
                  <a:pt x="7455109" y="10118"/>
                  <a:pt x="7435944" y="27109"/>
                  <a:pt x="7217862" y="18288"/>
                </a:cubicBezTo>
                <a:cubicBezTo>
                  <a:pt x="6999780" y="9467"/>
                  <a:pt x="6680409" y="18985"/>
                  <a:pt x="6539492" y="18288"/>
                </a:cubicBezTo>
                <a:cubicBezTo>
                  <a:pt x="6398575" y="17592"/>
                  <a:pt x="6312077" y="33018"/>
                  <a:pt x="6186739" y="18288"/>
                </a:cubicBezTo>
                <a:cubicBezTo>
                  <a:pt x="6061401" y="3558"/>
                  <a:pt x="5947033" y="12075"/>
                  <a:pt x="5833986" y="18288"/>
                </a:cubicBezTo>
                <a:cubicBezTo>
                  <a:pt x="5720939" y="24501"/>
                  <a:pt x="5482226" y="8586"/>
                  <a:pt x="5155616" y="18288"/>
                </a:cubicBezTo>
                <a:cubicBezTo>
                  <a:pt x="4829006" y="27991"/>
                  <a:pt x="4841274" y="29316"/>
                  <a:pt x="4694324" y="18288"/>
                </a:cubicBezTo>
                <a:cubicBezTo>
                  <a:pt x="4547374" y="7260"/>
                  <a:pt x="4077675" y="7013"/>
                  <a:pt x="3907414" y="18288"/>
                </a:cubicBezTo>
                <a:cubicBezTo>
                  <a:pt x="3737153" y="29564"/>
                  <a:pt x="3538393" y="21630"/>
                  <a:pt x="3446122" y="18288"/>
                </a:cubicBezTo>
                <a:cubicBezTo>
                  <a:pt x="3353851" y="14946"/>
                  <a:pt x="2990320" y="-8091"/>
                  <a:pt x="2659212" y="18288"/>
                </a:cubicBezTo>
                <a:cubicBezTo>
                  <a:pt x="2328104" y="44667"/>
                  <a:pt x="2427653" y="9607"/>
                  <a:pt x="2306460" y="18288"/>
                </a:cubicBezTo>
                <a:cubicBezTo>
                  <a:pt x="2185267" y="26969"/>
                  <a:pt x="1719763" y="3717"/>
                  <a:pt x="1519550" y="18288"/>
                </a:cubicBezTo>
                <a:cubicBezTo>
                  <a:pt x="1319337" y="32860"/>
                  <a:pt x="1167371" y="17040"/>
                  <a:pt x="1058258" y="18288"/>
                </a:cubicBezTo>
                <a:cubicBezTo>
                  <a:pt x="949145" y="19536"/>
                  <a:pt x="780234" y="31447"/>
                  <a:pt x="705505" y="18288"/>
                </a:cubicBezTo>
                <a:cubicBezTo>
                  <a:pt x="630776" y="5129"/>
                  <a:pt x="215796" y="30056"/>
                  <a:pt x="0" y="18288"/>
                </a:cubicBezTo>
                <a:cubicBezTo>
                  <a:pt x="-53" y="11301"/>
                  <a:pt x="-649" y="7756"/>
                  <a:pt x="0" y="0"/>
                </a:cubicBezTo>
                <a:close/>
              </a:path>
            </a:pathLst>
          </a:custGeom>
          <a:solidFill>
            <a:schemeClr val="tx1"/>
          </a:solidFill>
          <a:ln w="38100" cap="rnd">
            <a:solidFill>
              <a:schemeClr val="tx1"/>
            </a:solidFill>
            <a:round/>
            <a:extLst>
              <a:ext uri="{C807C97D-BFC1-408E-A445-0C87EB9F89A2}">
                <ask:lineSketchStyleProps xmlns:ask="http://schemas.microsoft.com/office/drawing/2018/sketchyshapes" xmln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Content Placeholder 7">
            <a:extLst>
              <a:ext uri="{FF2B5EF4-FFF2-40B4-BE49-F238E27FC236}">
                <a16:creationId xmlns:a16="http://schemas.microsoft.com/office/drawing/2014/main" xmlns="" id="{C5D873C0-D0B8-4E64-8F8B-723CDCCB3F82}"/>
              </a:ext>
            </a:extLst>
          </p:cNvPr>
          <p:cNvSpPr>
            <a:spLocks noGrp="1"/>
          </p:cNvSpPr>
          <p:nvPr>
            <p:ph idx="1"/>
          </p:nvPr>
        </p:nvSpPr>
        <p:spPr>
          <a:xfrm>
            <a:off x="838200" y="2411541"/>
            <a:ext cx="10515600" cy="3769802"/>
          </a:xfrm>
        </p:spPr>
        <p:txBody>
          <a:bodyPr vert="horz" lIns="91440" tIns="45720" rIns="91440" bIns="45720" rtlCol="0" anchor="t">
            <a:normAutofit/>
          </a:bodyPr>
          <a:lstStyle/>
          <a:p>
            <a:r>
              <a:rPr lang="zh-TW" sz="5400" b="1">
                <a:solidFill>
                  <a:schemeClr val="accent6">
                    <a:lumMod val="20000"/>
                    <a:lumOff val="80000"/>
                  </a:schemeClr>
                </a:solidFill>
                <a:latin typeface="Arial Black"/>
              </a:rPr>
              <a:t>這是訓練反應以及速度，</a:t>
            </a:r>
            <a:r>
              <a:rPr lang="zh-TW" altLang="en-US" sz="5400" b="1">
                <a:solidFill>
                  <a:schemeClr val="accent6">
                    <a:lumMod val="20000"/>
                    <a:lumOff val="80000"/>
                  </a:schemeClr>
                </a:solidFill>
                <a:latin typeface="Arial Black"/>
              </a:rPr>
              <a:t>結合數學，運用國小加減法所學的知識，做題目。</a:t>
            </a:r>
            <a:endParaRPr lang="zh-TW" altLang="en-US" sz="5400" b="1">
              <a:solidFill>
                <a:schemeClr val="accent6">
                  <a:lumMod val="20000"/>
                  <a:lumOff val="80000"/>
                </a:schemeClr>
              </a:solidFill>
              <a:latin typeface="Arial Black"/>
              <a:ea typeface="+mn-lt"/>
              <a:cs typeface="+mn-lt"/>
            </a:endParaRPr>
          </a:p>
          <a:p>
            <a:endParaRPr lang="zh-TW" sz="4000" b="1">
              <a:solidFill>
                <a:schemeClr val="accent6">
                  <a:lumMod val="20000"/>
                  <a:lumOff val="80000"/>
                </a:schemeClr>
              </a:solidFill>
              <a:latin typeface="Gill Sans MT"/>
            </a:endParaRPr>
          </a:p>
          <a:p>
            <a:endParaRPr lang="zh-TW" altLang="en-US"/>
          </a:p>
        </p:txBody>
      </p:sp>
      <p:pic>
        <p:nvPicPr>
          <p:cNvPr id="7" name="圖片 8">
            <a:extLst>
              <a:ext uri="{FF2B5EF4-FFF2-40B4-BE49-F238E27FC236}">
                <a16:creationId xmlns:a16="http://schemas.microsoft.com/office/drawing/2014/main" xmlns="" id="{A881D3BC-E2A3-4C88-B057-7FAF97480B25}"/>
              </a:ext>
            </a:extLst>
          </p:cNvPr>
          <p:cNvPicPr>
            <a:picLocks noChangeAspect="1"/>
          </p:cNvPicPr>
          <p:nvPr/>
        </p:nvPicPr>
        <p:blipFill>
          <a:blip r:embed="rId3"/>
          <a:stretch>
            <a:fillRect/>
          </a:stretch>
        </p:blipFill>
        <p:spPr>
          <a:xfrm>
            <a:off x="2532345" y="3758"/>
            <a:ext cx="17941446" cy="1840073"/>
          </a:xfrm>
          <a:prstGeom prst="rect">
            <a:avLst/>
          </a:prstGeom>
        </p:spPr>
      </p:pic>
    </p:spTree>
    <p:extLst>
      <p:ext uri="{BB962C8B-B14F-4D97-AF65-F5344CB8AC3E}">
        <p14:creationId xmlns:p14="http://schemas.microsoft.com/office/powerpoint/2010/main" val="2654801158"/>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 name="Rectangle 6">
            <a:extLst>
              <a:ext uri="{FF2B5EF4-FFF2-40B4-BE49-F238E27FC236}">
                <a16:creationId xmlns:a16="http://schemas.microsoft.com/office/drawing/2014/main" xmlns="" id="{DA381740-063A-41A4-836D-85D14980EEF0}"/>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838200" y="4736883"/>
            <a:ext cx="4243589" cy="27432"/>
          </a:xfrm>
          <a:custGeom>
            <a:avLst/>
            <a:gdLst>
              <a:gd name="connsiteX0" fmla="*/ 0 w 4243589"/>
              <a:gd name="connsiteY0" fmla="*/ 0 h 27432"/>
              <a:gd name="connsiteX1" fmla="*/ 563791 w 4243589"/>
              <a:gd name="connsiteY1" fmla="*/ 0 h 27432"/>
              <a:gd name="connsiteX2" fmla="*/ 1042710 w 4243589"/>
              <a:gd name="connsiteY2" fmla="*/ 0 h 27432"/>
              <a:gd name="connsiteX3" fmla="*/ 1564066 w 4243589"/>
              <a:gd name="connsiteY3" fmla="*/ 0 h 27432"/>
              <a:gd name="connsiteX4" fmla="*/ 2212729 w 4243589"/>
              <a:gd name="connsiteY4" fmla="*/ 0 h 27432"/>
              <a:gd name="connsiteX5" fmla="*/ 2776520 w 4243589"/>
              <a:gd name="connsiteY5" fmla="*/ 0 h 27432"/>
              <a:gd name="connsiteX6" fmla="*/ 3297875 w 4243589"/>
              <a:gd name="connsiteY6" fmla="*/ 0 h 27432"/>
              <a:gd name="connsiteX7" fmla="*/ 4243589 w 4243589"/>
              <a:gd name="connsiteY7" fmla="*/ 0 h 27432"/>
              <a:gd name="connsiteX8" fmla="*/ 4243589 w 4243589"/>
              <a:gd name="connsiteY8" fmla="*/ 27432 h 27432"/>
              <a:gd name="connsiteX9" fmla="*/ 3637362 w 4243589"/>
              <a:gd name="connsiteY9" fmla="*/ 27432 h 27432"/>
              <a:gd name="connsiteX10" fmla="*/ 3116007 w 4243589"/>
              <a:gd name="connsiteY10" fmla="*/ 27432 h 27432"/>
              <a:gd name="connsiteX11" fmla="*/ 2424908 w 4243589"/>
              <a:gd name="connsiteY11" fmla="*/ 27432 h 27432"/>
              <a:gd name="connsiteX12" fmla="*/ 1861117 w 4243589"/>
              <a:gd name="connsiteY12" fmla="*/ 27432 h 27432"/>
              <a:gd name="connsiteX13" fmla="*/ 1382198 w 4243589"/>
              <a:gd name="connsiteY13" fmla="*/ 27432 h 27432"/>
              <a:gd name="connsiteX14" fmla="*/ 733535 w 4243589"/>
              <a:gd name="connsiteY14" fmla="*/ 27432 h 27432"/>
              <a:gd name="connsiteX15" fmla="*/ 0 w 4243589"/>
              <a:gd name="connsiteY15" fmla="*/ 27432 h 27432"/>
              <a:gd name="connsiteX16" fmla="*/ 0 w 4243589"/>
              <a:gd name="connsiteY16"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243589" h="27432" fill="none" extrusionOk="0">
                <a:moveTo>
                  <a:pt x="0" y="0"/>
                </a:moveTo>
                <a:cubicBezTo>
                  <a:pt x="157351" y="-15653"/>
                  <a:pt x="378877" y="-5828"/>
                  <a:pt x="563791" y="0"/>
                </a:cubicBezTo>
                <a:cubicBezTo>
                  <a:pt x="748705" y="5828"/>
                  <a:pt x="905659" y="-5525"/>
                  <a:pt x="1042710" y="0"/>
                </a:cubicBezTo>
                <a:cubicBezTo>
                  <a:pt x="1179761" y="5525"/>
                  <a:pt x="1356845" y="-21288"/>
                  <a:pt x="1564066" y="0"/>
                </a:cubicBezTo>
                <a:cubicBezTo>
                  <a:pt x="1771287" y="21288"/>
                  <a:pt x="1912099" y="25135"/>
                  <a:pt x="2212729" y="0"/>
                </a:cubicBezTo>
                <a:cubicBezTo>
                  <a:pt x="2513359" y="-25135"/>
                  <a:pt x="2514918" y="-27119"/>
                  <a:pt x="2776520" y="0"/>
                </a:cubicBezTo>
                <a:cubicBezTo>
                  <a:pt x="3038122" y="27119"/>
                  <a:pt x="3178771" y="18116"/>
                  <a:pt x="3297875" y="0"/>
                </a:cubicBezTo>
                <a:cubicBezTo>
                  <a:pt x="3416980" y="-18116"/>
                  <a:pt x="4012240" y="-40869"/>
                  <a:pt x="4243589" y="0"/>
                </a:cubicBezTo>
                <a:cubicBezTo>
                  <a:pt x="4242616" y="8304"/>
                  <a:pt x="4243111" y="21512"/>
                  <a:pt x="4243589" y="27432"/>
                </a:cubicBezTo>
                <a:cubicBezTo>
                  <a:pt x="4112949" y="6289"/>
                  <a:pt x="3928037" y="10975"/>
                  <a:pt x="3637362" y="27432"/>
                </a:cubicBezTo>
                <a:cubicBezTo>
                  <a:pt x="3346687" y="43889"/>
                  <a:pt x="3254446" y="35813"/>
                  <a:pt x="3116007" y="27432"/>
                </a:cubicBezTo>
                <a:cubicBezTo>
                  <a:pt x="2977569" y="19051"/>
                  <a:pt x="2620228" y="38017"/>
                  <a:pt x="2424908" y="27432"/>
                </a:cubicBezTo>
                <a:cubicBezTo>
                  <a:pt x="2229588" y="16847"/>
                  <a:pt x="2088287" y="5290"/>
                  <a:pt x="1861117" y="27432"/>
                </a:cubicBezTo>
                <a:cubicBezTo>
                  <a:pt x="1633947" y="49574"/>
                  <a:pt x="1502447" y="8273"/>
                  <a:pt x="1382198" y="27432"/>
                </a:cubicBezTo>
                <a:cubicBezTo>
                  <a:pt x="1261949" y="46591"/>
                  <a:pt x="1045440" y="37497"/>
                  <a:pt x="733535" y="27432"/>
                </a:cubicBezTo>
                <a:cubicBezTo>
                  <a:pt x="421630" y="17367"/>
                  <a:pt x="341257" y="-9215"/>
                  <a:pt x="0" y="27432"/>
                </a:cubicBezTo>
                <a:cubicBezTo>
                  <a:pt x="-1048" y="14992"/>
                  <a:pt x="-1120" y="7447"/>
                  <a:pt x="0" y="0"/>
                </a:cubicBezTo>
                <a:close/>
              </a:path>
              <a:path w="4243589" h="27432" stroke="0" extrusionOk="0">
                <a:moveTo>
                  <a:pt x="0" y="0"/>
                </a:moveTo>
                <a:cubicBezTo>
                  <a:pt x="128164" y="17204"/>
                  <a:pt x="312653" y="1129"/>
                  <a:pt x="563791" y="0"/>
                </a:cubicBezTo>
                <a:cubicBezTo>
                  <a:pt x="814929" y="-1129"/>
                  <a:pt x="837271" y="8503"/>
                  <a:pt x="1042710" y="0"/>
                </a:cubicBezTo>
                <a:cubicBezTo>
                  <a:pt x="1248149" y="-8503"/>
                  <a:pt x="1588432" y="-28862"/>
                  <a:pt x="1733809" y="0"/>
                </a:cubicBezTo>
                <a:cubicBezTo>
                  <a:pt x="1879186" y="28862"/>
                  <a:pt x="2052815" y="5974"/>
                  <a:pt x="2297600" y="0"/>
                </a:cubicBezTo>
                <a:cubicBezTo>
                  <a:pt x="2542385" y="-5974"/>
                  <a:pt x="2699960" y="-23550"/>
                  <a:pt x="2861391" y="0"/>
                </a:cubicBezTo>
                <a:cubicBezTo>
                  <a:pt x="3022822" y="23550"/>
                  <a:pt x="3390411" y="25272"/>
                  <a:pt x="3552490" y="0"/>
                </a:cubicBezTo>
                <a:cubicBezTo>
                  <a:pt x="3714569" y="-25272"/>
                  <a:pt x="3950585" y="-31327"/>
                  <a:pt x="4243589" y="0"/>
                </a:cubicBezTo>
                <a:cubicBezTo>
                  <a:pt x="4244074" y="9333"/>
                  <a:pt x="4244867" y="19699"/>
                  <a:pt x="4243589" y="27432"/>
                </a:cubicBezTo>
                <a:cubicBezTo>
                  <a:pt x="4130424" y="7904"/>
                  <a:pt x="3932803" y="51393"/>
                  <a:pt x="3722234" y="27432"/>
                </a:cubicBezTo>
                <a:cubicBezTo>
                  <a:pt x="3511665" y="3471"/>
                  <a:pt x="3269903" y="55138"/>
                  <a:pt x="3116007" y="27432"/>
                </a:cubicBezTo>
                <a:cubicBezTo>
                  <a:pt x="2962111" y="-274"/>
                  <a:pt x="2744280" y="32368"/>
                  <a:pt x="2509780" y="27432"/>
                </a:cubicBezTo>
                <a:cubicBezTo>
                  <a:pt x="2275280" y="22496"/>
                  <a:pt x="2066059" y="52808"/>
                  <a:pt x="1945989" y="27432"/>
                </a:cubicBezTo>
                <a:cubicBezTo>
                  <a:pt x="1825919" y="2056"/>
                  <a:pt x="1407329" y="21760"/>
                  <a:pt x="1254890" y="27432"/>
                </a:cubicBezTo>
                <a:cubicBezTo>
                  <a:pt x="1102451" y="33104"/>
                  <a:pt x="837950" y="40817"/>
                  <a:pt x="563791" y="27432"/>
                </a:cubicBezTo>
                <a:cubicBezTo>
                  <a:pt x="289632" y="14047"/>
                  <a:pt x="132768" y="16249"/>
                  <a:pt x="0" y="27432"/>
                </a:cubicBezTo>
                <a:cubicBezTo>
                  <a:pt x="211" y="18145"/>
                  <a:pt x="120" y="6480"/>
                  <a:pt x="0" y="0"/>
                </a:cubicBezTo>
                <a:close/>
              </a:path>
            </a:pathLst>
          </a:custGeom>
          <a:solidFill>
            <a:schemeClr val="tx1"/>
          </a:solidFill>
          <a:ln w="38100" cap="rnd">
            <a:solidFill>
              <a:schemeClr val="tx1"/>
            </a:solidFill>
            <a:round/>
            <a:extLst>
              <a:ext uri="{C807C97D-BFC1-408E-A445-0C87EB9F89A2}">
                <ask:lineSketchStyleProps xmlns:ask="http://schemas.microsoft.com/office/drawing/2018/sketchyshapes" xmln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useBgFill="1">
        <p:nvSpPr>
          <p:cNvPr id="14" name="Rectangle 13">
            <a:extLst>
              <a:ext uri="{FF2B5EF4-FFF2-40B4-BE49-F238E27FC236}">
                <a16:creationId xmlns:a16="http://schemas.microsoft.com/office/drawing/2014/main" xmlns="" id="{BCED4D40-4B67-4331-AC48-79B82B4A47D8}"/>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標題 1">
            <a:extLst>
              <a:ext uri="{FF2B5EF4-FFF2-40B4-BE49-F238E27FC236}">
                <a16:creationId xmlns:a16="http://schemas.microsoft.com/office/drawing/2014/main" xmlns="" id="{24104DE9-A218-49B4-BCB4-D84EB4A2F4A6}"/>
              </a:ext>
            </a:extLst>
          </p:cNvPr>
          <p:cNvSpPr>
            <a:spLocks noGrp="1"/>
          </p:cNvSpPr>
          <p:nvPr>
            <p:ph type="title"/>
          </p:nvPr>
        </p:nvSpPr>
        <p:spPr>
          <a:xfrm>
            <a:off x="638881" y="839865"/>
            <a:ext cx="10909640" cy="904970"/>
          </a:xfrm>
        </p:spPr>
        <p:txBody>
          <a:bodyPr vert="horz" lIns="91440" tIns="45720" rIns="91440" bIns="45720" rtlCol="0" anchor="ctr">
            <a:normAutofit/>
          </a:bodyPr>
          <a:lstStyle/>
          <a:p>
            <a:pPr algn="ctr"/>
            <a:endParaRPr lang="en-US" altLang="zh-TW" sz="6000"/>
          </a:p>
        </p:txBody>
      </p:sp>
      <p:sp>
        <p:nvSpPr>
          <p:cNvPr id="3" name="文字方塊 2">
            <a:extLst>
              <a:ext uri="{FF2B5EF4-FFF2-40B4-BE49-F238E27FC236}">
                <a16:creationId xmlns:a16="http://schemas.microsoft.com/office/drawing/2014/main" xmlns="" id="{5CBA5DBD-6963-47E8-B22E-0ECF48476643}"/>
              </a:ext>
            </a:extLst>
          </p:cNvPr>
          <p:cNvSpPr txBox="1"/>
          <p:nvPr/>
        </p:nvSpPr>
        <p:spPr>
          <a:xfrm>
            <a:off x="4724400" y="3200400"/>
            <a:ext cx="2743200"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endParaRPr lang="zh-TW" altLang="en-US"/>
          </a:p>
        </p:txBody>
      </p:sp>
      <p:pic>
        <p:nvPicPr>
          <p:cNvPr id="13" name="圖片 14" descr="一張含有 黑板, 文字, 相片, 覆蓋 的圖片&#10;&#10;自動產生的描述">
            <a:extLst>
              <a:ext uri="{FF2B5EF4-FFF2-40B4-BE49-F238E27FC236}">
                <a16:creationId xmlns:a16="http://schemas.microsoft.com/office/drawing/2014/main" xmlns="" id="{C8127079-FEB5-434C-8222-7FB78C1EE0D0}"/>
              </a:ext>
            </a:extLst>
          </p:cNvPr>
          <p:cNvPicPr>
            <a:picLocks noGrp="1" noChangeAspect="1"/>
          </p:cNvPicPr>
          <p:nvPr>
            <p:ph idx="1"/>
          </p:nvPr>
        </p:nvPicPr>
        <p:blipFill>
          <a:blip r:embed="rId2"/>
          <a:stretch>
            <a:fillRect/>
          </a:stretch>
        </p:blipFill>
        <p:spPr>
          <a:xfrm>
            <a:off x="-834" y="-1711"/>
            <a:ext cx="12193669" cy="6861548"/>
          </a:xfrm>
        </p:spPr>
      </p:pic>
      <p:sp>
        <p:nvSpPr>
          <p:cNvPr id="16" name="文字方塊 15">
            <a:extLst>
              <a:ext uri="{FF2B5EF4-FFF2-40B4-BE49-F238E27FC236}">
                <a16:creationId xmlns:a16="http://schemas.microsoft.com/office/drawing/2014/main" xmlns="" id="{A8810628-A583-4D66-BBF4-CD0E5192F8A8}"/>
              </a:ext>
            </a:extLst>
          </p:cNvPr>
          <p:cNvSpPr txBox="1"/>
          <p:nvPr/>
        </p:nvSpPr>
        <p:spPr>
          <a:xfrm>
            <a:off x="340290" y="1989550"/>
            <a:ext cx="11782816" cy="317009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zh-TW" altLang="en-US" sz="4000" b="1">
                <a:solidFill>
                  <a:schemeClr val="bg1"/>
                </a:solidFill>
                <a:latin typeface="Arial Black"/>
                <a:ea typeface="+mn-lt"/>
                <a:cs typeface="+mn-lt"/>
              </a:rPr>
              <a:t>遊戲人數4~6人，每個人依照他們順序把牌發完，遊戲未開始前不能翻拍，只有等到一個人喊開始才能翻拍，看誰先看到跟對方一樣的數字，並且喊出數字答案和結果，答對即可拿走對方的牌，看誰牌越多誰就是贏家。</a:t>
            </a:r>
            <a:endParaRPr lang="en-US" altLang="zh-TW" sz="4000" b="1">
              <a:solidFill>
                <a:schemeClr val="bg1"/>
              </a:solidFill>
              <a:latin typeface="Arial Black"/>
              <a:ea typeface="Verdana"/>
              <a:cs typeface="+mn-lt"/>
            </a:endParaRPr>
          </a:p>
        </p:txBody>
      </p:sp>
      <p:pic>
        <p:nvPicPr>
          <p:cNvPr id="17" name="圖片 17">
            <a:extLst>
              <a:ext uri="{FF2B5EF4-FFF2-40B4-BE49-F238E27FC236}">
                <a16:creationId xmlns:a16="http://schemas.microsoft.com/office/drawing/2014/main" xmlns="" id="{F20B0F5B-9E64-446F-A826-FE55F2A2BCBA}"/>
              </a:ext>
            </a:extLst>
          </p:cNvPr>
          <p:cNvPicPr>
            <a:picLocks noChangeAspect="1"/>
          </p:cNvPicPr>
          <p:nvPr/>
        </p:nvPicPr>
        <p:blipFill>
          <a:blip r:embed="rId3"/>
          <a:stretch>
            <a:fillRect/>
          </a:stretch>
        </p:blipFill>
        <p:spPr>
          <a:xfrm>
            <a:off x="2960317" y="108142"/>
            <a:ext cx="15279665" cy="1767004"/>
          </a:xfrm>
          <a:prstGeom prst="rect">
            <a:avLst/>
          </a:prstGeom>
        </p:spPr>
      </p:pic>
      <p:pic>
        <p:nvPicPr>
          <p:cNvPr id="5" name="圖片 5">
            <a:extLst>
              <a:ext uri="{FF2B5EF4-FFF2-40B4-BE49-F238E27FC236}">
                <a16:creationId xmlns:a16="http://schemas.microsoft.com/office/drawing/2014/main" xmlns="" id="{30F9018B-5929-4C19-BD59-7F8511048172}"/>
              </a:ext>
            </a:extLst>
          </p:cNvPr>
          <p:cNvPicPr>
            <a:picLocks noChangeAspect="1"/>
          </p:cNvPicPr>
          <p:nvPr/>
        </p:nvPicPr>
        <p:blipFill rotWithShape="1">
          <a:blip r:embed="rId4"/>
          <a:srcRect l="797" t="15060" r="32271" b="4819"/>
          <a:stretch/>
        </p:blipFill>
        <p:spPr>
          <a:xfrm>
            <a:off x="9274806" y="4519874"/>
            <a:ext cx="2650905" cy="2085493"/>
          </a:xfrm>
          <a:prstGeom prst="rect">
            <a:avLst/>
          </a:prstGeom>
        </p:spPr>
      </p:pic>
    </p:spTree>
    <p:extLst>
      <p:ext uri="{BB962C8B-B14F-4D97-AF65-F5344CB8AC3E}">
        <p14:creationId xmlns:p14="http://schemas.microsoft.com/office/powerpoint/2010/main" val="58602806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圖片 4" descr="一張含有 黑板, 文字, 相片, 覆蓋 的圖片&#10;&#10;自動產生的描述">
            <a:extLst>
              <a:ext uri="{FF2B5EF4-FFF2-40B4-BE49-F238E27FC236}">
                <a16:creationId xmlns:a16="http://schemas.microsoft.com/office/drawing/2014/main" xmlns="" id="{DC236165-3BBC-4D13-B6F1-81A4D7875871}"/>
              </a:ext>
            </a:extLst>
          </p:cNvPr>
          <p:cNvPicPr>
            <a:picLocks noChangeAspect="1"/>
          </p:cNvPicPr>
          <p:nvPr/>
        </p:nvPicPr>
        <p:blipFill>
          <a:blip r:embed="rId2"/>
          <a:stretch>
            <a:fillRect/>
          </a:stretch>
        </p:blipFill>
        <p:spPr>
          <a:xfrm>
            <a:off x="-4174" y="-4306"/>
            <a:ext cx="12242102" cy="6866610"/>
          </a:xfrm>
          <a:prstGeom prst="rect">
            <a:avLst/>
          </a:prstGeom>
        </p:spPr>
      </p:pic>
      <p:pic>
        <p:nvPicPr>
          <p:cNvPr id="6" name="圖片 6">
            <a:extLst>
              <a:ext uri="{FF2B5EF4-FFF2-40B4-BE49-F238E27FC236}">
                <a16:creationId xmlns:a16="http://schemas.microsoft.com/office/drawing/2014/main" xmlns="" id="{23382542-25D7-4E01-9C34-D262E2F954C9}"/>
              </a:ext>
            </a:extLst>
          </p:cNvPr>
          <p:cNvPicPr>
            <a:picLocks noChangeAspect="1"/>
          </p:cNvPicPr>
          <p:nvPr/>
        </p:nvPicPr>
        <p:blipFill>
          <a:blip r:embed="rId3"/>
          <a:stretch>
            <a:fillRect/>
          </a:stretch>
        </p:blipFill>
        <p:spPr>
          <a:xfrm>
            <a:off x="3325660" y="-90187"/>
            <a:ext cx="14423718" cy="1902699"/>
          </a:xfrm>
          <a:prstGeom prst="rect">
            <a:avLst/>
          </a:prstGeom>
        </p:spPr>
      </p:pic>
      <p:pic>
        <p:nvPicPr>
          <p:cNvPr id="2" name="圖片 2" descr="一張含有 文字 的圖片&#10;&#10;自動產生的描述">
            <a:extLst>
              <a:ext uri="{FF2B5EF4-FFF2-40B4-BE49-F238E27FC236}">
                <a16:creationId xmlns:a16="http://schemas.microsoft.com/office/drawing/2014/main" xmlns="" id="{80039D0C-CF8D-4CB8-B4A4-486F22D4FF5B}"/>
              </a:ext>
            </a:extLst>
          </p:cNvPr>
          <p:cNvPicPr>
            <a:picLocks noChangeAspect="1"/>
          </p:cNvPicPr>
          <p:nvPr/>
        </p:nvPicPr>
        <p:blipFill rotWithShape="1">
          <a:blip r:embed="rId4"/>
          <a:srcRect t="16836" r="714" b="15822"/>
          <a:stretch/>
        </p:blipFill>
        <p:spPr>
          <a:xfrm>
            <a:off x="3970260" y="1716564"/>
            <a:ext cx="4121633" cy="4931252"/>
          </a:xfrm>
          <a:prstGeom prst="rect">
            <a:avLst/>
          </a:prstGeom>
        </p:spPr>
      </p:pic>
    </p:spTree>
    <p:extLst>
      <p:ext uri="{BB962C8B-B14F-4D97-AF65-F5344CB8AC3E}">
        <p14:creationId xmlns:p14="http://schemas.microsoft.com/office/powerpoint/2010/main" val="382966450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圖片 4" descr="一張含有 黑板, 文字, 相片, 覆蓋 的圖片&#10;&#10;自動產生的描述">
            <a:extLst>
              <a:ext uri="{FF2B5EF4-FFF2-40B4-BE49-F238E27FC236}">
                <a16:creationId xmlns:a16="http://schemas.microsoft.com/office/drawing/2014/main" xmlns="" id="{C0C17EC9-F1C5-45D8-BDFE-69FC75847D76}"/>
              </a:ext>
            </a:extLst>
          </p:cNvPr>
          <p:cNvPicPr>
            <a:picLocks noChangeAspect="1"/>
          </p:cNvPicPr>
          <p:nvPr/>
        </p:nvPicPr>
        <p:blipFill>
          <a:blip r:embed="rId2"/>
          <a:stretch>
            <a:fillRect/>
          </a:stretch>
        </p:blipFill>
        <p:spPr>
          <a:xfrm>
            <a:off x="-4174" y="-4306"/>
            <a:ext cx="12242102" cy="6866610"/>
          </a:xfrm>
          <a:prstGeom prst="rect">
            <a:avLst/>
          </a:prstGeom>
        </p:spPr>
      </p:pic>
      <p:sp>
        <p:nvSpPr>
          <p:cNvPr id="3" name="內容版面配置區 2">
            <a:extLst>
              <a:ext uri="{FF2B5EF4-FFF2-40B4-BE49-F238E27FC236}">
                <a16:creationId xmlns:a16="http://schemas.microsoft.com/office/drawing/2014/main" xmlns="" id="{762A62EA-4E3B-4087-ACC8-384EC8FA3585}"/>
              </a:ext>
            </a:extLst>
          </p:cNvPr>
          <p:cNvSpPr>
            <a:spLocks noGrp="1"/>
          </p:cNvSpPr>
          <p:nvPr>
            <p:ph idx="1"/>
          </p:nvPr>
        </p:nvSpPr>
        <p:spPr>
          <a:xfrm>
            <a:off x="851338" y="2073902"/>
            <a:ext cx="10515600" cy="5592029"/>
          </a:xfrm>
        </p:spPr>
        <p:txBody>
          <a:bodyPr vert="horz" lIns="91440" tIns="45720" rIns="91440" bIns="45720" rtlCol="0" anchor="t">
            <a:noAutofit/>
          </a:bodyPr>
          <a:lstStyle/>
          <a:p>
            <a:pPr marL="0" indent="0">
              <a:buNone/>
            </a:pPr>
            <a:r>
              <a:rPr lang="zh-TW" altLang="en-US" sz="4000" b="1">
                <a:solidFill>
                  <a:schemeClr val="bg1"/>
                </a:solidFill>
                <a:latin typeface="Arial Black"/>
                <a:ea typeface="+mn-lt"/>
                <a:cs typeface="+mn-lt"/>
              </a:rPr>
              <a:t>林沛雨:在討論要做什麼遊戲的時候每個人都有自己的想法和想做的遊戲，</a:t>
            </a:r>
            <a:r>
              <a:rPr lang="zh-TW" sz="4000" b="1">
                <a:solidFill>
                  <a:schemeClr val="bg1"/>
                </a:solidFill>
                <a:latin typeface="Arial Black"/>
                <a:ea typeface="+mn-lt"/>
                <a:cs typeface="+mn-lt"/>
              </a:rPr>
              <a:t>所以在那個當下我們根本就討論不出什麼所以然，之後我們為什麼會選擇這個遊戲是因為他的作法簡單而且隊員中有幾個知道這個遊戲的玩法，這才讓我們組慢慢有了向心力</a:t>
            </a:r>
            <a:endParaRPr lang="zh-TW" altLang="en-US" sz="4000" b="1">
              <a:solidFill>
                <a:schemeClr val="bg1"/>
              </a:solidFill>
              <a:latin typeface="Arial Black"/>
            </a:endParaRPr>
          </a:p>
        </p:txBody>
      </p:sp>
      <p:pic>
        <p:nvPicPr>
          <p:cNvPr id="6" name="圖片 6" descr="一張含有 箭 的圖片&#10;&#10;自動產生的描述">
            <a:extLst>
              <a:ext uri="{FF2B5EF4-FFF2-40B4-BE49-F238E27FC236}">
                <a16:creationId xmlns:a16="http://schemas.microsoft.com/office/drawing/2014/main" xmlns="" id="{D5C448EB-3BD4-4650-927D-C690926BD440}"/>
              </a:ext>
            </a:extLst>
          </p:cNvPr>
          <p:cNvPicPr>
            <a:picLocks noChangeAspect="1"/>
          </p:cNvPicPr>
          <p:nvPr/>
        </p:nvPicPr>
        <p:blipFill>
          <a:blip r:embed="rId3"/>
          <a:stretch>
            <a:fillRect/>
          </a:stretch>
        </p:blipFill>
        <p:spPr>
          <a:xfrm>
            <a:off x="1190297" y="-308366"/>
            <a:ext cx="9496095" cy="4400455"/>
          </a:xfrm>
          <a:prstGeom prst="rect">
            <a:avLst/>
          </a:prstGeom>
        </p:spPr>
      </p:pic>
    </p:spTree>
    <p:extLst>
      <p:ext uri="{BB962C8B-B14F-4D97-AF65-F5344CB8AC3E}">
        <p14:creationId xmlns:p14="http://schemas.microsoft.com/office/powerpoint/2010/main" val="204195224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圖片 4" descr="一張含有 黑板, 文字, 相片, 覆蓋 的圖片&#10;&#10;自動產生的描述">
            <a:extLst>
              <a:ext uri="{FF2B5EF4-FFF2-40B4-BE49-F238E27FC236}">
                <a16:creationId xmlns:a16="http://schemas.microsoft.com/office/drawing/2014/main" xmlns="" id="{FB330947-F3C1-4C70-ACB4-88B1D80D00FE}"/>
              </a:ext>
            </a:extLst>
          </p:cNvPr>
          <p:cNvPicPr>
            <a:picLocks noChangeAspect="1"/>
          </p:cNvPicPr>
          <p:nvPr/>
        </p:nvPicPr>
        <p:blipFill>
          <a:blip r:embed="rId2"/>
          <a:stretch>
            <a:fillRect/>
          </a:stretch>
        </p:blipFill>
        <p:spPr>
          <a:xfrm>
            <a:off x="-4174" y="-4306"/>
            <a:ext cx="12242102" cy="6866610"/>
          </a:xfrm>
          <a:prstGeom prst="rect">
            <a:avLst/>
          </a:prstGeom>
        </p:spPr>
      </p:pic>
      <p:pic>
        <p:nvPicPr>
          <p:cNvPr id="6" name="圖片 6" descr="一張含有 箭 的圖片&#10;&#10;自動產生的描述">
            <a:extLst>
              <a:ext uri="{FF2B5EF4-FFF2-40B4-BE49-F238E27FC236}">
                <a16:creationId xmlns:a16="http://schemas.microsoft.com/office/drawing/2014/main" xmlns="" id="{8B5BB063-C8E5-4D89-84F0-00DCC0E11F84}"/>
              </a:ext>
            </a:extLst>
          </p:cNvPr>
          <p:cNvPicPr>
            <a:picLocks noGrp="1" noChangeAspect="1"/>
          </p:cNvPicPr>
          <p:nvPr>
            <p:ph idx="1"/>
          </p:nvPr>
        </p:nvPicPr>
        <p:blipFill>
          <a:blip r:embed="rId3"/>
          <a:stretch>
            <a:fillRect/>
          </a:stretch>
        </p:blipFill>
        <p:spPr>
          <a:xfrm>
            <a:off x="1170590" y="-63706"/>
            <a:ext cx="9272751" cy="4309898"/>
          </a:xfrm>
        </p:spPr>
      </p:pic>
      <p:sp>
        <p:nvSpPr>
          <p:cNvPr id="7" name="文字方塊 6">
            <a:extLst>
              <a:ext uri="{FF2B5EF4-FFF2-40B4-BE49-F238E27FC236}">
                <a16:creationId xmlns:a16="http://schemas.microsoft.com/office/drawing/2014/main" xmlns="" id="{8D0F269D-507C-489E-A82D-0F2F8F586F72}"/>
              </a:ext>
            </a:extLst>
          </p:cNvPr>
          <p:cNvSpPr txBox="1"/>
          <p:nvPr/>
        </p:nvSpPr>
        <p:spPr>
          <a:xfrm>
            <a:off x="1732535" y="2212269"/>
            <a:ext cx="8615855" cy="378565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zh-TW" altLang="en-US" sz="4000" b="1">
                <a:solidFill>
                  <a:schemeClr val="bg1"/>
                </a:solidFill>
                <a:latin typeface="Arial Black"/>
                <a:ea typeface="+mn-lt"/>
                <a:cs typeface="+mn-lt"/>
              </a:rPr>
              <a:t>曾郁芳</a:t>
            </a:r>
            <a:r>
              <a:rPr lang="en-US" altLang="zh-TW" sz="4000" b="1">
                <a:solidFill>
                  <a:schemeClr val="bg1"/>
                </a:solidFill>
                <a:latin typeface="Arial Black"/>
                <a:ea typeface="+mn-lt"/>
                <a:cs typeface="+mn-lt"/>
              </a:rPr>
              <a:t>:</a:t>
            </a:r>
            <a:r>
              <a:rPr lang="zh-TW" sz="4000" b="1">
                <a:solidFill>
                  <a:schemeClr val="bg1"/>
                </a:solidFill>
                <a:latin typeface="Arial Black"/>
                <a:ea typeface="+mn-lt"/>
                <a:cs typeface="+mn-lt"/>
              </a:rPr>
              <a:t>從沒有想法到製作完成整個過程都不簡單，我們了解到製作一個有創意、又容易上手的桌遊難度性很高，過程中大家會主動提出想法跟建議，讓我們能在短時間內修改，最後的成品也讓人很有成就感。</a:t>
            </a:r>
            <a:endParaRPr lang="zh-TW" sz="4000" b="1">
              <a:solidFill>
                <a:schemeClr val="bg1"/>
              </a:solidFill>
              <a:latin typeface="Arial Black"/>
            </a:endParaRPr>
          </a:p>
        </p:txBody>
      </p:sp>
    </p:spTree>
    <p:extLst>
      <p:ext uri="{BB962C8B-B14F-4D97-AF65-F5344CB8AC3E}">
        <p14:creationId xmlns:p14="http://schemas.microsoft.com/office/powerpoint/2010/main" val="262619009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圖片 4" descr="一張含有 黑板, 文字, 相片, 覆蓋 的圖片&#10;&#10;自動產生的描述">
            <a:extLst>
              <a:ext uri="{FF2B5EF4-FFF2-40B4-BE49-F238E27FC236}">
                <a16:creationId xmlns:a16="http://schemas.microsoft.com/office/drawing/2014/main" xmlns="" id="{582DF971-17B4-4E1B-8A10-1E83A469C72A}"/>
              </a:ext>
            </a:extLst>
          </p:cNvPr>
          <p:cNvPicPr>
            <a:picLocks noChangeAspect="1"/>
          </p:cNvPicPr>
          <p:nvPr/>
        </p:nvPicPr>
        <p:blipFill>
          <a:blip r:embed="rId2"/>
          <a:stretch>
            <a:fillRect/>
          </a:stretch>
        </p:blipFill>
        <p:spPr>
          <a:xfrm>
            <a:off x="-43588" y="-56858"/>
            <a:ext cx="12242102" cy="6866610"/>
          </a:xfrm>
          <a:prstGeom prst="rect">
            <a:avLst/>
          </a:prstGeom>
        </p:spPr>
      </p:pic>
      <p:pic>
        <p:nvPicPr>
          <p:cNvPr id="6" name="圖片 6" descr="一張含有 箭 的圖片&#10;&#10;自動產生的描述">
            <a:extLst>
              <a:ext uri="{FF2B5EF4-FFF2-40B4-BE49-F238E27FC236}">
                <a16:creationId xmlns:a16="http://schemas.microsoft.com/office/drawing/2014/main" xmlns="" id="{7545E609-969A-4028-B7CD-394806704177}"/>
              </a:ext>
            </a:extLst>
          </p:cNvPr>
          <p:cNvPicPr>
            <a:picLocks noGrp="1" noChangeAspect="1"/>
          </p:cNvPicPr>
          <p:nvPr>
            <p:ph idx="1"/>
          </p:nvPr>
        </p:nvPicPr>
        <p:blipFill>
          <a:blip r:embed="rId3"/>
          <a:stretch>
            <a:fillRect/>
          </a:stretch>
        </p:blipFill>
        <p:spPr>
          <a:xfrm>
            <a:off x="1116446" y="-186726"/>
            <a:ext cx="9266381" cy="4304722"/>
          </a:xfrm>
        </p:spPr>
      </p:pic>
      <p:sp>
        <p:nvSpPr>
          <p:cNvPr id="7" name="文字方塊 6">
            <a:extLst>
              <a:ext uri="{FF2B5EF4-FFF2-40B4-BE49-F238E27FC236}">
                <a16:creationId xmlns:a16="http://schemas.microsoft.com/office/drawing/2014/main" xmlns="" id="{8AEB83ED-E221-47CC-ABCC-FBA105B961D8}"/>
              </a:ext>
            </a:extLst>
          </p:cNvPr>
          <p:cNvSpPr txBox="1"/>
          <p:nvPr/>
        </p:nvSpPr>
        <p:spPr>
          <a:xfrm>
            <a:off x="1630218" y="2357582"/>
            <a:ext cx="9104745" cy="317009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zh-TW" altLang="en-US" sz="4000" b="1">
                <a:solidFill>
                  <a:schemeClr val="bg1"/>
                </a:solidFill>
                <a:latin typeface="Arial Black"/>
                <a:ea typeface="+mn-lt"/>
                <a:cs typeface="+mn-lt"/>
              </a:rPr>
              <a:t>古巧晴:大家都很投入在這個活動中，每個人</a:t>
            </a:r>
            <a:r>
              <a:rPr lang="zh-TW" sz="4000" b="1">
                <a:solidFill>
                  <a:schemeClr val="bg1"/>
                </a:solidFill>
                <a:latin typeface="Arial Black"/>
                <a:ea typeface="+mn-lt"/>
                <a:cs typeface="+mn-lt"/>
              </a:rPr>
              <a:t>都提出自己的意見，便把我們的遊戲步驟一步步慢慢的拼湊起來，使我們的遊戲更豐富，在這幾次的討論中能讓我們在口頭溝通上有所進步。</a:t>
            </a:r>
            <a:endParaRPr lang="zh-TW" sz="4000" b="1">
              <a:solidFill>
                <a:schemeClr val="bg1"/>
              </a:solidFill>
              <a:latin typeface="Arial Black"/>
            </a:endParaRPr>
          </a:p>
        </p:txBody>
      </p:sp>
    </p:spTree>
    <p:extLst>
      <p:ext uri="{BB962C8B-B14F-4D97-AF65-F5344CB8AC3E}">
        <p14:creationId xmlns:p14="http://schemas.microsoft.com/office/powerpoint/2010/main" val="405004113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圖片 4" descr="一張含有 黑板, 文字, 相片, 覆蓋 的圖片&#10;&#10;自動產生的描述">
            <a:extLst>
              <a:ext uri="{FF2B5EF4-FFF2-40B4-BE49-F238E27FC236}">
                <a16:creationId xmlns:a16="http://schemas.microsoft.com/office/drawing/2014/main" xmlns="" id="{BFDC1CA4-7064-43D6-B48B-323B6C5E0743}"/>
              </a:ext>
            </a:extLst>
          </p:cNvPr>
          <p:cNvPicPr>
            <a:picLocks noChangeAspect="1"/>
          </p:cNvPicPr>
          <p:nvPr/>
        </p:nvPicPr>
        <p:blipFill>
          <a:blip r:embed="rId2"/>
          <a:stretch>
            <a:fillRect/>
          </a:stretch>
        </p:blipFill>
        <p:spPr>
          <a:xfrm>
            <a:off x="-4174" y="-4306"/>
            <a:ext cx="12242102" cy="6866610"/>
          </a:xfrm>
          <a:prstGeom prst="rect">
            <a:avLst/>
          </a:prstGeom>
        </p:spPr>
      </p:pic>
      <p:pic>
        <p:nvPicPr>
          <p:cNvPr id="6" name="圖片 6" descr="一張含有 箭 的圖片&#10;&#10;自動產生的描述">
            <a:extLst>
              <a:ext uri="{FF2B5EF4-FFF2-40B4-BE49-F238E27FC236}">
                <a16:creationId xmlns:a16="http://schemas.microsoft.com/office/drawing/2014/main" xmlns="" id="{3B358133-8406-4D52-ADA4-DB749DE2C84A}"/>
              </a:ext>
            </a:extLst>
          </p:cNvPr>
          <p:cNvPicPr>
            <a:picLocks noChangeAspect="1"/>
          </p:cNvPicPr>
          <p:nvPr/>
        </p:nvPicPr>
        <p:blipFill>
          <a:blip r:embed="rId3"/>
          <a:stretch>
            <a:fillRect/>
          </a:stretch>
        </p:blipFill>
        <p:spPr>
          <a:xfrm>
            <a:off x="1330037" y="-221178"/>
            <a:ext cx="9047017" cy="4183082"/>
          </a:xfrm>
          <a:prstGeom prst="rect">
            <a:avLst/>
          </a:prstGeom>
        </p:spPr>
      </p:pic>
      <p:sp>
        <p:nvSpPr>
          <p:cNvPr id="7" name="文字方塊 6">
            <a:extLst>
              <a:ext uri="{FF2B5EF4-FFF2-40B4-BE49-F238E27FC236}">
                <a16:creationId xmlns:a16="http://schemas.microsoft.com/office/drawing/2014/main" xmlns="" id="{2225AC2B-0894-49E0-B643-60743CE0767D}"/>
              </a:ext>
            </a:extLst>
          </p:cNvPr>
          <p:cNvSpPr txBox="1"/>
          <p:nvPr/>
        </p:nvSpPr>
        <p:spPr>
          <a:xfrm>
            <a:off x="4724400" y="3200400"/>
            <a:ext cx="2743200"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endParaRPr lang="zh-TW" altLang="en-US"/>
          </a:p>
        </p:txBody>
      </p:sp>
      <p:sp>
        <p:nvSpPr>
          <p:cNvPr id="8" name="文字方塊 7">
            <a:extLst>
              <a:ext uri="{FF2B5EF4-FFF2-40B4-BE49-F238E27FC236}">
                <a16:creationId xmlns:a16="http://schemas.microsoft.com/office/drawing/2014/main" xmlns="" id="{062BBD7F-D440-4011-983F-B456A6FD07C8}"/>
              </a:ext>
            </a:extLst>
          </p:cNvPr>
          <p:cNvSpPr txBox="1"/>
          <p:nvPr/>
        </p:nvSpPr>
        <p:spPr>
          <a:xfrm>
            <a:off x="805543" y="2013857"/>
            <a:ext cx="10722427" cy="447740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zh-TW" altLang="en-US" sz="4000" b="1">
                <a:solidFill>
                  <a:schemeClr val="bg1"/>
                </a:solidFill>
                <a:latin typeface="Arial Black"/>
                <a:ea typeface="+mn-lt"/>
                <a:cs typeface="+mn-lt"/>
              </a:rPr>
              <a:t>方星予:這是我們第一次自己製作遊戲，在製作的過程</a:t>
            </a:r>
            <a:r>
              <a:rPr lang="zh-TW" sz="4000" b="1">
                <a:solidFill>
                  <a:schemeClr val="bg1"/>
                </a:solidFill>
                <a:latin typeface="Arial Black"/>
                <a:ea typeface="+mn-lt"/>
                <a:cs typeface="+mn-lt"/>
              </a:rPr>
              <a:t>中我們每個人都絞盡腦汁的在想要做什麼遊戲比較好、玩的人比較容易理解，還要有創意，所以在這過程中我們難免會有一些意見的分歧，但是我們還是解決了問題並且一起討論出大家都認同的結果，是個很特別的經驗，做完也很有成就感。</a:t>
            </a:r>
            <a:endParaRPr lang="zh-TW" sz="4000" b="1">
              <a:solidFill>
                <a:schemeClr val="bg1"/>
              </a:solidFill>
              <a:latin typeface="Arial Black"/>
            </a:endParaRPr>
          </a:p>
        </p:txBody>
      </p:sp>
    </p:spTree>
    <p:extLst>
      <p:ext uri="{BB962C8B-B14F-4D97-AF65-F5344CB8AC3E}">
        <p14:creationId xmlns:p14="http://schemas.microsoft.com/office/powerpoint/2010/main" val="882957028"/>
      </p:ext>
    </p:extLst>
  </p:cSld>
  <p:clrMapOvr>
    <a:masterClrMapping/>
  </p:clrMapOvr>
</p:sld>
</file>

<file path=ppt/theme/theme1.xml><?xml version="1.0" encoding="utf-8"?>
<a:theme xmlns:a="http://schemas.openxmlformats.org/drawingml/2006/main" name="SketchyVTI">
  <a:themeElements>
    <a:clrScheme name="SketchyVTI">
      <a:dk1>
        <a:sysClr val="windowText" lastClr="000000"/>
      </a:dk1>
      <a:lt1>
        <a:sysClr val="window" lastClr="FFFFFF"/>
      </a:lt1>
      <a:dk2>
        <a:srgbClr val="39302A"/>
      </a:dk2>
      <a:lt2>
        <a:srgbClr val="E5DEDB"/>
      </a:lt2>
      <a:accent1>
        <a:srgbClr val="E4650E"/>
      </a:accent1>
      <a:accent2>
        <a:srgbClr val="00A5AB"/>
      </a:accent2>
      <a:accent3>
        <a:srgbClr val="09963B"/>
      </a:accent3>
      <a:accent4>
        <a:srgbClr val="E64823"/>
      </a:accent4>
      <a:accent5>
        <a:srgbClr val="9C6A6A"/>
      </a:accent5>
      <a:accent6>
        <a:srgbClr val="824F8C"/>
      </a:accent6>
      <a:hlink>
        <a:srgbClr val="2998E3"/>
      </a:hlink>
      <a:folHlink>
        <a:srgbClr val="7F723D"/>
      </a:folHlink>
    </a:clrScheme>
    <a:fontScheme name="Custom 2">
      <a:majorFont>
        <a:latin typeface="The Serif Hand Black"/>
        <a:ea typeface=""/>
        <a:cs typeface=""/>
      </a:majorFont>
      <a:minorFont>
        <a:latin typeface="The Hand Bold"/>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SketchyVTI" id="{A6D2C935-A6E4-4DD9-BCC5-5AE2504DB8EA}" vid="{F0754072-50B6-4C01-B911-67246C9F58D2}"/>
    </a:ext>
  </a:extLst>
</a:theme>
</file>

<file path=docProps/app.xml><?xml version="1.0" encoding="utf-8"?>
<Properties xmlns="http://schemas.openxmlformats.org/officeDocument/2006/extended-properties" xmlns:vt="http://schemas.openxmlformats.org/officeDocument/2006/docPropsVTypes">
  <TotalTime>0</TotalTime>
  <Words>712</Words>
  <Application>Microsoft Office PowerPoint</Application>
  <PresentationFormat>自訂</PresentationFormat>
  <Paragraphs>22</Paragraphs>
  <Slides>14</Slides>
  <Notes>0</Notes>
  <HiddenSlides>0</HiddenSlides>
  <MMClips>0</MMClips>
  <ScaleCrop>false</ScaleCrop>
  <HeadingPairs>
    <vt:vector size="4" baseType="variant">
      <vt:variant>
        <vt:lpstr>佈景主題</vt:lpstr>
      </vt:variant>
      <vt:variant>
        <vt:i4>1</vt:i4>
      </vt:variant>
      <vt:variant>
        <vt:lpstr>投影片標題</vt:lpstr>
      </vt:variant>
      <vt:variant>
        <vt:i4>14</vt:i4>
      </vt:variant>
    </vt:vector>
  </HeadingPairs>
  <TitlesOfParts>
    <vt:vector size="15" baseType="lpstr">
      <vt:lpstr>SketchyVTI</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簡報</dc:title>
  <dc:creator>升學組長</dc:creator>
  <cp:lastModifiedBy>升學組長</cp:lastModifiedBy>
  <cp:revision>2</cp:revision>
  <dcterms:created xsi:type="dcterms:W3CDTF">2020-12-30T14:49:33Z</dcterms:created>
  <dcterms:modified xsi:type="dcterms:W3CDTF">2021-01-07T06:15:38Z</dcterms:modified>
</cp:coreProperties>
</file>