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sldIdLst>
    <p:sldId id="256" r:id="rId2"/>
    <p:sldId id="257" r:id="rId3"/>
    <p:sldId id="258" r:id="rId4"/>
    <p:sldId id="259" r:id="rId5"/>
    <p:sldId id="260" r:id="rId6"/>
    <p:sldId id="264" r:id="rId7"/>
    <p:sldId id="265" r:id="rId8"/>
    <p:sldId id="266" r:id="rId9"/>
    <p:sldId id="267" r:id="rId10"/>
    <p:sldId id="268" r:id="rId11"/>
    <p:sldId id="269" r:id="rId12"/>
    <p:sldId id="261" r:id="rId13"/>
    <p:sldId id="262" r:id="rId14"/>
    <p:sldId id="263" r:id="rId15"/>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738E"/>
    <a:srgbClr val="F567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1F9306-E123-4C0C-A93D-13E1AE83E221}" v="597" dt="2020-12-30T15:33:29.167"/>
    <p1510:client id="{0E8D2FEB-D775-42AC-817E-72EEF701D456}" v="294" dt="2021-01-06T12:30:39.933"/>
    <p1510:client id="{134605D7-B48D-4987-8785-141A8BCC3ADE}" v="290" dt="2020-12-31T02:00:22.175"/>
    <p1510:client id="{197AFA5D-B99F-4347-A25A-567ECFE6BFA8}" v="1054" dt="2020-12-30T17:44:13.603"/>
    <p1510:client id="{22D7F35F-6679-4872-B51E-3F1AFC5D44AE}" v="15" dt="2021-01-05T15:47:31.294"/>
    <p1510:client id="{783CE773-EFB9-497B-9630-1FB04536EFEA}" v="597" dt="2021-01-06T15:24:12.328"/>
    <p1510:client id="{A5899006-F7CC-4CDB-8248-EBE2EB355204}" v="85" dt="2020-12-31T05:10:24.6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0" d="100"/>
          <a:sy n="50" d="100"/>
        </p:scale>
        <p:origin x="-1094" y="-43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來賓使用者" providerId="Windows Live" clId="Web-{0E8D2FEB-D775-42AC-817E-72EEF701D456}"/>
    <pc:docChg chg="addSld modSld sldOrd">
      <pc:chgData name="來賓使用者" userId="" providerId="Windows Live" clId="Web-{0E8D2FEB-D775-42AC-817E-72EEF701D456}" dt="2021-01-06T12:30:39.933" v="287" actId="20577"/>
      <pc:docMkLst>
        <pc:docMk/>
      </pc:docMkLst>
      <pc:sldChg chg="modSp addAnim modAnim">
        <pc:chgData name="來賓使用者" userId="" providerId="Windows Live" clId="Web-{0E8D2FEB-D775-42AC-817E-72EEF701D456}" dt="2021-01-06T12:20:30.294" v="237"/>
        <pc:sldMkLst>
          <pc:docMk/>
          <pc:sldMk cId="2592129946" sldId="256"/>
        </pc:sldMkLst>
        <pc:picChg chg="mod modCrop">
          <ac:chgData name="來賓使用者" userId="" providerId="Windows Live" clId="Web-{0E8D2FEB-D775-42AC-817E-72EEF701D456}" dt="2021-01-06T12:17:52.384" v="224"/>
          <ac:picMkLst>
            <pc:docMk/>
            <pc:sldMk cId="2592129946" sldId="256"/>
            <ac:picMk id="12" creationId="{92041C57-A39F-49F9-BF9A-21DD076C6EBA}"/>
          </ac:picMkLst>
        </pc:picChg>
      </pc:sldChg>
      <pc:sldChg chg="addAnim modAnim">
        <pc:chgData name="來賓使用者" userId="" providerId="Windows Live" clId="Web-{0E8D2FEB-D775-42AC-817E-72EEF701D456}" dt="2021-01-06T12:21:27.155" v="240"/>
        <pc:sldMkLst>
          <pc:docMk/>
          <pc:sldMk cId="3821907526" sldId="257"/>
        </pc:sldMkLst>
      </pc:sldChg>
      <pc:sldChg chg="ord">
        <pc:chgData name="來賓使用者" userId="" providerId="Windows Live" clId="Web-{0E8D2FEB-D775-42AC-817E-72EEF701D456}" dt="2021-01-06T11:45:36.496" v="6"/>
        <pc:sldMkLst>
          <pc:docMk/>
          <pc:sldMk cId="3808618107" sldId="261"/>
        </pc:sldMkLst>
      </pc:sldChg>
      <pc:sldChg chg="addSp delSp modSp new">
        <pc:chgData name="來賓使用者" userId="" providerId="Windows Live" clId="Web-{0E8D2FEB-D775-42AC-817E-72EEF701D456}" dt="2021-01-06T12:25:30.941" v="281" actId="20577"/>
        <pc:sldMkLst>
          <pc:docMk/>
          <pc:sldMk cId="2041952244" sldId="264"/>
        </pc:sldMkLst>
        <pc:spChg chg="del">
          <ac:chgData name="來賓使用者" userId="" providerId="Windows Live" clId="Web-{0E8D2FEB-D775-42AC-817E-72EEF701D456}" dt="2021-01-06T11:49:41.751" v="14"/>
          <ac:spMkLst>
            <pc:docMk/>
            <pc:sldMk cId="2041952244" sldId="264"/>
            <ac:spMk id="2" creationId="{24D26A3A-C130-46F5-8D2A-A74D6EF8098D}"/>
          </ac:spMkLst>
        </pc:spChg>
        <pc:spChg chg="mod">
          <ac:chgData name="來賓使用者" userId="" providerId="Windows Live" clId="Web-{0E8D2FEB-D775-42AC-817E-72EEF701D456}" dt="2021-01-06T12:25:30.941" v="281" actId="20577"/>
          <ac:spMkLst>
            <pc:docMk/>
            <pc:sldMk cId="2041952244" sldId="264"/>
            <ac:spMk id="3" creationId="{762A62EA-4E3B-4087-ACC8-384EC8FA3585}"/>
          </ac:spMkLst>
        </pc:spChg>
        <pc:picChg chg="add ord">
          <ac:chgData name="來賓使用者" userId="" providerId="Windows Live" clId="Web-{0E8D2FEB-D775-42AC-817E-72EEF701D456}" dt="2021-01-06T11:49:37.111" v="13"/>
          <ac:picMkLst>
            <pc:docMk/>
            <pc:sldMk cId="2041952244" sldId="264"/>
            <ac:picMk id="5" creationId="{C0C17EC9-F1C5-45D8-BDFE-69FC75847D76}"/>
          </ac:picMkLst>
        </pc:picChg>
        <pc:picChg chg="add mod">
          <ac:chgData name="來賓使用者" userId="" providerId="Windows Live" clId="Web-{0E8D2FEB-D775-42AC-817E-72EEF701D456}" dt="2021-01-06T12:04:35.803" v="62" actId="1076"/>
          <ac:picMkLst>
            <pc:docMk/>
            <pc:sldMk cId="2041952244" sldId="264"/>
            <ac:picMk id="6" creationId="{D5C448EB-3BD4-4650-927D-C690926BD440}"/>
          </ac:picMkLst>
        </pc:picChg>
      </pc:sldChg>
      <pc:sldChg chg="addSp delSp modSp new">
        <pc:chgData name="來賓使用者" userId="" providerId="Windows Live" clId="Web-{0E8D2FEB-D775-42AC-817E-72EEF701D456}" dt="2021-01-06T12:25:40.426" v="282" actId="20577"/>
        <pc:sldMkLst>
          <pc:docMk/>
          <pc:sldMk cId="2626190095" sldId="265"/>
        </pc:sldMkLst>
        <pc:spChg chg="del">
          <ac:chgData name="來賓使用者" userId="" providerId="Windows Live" clId="Web-{0E8D2FEB-D775-42AC-817E-72EEF701D456}" dt="2021-01-06T12:06:50.963" v="70"/>
          <ac:spMkLst>
            <pc:docMk/>
            <pc:sldMk cId="2626190095" sldId="265"/>
            <ac:spMk id="2" creationId="{33D73422-2553-4CA8-A0FA-05662351B648}"/>
          </ac:spMkLst>
        </pc:spChg>
        <pc:spChg chg="del">
          <ac:chgData name="來賓使用者" userId="" providerId="Windows Live" clId="Web-{0E8D2FEB-D775-42AC-817E-72EEF701D456}" dt="2021-01-06T12:06:35.853" v="67"/>
          <ac:spMkLst>
            <pc:docMk/>
            <pc:sldMk cId="2626190095" sldId="265"/>
            <ac:spMk id="3" creationId="{05DA6B86-3822-43B5-9C6D-02F91FD732DB}"/>
          </ac:spMkLst>
        </pc:spChg>
        <pc:spChg chg="add mod">
          <ac:chgData name="來賓使用者" userId="" providerId="Windows Live" clId="Web-{0E8D2FEB-D775-42AC-817E-72EEF701D456}" dt="2021-01-06T12:25:40.426" v="282" actId="20577"/>
          <ac:spMkLst>
            <pc:docMk/>
            <pc:sldMk cId="2626190095" sldId="265"/>
            <ac:spMk id="7" creationId="{8D0F269D-507C-489E-A82D-0F2F8F586F72}"/>
          </ac:spMkLst>
        </pc:spChg>
        <pc:picChg chg="add mod ord">
          <ac:chgData name="來賓使用者" userId="" providerId="Windows Live" clId="Web-{0E8D2FEB-D775-42AC-817E-72EEF701D456}" dt="2021-01-06T12:08:25.621" v="84" actId="1076"/>
          <ac:picMkLst>
            <pc:docMk/>
            <pc:sldMk cId="2626190095" sldId="265"/>
            <ac:picMk id="5" creationId="{FB330947-F3C1-4C70-ACB4-88B1D80D00FE}"/>
          </ac:picMkLst>
        </pc:picChg>
        <pc:picChg chg="add mod ord">
          <ac:chgData name="來賓使用者" userId="" providerId="Windows Live" clId="Web-{0E8D2FEB-D775-42AC-817E-72EEF701D456}" dt="2021-01-06T12:07:22.057" v="74" actId="1076"/>
          <ac:picMkLst>
            <pc:docMk/>
            <pc:sldMk cId="2626190095" sldId="265"/>
            <ac:picMk id="6" creationId="{8B5BB063-C8E5-4D89-84F0-00DCC0E11F84}"/>
          </ac:picMkLst>
        </pc:picChg>
      </pc:sldChg>
      <pc:sldChg chg="addSp delSp modSp new">
        <pc:chgData name="來賓使用者" userId="" providerId="Windows Live" clId="Web-{0E8D2FEB-D775-42AC-817E-72EEF701D456}" dt="2021-01-06T12:25:16.176" v="278" actId="20577"/>
        <pc:sldMkLst>
          <pc:docMk/>
          <pc:sldMk cId="4050041130" sldId="266"/>
        </pc:sldMkLst>
        <pc:spChg chg="del">
          <ac:chgData name="來賓使用者" userId="" providerId="Windows Live" clId="Web-{0E8D2FEB-D775-42AC-817E-72EEF701D456}" dt="2021-01-06T12:09:51.232" v="104"/>
          <ac:spMkLst>
            <pc:docMk/>
            <pc:sldMk cId="4050041130" sldId="266"/>
            <ac:spMk id="2" creationId="{B48DFE69-C334-4EEA-A513-47D7C094B485}"/>
          </ac:spMkLst>
        </pc:spChg>
        <pc:spChg chg="del">
          <ac:chgData name="來賓使用者" userId="" providerId="Windows Live" clId="Web-{0E8D2FEB-D775-42AC-817E-72EEF701D456}" dt="2021-01-06T12:09:30.185" v="99"/>
          <ac:spMkLst>
            <pc:docMk/>
            <pc:sldMk cId="4050041130" sldId="266"/>
            <ac:spMk id="3" creationId="{A09B40D5-F0FE-4427-8F7B-823E6269F638}"/>
          </ac:spMkLst>
        </pc:spChg>
        <pc:spChg chg="add mod">
          <ac:chgData name="來賓使用者" userId="" providerId="Windows Live" clId="Web-{0E8D2FEB-D775-42AC-817E-72EEF701D456}" dt="2021-01-06T12:25:16.176" v="278" actId="20577"/>
          <ac:spMkLst>
            <pc:docMk/>
            <pc:sldMk cId="4050041130" sldId="266"/>
            <ac:spMk id="7" creationId="{8AEB83ED-E221-47CC-ABCC-FBA105B961D8}"/>
          </ac:spMkLst>
        </pc:spChg>
        <pc:picChg chg="add mod ord">
          <ac:chgData name="來賓使用者" userId="" providerId="Windows Live" clId="Web-{0E8D2FEB-D775-42AC-817E-72EEF701D456}" dt="2021-01-06T12:09:44.248" v="102" actId="1076"/>
          <ac:picMkLst>
            <pc:docMk/>
            <pc:sldMk cId="4050041130" sldId="266"/>
            <ac:picMk id="5" creationId="{582DF971-17B4-4E1B-8A10-1E83A469C72A}"/>
          </ac:picMkLst>
        </pc:picChg>
        <pc:picChg chg="add mod ord">
          <ac:chgData name="來賓使用者" userId="" providerId="Windows Live" clId="Web-{0E8D2FEB-D775-42AC-817E-72EEF701D456}" dt="2021-01-06T12:10:12.170" v="110" actId="1076"/>
          <ac:picMkLst>
            <pc:docMk/>
            <pc:sldMk cId="4050041130" sldId="266"/>
            <ac:picMk id="6" creationId="{7545E609-969A-4028-B7CD-394806704177}"/>
          </ac:picMkLst>
        </pc:picChg>
      </pc:sldChg>
      <pc:sldChg chg="addSp delSp modSp new">
        <pc:chgData name="來賓使用者" userId="" providerId="Windows Live" clId="Web-{0E8D2FEB-D775-42AC-817E-72EEF701D456}" dt="2021-01-06T12:25:06.035" v="277" actId="1076"/>
        <pc:sldMkLst>
          <pc:docMk/>
          <pc:sldMk cId="882957028" sldId="267"/>
        </pc:sldMkLst>
        <pc:spChg chg="del">
          <ac:chgData name="來賓使用者" userId="" providerId="Windows Live" clId="Web-{0E8D2FEB-D775-42AC-817E-72EEF701D456}" dt="2021-01-06T12:11:57.032" v="155"/>
          <ac:spMkLst>
            <pc:docMk/>
            <pc:sldMk cId="882957028" sldId="267"/>
            <ac:spMk id="2" creationId="{CCC30DBC-8302-49EC-9772-ACB9198A726D}"/>
          </ac:spMkLst>
        </pc:spChg>
        <pc:spChg chg="del">
          <ac:chgData name="來賓使用者" userId="" providerId="Windows Live" clId="Web-{0E8D2FEB-D775-42AC-817E-72EEF701D456}" dt="2021-01-06T12:11:58.579" v="156"/>
          <ac:spMkLst>
            <pc:docMk/>
            <pc:sldMk cId="882957028" sldId="267"/>
            <ac:spMk id="3" creationId="{85EEC62B-7E0E-4001-988A-B2240DE08961}"/>
          </ac:spMkLst>
        </pc:spChg>
        <pc:spChg chg="add mod">
          <ac:chgData name="來賓使用者" userId="" providerId="Windows Live" clId="Web-{0E8D2FEB-D775-42AC-817E-72EEF701D456}" dt="2021-01-06T12:14:15.410" v="180" actId="20577"/>
          <ac:spMkLst>
            <pc:docMk/>
            <pc:sldMk cId="882957028" sldId="267"/>
            <ac:spMk id="7" creationId="{2225AC2B-0894-49E0-B643-60743CE0767D}"/>
          </ac:spMkLst>
        </pc:spChg>
        <pc:spChg chg="add mod">
          <ac:chgData name="來賓使用者" userId="" providerId="Windows Live" clId="Web-{0E8D2FEB-D775-42AC-817E-72EEF701D456}" dt="2021-01-06T12:25:06.035" v="277" actId="1076"/>
          <ac:spMkLst>
            <pc:docMk/>
            <pc:sldMk cId="882957028" sldId="267"/>
            <ac:spMk id="8" creationId="{062BBD7F-D440-4011-983F-B456A6FD07C8}"/>
          </ac:spMkLst>
        </pc:spChg>
        <pc:picChg chg="add ord">
          <ac:chgData name="來賓使用者" userId="" providerId="Windows Live" clId="Web-{0E8D2FEB-D775-42AC-817E-72EEF701D456}" dt="2021-01-06T12:11:55.501" v="154"/>
          <ac:picMkLst>
            <pc:docMk/>
            <pc:sldMk cId="882957028" sldId="267"/>
            <ac:picMk id="5" creationId="{BFDC1CA4-7064-43D6-B48B-323B6C5E0743}"/>
          </ac:picMkLst>
        </pc:picChg>
        <pc:picChg chg="add mod">
          <ac:chgData name="來賓使用者" userId="" providerId="Windows Live" clId="Web-{0E8D2FEB-D775-42AC-817E-72EEF701D456}" dt="2021-01-06T12:12:25.127" v="163" actId="1076"/>
          <ac:picMkLst>
            <pc:docMk/>
            <pc:sldMk cId="882957028" sldId="267"/>
            <ac:picMk id="6" creationId="{3B358133-8406-4D52-ADA4-DB749DE2C84A}"/>
          </ac:picMkLst>
        </pc:picChg>
      </pc:sldChg>
      <pc:sldChg chg="addSp delSp modSp new">
        <pc:chgData name="來賓使用者" userId="" providerId="Windows Live" clId="Web-{0E8D2FEB-D775-42AC-817E-72EEF701D456}" dt="2021-01-06T12:25:52.067" v="285" actId="20577"/>
        <pc:sldMkLst>
          <pc:docMk/>
          <pc:sldMk cId="1924278847" sldId="268"/>
        </pc:sldMkLst>
        <pc:spChg chg="del">
          <ac:chgData name="來賓使用者" userId="" providerId="Windows Live" clId="Web-{0E8D2FEB-D775-42AC-817E-72EEF701D456}" dt="2021-01-06T12:13:04.331" v="168"/>
          <ac:spMkLst>
            <pc:docMk/>
            <pc:sldMk cId="1924278847" sldId="268"/>
            <ac:spMk id="2" creationId="{6757AEB9-7D02-4AD1-B02E-C535884966CD}"/>
          </ac:spMkLst>
        </pc:spChg>
        <pc:spChg chg="del">
          <ac:chgData name="來賓使用者" userId="" providerId="Windows Live" clId="Web-{0E8D2FEB-D775-42AC-817E-72EEF701D456}" dt="2021-01-06T12:12:36.392" v="164"/>
          <ac:spMkLst>
            <pc:docMk/>
            <pc:sldMk cId="1924278847" sldId="268"/>
            <ac:spMk id="3" creationId="{205D3DFE-D5C0-46F1-8D56-34499AA05CA1}"/>
          </ac:spMkLst>
        </pc:spChg>
        <pc:spChg chg="add mod">
          <ac:chgData name="來賓使用者" userId="" providerId="Windows Live" clId="Web-{0E8D2FEB-D775-42AC-817E-72EEF701D456}" dt="2021-01-06T12:25:52.067" v="285" actId="20577"/>
          <ac:spMkLst>
            <pc:docMk/>
            <pc:sldMk cId="1924278847" sldId="268"/>
            <ac:spMk id="7" creationId="{834804DA-B10F-48C0-A894-0831830E5791}"/>
          </ac:spMkLst>
        </pc:spChg>
        <pc:picChg chg="add ord">
          <ac:chgData name="來賓使用者" userId="" providerId="Windows Live" clId="Web-{0E8D2FEB-D775-42AC-817E-72EEF701D456}" dt="2021-01-06T12:12:40.236" v="165"/>
          <ac:picMkLst>
            <pc:docMk/>
            <pc:sldMk cId="1924278847" sldId="268"/>
            <ac:picMk id="5" creationId="{838AF6CE-263D-4C85-8823-172E3DAEB66F}"/>
          </ac:picMkLst>
        </pc:picChg>
        <pc:picChg chg="add mod ord">
          <ac:chgData name="來賓使用者" userId="" providerId="Windows Live" clId="Web-{0E8D2FEB-D775-42AC-817E-72EEF701D456}" dt="2021-01-06T12:13:16.675" v="170" actId="1076"/>
          <ac:picMkLst>
            <pc:docMk/>
            <pc:sldMk cId="1924278847" sldId="268"/>
            <ac:picMk id="6" creationId="{93210D59-020A-4B81-AD48-5C215E137260}"/>
          </ac:picMkLst>
        </pc:picChg>
      </pc:sldChg>
      <pc:sldChg chg="addSp delSp modSp new">
        <pc:chgData name="來賓使用者" userId="" providerId="Windows Live" clId="Web-{0E8D2FEB-D775-42AC-817E-72EEF701D456}" dt="2021-01-06T12:13:53.097" v="178" actId="1076"/>
        <pc:sldMkLst>
          <pc:docMk/>
          <pc:sldMk cId="1744268277" sldId="269"/>
        </pc:sldMkLst>
        <pc:spChg chg="del">
          <ac:chgData name="來賓使用者" userId="" providerId="Windows Live" clId="Web-{0E8D2FEB-D775-42AC-817E-72EEF701D456}" dt="2021-01-06T12:13:29.081" v="172"/>
          <ac:spMkLst>
            <pc:docMk/>
            <pc:sldMk cId="1744268277" sldId="269"/>
            <ac:spMk id="2" creationId="{A2E780F9-E0A8-4586-9BCE-C69736256A60}"/>
          </ac:spMkLst>
        </pc:spChg>
        <pc:spChg chg="del">
          <ac:chgData name="來賓使用者" userId="" providerId="Windows Live" clId="Web-{0E8D2FEB-D775-42AC-817E-72EEF701D456}" dt="2021-01-06T12:13:30.863" v="173"/>
          <ac:spMkLst>
            <pc:docMk/>
            <pc:sldMk cId="1744268277" sldId="269"/>
            <ac:spMk id="3" creationId="{92A7473C-BCF5-483E-90CD-6453CD40BB9B}"/>
          </ac:spMkLst>
        </pc:spChg>
        <pc:picChg chg="add ord">
          <ac:chgData name="來賓使用者" userId="" providerId="Windows Live" clId="Web-{0E8D2FEB-D775-42AC-817E-72EEF701D456}" dt="2021-01-06T12:13:26.550" v="171"/>
          <ac:picMkLst>
            <pc:docMk/>
            <pc:sldMk cId="1744268277" sldId="269"/>
            <ac:picMk id="5" creationId="{C58AD550-F70E-4322-A100-97335D7036E2}"/>
          </ac:picMkLst>
        </pc:picChg>
        <pc:picChg chg="add mod">
          <ac:chgData name="來賓使用者" userId="" providerId="Windows Live" clId="Web-{0E8D2FEB-D775-42AC-817E-72EEF701D456}" dt="2021-01-06T12:13:53.097" v="178" actId="1076"/>
          <ac:picMkLst>
            <pc:docMk/>
            <pc:sldMk cId="1744268277" sldId="269"/>
            <ac:picMk id="6" creationId="{02D2C4CB-AD63-4719-9E79-11A9F4E5B4D1}"/>
          </ac:picMkLst>
        </pc:picChg>
      </pc:sldChg>
    </pc:docChg>
  </pc:docChgLst>
  <pc:docChgLst>
    <pc:chgData name="--77 77Y--" userId="1a5048ee055f7919" providerId="Windows Live" clId="Web-{197AFA5D-B99F-4347-A25A-567ECFE6BFA8}"/>
    <pc:docChg chg="addSld delSld modSld">
      <pc:chgData name="--77 77Y--" userId="1a5048ee055f7919" providerId="Windows Live" clId="Web-{197AFA5D-B99F-4347-A25A-567ECFE6BFA8}" dt="2020-12-30T17:44:13.603" v="1040" actId="1076"/>
      <pc:docMkLst>
        <pc:docMk/>
      </pc:docMkLst>
      <pc:sldChg chg="addSp delSp modSp modTransition">
        <pc:chgData name="--77 77Y--" userId="1a5048ee055f7919" providerId="Windows Live" clId="Web-{197AFA5D-B99F-4347-A25A-567ECFE6BFA8}" dt="2020-12-30T17:40:40.411" v="1005"/>
        <pc:sldMkLst>
          <pc:docMk/>
          <pc:sldMk cId="2592129946" sldId="256"/>
        </pc:sldMkLst>
        <pc:spChg chg="del mod">
          <ac:chgData name="--77 77Y--" userId="1a5048ee055f7919" providerId="Windows Live" clId="Web-{197AFA5D-B99F-4347-A25A-567ECFE6BFA8}" dt="2020-12-30T15:50:39.955" v="45"/>
          <ac:spMkLst>
            <pc:docMk/>
            <pc:sldMk cId="2592129946" sldId="256"/>
            <ac:spMk id="2" creationId="{00000000-0000-0000-0000-000000000000}"/>
          </ac:spMkLst>
        </pc:spChg>
        <pc:spChg chg="mod">
          <ac:chgData name="--77 77Y--" userId="1a5048ee055f7919" providerId="Windows Live" clId="Web-{197AFA5D-B99F-4347-A25A-567ECFE6BFA8}" dt="2020-12-30T15:57:09.860" v="99" actId="20577"/>
          <ac:spMkLst>
            <pc:docMk/>
            <pc:sldMk cId="2592129946" sldId="256"/>
            <ac:spMk id="3" creationId="{00000000-0000-0000-0000-000000000000}"/>
          </ac:spMkLst>
        </pc:spChg>
        <pc:spChg chg="add del mod">
          <ac:chgData name="--77 77Y--" userId="1a5048ee055f7919" providerId="Windows Live" clId="Web-{197AFA5D-B99F-4347-A25A-567ECFE6BFA8}" dt="2020-12-30T15:55:28.902" v="78"/>
          <ac:spMkLst>
            <pc:docMk/>
            <pc:sldMk cId="2592129946" sldId="256"/>
            <ac:spMk id="9" creationId="{CA51C3EE-26A2-4F9D-9F2E-C8C2861538A4}"/>
          </ac:spMkLst>
        </pc:spChg>
        <pc:picChg chg="add del mod">
          <ac:chgData name="--77 77Y--" userId="1a5048ee055f7919" providerId="Windows Live" clId="Web-{197AFA5D-B99F-4347-A25A-567ECFE6BFA8}" dt="2020-12-30T15:50:05.251" v="35"/>
          <ac:picMkLst>
            <pc:docMk/>
            <pc:sldMk cId="2592129946" sldId="256"/>
            <ac:picMk id="4" creationId="{54A28E09-EB51-481F-B108-23AC97D2FC90}"/>
          </ac:picMkLst>
        </pc:picChg>
        <pc:picChg chg="add del mod">
          <ac:chgData name="--77 77Y--" userId="1a5048ee055f7919" providerId="Windows Live" clId="Web-{197AFA5D-B99F-4347-A25A-567ECFE6BFA8}" dt="2020-12-30T15:50:35.454" v="41"/>
          <ac:picMkLst>
            <pc:docMk/>
            <pc:sldMk cId="2592129946" sldId="256"/>
            <ac:picMk id="5" creationId="{8A6170E5-C737-46E2-9760-E526EBC6E431}"/>
          </ac:picMkLst>
        </pc:picChg>
        <pc:picChg chg="add del mod">
          <ac:chgData name="--77 77Y--" userId="1a5048ee055f7919" providerId="Windows Live" clId="Web-{197AFA5D-B99F-4347-A25A-567ECFE6BFA8}" dt="2020-12-30T15:50:34.204" v="40"/>
          <ac:picMkLst>
            <pc:docMk/>
            <pc:sldMk cId="2592129946" sldId="256"/>
            <ac:picMk id="6" creationId="{2BFD4334-A881-4E89-B576-2F34C450BC38}"/>
          </ac:picMkLst>
        </pc:picChg>
        <pc:picChg chg="add del mod">
          <ac:chgData name="--77 77Y--" userId="1a5048ee055f7919" providerId="Windows Live" clId="Web-{197AFA5D-B99F-4347-A25A-567ECFE6BFA8}" dt="2020-12-30T17:03:54.496" v="921"/>
          <ac:picMkLst>
            <pc:docMk/>
            <pc:sldMk cId="2592129946" sldId="256"/>
            <ac:picMk id="7" creationId="{5632945B-6659-4A50-95B9-9CCFB9953602}"/>
          </ac:picMkLst>
        </pc:picChg>
        <pc:picChg chg="add del mod">
          <ac:chgData name="--77 77Y--" userId="1a5048ee055f7919" providerId="Windows Live" clId="Web-{197AFA5D-B99F-4347-A25A-567ECFE6BFA8}" dt="2020-12-30T15:54:28.416" v="68"/>
          <ac:picMkLst>
            <pc:docMk/>
            <pc:sldMk cId="2592129946" sldId="256"/>
            <ac:picMk id="8" creationId="{178628C0-E485-4049-A881-44CB8BDFEA77}"/>
          </ac:picMkLst>
        </pc:picChg>
        <pc:picChg chg="add del mod">
          <ac:chgData name="--77 77Y--" userId="1a5048ee055f7919" providerId="Windows Live" clId="Web-{197AFA5D-B99F-4347-A25A-567ECFE6BFA8}" dt="2020-12-30T15:55:45.483" v="82"/>
          <ac:picMkLst>
            <pc:docMk/>
            <pc:sldMk cId="2592129946" sldId="256"/>
            <ac:picMk id="10" creationId="{B427945D-17D8-4E1B-B1CB-D003EDA327B9}"/>
          </ac:picMkLst>
        </pc:picChg>
        <pc:picChg chg="add del mod">
          <ac:chgData name="--77 77Y--" userId="1a5048ee055f7919" providerId="Windows Live" clId="Web-{197AFA5D-B99F-4347-A25A-567ECFE6BFA8}" dt="2020-12-30T15:56:19.312" v="84"/>
          <ac:picMkLst>
            <pc:docMk/>
            <pc:sldMk cId="2592129946" sldId="256"/>
            <ac:picMk id="11" creationId="{C49FC247-F279-4346-9338-15FBEE11D072}"/>
          </ac:picMkLst>
        </pc:picChg>
        <pc:picChg chg="add mod">
          <ac:chgData name="--77 77Y--" userId="1a5048ee055f7919" providerId="Windows Live" clId="Web-{197AFA5D-B99F-4347-A25A-567ECFE6BFA8}" dt="2020-12-30T17:04:13.512" v="926" actId="1076"/>
          <ac:picMkLst>
            <pc:docMk/>
            <pc:sldMk cId="2592129946" sldId="256"/>
            <ac:picMk id="12" creationId="{92041C57-A39F-49F9-BF9A-21DD076C6EBA}"/>
          </ac:picMkLst>
        </pc:picChg>
        <pc:picChg chg="mod">
          <ac:chgData name="--77 77Y--" userId="1a5048ee055f7919" providerId="Windows Live" clId="Web-{197AFA5D-B99F-4347-A25A-567ECFE6BFA8}" dt="2020-12-30T15:51:28.643" v="53" actId="1076"/>
          <ac:picMkLst>
            <pc:docMk/>
            <pc:sldMk cId="2592129946" sldId="256"/>
            <ac:picMk id="19" creationId="{A5979900-4523-42C3-BF99-9C35F72F5677}"/>
          </ac:picMkLst>
        </pc:picChg>
      </pc:sldChg>
      <pc:sldChg chg="addSp delSp modSp mod modTransition setBg">
        <pc:chgData name="--77 77Y--" userId="1a5048ee055f7919" providerId="Windows Live" clId="Web-{197AFA5D-B99F-4347-A25A-567ECFE6BFA8}" dt="2020-12-30T17:40:45.599" v="1006"/>
        <pc:sldMkLst>
          <pc:docMk/>
          <pc:sldMk cId="3821907526" sldId="257"/>
        </pc:sldMkLst>
        <pc:spChg chg="del">
          <ac:chgData name="--77 77Y--" userId="1a5048ee055f7919" providerId="Windows Live" clId="Web-{197AFA5D-B99F-4347-A25A-567ECFE6BFA8}" dt="2020-12-30T16:48:13.114" v="627"/>
          <ac:spMkLst>
            <pc:docMk/>
            <pc:sldMk cId="3821907526" sldId="257"/>
            <ac:spMk id="2" creationId="{A676B324-2AAB-4569-96C5-18DAF09B3F6E}"/>
          </ac:spMkLst>
        </pc:spChg>
        <pc:spChg chg="del">
          <ac:chgData name="--77 77Y--" userId="1a5048ee055f7919" providerId="Windows Live" clId="Web-{197AFA5D-B99F-4347-A25A-567ECFE6BFA8}" dt="2020-12-30T16:00:50.084" v="102"/>
          <ac:spMkLst>
            <pc:docMk/>
            <pc:sldMk cId="3821907526" sldId="257"/>
            <ac:spMk id="5" creationId="{A495C07C-1DB6-4CB9-8F8B-47A832D59A36}"/>
          </ac:spMkLst>
        </pc:spChg>
        <pc:spChg chg="del mod">
          <ac:chgData name="--77 77Y--" userId="1a5048ee055f7919" providerId="Windows Live" clId="Web-{197AFA5D-B99F-4347-A25A-567ECFE6BFA8}" dt="2020-12-30T16:05:50.918" v="147"/>
          <ac:spMkLst>
            <pc:docMk/>
            <pc:sldMk cId="3821907526" sldId="257"/>
            <ac:spMk id="6" creationId="{97CEB319-8E9A-4A47-9B0D-FEB75777864C}"/>
          </ac:spMkLst>
        </pc:spChg>
        <pc:spChg chg="add mod ord">
          <ac:chgData name="--77 77Y--" userId="1a5048ee055f7919" providerId="Windows Live" clId="Web-{197AFA5D-B99F-4347-A25A-567ECFE6BFA8}" dt="2020-12-30T16:48:37.895" v="632"/>
          <ac:spMkLst>
            <pc:docMk/>
            <pc:sldMk cId="3821907526" sldId="257"/>
            <ac:spMk id="13" creationId="{9A37FF60-D74F-4895-A85E-3B51EB42655D}"/>
          </ac:spMkLst>
        </pc:spChg>
        <pc:spChg chg="add del mod">
          <ac:chgData name="--77 77Y--" userId="1a5048ee055f7919" providerId="Windows Live" clId="Web-{197AFA5D-B99F-4347-A25A-567ECFE6BFA8}" dt="2020-12-30T16:48:10.035" v="626"/>
          <ac:spMkLst>
            <pc:docMk/>
            <pc:sldMk cId="3821907526" sldId="257"/>
            <ac:spMk id="16" creationId="{1F09CF4D-FC64-4729-98E4-5261AFF7A785}"/>
          </ac:spMkLst>
        </pc:spChg>
        <pc:spChg chg="add del mod">
          <ac:chgData name="--77 77Y--" userId="1a5048ee055f7919" providerId="Windows Live" clId="Web-{197AFA5D-B99F-4347-A25A-567ECFE6BFA8}" dt="2020-12-30T16:48:17.332" v="628"/>
          <ac:spMkLst>
            <pc:docMk/>
            <pc:sldMk cId="3821907526" sldId="257"/>
            <ac:spMk id="18" creationId="{FE1E7C7A-9FA6-4360-8218-E1491A785383}"/>
          </ac:spMkLst>
        </pc:spChg>
        <pc:spChg chg="add mod">
          <ac:chgData name="--77 77Y--" userId="1a5048ee055f7919" providerId="Windows Live" clId="Web-{197AFA5D-B99F-4347-A25A-567ECFE6BFA8}" dt="2020-12-30T16:50:49.023" v="680" actId="1076"/>
          <ac:spMkLst>
            <pc:docMk/>
            <pc:sldMk cId="3821907526" sldId="257"/>
            <ac:spMk id="21" creationId="{05896C48-6020-4D8B-8E10-CE8AED4E9852}"/>
          </ac:spMkLst>
        </pc:spChg>
        <pc:spChg chg="add">
          <ac:chgData name="--77 77Y--" userId="1a5048ee055f7919" providerId="Windows Live" clId="Web-{197AFA5D-B99F-4347-A25A-567ECFE6BFA8}" dt="2020-12-30T16:48:37.895" v="632"/>
          <ac:spMkLst>
            <pc:docMk/>
            <pc:sldMk cId="3821907526" sldId="257"/>
            <ac:spMk id="24" creationId="{2D2B266D-3625-4584-A5C3-7D3F672CFF30}"/>
          </ac:spMkLst>
        </pc:spChg>
        <pc:picChg chg="add del mod">
          <ac:chgData name="--77 77Y--" userId="1a5048ee055f7919" providerId="Windows Live" clId="Web-{197AFA5D-B99F-4347-A25A-567ECFE6BFA8}" dt="2020-12-30T16:00:56.162" v="104"/>
          <ac:picMkLst>
            <pc:docMk/>
            <pc:sldMk cId="3821907526" sldId="257"/>
            <ac:picMk id="3" creationId="{242F5896-5794-4117-9338-88B7773ED31C}"/>
          </ac:picMkLst>
        </pc:picChg>
        <pc:picChg chg="del">
          <ac:chgData name="--77 77Y--" userId="1a5048ee055f7919" providerId="Windows Live" clId="Web-{197AFA5D-B99F-4347-A25A-567ECFE6BFA8}" dt="2020-12-30T16:48:06.551" v="625"/>
          <ac:picMkLst>
            <pc:docMk/>
            <pc:sldMk cId="3821907526" sldId="257"/>
            <ac:picMk id="4" creationId="{96DE8020-D3F6-4E4E-9B78-B3F3C3B0F409}"/>
          </ac:picMkLst>
        </pc:picChg>
        <pc:picChg chg="add del mod">
          <ac:chgData name="--77 77Y--" userId="1a5048ee055f7919" providerId="Windows Live" clId="Web-{197AFA5D-B99F-4347-A25A-567ECFE6BFA8}" dt="2020-12-30T16:01:20.319" v="106"/>
          <ac:picMkLst>
            <pc:docMk/>
            <pc:sldMk cId="3821907526" sldId="257"/>
            <ac:picMk id="7" creationId="{98374CAD-4C32-4A3B-8084-287FEF1FA6A8}"/>
          </ac:picMkLst>
        </pc:picChg>
        <pc:picChg chg="add del mod">
          <ac:chgData name="--77 77Y--" userId="1a5048ee055f7919" providerId="Windows Live" clId="Web-{197AFA5D-B99F-4347-A25A-567ECFE6BFA8}" dt="2020-12-30T16:18:44.108" v="182"/>
          <ac:picMkLst>
            <pc:docMk/>
            <pc:sldMk cId="3821907526" sldId="257"/>
            <ac:picMk id="8" creationId="{2F27795D-7D01-41F4-A4AB-7C64942D300F}"/>
          </ac:picMkLst>
        </pc:picChg>
        <pc:picChg chg="add del mod">
          <ac:chgData name="--77 77Y--" userId="1a5048ee055f7919" providerId="Windows Live" clId="Web-{197AFA5D-B99F-4347-A25A-567ECFE6BFA8}" dt="2020-12-30T16:13:23.865" v="160"/>
          <ac:picMkLst>
            <pc:docMk/>
            <pc:sldMk cId="3821907526" sldId="257"/>
            <ac:picMk id="9" creationId="{E768F498-EDED-4230-B798-C311B1711535}"/>
          </ac:picMkLst>
        </pc:picChg>
        <pc:picChg chg="add del mod">
          <ac:chgData name="--77 77Y--" userId="1a5048ee055f7919" providerId="Windows Live" clId="Web-{197AFA5D-B99F-4347-A25A-567ECFE6BFA8}" dt="2020-12-30T16:13:42.647" v="163"/>
          <ac:picMkLst>
            <pc:docMk/>
            <pc:sldMk cId="3821907526" sldId="257"/>
            <ac:picMk id="10" creationId="{50BBFA5F-5414-4A7D-9568-5A8F6286A454}"/>
          </ac:picMkLst>
        </pc:picChg>
        <pc:picChg chg="add del mod">
          <ac:chgData name="--77 77Y--" userId="1a5048ee055f7919" providerId="Windows Live" clId="Web-{197AFA5D-B99F-4347-A25A-567ECFE6BFA8}" dt="2020-12-30T16:21:16.580" v="198"/>
          <ac:picMkLst>
            <pc:docMk/>
            <pc:sldMk cId="3821907526" sldId="257"/>
            <ac:picMk id="11" creationId="{557A4541-AE78-40EB-A6A6-8B7046921D48}"/>
          </ac:picMkLst>
        </pc:picChg>
        <pc:picChg chg="add del mod">
          <ac:chgData name="--77 77Y--" userId="1a5048ee055f7919" providerId="Windows Live" clId="Web-{197AFA5D-B99F-4347-A25A-567ECFE6BFA8}" dt="2020-12-30T16:30:43.795" v="376"/>
          <ac:picMkLst>
            <pc:docMk/>
            <pc:sldMk cId="3821907526" sldId="257"/>
            <ac:picMk id="12" creationId="{7D4CE069-1817-4FB8-881A-8F59BB6F06EE}"/>
          </ac:picMkLst>
        </pc:picChg>
        <pc:picChg chg="add del mod">
          <ac:chgData name="--77 77Y--" userId="1a5048ee055f7919" providerId="Windows Live" clId="Web-{197AFA5D-B99F-4347-A25A-567ECFE6BFA8}" dt="2020-12-30T16:48:03.035" v="624"/>
          <ac:picMkLst>
            <pc:docMk/>
            <pc:sldMk cId="3821907526" sldId="257"/>
            <ac:picMk id="14" creationId="{97B14BA9-3678-4478-AB0C-ADEB8A8A20BD}"/>
          </ac:picMkLst>
        </pc:picChg>
        <pc:picChg chg="add mod">
          <ac:chgData name="--77 77Y--" userId="1a5048ee055f7919" providerId="Windows Live" clId="Web-{197AFA5D-B99F-4347-A25A-567ECFE6BFA8}" dt="2020-12-30T16:48:55.364" v="636" actId="14100"/>
          <ac:picMkLst>
            <pc:docMk/>
            <pc:sldMk cId="3821907526" sldId="257"/>
            <ac:picMk id="19" creationId="{BDE1F365-96F1-47CA-825F-9BF93562F7B3}"/>
          </ac:picMkLst>
        </pc:picChg>
        <pc:picChg chg="add del mod">
          <ac:chgData name="--77 77Y--" userId="1a5048ee055f7919" providerId="Windows Live" clId="Web-{197AFA5D-B99F-4347-A25A-567ECFE6BFA8}" dt="2020-12-30T17:03:19.183" v="917"/>
          <ac:picMkLst>
            <pc:docMk/>
            <pc:sldMk cId="3821907526" sldId="257"/>
            <ac:picMk id="20" creationId="{DD8DD225-BAAA-4078-9D90-8497B86A3131}"/>
          </ac:picMkLst>
        </pc:picChg>
        <pc:picChg chg="add mod">
          <ac:chgData name="--77 77Y--" userId="1a5048ee055f7919" providerId="Windows Live" clId="Web-{197AFA5D-B99F-4347-A25A-567ECFE6BFA8}" dt="2020-12-30T17:03:39.152" v="920" actId="1076"/>
          <ac:picMkLst>
            <pc:docMk/>
            <pc:sldMk cId="3821907526" sldId="257"/>
            <ac:picMk id="22" creationId="{50AEC078-392E-465F-BB26-05E2254BE2F8}"/>
          </ac:picMkLst>
        </pc:picChg>
      </pc:sldChg>
      <pc:sldChg chg="addSp delSp modSp modTransition">
        <pc:chgData name="--77 77Y--" userId="1a5048ee055f7919" providerId="Windows Live" clId="Web-{197AFA5D-B99F-4347-A25A-567ECFE6BFA8}" dt="2020-12-30T17:40:49.302" v="1007"/>
        <pc:sldMkLst>
          <pc:docMk/>
          <pc:sldMk cId="2654801158" sldId="258"/>
        </pc:sldMkLst>
        <pc:spChg chg="del mod">
          <ac:chgData name="--77 77Y--" userId="1a5048ee055f7919" providerId="Windows Live" clId="Web-{197AFA5D-B99F-4347-A25A-567ECFE6BFA8}" dt="2020-12-30T16:30:05.216" v="365"/>
          <ac:spMkLst>
            <pc:docMk/>
            <pc:sldMk cId="2654801158" sldId="258"/>
            <ac:spMk id="2" creationId="{DDB6D11A-B839-42FE-BF7E-DB3C1AEB6AE2}"/>
          </ac:spMkLst>
        </pc:spChg>
        <pc:spChg chg="add del mod">
          <ac:chgData name="--77 77Y--" userId="1a5048ee055f7919" providerId="Windows Live" clId="Web-{197AFA5D-B99F-4347-A25A-567ECFE6BFA8}" dt="2020-12-30T16:30:10.356" v="367"/>
          <ac:spMkLst>
            <pc:docMk/>
            <pc:sldMk cId="2654801158" sldId="258"/>
            <ac:spMk id="5" creationId="{FC9D57CF-FB23-46AB-A173-FC13E64601FF}"/>
          </ac:spMkLst>
        </pc:spChg>
        <pc:spChg chg="mod">
          <ac:chgData name="--77 77Y--" userId="1a5048ee055f7919" providerId="Windows Live" clId="Web-{197AFA5D-B99F-4347-A25A-567ECFE6BFA8}" dt="2020-12-30T16:26:27.461" v="351" actId="14100"/>
          <ac:spMkLst>
            <pc:docMk/>
            <pc:sldMk cId="2654801158" sldId="258"/>
            <ac:spMk id="8" creationId="{C5D873C0-D0B8-4E64-8F8B-723CDCCB3F82}"/>
          </ac:spMkLst>
        </pc:spChg>
        <pc:picChg chg="add del mod">
          <ac:chgData name="--77 77Y--" userId="1a5048ee055f7919" providerId="Windows Live" clId="Web-{197AFA5D-B99F-4347-A25A-567ECFE6BFA8}" dt="2020-12-30T17:04:40.512" v="927"/>
          <ac:picMkLst>
            <pc:docMk/>
            <pc:sldMk cId="2654801158" sldId="258"/>
            <ac:picMk id="6" creationId="{4AE680B8-69C9-4903-A479-3123D0A98DA7}"/>
          </ac:picMkLst>
        </pc:picChg>
        <pc:picChg chg="add mod">
          <ac:chgData name="--77 77Y--" userId="1a5048ee055f7919" providerId="Windows Live" clId="Web-{197AFA5D-B99F-4347-A25A-567ECFE6BFA8}" dt="2020-12-30T17:05:02.278" v="930" actId="1076"/>
          <ac:picMkLst>
            <pc:docMk/>
            <pc:sldMk cId="2654801158" sldId="258"/>
            <ac:picMk id="7" creationId="{A881D3BC-E2A3-4C88-B057-7FAF97480B25}"/>
          </ac:picMkLst>
        </pc:picChg>
      </pc:sldChg>
      <pc:sldChg chg="addSp delSp modSp modTransition">
        <pc:chgData name="--77 77Y--" userId="1a5048ee055f7919" providerId="Windows Live" clId="Web-{197AFA5D-B99F-4347-A25A-567ECFE6BFA8}" dt="2020-12-30T17:40:54.412" v="1008"/>
        <pc:sldMkLst>
          <pc:docMk/>
          <pc:sldMk cId="586028061" sldId="259"/>
        </pc:sldMkLst>
        <pc:spChg chg="add mod">
          <ac:chgData name="--77 77Y--" userId="1a5048ee055f7919" providerId="Windows Live" clId="Web-{197AFA5D-B99F-4347-A25A-567ECFE6BFA8}" dt="2020-12-30T16:27:02.821" v="362" actId="20577"/>
          <ac:spMkLst>
            <pc:docMk/>
            <pc:sldMk cId="586028061" sldId="259"/>
            <ac:spMk id="3" creationId="{5CBA5DBD-6963-47E8-B22E-0ECF48476643}"/>
          </ac:spMkLst>
        </pc:spChg>
        <pc:spChg chg="add del mod">
          <ac:chgData name="--77 77Y--" userId="1a5048ee055f7919" providerId="Windows Live" clId="Web-{197AFA5D-B99F-4347-A25A-567ECFE6BFA8}" dt="2020-12-30T16:35:11.097" v="399"/>
          <ac:spMkLst>
            <pc:docMk/>
            <pc:sldMk cId="586028061" sldId="259"/>
            <ac:spMk id="5" creationId="{85328F60-82BC-4233-A630-8A7659E3B01B}"/>
          </ac:spMkLst>
        </pc:spChg>
        <pc:spChg chg="add del mod">
          <ac:chgData name="--77 77Y--" userId="1a5048ee055f7919" providerId="Windows Live" clId="Web-{197AFA5D-B99F-4347-A25A-567ECFE6BFA8}" dt="2020-12-30T16:35:32.254" v="401"/>
          <ac:spMkLst>
            <pc:docMk/>
            <pc:sldMk cId="586028061" sldId="259"/>
            <ac:spMk id="8" creationId="{7DC4F679-8DC8-4EE6-8A5A-95215D9C60BC}"/>
          </ac:spMkLst>
        </pc:spChg>
        <pc:spChg chg="add del mod">
          <ac:chgData name="--77 77Y--" userId="1a5048ee055f7919" providerId="Windows Live" clId="Web-{197AFA5D-B99F-4347-A25A-567ECFE6BFA8}" dt="2020-12-30T16:36:00.114" v="406"/>
          <ac:spMkLst>
            <pc:docMk/>
            <pc:sldMk cId="586028061" sldId="259"/>
            <ac:spMk id="11" creationId="{3792FCB6-DBF3-4ED0-8E64-B7A8E866A1DD}"/>
          </ac:spMkLst>
        </pc:spChg>
        <pc:spChg chg="add mod">
          <ac:chgData name="--77 77Y--" userId="1a5048ee055f7919" providerId="Windows Live" clId="Web-{197AFA5D-B99F-4347-A25A-567ECFE6BFA8}" dt="2020-12-30T17:11:45.729" v="1000" actId="20577"/>
          <ac:spMkLst>
            <pc:docMk/>
            <pc:sldMk cId="586028061" sldId="259"/>
            <ac:spMk id="16" creationId="{A8810628-A583-4D66-BBF4-CD0E5192F8A8}"/>
          </ac:spMkLst>
        </pc:spChg>
        <pc:picChg chg="add del mod">
          <ac:chgData name="--77 77Y--" userId="1a5048ee055f7919" providerId="Windows Live" clId="Web-{197AFA5D-B99F-4347-A25A-567ECFE6BFA8}" dt="2020-12-30T16:35:07.425" v="398"/>
          <ac:picMkLst>
            <pc:docMk/>
            <pc:sldMk cId="586028061" sldId="259"/>
            <ac:picMk id="4" creationId="{9ED24B02-862B-4EF2-B124-5B7C77537FA0}"/>
          </ac:picMkLst>
        </pc:picChg>
        <pc:picChg chg="del mod">
          <ac:chgData name="--77 77Y--" userId="1a5048ee055f7919" providerId="Windows Live" clId="Web-{197AFA5D-B99F-4347-A25A-567ECFE6BFA8}" dt="2020-12-30T16:35:12.425" v="400"/>
          <ac:picMkLst>
            <pc:docMk/>
            <pc:sldMk cId="586028061" sldId="259"/>
            <ac:picMk id="7" creationId="{78C7DC1D-347D-4CFC-910B-D288071E18EA}"/>
          </ac:picMkLst>
        </pc:picChg>
        <pc:picChg chg="add del mod ord">
          <ac:chgData name="--77 77Y--" userId="1a5048ee055f7919" providerId="Windows Live" clId="Web-{197AFA5D-B99F-4347-A25A-567ECFE6BFA8}" dt="2020-12-30T16:35:51.832" v="405"/>
          <ac:picMkLst>
            <pc:docMk/>
            <pc:sldMk cId="586028061" sldId="259"/>
            <ac:picMk id="9" creationId="{714CCCE7-A1A2-4721-8D2A-55807BAB3912}"/>
          </ac:picMkLst>
        </pc:picChg>
        <pc:picChg chg="add mod ord">
          <ac:chgData name="--77 77Y--" userId="1a5048ee055f7919" providerId="Windows Live" clId="Web-{197AFA5D-B99F-4347-A25A-567ECFE6BFA8}" dt="2020-12-30T17:05:26.498" v="933" actId="1076"/>
          <ac:picMkLst>
            <pc:docMk/>
            <pc:sldMk cId="586028061" sldId="259"/>
            <ac:picMk id="13" creationId="{C8127079-FEB5-434C-8222-7FB78C1EE0D0}"/>
          </ac:picMkLst>
        </pc:picChg>
        <pc:picChg chg="add del mod">
          <ac:chgData name="--77 77Y--" userId="1a5048ee055f7919" providerId="Windows Live" clId="Web-{197AFA5D-B99F-4347-A25A-567ECFE6BFA8}" dt="2020-12-30T17:05:06.185" v="931"/>
          <ac:picMkLst>
            <pc:docMk/>
            <pc:sldMk cId="586028061" sldId="259"/>
            <ac:picMk id="15" creationId="{DD6C02D8-C548-440D-8F24-B14D1452A9A6}"/>
          </ac:picMkLst>
        </pc:picChg>
        <pc:picChg chg="add mod">
          <ac:chgData name="--77 77Y--" userId="1a5048ee055f7919" providerId="Windows Live" clId="Web-{197AFA5D-B99F-4347-A25A-567ECFE6BFA8}" dt="2020-12-30T17:05:42.029" v="938" actId="1076"/>
          <ac:picMkLst>
            <pc:docMk/>
            <pc:sldMk cId="586028061" sldId="259"/>
            <ac:picMk id="17" creationId="{F20B0F5B-9E64-446F-A826-FE55F2A2BCBA}"/>
          </ac:picMkLst>
        </pc:picChg>
      </pc:sldChg>
      <pc:sldChg chg="addSp delSp modSp modTransition">
        <pc:chgData name="--77 77Y--" userId="1a5048ee055f7919" providerId="Windows Live" clId="Web-{197AFA5D-B99F-4347-A25A-567ECFE6BFA8}" dt="2020-12-30T17:40:58.131" v="1009"/>
        <pc:sldMkLst>
          <pc:docMk/>
          <pc:sldMk cId="3829664506" sldId="260"/>
        </pc:sldMkLst>
        <pc:spChg chg="del">
          <ac:chgData name="--77 77Y--" userId="1a5048ee055f7919" providerId="Windows Live" clId="Web-{197AFA5D-B99F-4347-A25A-567ECFE6BFA8}" dt="2020-12-30T16:39:38.400" v="443"/>
          <ac:spMkLst>
            <pc:docMk/>
            <pc:sldMk cId="3829664506" sldId="260"/>
            <ac:spMk id="2" creationId="{EC151DED-9D8A-425B-A3CE-EED18255A0BD}"/>
          </ac:spMkLst>
        </pc:spChg>
        <pc:spChg chg="del mod">
          <ac:chgData name="--77 77Y--" userId="1a5048ee055f7919" providerId="Windows Live" clId="Web-{197AFA5D-B99F-4347-A25A-567ECFE6BFA8}" dt="2020-12-30T16:39:41.806" v="444"/>
          <ac:spMkLst>
            <pc:docMk/>
            <pc:sldMk cId="3829664506" sldId="260"/>
            <ac:spMk id="3" creationId="{4432DBFF-1D05-497E-A376-8F9597F0C858}"/>
          </ac:spMkLst>
        </pc:spChg>
        <pc:picChg chg="add mod">
          <ac:chgData name="--77 77Y--" userId="1a5048ee055f7919" providerId="Windows Live" clId="Web-{197AFA5D-B99F-4347-A25A-567ECFE6BFA8}" dt="2020-12-30T16:40:32.885" v="449" actId="14100"/>
          <ac:picMkLst>
            <pc:docMk/>
            <pc:sldMk cId="3829664506" sldId="260"/>
            <ac:picMk id="4" creationId="{DC236165-3BBC-4D13-B6F1-81A4D7875871}"/>
          </ac:picMkLst>
        </pc:picChg>
        <pc:picChg chg="add del mod">
          <ac:chgData name="--77 77Y--" userId="1a5048ee055f7919" providerId="Windows Live" clId="Web-{197AFA5D-B99F-4347-A25A-567ECFE6BFA8}" dt="2020-12-30T17:05:45.826" v="939"/>
          <ac:picMkLst>
            <pc:docMk/>
            <pc:sldMk cId="3829664506" sldId="260"/>
            <ac:picMk id="5" creationId="{99C2725A-4695-4F68-A717-437264B0DCF1}"/>
          </ac:picMkLst>
        </pc:picChg>
        <pc:picChg chg="add mod">
          <ac:chgData name="--77 77Y--" userId="1a5048ee055f7919" providerId="Windows Live" clId="Web-{197AFA5D-B99F-4347-A25A-567ECFE6BFA8}" dt="2020-12-30T17:06:58.547" v="956" actId="1076"/>
          <ac:picMkLst>
            <pc:docMk/>
            <pc:sldMk cId="3829664506" sldId="260"/>
            <ac:picMk id="6" creationId="{23382542-25D7-4E01-9C34-D262E2F954C9}"/>
          </ac:picMkLst>
        </pc:picChg>
      </pc:sldChg>
      <pc:sldChg chg="addSp delSp modSp modTransition">
        <pc:chgData name="--77 77Y--" userId="1a5048ee055f7919" providerId="Windows Live" clId="Web-{197AFA5D-B99F-4347-A25A-567ECFE6BFA8}" dt="2020-12-30T17:41:01.240" v="1010"/>
        <pc:sldMkLst>
          <pc:docMk/>
          <pc:sldMk cId="3808618107" sldId="261"/>
        </pc:sldMkLst>
        <pc:spChg chg="del">
          <ac:chgData name="--77 77Y--" userId="1a5048ee055f7919" providerId="Windows Live" clId="Web-{197AFA5D-B99F-4347-A25A-567ECFE6BFA8}" dt="2020-12-30T16:41:38.902" v="453"/>
          <ac:spMkLst>
            <pc:docMk/>
            <pc:sldMk cId="3808618107" sldId="261"/>
            <ac:spMk id="3" creationId="{3AAA364A-1DC6-45A2-A4AB-B10C6101D0B9}"/>
          </ac:spMkLst>
        </pc:spChg>
        <pc:picChg chg="add mod ord">
          <ac:chgData name="--77 77Y--" userId="1a5048ee055f7919" providerId="Windows Live" clId="Web-{197AFA5D-B99F-4347-A25A-567ECFE6BFA8}" dt="2020-12-30T16:41:52.621" v="456" actId="14100"/>
          <ac:picMkLst>
            <pc:docMk/>
            <pc:sldMk cId="3808618107" sldId="261"/>
            <ac:picMk id="4" creationId="{064E508D-0321-4697-B0FE-A5190606D770}"/>
          </ac:picMkLst>
        </pc:picChg>
        <pc:picChg chg="add del mod">
          <ac:chgData name="--77 77Y--" userId="1a5048ee055f7919" providerId="Windows Live" clId="Web-{197AFA5D-B99F-4347-A25A-567ECFE6BFA8}" dt="2020-12-30T17:06:25.546" v="950"/>
          <ac:picMkLst>
            <pc:docMk/>
            <pc:sldMk cId="3808618107" sldId="261"/>
            <ac:picMk id="5" creationId="{7B736C6D-7735-4419-9A5B-730040FF0832}"/>
          </ac:picMkLst>
        </pc:picChg>
        <pc:picChg chg="add mod">
          <ac:chgData name="--77 77Y--" userId="1a5048ee055f7919" providerId="Windows Live" clId="Web-{197AFA5D-B99F-4347-A25A-567ECFE6BFA8}" dt="2020-12-30T17:06:49.171" v="953" actId="1076"/>
          <ac:picMkLst>
            <pc:docMk/>
            <pc:sldMk cId="3808618107" sldId="261"/>
            <ac:picMk id="6" creationId="{F7F25362-FC67-4C2D-A4DD-293E5F82DBBE}"/>
          </ac:picMkLst>
        </pc:picChg>
      </pc:sldChg>
      <pc:sldChg chg="addSp delSp modSp new modTransition">
        <pc:chgData name="--77 77Y--" userId="1a5048ee055f7919" providerId="Windows Live" clId="Web-{197AFA5D-B99F-4347-A25A-567ECFE6BFA8}" dt="2020-12-30T17:41:04.584" v="1011"/>
        <pc:sldMkLst>
          <pc:docMk/>
          <pc:sldMk cId="496332078" sldId="262"/>
        </pc:sldMkLst>
        <pc:spChg chg="del">
          <ac:chgData name="--77 77Y--" userId="1a5048ee055f7919" providerId="Windows Live" clId="Web-{197AFA5D-B99F-4347-A25A-567ECFE6BFA8}" dt="2020-12-30T16:42:40.044" v="461"/>
          <ac:spMkLst>
            <pc:docMk/>
            <pc:sldMk cId="496332078" sldId="262"/>
            <ac:spMk id="3" creationId="{0FD5CCA3-0978-4A7C-9938-7EC7D68D584F}"/>
          </ac:spMkLst>
        </pc:spChg>
        <pc:spChg chg="add mod">
          <ac:chgData name="--77 77Y--" userId="1a5048ee055f7919" providerId="Windows Live" clId="Web-{197AFA5D-B99F-4347-A25A-567ECFE6BFA8}" dt="2020-12-30T17:02:34.492" v="914" actId="20577"/>
          <ac:spMkLst>
            <pc:docMk/>
            <pc:sldMk cId="496332078" sldId="262"/>
            <ac:spMk id="6" creationId="{041F6DD7-3D05-4FB6-BE34-EA765367E47F}"/>
          </ac:spMkLst>
        </pc:spChg>
        <pc:spChg chg="add del mod">
          <ac:chgData name="--77 77Y--" userId="1a5048ee055f7919" providerId="Windows Live" clId="Web-{197AFA5D-B99F-4347-A25A-567ECFE6BFA8}" dt="2020-12-30T16:44:22.859" v="478"/>
          <ac:spMkLst>
            <pc:docMk/>
            <pc:sldMk cId="496332078" sldId="262"/>
            <ac:spMk id="8" creationId="{B4062DD0-92B0-4E32-86CE-323198B1C4F3}"/>
          </ac:spMkLst>
        </pc:spChg>
        <pc:picChg chg="add del mod ord">
          <ac:chgData name="--77 77Y--" userId="1a5048ee055f7919" providerId="Windows Live" clId="Web-{197AFA5D-B99F-4347-A25A-567ECFE6BFA8}" dt="2020-12-30T16:44:22.859" v="478"/>
          <ac:picMkLst>
            <pc:docMk/>
            <pc:sldMk cId="496332078" sldId="262"/>
            <ac:picMk id="4" creationId="{F60CF089-FD66-4634-A3B3-99E5C685BC2F}"/>
          </ac:picMkLst>
        </pc:picChg>
        <pc:picChg chg="add del mod">
          <ac:chgData name="--77 77Y--" userId="1a5048ee055f7919" providerId="Windows Live" clId="Web-{197AFA5D-B99F-4347-A25A-567ECFE6BFA8}" dt="2020-12-30T17:07:05.219" v="957"/>
          <ac:picMkLst>
            <pc:docMk/>
            <pc:sldMk cId="496332078" sldId="262"/>
            <ac:picMk id="5" creationId="{62BF8B8A-1ADF-4251-B53B-88E96EC1283B}"/>
          </ac:picMkLst>
        </pc:picChg>
        <pc:picChg chg="add mod">
          <ac:chgData name="--77 77Y--" userId="1a5048ee055f7919" providerId="Windows Live" clId="Web-{197AFA5D-B99F-4347-A25A-567ECFE6BFA8}" dt="2020-12-30T17:07:28.235" v="960" actId="1076"/>
          <ac:picMkLst>
            <pc:docMk/>
            <pc:sldMk cId="496332078" sldId="262"/>
            <ac:picMk id="9" creationId="{15C7C50A-F54A-4744-83E2-09AAEFF3FD37}"/>
          </ac:picMkLst>
        </pc:picChg>
      </pc:sldChg>
      <pc:sldChg chg="addSp delSp modSp new del mod setBg">
        <pc:chgData name="--77 77Y--" userId="1a5048ee055f7919" providerId="Windows Live" clId="Web-{197AFA5D-B99F-4347-A25A-567ECFE6BFA8}" dt="2020-12-30T17:43:17.430" v="1026"/>
        <pc:sldMkLst>
          <pc:docMk/>
          <pc:sldMk cId="2036094664" sldId="263"/>
        </pc:sldMkLst>
        <pc:spChg chg="del">
          <ac:chgData name="--77 77Y--" userId="1a5048ee055f7919" providerId="Windows Live" clId="Web-{197AFA5D-B99F-4347-A25A-567ECFE6BFA8}" dt="2020-12-30T17:41:53.163" v="1016"/>
          <ac:spMkLst>
            <pc:docMk/>
            <pc:sldMk cId="2036094664" sldId="263"/>
            <ac:spMk id="2" creationId="{7C6029C7-F52C-4ADE-B426-E53A3EFB895C}"/>
          </ac:spMkLst>
        </pc:spChg>
        <pc:spChg chg="del">
          <ac:chgData name="--77 77Y--" userId="1a5048ee055f7919" providerId="Windows Live" clId="Web-{197AFA5D-B99F-4347-A25A-567ECFE6BFA8}" dt="2020-12-30T17:41:45.460" v="1013"/>
          <ac:spMkLst>
            <pc:docMk/>
            <pc:sldMk cId="2036094664" sldId="263"/>
            <ac:spMk id="3" creationId="{D96764F4-7B6F-4748-885F-DBF435DB2481}"/>
          </ac:spMkLst>
        </pc:spChg>
        <pc:spChg chg="add">
          <ac:chgData name="--77 77Y--" userId="1a5048ee055f7919" providerId="Windows Live" clId="Web-{197AFA5D-B99F-4347-A25A-567ECFE6BFA8}" dt="2020-12-30T17:41:53.163" v="1016"/>
          <ac:spMkLst>
            <pc:docMk/>
            <pc:sldMk cId="2036094664" sldId="263"/>
            <ac:spMk id="9" creationId="{2D2B266D-3625-4584-A5C3-7D3F672CFF30}"/>
          </ac:spMkLst>
        </pc:spChg>
        <pc:picChg chg="add mod ord">
          <ac:chgData name="--77 77Y--" userId="1a5048ee055f7919" providerId="Windows Live" clId="Web-{197AFA5D-B99F-4347-A25A-567ECFE6BFA8}" dt="2020-12-30T17:42:10.038" v="1021" actId="14100"/>
          <ac:picMkLst>
            <pc:docMk/>
            <pc:sldMk cId="2036094664" sldId="263"/>
            <ac:picMk id="4" creationId="{D022DA71-58E6-42DE-BF92-836DDE62286A}"/>
          </ac:picMkLst>
        </pc:picChg>
        <pc:picChg chg="add mod">
          <ac:chgData name="--77 77Y--" userId="1a5048ee055f7919" providerId="Windows Live" clId="Web-{197AFA5D-B99F-4347-A25A-567ECFE6BFA8}" dt="2020-12-30T17:43:01.852" v="1025" actId="1076"/>
          <ac:picMkLst>
            <pc:docMk/>
            <pc:sldMk cId="2036094664" sldId="263"/>
            <ac:picMk id="5" creationId="{A6B55C05-5874-4A6D-B2AC-030B751A12D6}"/>
          </ac:picMkLst>
        </pc:picChg>
      </pc:sldChg>
      <pc:sldChg chg="addSp delSp modSp new mod setBg">
        <pc:chgData name="--77 77Y--" userId="1a5048ee055f7919" providerId="Windows Live" clId="Web-{197AFA5D-B99F-4347-A25A-567ECFE6BFA8}" dt="2020-12-30T17:44:13.603" v="1040" actId="1076"/>
        <pc:sldMkLst>
          <pc:docMk/>
          <pc:sldMk cId="3098646721" sldId="263"/>
        </pc:sldMkLst>
        <pc:spChg chg="add">
          <ac:chgData name="--77 77Y--" userId="1a5048ee055f7919" providerId="Windows Live" clId="Web-{197AFA5D-B99F-4347-A25A-567ECFE6BFA8}" dt="2020-12-30T17:43:39.228" v="1030"/>
          <ac:spMkLst>
            <pc:docMk/>
            <pc:sldMk cId="3098646721" sldId="263"/>
            <ac:spMk id="7" creationId="{2D2B266D-3625-4584-A5C3-7D3F672CFF30}"/>
          </ac:spMkLst>
        </pc:spChg>
        <pc:picChg chg="add del mod">
          <ac:chgData name="--77 77Y--" userId="1a5048ee055f7919" providerId="Windows Live" clId="Web-{197AFA5D-B99F-4347-A25A-567ECFE6BFA8}" dt="2020-12-30T17:43:51.228" v="1032"/>
          <ac:picMkLst>
            <pc:docMk/>
            <pc:sldMk cId="3098646721" sldId="263"/>
            <ac:picMk id="2" creationId="{C426A4DF-E460-4686-BD14-95EC7B6D4D9D}"/>
          </ac:picMkLst>
        </pc:picChg>
        <pc:picChg chg="add mod">
          <ac:chgData name="--77 77Y--" userId="1a5048ee055f7919" providerId="Windows Live" clId="Web-{197AFA5D-B99F-4347-A25A-567ECFE6BFA8}" dt="2020-12-30T17:44:13.603" v="1040" actId="1076"/>
          <ac:picMkLst>
            <pc:docMk/>
            <pc:sldMk cId="3098646721" sldId="263"/>
            <ac:picMk id="3" creationId="{7FD84F7B-CB00-422F-8BF8-CFC61D1D5331}"/>
          </ac:picMkLst>
        </pc:picChg>
      </pc:sldChg>
    </pc:docChg>
  </pc:docChgLst>
  <pc:docChgLst>
    <pc:chgData name="--77 77Y--" userId="1a5048ee055f7919" providerId="Windows Live" clId="Web-{0A1F9306-E123-4C0C-A93D-13E1AE83E221}"/>
    <pc:docChg chg="addSld delSld modSld addMainMaster delMainMaster">
      <pc:chgData name="--77 77Y--" userId="1a5048ee055f7919" providerId="Windows Live" clId="Web-{0A1F9306-E123-4C0C-A93D-13E1AE83E221}" dt="2020-12-30T15:33:46.979" v="606"/>
      <pc:docMkLst>
        <pc:docMk/>
      </pc:docMkLst>
      <pc:sldChg chg="addSp delSp modSp mod setBg modClrScheme setClrOvrMap chgLayout">
        <pc:chgData name="--77 77Y--" userId="1a5048ee055f7919" providerId="Windows Live" clId="Web-{0A1F9306-E123-4C0C-A93D-13E1AE83E221}" dt="2020-12-30T15:00:54.392" v="191" actId="14100"/>
        <pc:sldMkLst>
          <pc:docMk/>
          <pc:sldMk cId="2592129946" sldId="256"/>
        </pc:sldMkLst>
        <pc:spChg chg="mod">
          <ac:chgData name="--77 77Y--" userId="1a5048ee055f7919" providerId="Windows Live" clId="Web-{0A1F9306-E123-4C0C-A93D-13E1AE83E221}" dt="2020-12-30T15:00:24.469" v="185" actId="1076"/>
          <ac:spMkLst>
            <pc:docMk/>
            <pc:sldMk cId="2592129946" sldId="256"/>
            <ac:spMk id="2" creationId="{00000000-0000-0000-0000-000000000000}"/>
          </ac:spMkLst>
        </pc:spChg>
        <pc:spChg chg="mod">
          <ac:chgData name="--77 77Y--" userId="1a5048ee055f7919" providerId="Windows Live" clId="Web-{0A1F9306-E123-4C0C-A93D-13E1AE83E221}" dt="2020-12-30T15:00:54.392" v="191" actId="14100"/>
          <ac:spMkLst>
            <pc:docMk/>
            <pc:sldMk cId="2592129946" sldId="256"/>
            <ac:spMk id="3" creationId="{00000000-0000-0000-0000-000000000000}"/>
          </ac:spMkLst>
        </pc:spChg>
        <pc:spChg chg="add del">
          <ac:chgData name="--77 77Y--" userId="1a5048ee055f7919" providerId="Windows Live" clId="Web-{0A1F9306-E123-4C0C-A93D-13E1AE83E221}" dt="2020-12-30T14:59:19.389" v="175"/>
          <ac:spMkLst>
            <pc:docMk/>
            <pc:sldMk cId="2592129946" sldId="256"/>
            <ac:spMk id="5" creationId="{289ED1AA-8684-4D37-B208-8777E1A7780D}"/>
          </ac:spMkLst>
        </pc:spChg>
        <pc:spChg chg="add del">
          <ac:chgData name="--77 77Y--" userId="1a5048ee055f7919" providerId="Windows Live" clId="Web-{0A1F9306-E123-4C0C-A93D-13E1AE83E221}" dt="2020-12-30T14:59:19.389" v="175"/>
          <ac:spMkLst>
            <pc:docMk/>
            <pc:sldMk cId="2592129946" sldId="256"/>
            <ac:spMk id="6" creationId="{5E0D0E5A-6E97-46A9-AF74-EAEA1E044294}"/>
          </ac:spMkLst>
        </pc:spChg>
        <pc:spChg chg="add del">
          <ac:chgData name="--77 77Y--" userId="1a5048ee055f7919" providerId="Windows Live" clId="Web-{0A1F9306-E123-4C0C-A93D-13E1AE83E221}" dt="2020-12-30T14:59:19.389" v="175"/>
          <ac:spMkLst>
            <pc:docMk/>
            <pc:sldMk cId="2592129946" sldId="256"/>
            <ac:spMk id="7" creationId="{4180E01B-B1F4-437C-807D-1C930718EE64}"/>
          </ac:spMkLst>
        </pc:spChg>
        <pc:spChg chg="add del">
          <ac:chgData name="--77 77Y--" userId="1a5048ee055f7919" providerId="Windows Live" clId="Web-{0A1F9306-E123-4C0C-A93D-13E1AE83E221}" dt="2020-12-30T14:50:55.767" v="3"/>
          <ac:spMkLst>
            <pc:docMk/>
            <pc:sldMk cId="2592129946" sldId="256"/>
            <ac:spMk id="8" creationId="{8B646C36-EEEC-4D52-8E8E-206F4CD8A3DA}"/>
          </ac:spMkLst>
        </pc:spChg>
        <pc:spChg chg="add del">
          <ac:chgData name="--77 77Y--" userId="1a5048ee055f7919" providerId="Windows Live" clId="Web-{0A1F9306-E123-4C0C-A93D-13E1AE83E221}" dt="2020-12-30T14:50:34.954" v="1"/>
          <ac:spMkLst>
            <pc:docMk/>
            <pc:sldMk cId="2592129946" sldId="256"/>
            <ac:spMk id="9" creationId="{D4906370-1564-49FA-A802-58546B3922DC}"/>
          </ac:spMkLst>
        </pc:spChg>
        <pc:spChg chg="add del">
          <ac:chgData name="--77 77Y--" userId="1a5048ee055f7919" providerId="Windows Live" clId="Web-{0A1F9306-E123-4C0C-A93D-13E1AE83E221}" dt="2020-12-30T14:50:34.954" v="1"/>
          <ac:spMkLst>
            <pc:docMk/>
            <pc:sldMk cId="2592129946" sldId="256"/>
            <ac:spMk id="11" creationId="{EF640709-BDFD-453B-B75D-6212E7A870BA}"/>
          </ac:spMkLst>
        </pc:spChg>
        <pc:spChg chg="add del">
          <ac:chgData name="--77 77Y--" userId="1a5048ee055f7919" providerId="Windows Live" clId="Web-{0A1F9306-E123-4C0C-A93D-13E1AE83E221}" dt="2020-12-30T14:59:19.389" v="175"/>
          <ac:spMkLst>
            <pc:docMk/>
            <pc:sldMk cId="2592129946" sldId="256"/>
            <ac:spMk id="12" creationId="{E197A7FD-CD8D-4609-AE35-64C89063E332}"/>
          </ac:spMkLst>
        </pc:spChg>
        <pc:spChg chg="add del">
          <ac:chgData name="--77 77Y--" userId="1a5048ee055f7919" providerId="Windows Live" clId="Web-{0A1F9306-E123-4C0C-A93D-13E1AE83E221}" dt="2020-12-30T14:50:34.954" v="1"/>
          <ac:spMkLst>
            <pc:docMk/>
            <pc:sldMk cId="2592129946" sldId="256"/>
            <ac:spMk id="13" creationId="{B4019478-3FDC-438C-8848-1D7DA864AFC4}"/>
          </ac:spMkLst>
        </pc:spChg>
        <pc:spChg chg="add del">
          <ac:chgData name="--77 77Y--" userId="1a5048ee055f7919" providerId="Windows Live" clId="Web-{0A1F9306-E123-4C0C-A93D-13E1AE83E221}" dt="2020-12-30T14:50:55.767" v="3"/>
          <ac:spMkLst>
            <pc:docMk/>
            <pc:sldMk cId="2592129946" sldId="256"/>
            <ac:spMk id="14" creationId="{D649D88F-3460-4C52-888E-001C62B26EE5}"/>
          </ac:spMkLst>
        </pc:spChg>
        <pc:spChg chg="add del">
          <ac:chgData name="--77 77Y--" userId="1a5048ee055f7919" providerId="Windows Live" clId="Web-{0A1F9306-E123-4C0C-A93D-13E1AE83E221}" dt="2020-12-30T14:50:34.954" v="1"/>
          <ac:spMkLst>
            <pc:docMk/>
            <pc:sldMk cId="2592129946" sldId="256"/>
            <ac:spMk id="15" creationId="{FE406479-1D57-4209-B128-3C81746247C6}"/>
          </ac:spMkLst>
        </pc:spChg>
        <pc:spChg chg="add del">
          <ac:chgData name="--77 77Y--" userId="1a5048ee055f7919" providerId="Windows Live" clId="Web-{0A1F9306-E123-4C0C-A93D-13E1AE83E221}" dt="2020-12-30T14:50:55.767" v="3"/>
          <ac:spMkLst>
            <pc:docMk/>
            <pc:sldMk cId="2592129946" sldId="256"/>
            <ac:spMk id="16" creationId="{A2B5CBEA-F125-49B6-8335-227C325B112B}"/>
          </ac:spMkLst>
        </pc:spChg>
        <pc:spChg chg="add del">
          <ac:chgData name="--77 77Y--" userId="1a5048ee055f7919" providerId="Windows Live" clId="Web-{0A1F9306-E123-4C0C-A93D-13E1AE83E221}" dt="2020-12-30T14:59:19.389" v="175"/>
          <ac:spMkLst>
            <pc:docMk/>
            <pc:sldMk cId="2592129946" sldId="256"/>
            <ac:spMk id="17" creationId="{C0B64B74-19BE-47D9-8BB8-7081BF0E0833}"/>
          </ac:spMkLst>
        </pc:spChg>
        <pc:spChg chg="add del">
          <ac:chgData name="--77 77Y--" userId="1a5048ee055f7919" providerId="Windows Live" clId="Web-{0A1F9306-E123-4C0C-A93D-13E1AE83E221}" dt="2020-12-30T14:50:55.767" v="3"/>
          <ac:spMkLst>
            <pc:docMk/>
            <pc:sldMk cId="2592129946" sldId="256"/>
            <ac:spMk id="18" creationId="{217DD14E-3BC7-413D-B4AB-B92EED2F57C5}"/>
          </ac:spMkLst>
        </pc:spChg>
        <pc:spChg chg="add del">
          <ac:chgData name="--77 77Y--" userId="1a5048ee055f7919" providerId="Windows Live" clId="Web-{0A1F9306-E123-4C0C-A93D-13E1AE83E221}" dt="2020-12-30T14:59:16.686" v="172"/>
          <ac:spMkLst>
            <pc:docMk/>
            <pc:sldMk cId="2592129946" sldId="256"/>
            <ac:spMk id="21" creationId="{8A95209C-5275-4E15-8EA7-7F42980ABF2D}"/>
          </ac:spMkLst>
        </pc:spChg>
        <pc:spChg chg="add del">
          <ac:chgData name="--77 77Y--" userId="1a5048ee055f7919" providerId="Windows Live" clId="Web-{0A1F9306-E123-4C0C-A93D-13E1AE83E221}" dt="2020-12-30T14:59:16.686" v="172"/>
          <ac:spMkLst>
            <pc:docMk/>
            <pc:sldMk cId="2592129946" sldId="256"/>
            <ac:spMk id="22" creationId="{4F2ED431-E304-4FF0-9F4E-032783C9D612}"/>
          </ac:spMkLst>
        </pc:spChg>
        <pc:spChg chg="add del">
          <ac:chgData name="--77 77Y--" userId="1a5048ee055f7919" providerId="Windows Live" clId="Web-{0A1F9306-E123-4C0C-A93D-13E1AE83E221}" dt="2020-12-30T14:59:16.686" v="172"/>
          <ac:spMkLst>
            <pc:docMk/>
            <pc:sldMk cId="2592129946" sldId="256"/>
            <ac:spMk id="23" creationId="{4E87FCFB-2CCE-460D-B3DD-557C8BD1B94A}"/>
          </ac:spMkLst>
        </pc:spChg>
        <pc:spChg chg="add del">
          <ac:chgData name="--77 77Y--" userId="1a5048ee055f7919" providerId="Windows Live" clId="Web-{0A1F9306-E123-4C0C-A93D-13E1AE83E221}" dt="2020-12-30T14:59:14.108" v="170"/>
          <ac:spMkLst>
            <pc:docMk/>
            <pc:sldMk cId="2592129946" sldId="256"/>
            <ac:spMk id="24" creationId="{8A95209C-5275-4E15-8EA7-7F42980ABF2D}"/>
          </ac:spMkLst>
        </pc:spChg>
        <pc:spChg chg="add del">
          <ac:chgData name="--77 77Y--" userId="1a5048ee055f7919" providerId="Windows Live" clId="Web-{0A1F9306-E123-4C0C-A93D-13E1AE83E221}" dt="2020-12-30T14:59:19.374" v="174"/>
          <ac:spMkLst>
            <pc:docMk/>
            <pc:sldMk cId="2592129946" sldId="256"/>
            <ac:spMk id="25" creationId="{AD35AE2F-5E3A-49D9-8DE1-8A333BA4088E}"/>
          </ac:spMkLst>
        </pc:spChg>
        <pc:spChg chg="add del">
          <ac:chgData name="--77 77Y--" userId="1a5048ee055f7919" providerId="Windows Live" clId="Web-{0A1F9306-E123-4C0C-A93D-13E1AE83E221}" dt="2020-12-30T14:59:14.108" v="170"/>
          <ac:spMkLst>
            <pc:docMk/>
            <pc:sldMk cId="2592129946" sldId="256"/>
            <ac:spMk id="26" creationId="{4F2ED431-E304-4FF0-9F4E-032783C9D612}"/>
          </ac:spMkLst>
        </pc:spChg>
        <pc:spChg chg="add del">
          <ac:chgData name="--77 77Y--" userId="1a5048ee055f7919" providerId="Windows Live" clId="Web-{0A1F9306-E123-4C0C-A93D-13E1AE83E221}" dt="2020-12-30T14:50:55.767" v="3"/>
          <ac:spMkLst>
            <pc:docMk/>
            <pc:sldMk cId="2592129946" sldId="256"/>
            <ac:spMk id="27" creationId="{4FB204DF-284E-45F6-A017-79A4DF57BCCB}"/>
          </ac:spMkLst>
        </pc:spChg>
        <pc:spChg chg="add del">
          <ac:chgData name="--77 77Y--" userId="1a5048ee055f7919" providerId="Windows Live" clId="Web-{0A1F9306-E123-4C0C-A93D-13E1AE83E221}" dt="2020-12-30T14:59:14.108" v="170"/>
          <ac:spMkLst>
            <pc:docMk/>
            <pc:sldMk cId="2592129946" sldId="256"/>
            <ac:spMk id="28" creationId="{4E87FCFB-2CCE-460D-B3DD-557C8BD1B94A}"/>
          </ac:spMkLst>
        </pc:spChg>
        <pc:spChg chg="add del">
          <ac:chgData name="--77 77Y--" userId="1a5048ee055f7919" providerId="Windows Live" clId="Web-{0A1F9306-E123-4C0C-A93D-13E1AE83E221}" dt="2020-12-30T14:50:55.767" v="3"/>
          <ac:spMkLst>
            <pc:docMk/>
            <pc:sldMk cId="2592129946" sldId="256"/>
            <ac:spMk id="29" creationId="{6908275D-177E-42F2-8887-134AFE8B70CC}"/>
          </ac:spMkLst>
        </pc:spChg>
        <pc:spChg chg="add del">
          <ac:chgData name="--77 77Y--" userId="1a5048ee055f7919" providerId="Windows Live" clId="Web-{0A1F9306-E123-4C0C-A93D-13E1AE83E221}" dt="2020-12-30T14:59:19.374" v="174"/>
          <ac:spMkLst>
            <pc:docMk/>
            <pc:sldMk cId="2592129946" sldId="256"/>
            <ac:spMk id="30" creationId="{04D8AD8F-EF7F-481F-B99A-B8513897050A}"/>
          </ac:spMkLst>
        </pc:spChg>
        <pc:spChg chg="add del">
          <ac:chgData name="--77 77Y--" userId="1a5048ee055f7919" providerId="Windows Live" clId="Web-{0A1F9306-E123-4C0C-A93D-13E1AE83E221}" dt="2020-12-30T14:50:55.767" v="3"/>
          <ac:spMkLst>
            <pc:docMk/>
            <pc:sldMk cId="2592129946" sldId="256"/>
            <ac:spMk id="31" creationId="{4D1A5E71-B6B6-486A-8CDC-C7ABD9B903F6}"/>
          </ac:spMkLst>
        </pc:spChg>
        <pc:spChg chg="add del">
          <ac:chgData name="--77 77Y--" userId="1a5048ee055f7919" providerId="Windows Live" clId="Web-{0A1F9306-E123-4C0C-A93D-13E1AE83E221}" dt="2020-12-30T14:59:19.374" v="174"/>
          <ac:spMkLst>
            <pc:docMk/>
            <pc:sldMk cId="2592129946" sldId="256"/>
            <ac:spMk id="32" creationId="{79EB4626-023C-436D-9F57-9EB46080909D}"/>
          </ac:spMkLst>
        </pc:spChg>
        <pc:spChg chg="add del">
          <ac:chgData name="--77 77Y--" userId="1a5048ee055f7919" providerId="Windows Live" clId="Web-{0A1F9306-E123-4C0C-A93D-13E1AE83E221}" dt="2020-12-30T14:50:55.767" v="3"/>
          <ac:spMkLst>
            <pc:docMk/>
            <pc:sldMk cId="2592129946" sldId="256"/>
            <ac:spMk id="33" creationId="{E32B36D4-0C87-4882-A12C-18A91DBAE28D}"/>
          </ac:spMkLst>
        </pc:spChg>
        <pc:spChg chg="add">
          <ac:chgData name="--77 77Y--" userId="1a5048ee055f7919" providerId="Windows Live" clId="Web-{0A1F9306-E123-4C0C-A93D-13E1AE83E221}" dt="2020-12-30T14:59:19.389" v="175"/>
          <ac:spMkLst>
            <pc:docMk/>
            <pc:sldMk cId="2592129946" sldId="256"/>
            <ac:spMk id="34" creationId="{8A95209C-5275-4E15-8EA7-7F42980ABF2D}"/>
          </ac:spMkLst>
        </pc:spChg>
        <pc:spChg chg="add">
          <ac:chgData name="--77 77Y--" userId="1a5048ee055f7919" providerId="Windows Live" clId="Web-{0A1F9306-E123-4C0C-A93D-13E1AE83E221}" dt="2020-12-30T14:59:19.389" v="175"/>
          <ac:spMkLst>
            <pc:docMk/>
            <pc:sldMk cId="2592129946" sldId="256"/>
            <ac:spMk id="35" creationId="{4F2ED431-E304-4FF0-9F4E-032783C9D612}"/>
          </ac:spMkLst>
        </pc:spChg>
        <pc:spChg chg="add">
          <ac:chgData name="--77 77Y--" userId="1a5048ee055f7919" providerId="Windows Live" clId="Web-{0A1F9306-E123-4C0C-A93D-13E1AE83E221}" dt="2020-12-30T14:59:19.389" v="175"/>
          <ac:spMkLst>
            <pc:docMk/>
            <pc:sldMk cId="2592129946" sldId="256"/>
            <ac:spMk id="36" creationId="{4E87FCFB-2CCE-460D-B3DD-557C8BD1B94A}"/>
          </ac:spMkLst>
        </pc:spChg>
        <pc:grpChg chg="add del">
          <ac:chgData name="--77 77Y--" userId="1a5048ee055f7919" providerId="Windows Live" clId="Web-{0A1F9306-E123-4C0C-A93D-13E1AE83E221}" dt="2020-12-30T14:50:55.767" v="3"/>
          <ac:grpSpMkLst>
            <pc:docMk/>
            <pc:sldMk cId="2592129946" sldId="256"/>
            <ac:grpSpMk id="10" creationId="{E7E9D86A-D513-48F9-851A-5F3725E80003}"/>
          </ac:grpSpMkLst>
        </pc:grpChg>
        <pc:grpChg chg="add del">
          <ac:chgData name="--77 77Y--" userId="1a5048ee055f7919" providerId="Windows Live" clId="Web-{0A1F9306-E123-4C0C-A93D-13E1AE83E221}" dt="2020-12-30T14:50:55.767" v="3"/>
          <ac:grpSpMkLst>
            <pc:docMk/>
            <pc:sldMk cId="2592129946" sldId="256"/>
            <ac:grpSpMk id="20" creationId="{FB9739EB-7F66-433D-841F-AB3CD18700B7}"/>
          </ac:grpSpMkLst>
        </pc:grpChg>
        <pc:picChg chg="add del">
          <ac:chgData name="--77 77Y--" userId="1a5048ee055f7919" providerId="Windows Live" clId="Web-{0A1F9306-E123-4C0C-A93D-13E1AE83E221}" dt="2020-12-30T14:50:34.954" v="1"/>
          <ac:picMkLst>
            <pc:docMk/>
            <pc:sldMk cId="2592129946" sldId="256"/>
            <ac:picMk id="4" creationId="{38D49587-2234-4560-B98A-505F4D7EBD68}"/>
          </ac:picMkLst>
        </pc:picChg>
        <pc:picChg chg="add mod ord">
          <ac:chgData name="--77 77Y--" userId="1a5048ee055f7919" providerId="Windows Live" clId="Web-{0A1F9306-E123-4C0C-A93D-13E1AE83E221}" dt="2020-12-30T14:59:19.389" v="175"/>
          <ac:picMkLst>
            <pc:docMk/>
            <pc:sldMk cId="2592129946" sldId="256"/>
            <ac:picMk id="19" creationId="{A5979900-4523-42C3-BF99-9C35F72F5677}"/>
          </ac:picMkLst>
        </pc:picChg>
      </pc:sldChg>
      <pc:sldChg chg="new del">
        <pc:chgData name="--77 77Y--" userId="1a5048ee055f7919" providerId="Windows Live" clId="Web-{0A1F9306-E123-4C0C-A93D-13E1AE83E221}" dt="2020-12-30T14:58:45.607" v="163"/>
        <pc:sldMkLst>
          <pc:docMk/>
          <pc:sldMk cId="182885395" sldId="257"/>
        </pc:sldMkLst>
      </pc:sldChg>
      <pc:sldChg chg="addSp delSp modSp new">
        <pc:chgData name="--77 77Y--" userId="1a5048ee055f7919" providerId="Windows Live" clId="Web-{0A1F9306-E123-4C0C-A93D-13E1AE83E221}" dt="2020-12-30T15:14:08.309" v="427" actId="20577"/>
        <pc:sldMkLst>
          <pc:docMk/>
          <pc:sldMk cId="3821907526" sldId="257"/>
        </pc:sldMkLst>
        <pc:spChg chg="mod">
          <ac:chgData name="--77 77Y--" userId="1a5048ee055f7919" providerId="Windows Live" clId="Web-{0A1F9306-E123-4C0C-A93D-13E1AE83E221}" dt="2020-12-30T15:03:34.865" v="196" actId="20577"/>
          <ac:spMkLst>
            <pc:docMk/>
            <pc:sldMk cId="3821907526" sldId="257"/>
            <ac:spMk id="2" creationId="{A676B324-2AAB-4569-96C5-18DAF09B3F6E}"/>
          </ac:spMkLst>
        </pc:spChg>
        <pc:spChg chg="del">
          <ac:chgData name="--77 77Y--" userId="1a5048ee055f7919" providerId="Windows Live" clId="Web-{0A1F9306-E123-4C0C-A93D-13E1AE83E221}" dt="2020-12-30T15:04:07.226" v="199"/>
          <ac:spMkLst>
            <pc:docMk/>
            <pc:sldMk cId="3821907526" sldId="257"/>
            <ac:spMk id="3" creationId="{EF5A1BDE-9BF0-411C-B633-8585438F8559}"/>
          </ac:spMkLst>
        </pc:spChg>
        <pc:spChg chg="add mod">
          <ac:chgData name="--77 77Y--" userId="1a5048ee055f7919" providerId="Windows Live" clId="Web-{0A1F9306-E123-4C0C-A93D-13E1AE83E221}" dt="2020-12-30T15:13:57.480" v="424" actId="20577"/>
          <ac:spMkLst>
            <pc:docMk/>
            <pc:sldMk cId="3821907526" sldId="257"/>
            <ac:spMk id="5" creationId="{A495C07C-1DB6-4CB9-8F8B-47A832D59A36}"/>
          </ac:spMkLst>
        </pc:spChg>
        <pc:spChg chg="add mod">
          <ac:chgData name="--77 77Y--" userId="1a5048ee055f7919" providerId="Windows Live" clId="Web-{0A1F9306-E123-4C0C-A93D-13E1AE83E221}" dt="2020-12-30T15:14:08.309" v="427" actId="20577"/>
          <ac:spMkLst>
            <pc:docMk/>
            <pc:sldMk cId="3821907526" sldId="257"/>
            <ac:spMk id="6" creationId="{97CEB319-8E9A-4A47-9B0D-FEB75777864C}"/>
          </ac:spMkLst>
        </pc:spChg>
        <pc:picChg chg="add mod ord">
          <ac:chgData name="--77 77Y--" userId="1a5048ee055f7919" providerId="Windows Live" clId="Web-{0A1F9306-E123-4C0C-A93D-13E1AE83E221}" dt="2020-12-30T15:04:33.992" v="205" actId="14100"/>
          <ac:picMkLst>
            <pc:docMk/>
            <pc:sldMk cId="3821907526" sldId="257"/>
            <ac:picMk id="4" creationId="{96DE8020-D3F6-4E4E-9B78-B3F3C3B0F409}"/>
          </ac:picMkLst>
        </pc:picChg>
      </pc:sldChg>
      <pc:sldChg chg="addSp delSp modSp new mod setBg setClrOvrMap">
        <pc:chgData name="--77 77Y--" userId="1a5048ee055f7919" providerId="Windows Live" clId="Web-{0A1F9306-E123-4C0C-A93D-13E1AE83E221}" dt="2020-12-30T15:28:32.612" v="595" actId="20577"/>
        <pc:sldMkLst>
          <pc:docMk/>
          <pc:sldMk cId="2654801158" sldId="258"/>
        </pc:sldMkLst>
        <pc:spChg chg="mod ord">
          <ac:chgData name="--77 77Y--" userId="1a5048ee055f7919" providerId="Windows Live" clId="Web-{0A1F9306-E123-4C0C-A93D-13E1AE83E221}" dt="2020-12-30T15:20:21.474" v="455" actId="20577"/>
          <ac:spMkLst>
            <pc:docMk/>
            <pc:sldMk cId="2654801158" sldId="258"/>
            <ac:spMk id="2" creationId="{DDB6D11A-B839-42FE-BF7E-DB3C1AEB6AE2}"/>
          </ac:spMkLst>
        </pc:spChg>
        <pc:spChg chg="del">
          <ac:chgData name="--77 77Y--" userId="1a5048ee055f7919" providerId="Windows Live" clId="Web-{0A1F9306-E123-4C0C-A93D-13E1AE83E221}" dt="2020-12-30T15:15:23.029" v="437"/>
          <ac:spMkLst>
            <pc:docMk/>
            <pc:sldMk cId="2654801158" sldId="258"/>
            <ac:spMk id="3" creationId="{616E684A-404A-46AD-B8A0-646219C52395}"/>
          </ac:spMkLst>
        </pc:spChg>
        <pc:spChg chg="add mod">
          <ac:chgData name="--77 77Y--" userId="1a5048ee055f7919" providerId="Windows Live" clId="Web-{0A1F9306-E123-4C0C-A93D-13E1AE83E221}" dt="2020-12-30T15:28:32.612" v="595" actId="20577"/>
          <ac:spMkLst>
            <pc:docMk/>
            <pc:sldMk cId="2654801158" sldId="258"/>
            <ac:spMk id="8" creationId="{C5D873C0-D0B8-4E64-8F8B-723CDCCB3F82}"/>
          </ac:spMkLst>
        </pc:spChg>
        <pc:spChg chg="add">
          <ac:chgData name="--77 77Y--" userId="1a5048ee055f7919" providerId="Windows Live" clId="Web-{0A1F9306-E123-4C0C-A93D-13E1AE83E221}" dt="2020-12-30T15:15:41.498" v="442"/>
          <ac:spMkLst>
            <pc:docMk/>
            <pc:sldMk cId="2654801158" sldId="258"/>
            <ac:spMk id="11" creationId="{1A9F7B4E-B03D-4F64-BE33-00D074458D45}"/>
          </ac:spMkLst>
        </pc:spChg>
        <pc:spChg chg="add">
          <ac:chgData name="--77 77Y--" userId="1a5048ee055f7919" providerId="Windows Live" clId="Web-{0A1F9306-E123-4C0C-A93D-13E1AE83E221}" dt="2020-12-30T15:15:41.498" v="442"/>
          <ac:spMkLst>
            <pc:docMk/>
            <pc:sldMk cId="2654801158" sldId="258"/>
            <ac:spMk id="13" creationId="{1CA8A97F-67F0-4D5F-A850-0C30727D1CE3}"/>
          </ac:spMkLst>
        </pc:spChg>
        <pc:picChg chg="add mod ord">
          <ac:chgData name="--77 77Y--" userId="1a5048ee055f7919" providerId="Windows Live" clId="Web-{0A1F9306-E123-4C0C-A93D-13E1AE83E221}" dt="2020-12-30T15:15:41.498" v="442"/>
          <ac:picMkLst>
            <pc:docMk/>
            <pc:sldMk cId="2654801158" sldId="258"/>
            <ac:picMk id="4" creationId="{0B672376-C097-4687-A01D-D74317CB6830}"/>
          </ac:picMkLst>
        </pc:picChg>
      </pc:sldChg>
      <pc:sldChg chg="addSp delSp modSp new mod setBg">
        <pc:chgData name="--77 77Y--" userId="1a5048ee055f7919" providerId="Windows Live" clId="Web-{0A1F9306-E123-4C0C-A93D-13E1AE83E221}" dt="2020-12-30T15:33:46.979" v="606"/>
        <pc:sldMkLst>
          <pc:docMk/>
          <pc:sldMk cId="586028061" sldId="259"/>
        </pc:sldMkLst>
        <pc:spChg chg="mod">
          <ac:chgData name="--77 77Y--" userId="1a5048ee055f7919" providerId="Windows Live" clId="Web-{0A1F9306-E123-4C0C-A93D-13E1AE83E221}" dt="2020-12-30T15:33:46.979" v="606"/>
          <ac:spMkLst>
            <pc:docMk/>
            <pc:sldMk cId="586028061" sldId="259"/>
            <ac:spMk id="2" creationId="{24104DE9-A218-49B4-BCB4-D84EB4A2F4A6}"/>
          </ac:spMkLst>
        </pc:spChg>
        <pc:spChg chg="del">
          <ac:chgData name="--77 77Y--" userId="1a5048ee055f7919" providerId="Windows Live" clId="Web-{0A1F9306-E123-4C0C-A93D-13E1AE83E221}" dt="2020-12-30T15:32:55.588" v="598"/>
          <ac:spMkLst>
            <pc:docMk/>
            <pc:sldMk cId="586028061" sldId="259"/>
            <ac:spMk id="3" creationId="{056219BE-30BA-46B2-91DE-480239AEBB94}"/>
          </ac:spMkLst>
        </pc:spChg>
        <pc:spChg chg="add del mod">
          <ac:chgData name="--77 77Y--" userId="1a5048ee055f7919" providerId="Windows Live" clId="Web-{0A1F9306-E123-4C0C-A93D-13E1AE83E221}" dt="2020-12-30T15:33:12.416" v="601"/>
          <ac:spMkLst>
            <pc:docMk/>
            <pc:sldMk cId="586028061" sldId="259"/>
            <ac:spMk id="6" creationId="{F8B54D9A-B74C-447F-BD99-0E2F6799489C}"/>
          </ac:spMkLst>
        </pc:spChg>
        <pc:spChg chg="add">
          <ac:chgData name="--77 77Y--" userId="1a5048ee055f7919" providerId="Windows Live" clId="Web-{0A1F9306-E123-4C0C-A93D-13E1AE83E221}" dt="2020-12-30T15:33:46.979" v="606"/>
          <ac:spMkLst>
            <pc:docMk/>
            <pc:sldMk cId="586028061" sldId="259"/>
            <ac:spMk id="12" creationId="{DA381740-063A-41A4-836D-85D14980EEF0}"/>
          </ac:spMkLst>
        </pc:spChg>
        <pc:spChg chg="add">
          <ac:chgData name="--77 77Y--" userId="1a5048ee055f7919" providerId="Windows Live" clId="Web-{0A1F9306-E123-4C0C-A93D-13E1AE83E221}" dt="2020-12-30T15:33:46.979" v="606"/>
          <ac:spMkLst>
            <pc:docMk/>
            <pc:sldMk cId="586028061" sldId="259"/>
            <ac:spMk id="14" creationId="{BCED4D40-4B67-4331-AC48-79B82B4A47D8}"/>
          </ac:spMkLst>
        </pc:spChg>
        <pc:picChg chg="add del mod ord">
          <ac:chgData name="--77 77Y--" userId="1a5048ee055f7919" providerId="Windows Live" clId="Web-{0A1F9306-E123-4C0C-A93D-13E1AE83E221}" dt="2020-12-30T15:33:03.322" v="600"/>
          <ac:picMkLst>
            <pc:docMk/>
            <pc:sldMk cId="586028061" sldId="259"/>
            <ac:picMk id="4" creationId="{C40D7C77-D40D-40F5-A781-D45DFC1F7031}"/>
          </ac:picMkLst>
        </pc:picChg>
        <pc:picChg chg="add mod ord">
          <ac:chgData name="--77 77Y--" userId="1a5048ee055f7919" providerId="Windows Live" clId="Web-{0A1F9306-E123-4C0C-A93D-13E1AE83E221}" dt="2020-12-30T15:33:46.979" v="606"/>
          <ac:picMkLst>
            <pc:docMk/>
            <pc:sldMk cId="586028061" sldId="259"/>
            <ac:picMk id="7" creationId="{78C7DC1D-347D-4CFC-910B-D288071E18EA}"/>
          </ac:picMkLst>
        </pc:picChg>
      </pc:sldChg>
      <pc:sldChg chg="new">
        <pc:chgData name="--77 77Y--" userId="1a5048ee055f7919" providerId="Windows Live" clId="Web-{0A1F9306-E123-4C0C-A93D-13E1AE83E221}" dt="2020-12-30T14:59:01.232" v="167"/>
        <pc:sldMkLst>
          <pc:docMk/>
          <pc:sldMk cId="3829664506" sldId="260"/>
        </pc:sldMkLst>
      </pc:sldChg>
      <pc:sldChg chg="new">
        <pc:chgData name="--77 77Y--" userId="1a5048ee055f7919" providerId="Windows Live" clId="Web-{0A1F9306-E123-4C0C-A93D-13E1AE83E221}" dt="2020-12-30T14:59:04.748" v="168"/>
        <pc:sldMkLst>
          <pc:docMk/>
          <pc:sldMk cId="3808618107" sldId="261"/>
        </pc:sldMkLst>
      </pc:sldChg>
      <pc:sldMasterChg chg="add del addSldLayout delSldLayout">
        <pc:chgData name="--77 77Y--" userId="1a5048ee055f7919" providerId="Windows Live" clId="Web-{0A1F9306-E123-4C0C-A93D-13E1AE83E221}" dt="2020-12-30T14:50:55.814" v="4"/>
        <pc:sldMasterMkLst>
          <pc:docMk/>
          <pc:sldMasterMk cId="3221134675" sldId="2147483648"/>
        </pc:sldMasterMkLst>
        <pc:sldLayoutChg chg="add del">
          <pc:chgData name="--77 77Y--" userId="1a5048ee055f7919" providerId="Windows Live" clId="Web-{0A1F9306-E123-4C0C-A93D-13E1AE83E221}" dt="2020-12-30T14:50:55.814" v="4"/>
          <pc:sldLayoutMkLst>
            <pc:docMk/>
            <pc:sldMasterMk cId="3221134675" sldId="2147483648"/>
            <pc:sldLayoutMk cId="1334484747" sldId="2147483649"/>
          </pc:sldLayoutMkLst>
        </pc:sldLayoutChg>
        <pc:sldLayoutChg chg="add del">
          <pc:chgData name="--77 77Y--" userId="1a5048ee055f7919" providerId="Windows Live" clId="Web-{0A1F9306-E123-4C0C-A93D-13E1AE83E221}" dt="2020-12-30T14:50:55.814" v="4"/>
          <pc:sldLayoutMkLst>
            <pc:docMk/>
            <pc:sldMasterMk cId="3221134675" sldId="2147483648"/>
            <pc:sldLayoutMk cId="2392236802" sldId="2147483650"/>
          </pc:sldLayoutMkLst>
        </pc:sldLayoutChg>
        <pc:sldLayoutChg chg="add del">
          <pc:chgData name="--77 77Y--" userId="1a5048ee055f7919" providerId="Windows Live" clId="Web-{0A1F9306-E123-4C0C-A93D-13E1AE83E221}" dt="2020-12-30T14:50:55.814" v="4"/>
          <pc:sldLayoutMkLst>
            <pc:docMk/>
            <pc:sldMasterMk cId="3221134675" sldId="2147483648"/>
            <pc:sldLayoutMk cId="2154042259" sldId="2147483651"/>
          </pc:sldLayoutMkLst>
        </pc:sldLayoutChg>
        <pc:sldLayoutChg chg="add del">
          <pc:chgData name="--77 77Y--" userId="1a5048ee055f7919" providerId="Windows Live" clId="Web-{0A1F9306-E123-4C0C-A93D-13E1AE83E221}" dt="2020-12-30T14:50:55.814" v="4"/>
          <pc:sldLayoutMkLst>
            <pc:docMk/>
            <pc:sldMasterMk cId="3221134675" sldId="2147483648"/>
            <pc:sldLayoutMk cId="597651056" sldId="2147483652"/>
          </pc:sldLayoutMkLst>
        </pc:sldLayoutChg>
        <pc:sldLayoutChg chg="add del">
          <pc:chgData name="--77 77Y--" userId="1a5048ee055f7919" providerId="Windows Live" clId="Web-{0A1F9306-E123-4C0C-A93D-13E1AE83E221}" dt="2020-12-30T14:50:55.814" v="4"/>
          <pc:sldLayoutMkLst>
            <pc:docMk/>
            <pc:sldMasterMk cId="3221134675" sldId="2147483648"/>
            <pc:sldLayoutMk cId="1644048710" sldId="2147483653"/>
          </pc:sldLayoutMkLst>
        </pc:sldLayoutChg>
        <pc:sldLayoutChg chg="add del">
          <pc:chgData name="--77 77Y--" userId="1a5048ee055f7919" providerId="Windows Live" clId="Web-{0A1F9306-E123-4C0C-A93D-13E1AE83E221}" dt="2020-12-30T14:50:55.814" v="4"/>
          <pc:sldLayoutMkLst>
            <pc:docMk/>
            <pc:sldMasterMk cId="3221134675" sldId="2147483648"/>
            <pc:sldLayoutMk cId="1864656770" sldId="2147483654"/>
          </pc:sldLayoutMkLst>
        </pc:sldLayoutChg>
        <pc:sldLayoutChg chg="add del">
          <pc:chgData name="--77 77Y--" userId="1a5048ee055f7919" providerId="Windows Live" clId="Web-{0A1F9306-E123-4C0C-A93D-13E1AE83E221}" dt="2020-12-30T14:50:55.814" v="4"/>
          <pc:sldLayoutMkLst>
            <pc:docMk/>
            <pc:sldMasterMk cId="3221134675" sldId="2147483648"/>
            <pc:sldLayoutMk cId="3410961386" sldId="2147483655"/>
          </pc:sldLayoutMkLst>
        </pc:sldLayoutChg>
        <pc:sldLayoutChg chg="add del">
          <pc:chgData name="--77 77Y--" userId="1a5048ee055f7919" providerId="Windows Live" clId="Web-{0A1F9306-E123-4C0C-A93D-13E1AE83E221}" dt="2020-12-30T14:50:55.814" v="4"/>
          <pc:sldLayoutMkLst>
            <pc:docMk/>
            <pc:sldMasterMk cId="3221134675" sldId="2147483648"/>
            <pc:sldLayoutMk cId="361526853" sldId="2147483656"/>
          </pc:sldLayoutMkLst>
        </pc:sldLayoutChg>
        <pc:sldLayoutChg chg="add del">
          <pc:chgData name="--77 77Y--" userId="1a5048ee055f7919" providerId="Windows Live" clId="Web-{0A1F9306-E123-4C0C-A93D-13E1AE83E221}" dt="2020-12-30T14:50:55.814" v="4"/>
          <pc:sldLayoutMkLst>
            <pc:docMk/>
            <pc:sldMasterMk cId="3221134675" sldId="2147483648"/>
            <pc:sldLayoutMk cId="3012263201" sldId="2147483657"/>
          </pc:sldLayoutMkLst>
        </pc:sldLayoutChg>
        <pc:sldLayoutChg chg="add del">
          <pc:chgData name="--77 77Y--" userId="1a5048ee055f7919" providerId="Windows Live" clId="Web-{0A1F9306-E123-4C0C-A93D-13E1AE83E221}" dt="2020-12-30T14:50:55.814" v="4"/>
          <pc:sldLayoutMkLst>
            <pc:docMk/>
            <pc:sldMasterMk cId="3221134675" sldId="2147483648"/>
            <pc:sldLayoutMk cId="118045649" sldId="2147483658"/>
          </pc:sldLayoutMkLst>
        </pc:sldLayoutChg>
        <pc:sldLayoutChg chg="add del">
          <pc:chgData name="--77 77Y--" userId="1a5048ee055f7919" providerId="Windows Live" clId="Web-{0A1F9306-E123-4C0C-A93D-13E1AE83E221}" dt="2020-12-30T14:50:55.814" v="4"/>
          <pc:sldLayoutMkLst>
            <pc:docMk/>
            <pc:sldMasterMk cId="3221134675" sldId="2147483648"/>
            <pc:sldLayoutMk cId="4095651481" sldId="2147483659"/>
          </pc:sldLayoutMkLst>
        </pc:sldLayoutChg>
      </pc:sldMasterChg>
      <pc:sldMasterChg chg="add addSldLayout">
        <pc:chgData name="--77 77Y--" userId="1a5048ee055f7919" providerId="Windows Live" clId="Web-{0A1F9306-E123-4C0C-A93D-13E1AE83E221}" dt="2020-12-30T14:50:55.814" v="4"/>
        <pc:sldMasterMkLst>
          <pc:docMk/>
          <pc:sldMasterMk cId="2259029171" sldId="2147483699"/>
        </pc:sldMasterMkLst>
        <pc:sldLayoutChg chg="add">
          <pc:chgData name="--77 77Y--" userId="1a5048ee055f7919" providerId="Windows Live" clId="Web-{0A1F9306-E123-4C0C-A93D-13E1AE83E221}" dt="2020-12-30T14:50:55.814" v="4"/>
          <pc:sldLayoutMkLst>
            <pc:docMk/>
            <pc:sldMasterMk cId="2259029171" sldId="2147483699"/>
            <pc:sldLayoutMk cId="917548422" sldId="2147483688"/>
          </pc:sldLayoutMkLst>
        </pc:sldLayoutChg>
        <pc:sldLayoutChg chg="add">
          <pc:chgData name="--77 77Y--" userId="1a5048ee055f7919" providerId="Windows Live" clId="Web-{0A1F9306-E123-4C0C-A93D-13E1AE83E221}" dt="2020-12-30T14:50:55.814" v="4"/>
          <pc:sldLayoutMkLst>
            <pc:docMk/>
            <pc:sldMasterMk cId="2259029171" sldId="2147483699"/>
            <pc:sldLayoutMk cId="477818270" sldId="2147483689"/>
          </pc:sldLayoutMkLst>
        </pc:sldLayoutChg>
        <pc:sldLayoutChg chg="add">
          <pc:chgData name="--77 77Y--" userId="1a5048ee055f7919" providerId="Windows Live" clId="Web-{0A1F9306-E123-4C0C-A93D-13E1AE83E221}" dt="2020-12-30T14:50:55.814" v="4"/>
          <pc:sldLayoutMkLst>
            <pc:docMk/>
            <pc:sldMasterMk cId="2259029171" sldId="2147483699"/>
            <pc:sldLayoutMk cId="565473970" sldId="2147483690"/>
          </pc:sldLayoutMkLst>
        </pc:sldLayoutChg>
        <pc:sldLayoutChg chg="add">
          <pc:chgData name="--77 77Y--" userId="1a5048ee055f7919" providerId="Windows Live" clId="Web-{0A1F9306-E123-4C0C-A93D-13E1AE83E221}" dt="2020-12-30T14:50:55.814" v="4"/>
          <pc:sldLayoutMkLst>
            <pc:docMk/>
            <pc:sldMasterMk cId="2259029171" sldId="2147483699"/>
            <pc:sldLayoutMk cId="2506304960" sldId="2147483691"/>
          </pc:sldLayoutMkLst>
        </pc:sldLayoutChg>
        <pc:sldLayoutChg chg="add">
          <pc:chgData name="--77 77Y--" userId="1a5048ee055f7919" providerId="Windows Live" clId="Web-{0A1F9306-E123-4C0C-A93D-13E1AE83E221}" dt="2020-12-30T14:50:55.814" v="4"/>
          <pc:sldLayoutMkLst>
            <pc:docMk/>
            <pc:sldMasterMk cId="2259029171" sldId="2147483699"/>
            <pc:sldLayoutMk cId="3175885435" sldId="2147483692"/>
          </pc:sldLayoutMkLst>
        </pc:sldLayoutChg>
        <pc:sldLayoutChg chg="add">
          <pc:chgData name="--77 77Y--" userId="1a5048ee055f7919" providerId="Windows Live" clId="Web-{0A1F9306-E123-4C0C-A93D-13E1AE83E221}" dt="2020-12-30T14:50:55.814" v="4"/>
          <pc:sldLayoutMkLst>
            <pc:docMk/>
            <pc:sldMasterMk cId="2259029171" sldId="2147483699"/>
            <pc:sldLayoutMk cId="562467051" sldId="2147483693"/>
          </pc:sldLayoutMkLst>
        </pc:sldLayoutChg>
        <pc:sldLayoutChg chg="add">
          <pc:chgData name="--77 77Y--" userId="1a5048ee055f7919" providerId="Windows Live" clId="Web-{0A1F9306-E123-4C0C-A93D-13E1AE83E221}" dt="2020-12-30T14:50:55.814" v="4"/>
          <pc:sldLayoutMkLst>
            <pc:docMk/>
            <pc:sldMasterMk cId="2259029171" sldId="2147483699"/>
            <pc:sldLayoutMk cId="112241624" sldId="2147483694"/>
          </pc:sldLayoutMkLst>
        </pc:sldLayoutChg>
        <pc:sldLayoutChg chg="add">
          <pc:chgData name="--77 77Y--" userId="1a5048ee055f7919" providerId="Windows Live" clId="Web-{0A1F9306-E123-4C0C-A93D-13E1AE83E221}" dt="2020-12-30T14:50:55.814" v="4"/>
          <pc:sldLayoutMkLst>
            <pc:docMk/>
            <pc:sldMasterMk cId="2259029171" sldId="2147483699"/>
            <pc:sldLayoutMk cId="1646611027" sldId="2147483695"/>
          </pc:sldLayoutMkLst>
        </pc:sldLayoutChg>
        <pc:sldLayoutChg chg="add">
          <pc:chgData name="--77 77Y--" userId="1a5048ee055f7919" providerId="Windows Live" clId="Web-{0A1F9306-E123-4C0C-A93D-13E1AE83E221}" dt="2020-12-30T14:50:55.814" v="4"/>
          <pc:sldLayoutMkLst>
            <pc:docMk/>
            <pc:sldMasterMk cId="2259029171" sldId="2147483699"/>
            <pc:sldLayoutMk cId="3248219326" sldId="2147483696"/>
          </pc:sldLayoutMkLst>
        </pc:sldLayoutChg>
        <pc:sldLayoutChg chg="add">
          <pc:chgData name="--77 77Y--" userId="1a5048ee055f7919" providerId="Windows Live" clId="Web-{0A1F9306-E123-4C0C-A93D-13E1AE83E221}" dt="2020-12-30T14:50:55.814" v="4"/>
          <pc:sldLayoutMkLst>
            <pc:docMk/>
            <pc:sldMasterMk cId="2259029171" sldId="2147483699"/>
            <pc:sldLayoutMk cId="3419193142" sldId="2147483697"/>
          </pc:sldLayoutMkLst>
        </pc:sldLayoutChg>
        <pc:sldLayoutChg chg="add">
          <pc:chgData name="--77 77Y--" userId="1a5048ee055f7919" providerId="Windows Live" clId="Web-{0A1F9306-E123-4C0C-A93D-13E1AE83E221}" dt="2020-12-30T14:50:55.814" v="4"/>
          <pc:sldLayoutMkLst>
            <pc:docMk/>
            <pc:sldMasterMk cId="2259029171" sldId="2147483699"/>
            <pc:sldLayoutMk cId="4283461972" sldId="2147483698"/>
          </pc:sldLayoutMkLst>
        </pc:sldLayoutChg>
      </pc:sldMasterChg>
      <pc:sldMasterChg chg="add del addSldLayout delSldLayout">
        <pc:chgData name="--77 77Y--" userId="1a5048ee055f7919" providerId="Windows Live" clId="Web-{0A1F9306-E123-4C0C-A93D-13E1AE83E221}" dt="2020-12-30T14:50:55.767" v="3"/>
        <pc:sldMasterMkLst>
          <pc:docMk/>
          <pc:sldMasterMk cId="2092105432" sldId="2147483739"/>
        </pc:sldMasterMkLst>
        <pc:sldLayoutChg chg="add del">
          <pc:chgData name="--77 77Y--" userId="1a5048ee055f7919" providerId="Windows Live" clId="Web-{0A1F9306-E123-4C0C-A93D-13E1AE83E221}" dt="2020-12-30T14:50:55.767" v="3"/>
          <pc:sldLayoutMkLst>
            <pc:docMk/>
            <pc:sldMasterMk cId="2092105432" sldId="2147483739"/>
            <pc:sldLayoutMk cId="262764923" sldId="2147483728"/>
          </pc:sldLayoutMkLst>
        </pc:sldLayoutChg>
        <pc:sldLayoutChg chg="add del">
          <pc:chgData name="--77 77Y--" userId="1a5048ee055f7919" providerId="Windows Live" clId="Web-{0A1F9306-E123-4C0C-A93D-13E1AE83E221}" dt="2020-12-30T14:50:55.767" v="3"/>
          <pc:sldLayoutMkLst>
            <pc:docMk/>
            <pc:sldMasterMk cId="2092105432" sldId="2147483739"/>
            <pc:sldLayoutMk cId="3861792980" sldId="2147483729"/>
          </pc:sldLayoutMkLst>
        </pc:sldLayoutChg>
        <pc:sldLayoutChg chg="add del">
          <pc:chgData name="--77 77Y--" userId="1a5048ee055f7919" providerId="Windows Live" clId="Web-{0A1F9306-E123-4C0C-A93D-13E1AE83E221}" dt="2020-12-30T14:50:55.767" v="3"/>
          <pc:sldLayoutMkLst>
            <pc:docMk/>
            <pc:sldMasterMk cId="2092105432" sldId="2147483739"/>
            <pc:sldLayoutMk cId="3803881628" sldId="2147483730"/>
          </pc:sldLayoutMkLst>
        </pc:sldLayoutChg>
        <pc:sldLayoutChg chg="add del">
          <pc:chgData name="--77 77Y--" userId="1a5048ee055f7919" providerId="Windows Live" clId="Web-{0A1F9306-E123-4C0C-A93D-13E1AE83E221}" dt="2020-12-30T14:50:55.767" v="3"/>
          <pc:sldLayoutMkLst>
            <pc:docMk/>
            <pc:sldMasterMk cId="2092105432" sldId="2147483739"/>
            <pc:sldLayoutMk cId="3692099408" sldId="2147483731"/>
          </pc:sldLayoutMkLst>
        </pc:sldLayoutChg>
        <pc:sldLayoutChg chg="add del">
          <pc:chgData name="--77 77Y--" userId="1a5048ee055f7919" providerId="Windows Live" clId="Web-{0A1F9306-E123-4C0C-A93D-13E1AE83E221}" dt="2020-12-30T14:50:55.767" v="3"/>
          <pc:sldLayoutMkLst>
            <pc:docMk/>
            <pc:sldMasterMk cId="2092105432" sldId="2147483739"/>
            <pc:sldLayoutMk cId="60288411" sldId="2147483732"/>
          </pc:sldLayoutMkLst>
        </pc:sldLayoutChg>
        <pc:sldLayoutChg chg="add del">
          <pc:chgData name="--77 77Y--" userId="1a5048ee055f7919" providerId="Windows Live" clId="Web-{0A1F9306-E123-4C0C-A93D-13E1AE83E221}" dt="2020-12-30T14:50:55.767" v="3"/>
          <pc:sldLayoutMkLst>
            <pc:docMk/>
            <pc:sldMasterMk cId="2092105432" sldId="2147483739"/>
            <pc:sldLayoutMk cId="25256403" sldId="2147483733"/>
          </pc:sldLayoutMkLst>
        </pc:sldLayoutChg>
        <pc:sldLayoutChg chg="add del">
          <pc:chgData name="--77 77Y--" userId="1a5048ee055f7919" providerId="Windows Live" clId="Web-{0A1F9306-E123-4C0C-A93D-13E1AE83E221}" dt="2020-12-30T14:50:55.767" v="3"/>
          <pc:sldLayoutMkLst>
            <pc:docMk/>
            <pc:sldMasterMk cId="2092105432" sldId="2147483739"/>
            <pc:sldLayoutMk cId="405561083" sldId="2147483734"/>
          </pc:sldLayoutMkLst>
        </pc:sldLayoutChg>
        <pc:sldLayoutChg chg="add del">
          <pc:chgData name="--77 77Y--" userId="1a5048ee055f7919" providerId="Windows Live" clId="Web-{0A1F9306-E123-4C0C-A93D-13E1AE83E221}" dt="2020-12-30T14:50:55.767" v="3"/>
          <pc:sldLayoutMkLst>
            <pc:docMk/>
            <pc:sldMasterMk cId="2092105432" sldId="2147483739"/>
            <pc:sldLayoutMk cId="3912817091" sldId="2147483735"/>
          </pc:sldLayoutMkLst>
        </pc:sldLayoutChg>
        <pc:sldLayoutChg chg="add del">
          <pc:chgData name="--77 77Y--" userId="1a5048ee055f7919" providerId="Windows Live" clId="Web-{0A1F9306-E123-4C0C-A93D-13E1AE83E221}" dt="2020-12-30T14:50:55.767" v="3"/>
          <pc:sldLayoutMkLst>
            <pc:docMk/>
            <pc:sldMasterMk cId="2092105432" sldId="2147483739"/>
            <pc:sldLayoutMk cId="2639549824" sldId="2147483736"/>
          </pc:sldLayoutMkLst>
        </pc:sldLayoutChg>
        <pc:sldLayoutChg chg="add del">
          <pc:chgData name="--77 77Y--" userId="1a5048ee055f7919" providerId="Windows Live" clId="Web-{0A1F9306-E123-4C0C-A93D-13E1AE83E221}" dt="2020-12-30T14:50:55.767" v="3"/>
          <pc:sldLayoutMkLst>
            <pc:docMk/>
            <pc:sldMasterMk cId="2092105432" sldId="2147483739"/>
            <pc:sldLayoutMk cId="3196772033" sldId="2147483737"/>
          </pc:sldLayoutMkLst>
        </pc:sldLayoutChg>
        <pc:sldLayoutChg chg="add del">
          <pc:chgData name="--77 77Y--" userId="1a5048ee055f7919" providerId="Windows Live" clId="Web-{0A1F9306-E123-4C0C-A93D-13E1AE83E221}" dt="2020-12-30T14:50:55.767" v="3"/>
          <pc:sldLayoutMkLst>
            <pc:docMk/>
            <pc:sldMasterMk cId="2092105432" sldId="2147483739"/>
            <pc:sldLayoutMk cId="3484522465" sldId="2147483738"/>
          </pc:sldLayoutMkLst>
        </pc:sldLayoutChg>
      </pc:sldMasterChg>
      <pc:sldMasterChg chg="add del addSldLayout delSldLayout">
        <pc:chgData name="--77 77Y--" userId="1a5048ee055f7919" providerId="Windows Live" clId="Web-{0A1F9306-E123-4C0C-A93D-13E1AE83E221}" dt="2020-12-30T14:50:34.954" v="1"/>
        <pc:sldMasterMkLst>
          <pc:docMk/>
          <pc:sldMasterMk cId="1102212743" sldId="2147483757"/>
        </pc:sldMasterMkLst>
        <pc:sldLayoutChg chg="add del">
          <pc:chgData name="--77 77Y--" userId="1a5048ee055f7919" providerId="Windows Live" clId="Web-{0A1F9306-E123-4C0C-A93D-13E1AE83E221}" dt="2020-12-30T14:50:34.954" v="1"/>
          <pc:sldLayoutMkLst>
            <pc:docMk/>
            <pc:sldMasterMk cId="1102212743" sldId="2147483757"/>
            <pc:sldLayoutMk cId="1492065465" sldId="2147483746"/>
          </pc:sldLayoutMkLst>
        </pc:sldLayoutChg>
        <pc:sldLayoutChg chg="add del">
          <pc:chgData name="--77 77Y--" userId="1a5048ee055f7919" providerId="Windows Live" clId="Web-{0A1F9306-E123-4C0C-A93D-13E1AE83E221}" dt="2020-12-30T14:50:34.954" v="1"/>
          <pc:sldLayoutMkLst>
            <pc:docMk/>
            <pc:sldMasterMk cId="1102212743" sldId="2147483757"/>
            <pc:sldLayoutMk cId="2070563348" sldId="2147483747"/>
          </pc:sldLayoutMkLst>
        </pc:sldLayoutChg>
        <pc:sldLayoutChg chg="add del">
          <pc:chgData name="--77 77Y--" userId="1a5048ee055f7919" providerId="Windows Live" clId="Web-{0A1F9306-E123-4C0C-A93D-13E1AE83E221}" dt="2020-12-30T14:50:34.954" v="1"/>
          <pc:sldLayoutMkLst>
            <pc:docMk/>
            <pc:sldMasterMk cId="1102212743" sldId="2147483757"/>
            <pc:sldLayoutMk cId="4196995847" sldId="2147483748"/>
          </pc:sldLayoutMkLst>
        </pc:sldLayoutChg>
        <pc:sldLayoutChg chg="add del">
          <pc:chgData name="--77 77Y--" userId="1a5048ee055f7919" providerId="Windows Live" clId="Web-{0A1F9306-E123-4C0C-A93D-13E1AE83E221}" dt="2020-12-30T14:50:34.954" v="1"/>
          <pc:sldLayoutMkLst>
            <pc:docMk/>
            <pc:sldMasterMk cId="1102212743" sldId="2147483757"/>
            <pc:sldLayoutMk cId="3611190168" sldId="2147483749"/>
          </pc:sldLayoutMkLst>
        </pc:sldLayoutChg>
        <pc:sldLayoutChg chg="add del">
          <pc:chgData name="--77 77Y--" userId="1a5048ee055f7919" providerId="Windows Live" clId="Web-{0A1F9306-E123-4C0C-A93D-13E1AE83E221}" dt="2020-12-30T14:50:34.954" v="1"/>
          <pc:sldLayoutMkLst>
            <pc:docMk/>
            <pc:sldMasterMk cId="1102212743" sldId="2147483757"/>
            <pc:sldLayoutMk cId="3977658481" sldId="2147483750"/>
          </pc:sldLayoutMkLst>
        </pc:sldLayoutChg>
        <pc:sldLayoutChg chg="add del">
          <pc:chgData name="--77 77Y--" userId="1a5048ee055f7919" providerId="Windows Live" clId="Web-{0A1F9306-E123-4C0C-A93D-13E1AE83E221}" dt="2020-12-30T14:50:34.954" v="1"/>
          <pc:sldLayoutMkLst>
            <pc:docMk/>
            <pc:sldMasterMk cId="1102212743" sldId="2147483757"/>
            <pc:sldLayoutMk cId="208195776" sldId="2147483751"/>
          </pc:sldLayoutMkLst>
        </pc:sldLayoutChg>
        <pc:sldLayoutChg chg="add del">
          <pc:chgData name="--77 77Y--" userId="1a5048ee055f7919" providerId="Windows Live" clId="Web-{0A1F9306-E123-4C0C-A93D-13E1AE83E221}" dt="2020-12-30T14:50:34.954" v="1"/>
          <pc:sldLayoutMkLst>
            <pc:docMk/>
            <pc:sldMasterMk cId="1102212743" sldId="2147483757"/>
            <pc:sldLayoutMk cId="226268360" sldId="2147483752"/>
          </pc:sldLayoutMkLst>
        </pc:sldLayoutChg>
        <pc:sldLayoutChg chg="add del">
          <pc:chgData name="--77 77Y--" userId="1a5048ee055f7919" providerId="Windows Live" clId="Web-{0A1F9306-E123-4C0C-A93D-13E1AE83E221}" dt="2020-12-30T14:50:34.954" v="1"/>
          <pc:sldLayoutMkLst>
            <pc:docMk/>
            <pc:sldMasterMk cId="1102212743" sldId="2147483757"/>
            <pc:sldLayoutMk cId="728229828" sldId="2147483753"/>
          </pc:sldLayoutMkLst>
        </pc:sldLayoutChg>
        <pc:sldLayoutChg chg="add del">
          <pc:chgData name="--77 77Y--" userId="1a5048ee055f7919" providerId="Windows Live" clId="Web-{0A1F9306-E123-4C0C-A93D-13E1AE83E221}" dt="2020-12-30T14:50:34.954" v="1"/>
          <pc:sldLayoutMkLst>
            <pc:docMk/>
            <pc:sldMasterMk cId="1102212743" sldId="2147483757"/>
            <pc:sldLayoutMk cId="3079946563" sldId="2147483754"/>
          </pc:sldLayoutMkLst>
        </pc:sldLayoutChg>
        <pc:sldLayoutChg chg="add del">
          <pc:chgData name="--77 77Y--" userId="1a5048ee055f7919" providerId="Windows Live" clId="Web-{0A1F9306-E123-4C0C-A93D-13E1AE83E221}" dt="2020-12-30T14:50:34.954" v="1"/>
          <pc:sldLayoutMkLst>
            <pc:docMk/>
            <pc:sldMasterMk cId="1102212743" sldId="2147483757"/>
            <pc:sldLayoutMk cId="3082216105" sldId="2147483755"/>
          </pc:sldLayoutMkLst>
        </pc:sldLayoutChg>
        <pc:sldLayoutChg chg="add del">
          <pc:chgData name="--77 77Y--" userId="1a5048ee055f7919" providerId="Windows Live" clId="Web-{0A1F9306-E123-4C0C-A93D-13E1AE83E221}" dt="2020-12-30T14:50:34.954" v="1"/>
          <pc:sldLayoutMkLst>
            <pc:docMk/>
            <pc:sldMasterMk cId="1102212743" sldId="2147483757"/>
            <pc:sldLayoutMk cId="2107428398" sldId="2147483756"/>
          </pc:sldLayoutMkLst>
        </pc:sldLayoutChg>
      </pc:sldMasterChg>
    </pc:docChg>
  </pc:docChgLst>
  <pc:docChgLst>
    <pc:chgData name="--77 77Y--" userId="1a5048ee055f7919" providerId="Windows Live" clId="Web-{783CE773-EFB9-497B-9630-1FB04536EFEA}"/>
    <pc:docChg chg="modSld">
      <pc:chgData name="--77 77Y--" userId="1a5048ee055f7919" providerId="Windows Live" clId="Web-{783CE773-EFB9-497B-9630-1FB04536EFEA}" dt="2021-01-06T15:24:12.328" v="595" actId="1076"/>
      <pc:docMkLst>
        <pc:docMk/>
      </pc:docMkLst>
      <pc:sldChg chg="delAnim modAnim">
        <pc:chgData name="--77 77Y--" userId="1a5048ee055f7919" providerId="Windows Live" clId="Web-{783CE773-EFB9-497B-9630-1FB04536EFEA}" dt="2021-01-06T15:15:30.892" v="582"/>
        <pc:sldMkLst>
          <pc:docMk/>
          <pc:sldMk cId="2592129946" sldId="256"/>
        </pc:sldMkLst>
      </pc:sldChg>
      <pc:sldChg chg="delAnim">
        <pc:chgData name="--77 77Y--" userId="1a5048ee055f7919" providerId="Windows Live" clId="Web-{783CE773-EFB9-497B-9630-1FB04536EFEA}" dt="2021-01-06T15:15:35.158" v="583"/>
        <pc:sldMkLst>
          <pc:docMk/>
          <pc:sldMk cId="3821907526" sldId="257"/>
        </pc:sldMkLst>
      </pc:sldChg>
      <pc:sldChg chg="addSp modSp">
        <pc:chgData name="--77 77Y--" userId="1a5048ee055f7919" providerId="Windows Live" clId="Web-{783CE773-EFB9-497B-9630-1FB04536EFEA}" dt="2021-01-06T15:24:12.328" v="595" actId="1076"/>
        <pc:sldMkLst>
          <pc:docMk/>
          <pc:sldMk cId="3829664506" sldId="260"/>
        </pc:sldMkLst>
        <pc:picChg chg="add mod modCrop">
          <ac:chgData name="--77 77Y--" userId="1a5048ee055f7919" providerId="Windows Live" clId="Web-{783CE773-EFB9-497B-9630-1FB04536EFEA}" dt="2021-01-06T15:24:12.328" v="595" actId="1076"/>
          <ac:picMkLst>
            <pc:docMk/>
            <pc:sldMk cId="3829664506" sldId="260"/>
            <ac:picMk id="2" creationId="{80039D0C-CF8D-4CB8-B4A4-486F22D4FF5B}"/>
          </ac:picMkLst>
        </pc:picChg>
      </pc:sldChg>
      <pc:sldChg chg="modSp">
        <pc:chgData name="--77 77Y--" userId="1a5048ee055f7919" providerId="Windows Live" clId="Web-{783CE773-EFB9-497B-9630-1FB04536EFEA}" dt="2021-01-06T15:15:03.157" v="578" actId="20577"/>
        <pc:sldMkLst>
          <pc:docMk/>
          <pc:sldMk cId="3808618107" sldId="261"/>
        </pc:sldMkLst>
        <pc:spChg chg="mod">
          <ac:chgData name="--77 77Y--" userId="1a5048ee055f7919" providerId="Windows Live" clId="Web-{783CE773-EFB9-497B-9630-1FB04536EFEA}" dt="2021-01-06T15:15:03.157" v="578" actId="20577"/>
          <ac:spMkLst>
            <pc:docMk/>
            <pc:sldMk cId="3808618107" sldId="261"/>
            <ac:spMk id="5" creationId="{070C7035-C103-4948-9D86-DF7B28F81E02}"/>
          </ac:spMkLst>
        </pc:spChg>
        <pc:picChg chg="mod">
          <ac:chgData name="--77 77Y--" userId="1a5048ee055f7919" providerId="Windows Live" clId="Web-{783CE773-EFB9-497B-9630-1FB04536EFEA}" dt="2021-01-06T15:03:00.392" v="246" actId="1076"/>
          <ac:picMkLst>
            <pc:docMk/>
            <pc:sldMk cId="3808618107" sldId="261"/>
            <ac:picMk id="6" creationId="{F7F25362-FC67-4C2D-A4DD-293E5F82DBBE}"/>
          </ac:picMkLst>
        </pc:picChg>
      </pc:sldChg>
      <pc:sldChg chg="addSp delSp modSp">
        <pc:chgData name="--77 77Y--" userId="1a5048ee055f7919" providerId="Windows Live" clId="Web-{783CE773-EFB9-497B-9630-1FB04536EFEA}" dt="2021-01-06T14:57:29.838" v="190" actId="1076"/>
        <pc:sldMkLst>
          <pc:docMk/>
          <pc:sldMk cId="1744268277" sldId="269"/>
        </pc:sldMkLst>
        <pc:spChg chg="add del mod">
          <ac:chgData name="--77 77Y--" userId="1a5048ee055f7919" providerId="Windows Live" clId="Web-{783CE773-EFB9-497B-9630-1FB04536EFEA}" dt="2021-01-06T14:52:30.722" v="166"/>
          <ac:spMkLst>
            <pc:docMk/>
            <pc:sldMk cId="1744268277" sldId="269"/>
            <ac:spMk id="2" creationId="{03DFDE92-2048-49F7-9068-77D0D98D57B0}"/>
          </ac:spMkLst>
        </pc:spChg>
        <pc:spChg chg="add mod">
          <ac:chgData name="--77 77Y--" userId="1a5048ee055f7919" providerId="Windows Live" clId="Web-{783CE773-EFB9-497B-9630-1FB04536EFEA}" dt="2021-01-06T14:57:29.838" v="190" actId="1076"/>
          <ac:spMkLst>
            <pc:docMk/>
            <pc:sldMk cId="1744268277" sldId="269"/>
            <ac:spMk id="3" creationId="{7873BDEC-4823-4B51-BD8F-72EE6BF34332}"/>
          </ac:spMkLst>
        </pc:spChg>
        <pc:picChg chg="mod">
          <ac:chgData name="--77 77Y--" userId="1a5048ee055f7919" providerId="Windows Live" clId="Web-{783CE773-EFB9-497B-9630-1FB04536EFEA}" dt="2021-01-06T14:57:10.931" v="187" actId="1076"/>
          <ac:picMkLst>
            <pc:docMk/>
            <pc:sldMk cId="1744268277" sldId="269"/>
            <ac:picMk id="6" creationId="{02D2C4CB-AD63-4719-9E79-11A9F4E5B4D1}"/>
          </ac:picMkLst>
        </pc:picChg>
      </pc:sldChg>
    </pc:docChg>
  </pc:docChgLst>
  <pc:docChgLst>
    <pc:chgData name="--77 77Y--" userId="1a5048ee055f7919" providerId="Windows Live" clId="Web-{22D7F35F-6679-4872-B51E-3F1AFC5D44AE}"/>
    <pc:docChg chg="modSld">
      <pc:chgData name="--77 77Y--" userId="1a5048ee055f7919" providerId="Windows Live" clId="Web-{22D7F35F-6679-4872-B51E-3F1AFC5D44AE}" dt="2021-01-05T15:47:31.294" v="14"/>
      <pc:docMkLst>
        <pc:docMk/>
      </pc:docMkLst>
      <pc:sldChg chg="modSp">
        <pc:chgData name="--77 77Y--" userId="1a5048ee055f7919" providerId="Windows Live" clId="Web-{22D7F35F-6679-4872-B51E-3F1AFC5D44AE}" dt="2021-01-05T15:47:24.029" v="11" actId="20577"/>
        <pc:sldMkLst>
          <pc:docMk/>
          <pc:sldMk cId="586028061" sldId="259"/>
        </pc:sldMkLst>
        <pc:spChg chg="mod">
          <ac:chgData name="--77 77Y--" userId="1a5048ee055f7919" providerId="Windows Live" clId="Web-{22D7F35F-6679-4872-B51E-3F1AFC5D44AE}" dt="2021-01-05T15:47:24.029" v="11" actId="20577"/>
          <ac:spMkLst>
            <pc:docMk/>
            <pc:sldMk cId="586028061" sldId="259"/>
            <ac:spMk id="16" creationId="{A8810628-A583-4D66-BBF4-CD0E5192F8A8}"/>
          </ac:spMkLst>
        </pc:spChg>
      </pc:sldChg>
      <pc:sldChg chg="delSp">
        <pc:chgData name="--77 77Y--" userId="1a5048ee055f7919" providerId="Windows Live" clId="Web-{22D7F35F-6679-4872-B51E-3F1AFC5D44AE}" dt="2021-01-05T15:47:31.294" v="14"/>
        <pc:sldMkLst>
          <pc:docMk/>
          <pc:sldMk cId="3829664506" sldId="260"/>
        </pc:sldMkLst>
        <pc:picChg chg="del">
          <ac:chgData name="--77 77Y--" userId="1a5048ee055f7919" providerId="Windows Live" clId="Web-{22D7F35F-6679-4872-B51E-3F1AFC5D44AE}" dt="2021-01-05T15:47:31.294" v="14"/>
          <ac:picMkLst>
            <pc:docMk/>
            <pc:sldMk cId="3829664506" sldId="260"/>
            <ac:picMk id="2" creationId="{94E6D11D-7EDD-4E57-9831-EFF0BB0844F1}"/>
          </ac:picMkLst>
        </pc:picChg>
      </pc:sldChg>
    </pc:docChg>
  </pc:docChgLst>
  <pc:docChgLst>
    <pc:chgData name="--77 77Y--" userId="1a5048ee055f7919" providerId="Windows Live" clId="Web-{134605D7-B48D-4987-8785-141A8BCC3ADE}"/>
    <pc:docChg chg="modSld">
      <pc:chgData name="--77 77Y--" userId="1a5048ee055f7919" providerId="Windows Live" clId="Web-{134605D7-B48D-4987-8785-141A8BCC3ADE}" dt="2020-12-31T02:00:22.175" v="289" actId="20577"/>
      <pc:docMkLst>
        <pc:docMk/>
      </pc:docMkLst>
      <pc:sldChg chg="modSp">
        <pc:chgData name="--77 77Y--" userId="1a5048ee055f7919" providerId="Windows Live" clId="Web-{134605D7-B48D-4987-8785-141A8BCC3ADE}" dt="2020-12-31T01:26:24.020" v="25" actId="20577"/>
        <pc:sldMkLst>
          <pc:docMk/>
          <pc:sldMk cId="2592129946" sldId="256"/>
        </pc:sldMkLst>
        <pc:spChg chg="mod">
          <ac:chgData name="--77 77Y--" userId="1a5048ee055f7919" providerId="Windows Live" clId="Web-{134605D7-B48D-4987-8785-141A8BCC3ADE}" dt="2020-12-31T01:26:24.020" v="25" actId="20577"/>
          <ac:spMkLst>
            <pc:docMk/>
            <pc:sldMk cId="2592129946" sldId="256"/>
            <ac:spMk id="3" creationId="{00000000-0000-0000-0000-000000000000}"/>
          </ac:spMkLst>
        </pc:spChg>
      </pc:sldChg>
      <pc:sldChg chg="modSp">
        <pc:chgData name="--77 77Y--" userId="1a5048ee055f7919" providerId="Windows Live" clId="Web-{134605D7-B48D-4987-8785-141A8BCC3ADE}" dt="2020-12-31T01:26:03.107" v="22" actId="20577"/>
        <pc:sldMkLst>
          <pc:docMk/>
          <pc:sldMk cId="2654801158" sldId="258"/>
        </pc:sldMkLst>
        <pc:spChg chg="mod">
          <ac:chgData name="--77 77Y--" userId="1a5048ee055f7919" providerId="Windows Live" clId="Web-{134605D7-B48D-4987-8785-141A8BCC3ADE}" dt="2020-12-31T01:26:03.107" v="22" actId="20577"/>
          <ac:spMkLst>
            <pc:docMk/>
            <pc:sldMk cId="2654801158" sldId="258"/>
            <ac:spMk id="8" creationId="{C5D873C0-D0B8-4E64-8F8B-723CDCCB3F82}"/>
          </ac:spMkLst>
        </pc:spChg>
      </pc:sldChg>
      <pc:sldChg chg="modSp">
        <pc:chgData name="--77 77Y--" userId="1a5048ee055f7919" providerId="Windows Live" clId="Web-{134605D7-B48D-4987-8785-141A8BCC3ADE}" dt="2020-12-31T01:25:46.528" v="15" actId="20577"/>
        <pc:sldMkLst>
          <pc:docMk/>
          <pc:sldMk cId="586028061" sldId="259"/>
        </pc:sldMkLst>
        <pc:spChg chg="mod">
          <ac:chgData name="--77 77Y--" userId="1a5048ee055f7919" providerId="Windows Live" clId="Web-{134605D7-B48D-4987-8785-141A8BCC3ADE}" dt="2020-12-31T01:25:46.528" v="15" actId="20577"/>
          <ac:spMkLst>
            <pc:docMk/>
            <pc:sldMk cId="586028061" sldId="259"/>
            <ac:spMk id="16" creationId="{A8810628-A583-4D66-BBF4-CD0E5192F8A8}"/>
          </ac:spMkLst>
        </pc:spChg>
      </pc:sldChg>
      <pc:sldChg chg="addSp delSp modSp">
        <pc:chgData name="--77 77Y--" userId="1a5048ee055f7919" providerId="Windows Live" clId="Web-{134605D7-B48D-4987-8785-141A8BCC3ADE}" dt="2020-12-31T02:00:20.847" v="287" actId="20577"/>
        <pc:sldMkLst>
          <pc:docMk/>
          <pc:sldMk cId="3808618107" sldId="261"/>
        </pc:sldMkLst>
        <pc:spChg chg="add del mod">
          <ac:chgData name="--77 77Y--" userId="1a5048ee055f7919" providerId="Windows Live" clId="Web-{134605D7-B48D-4987-8785-141A8BCC3ADE}" dt="2020-12-31T01:36:28.908" v="58"/>
          <ac:spMkLst>
            <pc:docMk/>
            <pc:sldMk cId="3808618107" sldId="261"/>
            <ac:spMk id="3" creationId="{10CF186C-29F3-4524-A89C-C14113300E86}"/>
          </ac:spMkLst>
        </pc:spChg>
        <pc:spChg chg="add mod">
          <ac:chgData name="--77 77Y--" userId="1a5048ee055f7919" providerId="Windows Live" clId="Web-{134605D7-B48D-4987-8785-141A8BCC3ADE}" dt="2020-12-31T02:00:20.847" v="287" actId="20577"/>
          <ac:spMkLst>
            <pc:docMk/>
            <pc:sldMk cId="3808618107" sldId="261"/>
            <ac:spMk id="5" creationId="{070C7035-C103-4948-9D86-DF7B28F81E02}"/>
          </ac:spMkLst>
        </pc:spChg>
      </pc:sldChg>
      <pc:sldChg chg="modSp">
        <pc:chgData name="--77 77Y--" userId="1a5048ee055f7919" providerId="Windows Live" clId="Web-{134605D7-B48D-4987-8785-141A8BCC3ADE}" dt="2020-12-31T01:24:38.761" v="0" actId="20577"/>
        <pc:sldMkLst>
          <pc:docMk/>
          <pc:sldMk cId="496332078" sldId="262"/>
        </pc:sldMkLst>
        <pc:spChg chg="mod">
          <ac:chgData name="--77 77Y--" userId="1a5048ee055f7919" providerId="Windows Live" clId="Web-{134605D7-B48D-4987-8785-141A8BCC3ADE}" dt="2020-12-31T01:24:38.761" v="0" actId="20577"/>
          <ac:spMkLst>
            <pc:docMk/>
            <pc:sldMk cId="496332078" sldId="262"/>
            <ac:spMk id="6" creationId="{041F6DD7-3D05-4FB6-BE34-EA765367E47F}"/>
          </ac:spMkLst>
        </pc:spChg>
      </pc:sldChg>
    </pc:docChg>
  </pc:docChgLst>
  <pc:docChgLst>
    <pc:chgData name="--77 77Y--" userId="1a5048ee055f7919" providerId="Windows Live" clId="Web-{A5899006-F7CC-4CDB-8248-EBE2EB355204}"/>
    <pc:docChg chg="modSld">
      <pc:chgData name="--77 77Y--" userId="1a5048ee055f7919" providerId="Windows Live" clId="Web-{A5899006-F7CC-4CDB-8248-EBE2EB355204}" dt="2020-12-31T05:10:24.697" v="83" actId="1076"/>
      <pc:docMkLst>
        <pc:docMk/>
      </pc:docMkLst>
      <pc:sldChg chg="addSp delSp modSp">
        <pc:chgData name="--77 77Y--" userId="1a5048ee055f7919" providerId="Windows Live" clId="Web-{A5899006-F7CC-4CDB-8248-EBE2EB355204}" dt="2020-12-31T05:08:57.883" v="74" actId="1076"/>
        <pc:sldMkLst>
          <pc:docMk/>
          <pc:sldMk cId="586028061" sldId="259"/>
        </pc:sldMkLst>
        <pc:spChg chg="mod">
          <ac:chgData name="--77 77Y--" userId="1a5048ee055f7919" providerId="Windows Live" clId="Web-{A5899006-F7CC-4CDB-8248-EBE2EB355204}" dt="2020-12-31T05:06:51.568" v="63" actId="20577"/>
          <ac:spMkLst>
            <pc:docMk/>
            <pc:sldMk cId="586028061" sldId="259"/>
            <ac:spMk id="16" creationId="{A8810628-A583-4D66-BBF4-CD0E5192F8A8}"/>
          </ac:spMkLst>
        </pc:spChg>
        <pc:picChg chg="add del mod modCrop">
          <ac:chgData name="--77 77Y--" userId="1a5048ee055f7919" providerId="Windows Live" clId="Web-{A5899006-F7CC-4CDB-8248-EBE2EB355204}" dt="2020-12-31T05:02:24.187" v="51"/>
          <ac:picMkLst>
            <pc:docMk/>
            <pc:sldMk cId="586028061" sldId="259"/>
            <ac:picMk id="4" creationId="{389F3963-5EE1-44E8-A194-29058C5398D8}"/>
          </ac:picMkLst>
        </pc:picChg>
        <pc:picChg chg="add mod modCrop">
          <ac:chgData name="--77 77Y--" userId="1a5048ee055f7919" providerId="Windows Live" clId="Web-{A5899006-F7CC-4CDB-8248-EBE2EB355204}" dt="2020-12-31T05:08:57.883" v="74" actId="1076"/>
          <ac:picMkLst>
            <pc:docMk/>
            <pc:sldMk cId="586028061" sldId="259"/>
            <ac:picMk id="5" creationId="{30F9018B-5929-4C19-BD59-7F8511048172}"/>
          </ac:picMkLst>
        </pc:picChg>
      </pc:sldChg>
      <pc:sldChg chg="addSp modSp">
        <pc:chgData name="--77 77Y--" userId="1a5048ee055f7919" providerId="Windows Live" clId="Web-{A5899006-F7CC-4CDB-8248-EBE2EB355204}" dt="2020-12-31T05:10:24.697" v="83" actId="1076"/>
        <pc:sldMkLst>
          <pc:docMk/>
          <pc:sldMk cId="3829664506" sldId="260"/>
        </pc:sldMkLst>
        <pc:picChg chg="add mod modCrop">
          <ac:chgData name="--77 77Y--" userId="1a5048ee055f7919" providerId="Windows Live" clId="Web-{A5899006-F7CC-4CDB-8248-EBE2EB355204}" dt="2020-12-31T05:10:24.697" v="83" actId="1076"/>
          <ac:picMkLst>
            <pc:docMk/>
            <pc:sldMk cId="3829664506" sldId="260"/>
            <ac:picMk id="2" creationId="{94E6D11D-7EDD-4E57-9831-EFF0BB0844F1}"/>
          </ac:picMkLst>
        </pc:picChg>
      </pc:sldChg>
      <pc:sldChg chg="modSp">
        <pc:chgData name="--77 77Y--" userId="1a5048ee055f7919" providerId="Windows Live" clId="Web-{A5899006-F7CC-4CDB-8248-EBE2EB355204}" dt="2020-12-31T05:00:06.590" v="36" actId="20577"/>
        <pc:sldMkLst>
          <pc:docMk/>
          <pc:sldMk cId="3808618107" sldId="261"/>
        </pc:sldMkLst>
        <pc:spChg chg="mod">
          <ac:chgData name="--77 77Y--" userId="1a5048ee055f7919" providerId="Windows Live" clId="Web-{A5899006-F7CC-4CDB-8248-EBE2EB355204}" dt="2020-12-31T05:00:06.590" v="36" actId="20577"/>
          <ac:spMkLst>
            <pc:docMk/>
            <pc:sldMk cId="3808618107" sldId="261"/>
            <ac:spMk id="5" creationId="{070C7035-C103-4948-9D86-DF7B28F81E0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xmlns=""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xmlns=""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p>
        </p:txBody>
      </p:sp>
      <p:sp>
        <p:nvSpPr>
          <p:cNvPr id="3" name="Subtitle 2">
            <a:extLst>
              <a:ext uri="{FF2B5EF4-FFF2-40B4-BE49-F238E27FC236}">
                <a16:creationId xmlns:a16="http://schemas.microsoft.com/office/drawing/2014/main" xmlns=""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E11CD474-E5E1-4D01-97F6-0C9FC09332C0}"/>
              </a:ext>
            </a:extLst>
          </p:cNvPr>
          <p:cNvSpPr>
            <a:spLocks noGrp="1"/>
          </p:cNvSpPr>
          <p:nvPr>
            <p:ph type="dt" sz="half" idx="10"/>
          </p:nvPr>
        </p:nvSpPr>
        <p:spPr/>
        <p:txBody>
          <a:bodyPr/>
          <a:lstStyle/>
          <a:p>
            <a:fld id="{72345051-2045-45DA-935E-2E3CA1A69ADC}" type="datetimeFigureOut">
              <a:rPr lang="en-US" smtClean="0"/>
              <a:t>1/7/2021</a:t>
            </a:fld>
            <a:endParaRPr lang="en-US"/>
          </a:p>
        </p:txBody>
      </p:sp>
      <p:sp>
        <p:nvSpPr>
          <p:cNvPr id="5" name="Footer Placeholder 4">
            <a:extLst>
              <a:ext uri="{FF2B5EF4-FFF2-40B4-BE49-F238E27FC236}">
                <a16:creationId xmlns:a16="http://schemas.microsoft.com/office/drawing/2014/main" xmlns=""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12241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084D1E-BC98-44E4-8D2C-89CCDC293331}"/>
              </a:ext>
            </a:extLst>
          </p:cNvPr>
          <p:cNvSpPr>
            <a:spLocks noGrp="1"/>
          </p:cNvSpPr>
          <p:nvPr>
            <p:ph type="dt" sz="half" idx="10"/>
          </p:nvPr>
        </p:nvSpPr>
        <p:spPr/>
        <p:txBody>
          <a:bodyPr/>
          <a:lstStyle/>
          <a:p>
            <a:fld id="{72345051-2045-45DA-935E-2E3CA1A69ADC}" type="datetimeFigureOut">
              <a:rPr lang="en-US" smtClean="0"/>
              <a:t>1/7/2021</a:t>
            </a:fld>
            <a:endParaRPr lang="en-US"/>
          </a:p>
        </p:txBody>
      </p:sp>
      <p:sp>
        <p:nvSpPr>
          <p:cNvPr id="5" name="Footer Placeholder 4">
            <a:extLst>
              <a:ext uri="{FF2B5EF4-FFF2-40B4-BE49-F238E27FC236}">
                <a16:creationId xmlns:a16="http://schemas.microsoft.com/office/drawing/2014/main" xmlns=""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506304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50BC931-E2BF-4C1D-91AA-89F82F8268B2}"/>
              </a:ext>
            </a:extLst>
          </p:cNvPr>
          <p:cNvSpPr>
            <a:spLocks noGrp="1"/>
          </p:cNvSpPr>
          <p:nvPr>
            <p:ph type="dt" sz="half" idx="10"/>
          </p:nvPr>
        </p:nvSpPr>
        <p:spPr/>
        <p:txBody>
          <a:bodyPr/>
          <a:lstStyle/>
          <a:p>
            <a:fld id="{72345051-2045-45DA-935E-2E3CA1A69ADC}" type="datetimeFigureOut">
              <a:rPr lang="en-US" smtClean="0"/>
              <a:t>1/7/2021</a:t>
            </a:fld>
            <a:endParaRPr lang="en-US"/>
          </a:p>
        </p:txBody>
      </p:sp>
      <p:sp>
        <p:nvSpPr>
          <p:cNvPr id="5" name="Footer Placeholder 4">
            <a:extLst>
              <a:ext uri="{FF2B5EF4-FFF2-40B4-BE49-F238E27FC236}">
                <a16:creationId xmlns:a16="http://schemas.microsoft.com/office/drawing/2014/main" xmlns=""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562467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65D02BC-5A24-47F7-A4DF-B93FBC0C51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2A61642-BFBA-48AE-A29C-C2AA7386AE95}"/>
              </a:ext>
            </a:extLst>
          </p:cNvPr>
          <p:cNvSpPr>
            <a:spLocks noGrp="1"/>
          </p:cNvSpPr>
          <p:nvPr>
            <p:ph type="dt" sz="half" idx="10"/>
          </p:nvPr>
        </p:nvSpPr>
        <p:spPr/>
        <p:txBody>
          <a:bodyPr/>
          <a:lstStyle/>
          <a:p>
            <a:fld id="{72345051-2045-45DA-935E-2E3CA1A69ADC}" type="datetimeFigureOut">
              <a:rPr lang="en-US" smtClean="0"/>
              <a:t>1/7/2021</a:t>
            </a:fld>
            <a:endParaRPr lang="en-US"/>
          </a:p>
        </p:txBody>
      </p:sp>
      <p:sp>
        <p:nvSpPr>
          <p:cNvPr id="5" name="Footer Placeholder 4">
            <a:extLst>
              <a:ext uri="{FF2B5EF4-FFF2-40B4-BE49-F238E27FC236}">
                <a16:creationId xmlns:a16="http://schemas.microsoft.com/office/drawing/2014/main" xmlns=""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xmlns=""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46611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p>
        </p:txBody>
      </p:sp>
      <p:sp>
        <p:nvSpPr>
          <p:cNvPr id="3" name="Text Placeholder 2">
            <a:extLst>
              <a:ext uri="{FF2B5EF4-FFF2-40B4-BE49-F238E27FC236}">
                <a16:creationId xmlns:a16="http://schemas.microsoft.com/office/drawing/2014/main" xmlns=""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2BF300D-5CBE-47E9-A193-E23C8314D0EA}"/>
              </a:ext>
            </a:extLst>
          </p:cNvPr>
          <p:cNvSpPr>
            <a:spLocks noGrp="1"/>
          </p:cNvSpPr>
          <p:nvPr>
            <p:ph type="dt" sz="half" idx="10"/>
          </p:nvPr>
        </p:nvSpPr>
        <p:spPr/>
        <p:txBody>
          <a:bodyPr/>
          <a:lstStyle/>
          <a:p>
            <a:fld id="{72345051-2045-45DA-935E-2E3CA1A69ADC}" type="datetimeFigureOut">
              <a:rPr lang="en-US" smtClean="0"/>
              <a:t>1/7/2021</a:t>
            </a:fld>
            <a:endParaRPr lang="en-US"/>
          </a:p>
        </p:txBody>
      </p:sp>
      <p:sp>
        <p:nvSpPr>
          <p:cNvPr id="5" name="Footer Placeholder 4">
            <a:extLst>
              <a:ext uri="{FF2B5EF4-FFF2-40B4-BE49-F238E27FC236}">
                <a16:creationId xmlns:a16="http://schemas.microsoft.com/office/drawing/2014/main" xmlns=""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xmlns=""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48219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ADE264-531D-49C1-A8AF-2B4C1D218F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9032FCA-14C6-4497-9C27-3F58062442CE}"/>
              </a:ext>
            </a:extLst>
          </p:cNvPr>
          <p:cNvSpPr>
            <a:spLocks noGrp="1"/>
          </p:cNvSpPr>
          <p:nvPr>
            <p:ph type="dt" sz="half" idx="10"/>
          </p:nvPr>
        </p:nvSpPr>
        <p:spPr/>
        <p:txBody>
          <a:bodyPr/>
          <a:lstStyle/>
          <a:p>
            <a:fld id="{72345051-2045-45DA-935E-2E3CA1A69ADC}" type="datetimeFigureOut">
              <a:rPr lang="en-US" smtClean="0"/>
              <a:t>1/7/2021</a:t>
            </a:fld>
            <a:endParaRPr lang="en-US"/>
          </a:p>
        </p:txBody>
      </p:sp>
      <p:sp>
        <p:nvSpPr>
          <p:cNvPr id="6" name="Footer Placeholder 5">
            <a:extLst>
              <a:ext uri="{FF2B5EF4-FFF2-40B4-BE49-F238E27FC236}">
                <a16:creationId xmlns:a16="http://schemas.microsoft.com/office/drawing/2014/main" xmlns=""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xmlns=""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419193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4C9407CC-270D-4C98-B95C-7AE67D2E1913}"/>
              </a:ext>
            </a:extLst>
          </p:cNvPr>
          <p:cNvSpPr>
            <a:spLocks noGrp="1"/>
          </p:cNvSpPr>
          <p:nvPr>
            <p:ph type="dt" sz="half" idx="10"/>
          </p:nvPr>
        </p:nvSpPr>
        <p:spPr/>
        <p:txBody>
          <a:bodyPr/>
          <a:lstStyle/>
          <a:p>
            <a:fld id="{72345051-2045-45DA-935E-2E3CA1A69ADC}" type="datetimeFigureOut">
              <a:rPr lang="en-US" smtClean="0"/>
              <a:t>1/7/2021</a:t>
            </a:fld>
            <a:endParaRPr lang="en-US"/>
          </a:p>
        </p:txBody>
      </p:sp>
      <p:sp>
        <p:nvSpPr>
          <p:cNvPr id="8" name="Footer Placeholder 7">
            <a:extLst>
              <a:ext uri="{FF2B5EF4-FFF2-40B4-BE49-F238E27FC236}">
                <a16:creationId xmlns:a16="http://schemas.microsoft.com/office/drawing/2014/main" xmlns=""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xmlns=""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83461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p>
        </p:txBody>
      </p:sp>
      <p:sp>
        <p:nvSpPr>
          <p:cNvPr id="3" name="Date Placeholder 2">
            <a:extLst>
              <a:ext uri="{FF2B5EF4-FFF2-40B4-BE49-F238E27FC236}">
                <a16:creationId xmlns:a16="http://schemas.microsoft.com/office/drawing/2014/main" xmlns="" id="{C6FD9A32-9C83-452B-BC69-CC6E95D3C93C}"/>
              </a:ext>
            </a:extLst>
          </p:cNvPr>
          <p:cNvSpPr>
            <a:spLocks noGrp="1"/>
          </p:cNvSpPr>
          <p:nvPr>
            <p:ph type="dt" sz="half" idx="10"/>
          </p:nvPr>
        </p:nvSpPr>
        <p:spPr/>
        <p:txBody>
          <a:bodyPr/>
          <a:lstStyle/>
          <a:p>
            <a:fld id="{72345051-2045-45DA-935E-2E3CA1A69ADC}" type="datetimeFigureOut">
              <a:rPr lang="en-US" smtClean="0"/>
              <a:t>1/7/2021</a:t>
            </a:fld>
            <a:endParaRPr lang="en-US"/>
          </a:p>
        </p:txBody>
      </p:sp>
      <p:sp>
        <p:nvSpPr>
          <p:cNvPr id="4" name="Footer Placeholder 3">
            <a:extLst>
              <a:ext uri="{FF2B5EF4-FFF2-40B4-BE49-F238E27FC236}">
                <a16:creationId xmlns:a16="http://schemas.microsoft.com/office/drawing/2014/main" xmlns=""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xmlns=""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175885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72816A0-77C4-4A3F-87BD-A7321E3C84D2}"/>
              </a:ext>
            </a:extLst>
          </p:cNvPr>
          <p:cNvSpPr>
            <a:spLocks noGrp="1"/>
          </p:cNvSpPr>
          <p:nvPr>
            <p:ph type="dt" sz="half" idx="10"/>
          </p:nvPr>
        </p:nvSpPr>
        <p:spPr/>
        <p:txBody>
          <a:bodyPr/>
          <a:lstStyle/>
          <a:p>
            <a:fld id="{72345051-2045-45DA-935E-2E3CA1A69ADC}" type="datetimeFigureOut">
              <a:rPr lang="en-US" smtClean="0"/>
              <a:t>1/7/2021</a:t>
            </a:fld>
            <a:endParaRPr lang="en-US"/>
          </a:p>
        </p:txBody>
      </p:sp>
      <p:sp>
        <p:nvSpPr>
          <p:cNvPr id="3" name="Footer Placeholder 2">
            <a:extLst>
              <a:ext uri="{FF2B5EF4-FFF2-40B4-BE49-F238E27FC236}">
                <a16:creationId xmlns:a16="http://schemas.microsoft.com/office/drawing/2014/main" xmlns=""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917548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p>
        </p:txBody>
      </p:sp>
      <p:sp>
        <p:nvSpPr>
          <p:cNvPr id="3" name="Content Placeholder 2">
            <a:extLst>
              <a:ext uri="{FF2B5EF4-FFF2-40B4-BE49-F238E27FC236}">
                <a16:creationId xmlns:a16="http://schemas.microsoft.com/office/drawing/2014/main" xmlns=""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2584C988-A6DB-469A-B8AA-31866F36E83D}"/>
              </a:ext>
            </a:extLst>
          </p:cNvPr>
          <p:cNvSpPr>
            <a:spLocks noGrp="1"/>
          </p:cNvSpPr>
          <p:nvPr>
            <p:ph type="dt" sz="half" idx="10"/>
          </p:nvPr>
        </p:nvSpPr>
        <p:spPr/>
        <p:txBody>
          <a:bodyPr/>
          <a:lstStyle/>
          <a:p>
            <a:fld id="{72345051-2045-45DA-935E-2E3CA1A69ADC}" type="datetimeFigureOut">
              <a:rPr lang="en-US" smtClean="0"/>
              <a:t>1/7/2021</a:t>
            </a:fld>
            <a:endParaRPr lang="en-US"/>
          </a:p>
        </p:txBody>
      </p:sp>
      <p:sp>
        <p:nvSpPr>
          <p:cNvPr id="6" name="Footer Placeholder 5">
            <a:extLst>
              <a:ext uri="{FF2B5EF4-FFF2-40B4-BE49-F238E27FC236}">
                <a16:creationId xmlns:a16="http://schemas.microsoft.com/office/drawing/2014/main" xmlns=""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xmlns=""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78182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p>
        </p:txBody>
      </p:sp>
      <p:sp>
        <p:nvSpPr>
          <p:cNvPr id="3" name="Picture Placeholder 2">
            <a:extLst>
              <a:ext uri="{FF2B5EF4-FFF2-40B4-BE49-F238E27FC236}">
                <a16:creationId xmlns:a16="http://schemas.microsoft.com/office/drawing/2014/main" xmlns=""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F62C2F5B-DDDD-4E64-94A9-99E46F4B06A0}"/>
              </a:ext>
            </a:extLst>
          </p:cNvPr>
          <p:cNvSpPr>
            <a:spLocks noGrp="1"/>
          </p:cNvSpPr>
          <p:nvPr>
            <p:ph type="dt" sz="half" idx="10"/>
          </p:nvPr>
        </p:nvSpPr>
        <p:spPr/>
        <p:txBody>
          <a:bodyPr/>
          <a:lstStyle/>
          <a:p>
            <a:fld id="{72345051-2045-45DA-935E-2E3CA1A69ADC}" type="datetimeFigureOut">
              <a:rPr lang="en-US" smtClean="0"/>
              <a:t>1/7/2021</a:t>
            </a:fld>
            <a:endParaRPr lang="en-US"/>
          </a:p>
        </p:txBody>
      </p:sp>
      <p:sp>
        <p:nvSpPr>
          <p:cNvPr id="6" name="Footer Placeholder 5">
            <a:extLst>
              <a:ext uri="{FF2B5EF4-FFF2-40B4-BE49-F238E27FC236}">
                <a16:creationId xmlns:a16="http://schemas.microsoft.com/office/drawing/2014/main" xmlns=""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xmlns=""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5473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1/7/2021</a:t>
            </a:fld>
            <a:endParaRPr lang="en-US"/>
          </a:p>
        </p:txBody>
      </p:sp>
      <p:sp>
        <p:nvSpPr>
          <p:cNvPr id="5" name="Footer Placeholder 4">
            <a:extLst>
              <a:ext uri="{FF2B5EF4-FFF2-40B4-BE49-F238E27FC236}">
                <a16:creationId xmlns:a16="http://schemas.microsoft.com/office/drawing/2014/main" xmlns=""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225902917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2" r:id="rId6"/>
    <p:sldLayoutId id="2147483688" r:id="rId7"/>
    <p:sldLayoutId id="2147483689" r:id="rId8"/>
    <p:sldLayoutId id="2147483690" r:id="rId9"/>
    <p:sldLayoutId id="2147483691" r:id="rId10"/>
    <p:sldLayoutId id="2147483693" r:id="rId11"/>
  </p:sldLayoutIdLst>
  <p:txStyles>
    <p:titleStyle>
      <a:lvl1pPr algn="l" defTabSz="914400" rtl="0" eaLnBrk="1" latinLnBrk="0" hangingPunct="1">
        <a:lnSpc>
          <a:spcPct val="100000"/>
        </a:lnSpc>
        <a:spcBef>
          <a:spcPct val="0"/>
        </a:spcBef>
        <a:buNone/>
        <a:defRPr sz="5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23">
            <a:extLst>
              <a:ext uri="{FF2B5EF4-FFF2-40B4-BE49-F238E27FC236}">
                <a16:creationId xmlns:a16="http://schemas.microsoft.com/office/drawing/2014/main" xmlns="" id="{8A95209C-5275-4E15-8EA7-7F42980ABF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圖片 25">
            <a:extLst>
              <a:ext uri="{FF2B5EF4-FFF2-40B4-BE49-F238E27FC236}">
                <a16:creationId xmlns:a16="http://schemas.microsoft.com/office/drawing/2014/main" xmlns="" id="{A5979900-4523-42C3-BF99-9C35F72F5677}"/>
              </a:ext>
            </a:extLst>
          </p:cNvPr>
          <p:cNvPicPr>
            <a:picLocks noChangeAspect="1"/>
          </p:cNvPicPr>
          <p:nvPr/>
        </p:nvPicPr>
        <p:blipFill rotWithShape="1">
          <a:blip r:embed="rId2">
            <a:alphaModFix amt="50000"/>
          </a:blip>
          <a:srcRect t="5987" r="-1" b="5754"/>
          <a:stretch/>
        </p:blipFill>
        <p:spPr>
          <a:xfrm>
            <a:off x="-62610" y="-104374"/>
            <a:ext cx="12188931" cy="6857990"/>
          </a:xfrm>
          <a:prstGeom prst="rect">
            <a:avLst/>
          </a:prstGeom>
        </p:spPr>
      </p:pic>
      <p:sp>
        <p:nvSpPr>
          <p:cNvPr id="3" name="副標題 2"/>
          <p:cNvSpPr>
            <a:spLocks noGrp="1"/>
          </p:cNvSpPr>
          <p:nvPr>
            <p:ph type="subTitle" idx="1"/>
          </p:nvPr>
        </p:nvSpPr>
        <p:spPr>
          <a:xfrm>
            <a:off x="-957278" y="4505489"/>
            <a:ext cx="14112652" cy="2354859"/>
          </a:xfrm>
        </p:spPr>
        <p:txBody>
          <a:bodyPr vert="horz" lIns="91440" tIns="45720" rIns="91440" bIns="45720" rtlCol="0" anchor="t">
            <a:normAutofit/>
          </a:bodyPr>
          <a:lstStyle/>
          <a:p>
            <a:pPr algn="ctr"/>
            <a:r>
              <a:rPr lang="zh-TW" altLang="en-US" sz="3200" b="1">
                <a:latin typeface="Arial Black"/>
              </a:rPr>
              <a:t>第五組</a:t>
            </a:r>
          </a:p>
          <a:p>
            <a:pPr algn="ctr"/>
            <a:r>
              <a:rPr lang="zh-TW" altLang="en-US" sz="3200" b="1">
                <a:latin typeface="Arial Black"/>
              </a:rPr>
              <a:t>9彭怡涵 19方星予 24曾郁芳 26林沛雨 28孫珮瑩 33古巧晴</a:t>
            </a:r>
          </a:p>
          <a:p>
            <a:pPr algn="ctr"/>
            <a:endParaRPr lang="zh-TW" altLang="en-US" sz="3000" b="1"/>
          </a:p>
        </p:txBody>
      </p:sp>
      <p:sp>
        <p:nvSpPr>
          <p:cNvPr id="35" name="Rectangle 6">
            <a:extLst>
              <a:ext uri="{FF2B5EF4-FFF2-40B4-BE49-F238E27FC236}">
                <a16:creationId xmlns:a16="http://schemas.microsoft.com/office/drawing/2014/main" xmlns="" id="{4F2ED431-E304-4FF0-9F4E-032783C9D6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5715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
            <a:extLst>
              <a:ext uri="{FF2B5EF4-FFF2-40B4-BE49-F238E27FC236}">
                <a16:creationId xmlns:a16="http://schemas.microsoft.com/office/drawing/2014/main" xmlns="" id="{4E87FCFB-2CCE-460D-B3DD-557C8BD1B94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974206" y="44194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圖片 12">
            <a:extLst>
              <a:ext uri="{FF2B5EF4-FFF2-40B4-BE49-F238E27FC236}">
                <a16:creationId xmlns:a16="http://schemas.microsoft.com/office/drawing/2014/main" xmlns="" id="{92041C57-A39F-49F9-BF9A-21DD076C6EBA}"/>
              </a:ext>
            </a:extLst>
          </p:cNvPr>
          <p:cNvPicPr>
            <a:picLocks noChangeAspect="1"/>
          </p:cNvPicPr>
          <p:nvPr/>
        </p:nvPicPr>
        <p:blipFill>
          <a:blip r:embed="rId3"/>
          <a:stretch>
            <a:fillRect/>
          </a:stretch>
        </p:blipFill>
        <p:spPr>
          <a:xfrm>
            <a:off x="2407085" y="1444251"/>
            <a:ext cx="25822405" cy="2643826"/>
          </a:xfrm>
          <a:prstGeom prst="rect">
            <a:avLst/>
          </a:prstGeom>
        </p:spPr>
      </p:pic>
    </p:spTree>
    <p:extLst>
      <p:ext uri="{BB962C8B-B14F-4D97-AF65-F5344CB8AC3E}">
        <p14:creationId xmlns:p14="http://schemas.microsoft.com/office/powerpoint/2010/main" val="259212994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黑板, 文字, 相片, 覆蓋 的圖片&#10;&#10;自動產生的描述">
            <a:extLst>
              <a:ext uri="{FF2B5EF4-FFF2-40B4-BE49-F238E27FC236}">
                <a16:creationId xmlns:a16="http://schemas.microsoft.com/office/drawing/2014/main" xmlns="" id="{838AF6CE-263D-4C85-8823-172E3DAEB66F}"/>
              </a:ext>
            </a:extLst>
          </p:cNvPr>
          <p:cNvPicPr>
            <a:picLocks noChangeAspect="1"/>
          </p:cNvPicPr>
          <p:nvPr/>
        </p:nvPicPr>
        <p:blipFill>
          <a:blip r:embed="rId2"/>
          <a:stretch>
            <a:fillRect/>
          </a:stretch>
        </p:blipFill>
        <p:spPr>
          <a:xfrm>
            <a:off x="-4174" y="-4306"/>
            <a:ext cx="12242102" cy="6866610"/>
          </a:xfrm>
          <a:prstGeom prst="rect">
            <a:avLst/>
          </a:prstGeom>
        </p:spPr>
      </p:pic>
      <p:pic>
        <p:nvPicPr>
          <p:cNvPr id="6" name="圖片 6" descr="一張含有 箭 的圖片&#10;&#10;自動產生的描述">
            <a:extLst>
              <a:ext uri="{FF2B5EF4-FFF2-40B4-BE49-F238E27FC236}">
                <a16:creationId xmlns:a16="http://schemas.microsoft.com/office/drawing/2014/main" xmlns="" id="{93210D59-020A-4B81-AD48-5C215E137260}"/>
              </a:ext>
            </a:extLst>
          </p:cNvPr>
          <p:cNvPicPr>
            <a:picLocks noGrp="1" noChangeAspect="1"/>
          </p:cNvPicPr>
          <p:nvPr>
            <p:ph idx="1"/>
          </p:nvPr>
        </p:nvPicPr>
        <p:blipFill>
          <a:blip r:embed="rId3"/>
          <a:stretch>
            <a:fillRect/>
          </a:stretch>
        </p:blipFill>
        <p:spPr>
          <a:xfrm>
            <a:off x="908627" y="-302179"/>
            <a:ext cx="10005290" cy="4639540"/>
          </a:xfrm>
        </p:spPr>
      </p:pic>
      <p:sp>
        <p:nvSpPr>
          <p:cNvPr id="7" name="文字方塊 6">
            <a:extLst>
              <a:ext uri="{FF2B5EF4-FFF2-40B4-BE49-F238E27FC236}">
                <a16:creationId xmlns:a16="http://schemas.microsoft.com/office/drawing/2014/main" xmlns="" id="{834804DA-B10F-48C0-A894-0831830E5791}"/>
              </a:ext>
            </a:extLst>
          </p:cNvPr>
          <p:cNvSpPr txBox="1"/>
          <p:nvPr/>
        </p:nvSpPr>
        <p:spPr>
          <a:xfrm>
            <a:off x="1745673" y="2207491"/>
            <a:ext cx="8920017"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zh-TW" sz="4000" b="1">
                <a:solidFill>
                  <a:schemeClr val="bg1"/>
                </a:solidFill>
                <a:latin typeface="Arial Black"/>
                <a:ea typeface="+mn-lt"/>
                <a:cs typeface="+mn-lt"/>
              </a:rPr>
              <a:t>彭怡涵</a:t>
            </a:r>
            <a:r>
              <a:rPr lang="en-US" altLang="zh-TW" sz="4000" b="1">
                <a:solidFill>
                  <a:schemeClr val="bg1"/>
                </a:solidFill>
                <a:latin typeface="Arial Black"/>
                <a:ea typeface="+mn-lt"/>
                <a:cs typeface="+mn-lt"/>
              </a:rPr>
              <a:t>:</a:t>
            </a:r>
            <a:r>
              <a:rPr lang="zh-TW" sz="4000" b="1">
                <a:solidFill>
                  <a:schemeClr val="bg1"/>
                </a:solidFill>
                <a:latin typeface="Arial Black"/>
                <a:ea typeface="+mn-lt"/>
                <a:cs typeface="+mn-lt"/>
              </a:rPr>
              <a:t>透過這門課，學習到了以往都沒接觸過的東西，雖然在討論的過程中，有不同意見的紛爭，但大家都是為了能把更好的成果展現出來，把有問題的地方都依依化解了，以達到了最好的共識。</a:t>
            </a:r>
            <a:endParaRPr lang="zh-TW" sz="4000" b="1">
              <a:solidFill>
                <a:schemeClr val="bg1"/>
              </a:solidFill>
              <a:latin typeface="Arial Black"/>
            </a:endParaRPr>
          </a:p>
        </p:txBody>
      </p:sp>
    </p:spTree>
    <p:extLst>
      <p:ext uri="{BB962C8B-B14F-4D97-AF65-F5344CB8AC3E}">
        <p14:creationId xmlns:p14="http://schemas.microsoft.com/office/powerpoint/2010/main" val="1924278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黑板, 文字, 相片, 覆蓋 的圖片&#10;&#10;自動產生的描述">
            <a:extLst>
              <a:ext uri="{FF2B5EF4-FFF2-40B4-BE49-F238E27FC236}">
                <a16:creationId xmlns:a16="http://schemas.microsoft.com/office/drawing/2014/main" xmlns="" id="{C58AD550-F70E-4322-A100-97335D7036E2}"/>
              </a:ext>
            </a:extLst>
          </p:cNvPr>
          <p:cNvPicPr>
            <a:picLocks noChangeAspect="1"/>
          </p:cNvPicPr>
          <p:nvPr/>
        </p:nvPicPr>
        <p:blipFill>
          <a:blip r:embed="rId2"/>
          <a:stretch>
            <a:fillRect/>
          </a:stretch>
        </p:blipFill>
        <p:spPr>
          <a:xfrm>
            <a:off x="-4174" y="-4306"/>
            <a:ext cx="12242102" cy="6866610"/>
          </a:xfrm>
          <a:prstGeom prst="rect">
            <a:avLst/>
          </a:prstGeom>
        </p:spPr>
      </p:pic>
      <p:pic>
        <p:nvPicPr>
          <p:cNvPr id="6" name="圖片 6" descr="一張含有 箭 的圖片&#10;&#10;自動產生的描述">
            <a:extLst>
              <a:ext uri="{FF2B5EF4-FFF2-40B4-BE49-F238E27FC236}">
                <a16:creationId xmlns:a16="http://schemas.microsoft.com/office/drawing/2014/main" xmlns="" id="{02D2C4CB-AD63-4719-9E79-11A9F4E5B4D1}"/>
              </a:ext>
            </a:extLst>
          </p:cNvPr>
          <p:cNvPicPr>
            <a:picLocks noChangeAspect="1"/>
          </p:cNvPicPr>
          <p:nvPr/>
        </p:nvPicPr>
        <p:blipFill>
          <a:blip r:embed="rId3"/>
          <a:stretch>
            <a:fillRect/>
          </a:stretch>
        </p:blipFill>
        <p:spPr>
          <a:xfrm>
            <a:off x="1076037" y="-272308"/>
            <a:ext cx="9751290" cy="4506356"/>
          </a:xfrm>
          <a:prstGeom prst="rect">
            <a:avLst/>
          </a:prstGeom>
        </p:spPr>
      </p:pic>
      <p:sp>
        <p:nvSpPr>
          <p:cNvPr id="3" name="文字方塊 2">
            <a:extLst>
              <a:ext uri="{FF2B5EF4-FFF2-40B4-BE49-F238E27FC236}">
                <a16:creationId xmlns:a16="http://schemas.microsoft.com/office/drawing/2014/main" xmlns="" id="{7873BDEC-4823-4B51-BD8F-72EE6BF34332}"/>
              </a:ext>
            </a:extLst>
          </p:cNvPr>
          <p:cNvSpPr txBox="1"/>
          <p:nvPr/>
        </p:nvSpPr>
        <p:spPr>
          <a:xfrm>
            <a:off x="785132" y="1928131"/>
            <a:ext cx="10961912"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zh-TW" sz="4000" b="1">
                <a:solidFill>
                  <a:schemeClr val="bg1"/>
                </a:solidFill>
                <a:latin typeface="Arial Black"/>
                <a:ea typeface="+mn-lt"/>
                <a:cs typeface="+mn-lt"/>
              </a:rPr>
              <a:t>孫珮瑩:我們從一開始設計一個遊戲就</a:t>
            </a:r>
            <a:r>
              <a:rPr lang="zh-TW" altLang="en-US" sz="4000" b="1">
                <a:solidFill>
                  <a:schemeClr val="bg1"/>
                </a:solidFill>
                <a:latin typeface="Arial Black"/>
                <a:ea typeface="+mn-lt"/>
                <a:cs typeface="+mn-lt"/>
              </a:rPr>
              <a:t>有很多種想法</a:t>
            </a:r>
            <a:r>
              <a:rPr lang="zh-TW" sz="4000" b="1">
                <a:solidFill>
                  <a:schemeClr val="bg1"/>
                </a:solidFill>
                <a:latin typeface="Arial Black"/>
                <a:ea typeface="+mn-lt"/>
                <a:cs typeface="+mn-lt"/>
              </a:rPr>
              <a:t>，有人想做有關地理的有人想用有關數學的，而我們透過組員的溝通和表達個人意見後，</a:t>
            </a:r>
            <a:r>
              <a:rPr lang="zh-TW" altLang="en-US" sz="4000" b="1">
                <a:solidFill>
                  <a:schemeClr val="bg1"/>
                </a:solidFill>
                <a:latin typeface="Arial Black"/>
                <a:ea typeface="+mn-lt"/>
                <a:cs typeface="+mn-lt"/>
              </a:rPr>
              <a:t>討論出我們都認同的結果並且做出這個遊戲，雖然過程中我們要自己想要出的題目和怎麼去製作，但當我們做出成品時讓我們大家都非常有成就感。</a:t>
            </a:r>
            <a:endParaRPr lang="zh-TW" sz="4000" b="1">
              <a:solidFill>
                <a:schemeClr val="bg1"/>
              </a:solidFill>
              <a:latin typeface="Arial Black"/>
              <a:ea typeface="+mn-lt"/>
              <a:cs typeface="+mn-lt"/>
            </a:endParaRPr>
          </a:p>
        </p:txBody>
      </p:sp>
    </p:spTree>
    <p:extLst>
      <p:ext uri="{BB962C8B-B14F-4D97-AF65-F5344CB8AC3E}">
        <p14:creationId xmlns:p14="http://schemas.microsoft.com/office/powerpoint/2010/main" val="1744268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B522B6E3-4246-4B79-9559-9F45AA72824C}"/>
              </a:ext>
            </a:extLst>
          </p:cNvPr>
          <p:cNvSpPr>
            <a:spLocks noGrp="1"/>
          </p:cNvSpPr>
          <p:nvPr>
            <p:ph type="title"/>
          </p:nvPr>
        </p:nvSpPr>
        <p:spPr/>
        <p:txBody>
          <a:bodyPr/>
          <a:lstStyle/>
          <a:p>
            <a:endParaRPr lang="zh-TW" altLang="en-US"/>
          </a:p>
        </p:txBody>
      </p:sp>
      <p:pic>
        <p:nvPicPr>
          <p:cNvPr id="4" name="圖片 4" descr="一張含有 黑板, 文字, 相片, 覆蓋 的圖片&#10;&#10;自動產生的描述">
            <a:extLst>
              <a:ext uri="{FF2B5EF4-FFF2-40B4-BE49-F238E27FC236}">
                <a16:creationId xmlns:a16="http://schemas.microsoft.com/office/drawing/2014/main" xmlns="" id="{064E508D-0321-4697-B0FE-A5190606D770}"/>
              </a:ext>
            </a:extLst>
          </p:cNvPr>
          <p:cNvPicPr>
            <a:picLocks noGrp="1" noChangeAspect="1"/>
          </p:cNvPicPr>
          <p:nvPr>
            <p:ph idx="1"/>
          </p:nvPr>
        </p:nvPicPr>
        <p:blipFill>
          <a:blip r:embed="rId2"/>
          <a:stretch>
            <a:fillRect/>
          </a:stretch>
        </p:blipFill>
        <p:spPr>
          <a:xfrm>
            <a:off x="-835" y="-1712"/>
            <a:ext cx="12183231" cy="6861548"/>
          </a:xfrm>
        </p:spPr>
      </p:pic>
      <p:pic>
        <p:nvPicPr>
          <p:cNvPr id="6" name="圖片 6">
            <a:extLst>
              <a:ext uri="{FF2B5EF4-FFF2-40B4-BE49-F238E27FC236}">
                <a16:creationId xmlns:a16="http://schemas.microsoft.com/office/drawing/2014/main" xmlns="" id="{F7F25362-FC67-4C2D-A4DD-293E5F82DBBE}"/>
              </a:ext>
            </a:extLst>
          </p:cNvPr>
          <p:cNvPicPr>
            <a:picLocks noChangeAspect="1"/>
          </p:cNvPicPr>
          <p:nvPr/>
        </p:nvPicPr>
        <p:blipFill>
          <a:blip r:embed="rId3"/>
          <a:stretch>
            <a:fillRect/>
          </a:stretch>
        </p:blipFill>
        <p:spPr>
          <a:xfrm>
            <a:off x="2733507" y="91888"/>
            <a:ext cx="15530186" cy="1589552"/>
          </a:xfrm>
          <a:prstGeom prst="rect">
            <a:avLst/>
          </a:prstGeom>
        </p:spPr>
      </p:pic>
      <p:sp>
        <p:nvSpPr>
          <p:cNvPr id="5" name="文字方塊 4">
            <a:extLst>
              <a:ext uri="{FF2B5EF4-FFF2-40B4-BE49-F238E27FC236}">
                <a16:creationId xmlns:a16="http://schemas.microsoft.com/office/drawing/2014/main" xmlns="" id="{070C7035-C103-4948-9D86-DF7B28F81E02}"/>
              </a:ext>
            </a:extLst>
          </p:cNvPr>
          <p:cNvSpPr txBox="1"/>
          <p:nvPr/>
        </p:nvSpPr>
        <p:spPr>
          <a:xfrm>
            <a:off x="209550" y="1581150"/>
            <a:ext cx="11782425"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4000" b="1">
                <a:solidFill>
                  <a:schemeClr val="bg1"/>
                </a:solidFill>
                <a:latin typeface="Arial Black"/>
              </a:rPr>
              <a:t>這次是我們</a:t>
            </a:r>
            <a:r>
              <a:rPr lang="zh-TW" sz="4000" b="1">
                <a:solidFill>
                  <a:schemeClr val="bg1"/>
                </a:solidFill>
                <a:ea typeface="+mn-lt"/>
                <a:cs typeface="+mn-lt"/>
              </a:rPr>
              <a:t>第一次</a:t>
            </a:r>
            <a:r>
              <a:rPr lang="zh-TW" altLang="en-US" sz="4000" b="1">
                <a:solidFill>
                  <a:schemeClr val="bg1"/>
                </a:solidFill>
                <a:latin typeface="Arial Black"/>
              </a:rPr>
              <a:t>組員一起製作遊戲，在製作遊戲的過程中，體悟到製作遊戲的困難性，像是怎麼去設計卡牌，設計裡面的算式，過程中組員發生主題不同的爭執，不知要用地理還是數學的主題，但透過溝通和大家表達出自己的意見後，討論出大家都認同的意見和想法，並且實做出成品，這樣我們或在做對遊戲的修正，這樣也使我們更善於溝通和站在別人的角度去看這個遊戲。</a:t>
            </a:r>
          </a:p>
        </p:txBody>
      </p:sp>
    </p:spTree>
    <p:extLst>
      <p:ext uri="{BB962C8B-B14F-4D97-AF65-F5344CB8AC3E}">
        <p14:creationId xmlns:p14="http://schemas.microsoft.com/office/powerpoint/2010/main" val="38086181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C7D3DB9E-D9DD-42F3-A0B5-935A77F21F16}"/>
              </a:ext>
            </a:extLst>
          </p:cNvPr>
          <p:cNvSpPr>
            <a:spLocks noGrp="1"/>
          </p:cNvSpPr>
          <p:nvPr>
            <p:ph type="title"/>
          </p:nvPr>
        </p:nvSpPr>
        <p:spPr/>
        <p:txBody>
          <a:bodyPr/>
          <a:lstStyle/>
          <a:p>
            <a:endParaRPr lang="zh-TW" altLang="en-US"/>
          </a:p>
        </p:txBody>
      </p:sp>
      <p:pic>
        <p:nvPicPr>
          <p:cNvPr id="4" name="圖片 4" descr="一張含有 黑板, 文字, 相片, 覆蓋 的圖片&#10;&#10;自動產生的描述">
            <a:extLst>
              <a:ext uri="{FF2B5EF4-FFF2-40B4-BE49-F238E27FC236}">
                <a16:creationId xmlns:a16="http://schemas.microsoft.com/office/drawing/2014/main" xmlns="" id="{F60CF089-FD66-4634-A3B3-99E5C685BC2F}"/>
              </a:ext>
            </a:extLst>
          </p:cNvPr>
          <p:cNvPicPr>
            <a:picLocks noGrp="1" noChangeAspect="1"/>
          </p:cNvPicPr>
          <p:nvPr>
            <p:ph idx="1"/>
          </p:nvPr>
        </p:nvPicPr>
        <p:blipFill>
          <a:blip r:embed="rId2"/>
          <a:stretch>
            <a:fillRect/>
          </a:stretch>
        </p:blipFill>
        <p:spPr>
          <a:xfrm>
            <a:off x="-835" y="-1712"/>
            <a:ext cx="12204108" cy="6861549"/>
          </a:xfrm>
        </p:spPr>
      </p:pic>
      <p:sp>
        <p:nvSpPr>
          <p:cNvPr id="6" name="文字方塊 5">
            <a:extLst>
              <a:ext uri="{FF2B5EF4-FFF2-40B4-BE49-F238E27FC236}">
                <a16:creationId xmlns:a16="http://schemas.microsoft.com/office/drawing/2014/main" xmlns="" id="{041F6DD7-3D05-4FB6-BE34-EA765367E47F}"/>
              </a:ext>
            </a:extLst>
          </p:cNvPr>
          <p:cNvSpPr txBox="1"/>
          <p:nvPr/>
        </p:nvSpPr>
        <p:spPr>
          <a:xfrm>
            <a:off x="3270207" y="1871728"/>
            <a:ext cx="9872595"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4800" b="1">
                <a:solidFill>
                  <a:schemeClr val="bg1"/>
                </a:solidFill>
                <a:latin typeface="Arial Black"/>
              </a:rPr>
              <a:t>09彭怡涵-做ppt</a:t>
            </a:r>
          </a:p>
          <a:p>
            <a:r>
              <a:rPr lang="zh-TW" altLang="en-US" sz="4800" b="1">
                <a:solidFill>
                  <a:schemeClr val="bg1"/>
                </a:solidFill>
                <a:latin typeface="Arial Black"/>
              </a:rPr>
              <a:t>19方星予-製作卡牌</a:t>
            </a:r>
          </a:p>
          <a:p>
            <a:r>
              <a:rPr lang="zh-TW" altLang="en-US" sz="4800" b="1">
                <a:solidFill>
                  <a:schemeClr val="bg1"/>
                </a:solidFill>
                <a:latin typeface="Arial Black"/>
              </a:rPr>
              <a:t>24曾郁芳-製</a:t>
            </a:r>
            <a:r>
              <a:rPr lang="zh-TW" sz="4800" b="1">
                <a:solidFill>
                  <a:schemeClr val="bg1"/>
                </a:solidFill>
                <a:latin typeface="Arial Black"/>
                <a:ea typeface="+mn-lt"/>
                <a:cs typeface="+mn-lt"/>
              </a:rPr>
              <a:t>作</a:t>
            </a:r>
            <a:r>
              <a:rPr lang="zh-TW" altLang="en-US" sz="4800" b="1">
                <a:solidFill>
                  <a:schemeClr val="bg1"/>
                </a:solidFill>
                <a:latin typeface="Arial Black"/>
              </a:rPr>
              <a:t>說明書</a:t>
            </a:r>
          </a:p>
          <a:p>
            <a:r>
              <a:rPr lang="zh-TW" altLang="en-US" sz="4800" b="1">
                <a:solidFill>
                  <a:schemeClr val="bg1"/>
                </a:solidFill>
                <a:latin typeface="Arial Black"/>
              </a:rPr>
              <a:t>26林沛雨-製</a:t>
            </a:r>
            <a:r>
              <a:rPr lang="zh-TW" sz="4800" b="1">
                <a:solidFill>
                  <a:schemeClr val="bg1"/>
                </a:solidFill>
                <a:latin typeface="Arial Black"/>
                <a:ea typeface="+mn-lt"/>
                <a:cs typeface="+mn-lt"/>
              </a:rPr>
              <a:t>作</a:t>
            </a:r>
            <a:r>
              <a:rPr lang="zh-TW" altLang="en-US" sz="4800" b="1">
                <a:solidFill>
                  <a:schemeClr val="bg1"/>
                </a:solidFill>
                <a:latin typeface="Arial Black"/>
              </a:rPr>
              <a:t>卡牌</a:t>
            </a:r>
          </a:p>
          <a:p>
            <a:r>
              <a:rPr lang="zh-TW" altLang="en-US" sz="4800" b="1">
                <a:solidFill>
                  <a:schemeClr val="bg1"/>
                </a:solidFill>
                <a:latin typeface="Arial Black"/>
              </a:rPr>
              <a:t>28孫珮瑩-做ppt、上台報告</a:t>
            </a:r>
          </a:p>
          <a:p>
            <a:r>
              <a:rPr lang="zh-TW" altLang="en-US" sz="4800" b="1">
                <a:solidFill>
                  <a:schemeClr val="bg1"/>
                </a:solidFill>
                <a:latin typeface="Arial Black"/>
              </a:rPr>
              <a:t>33古巧晴-製</a:t>
            </a:r>
            <a:r>
              <a:rPr lang="zh-TW" sz="4800" b="1">
                <a:solidFill>
                  <a:schemeClr val="bg1"/>
                </a:solidFill>
                <a:latin typeface="Arial Black"/>
                <a:ea typeface="+mn-lt"/>
                <a:cs typeface="+mn-lt"/>
              </a:rPr>
              <a:t>作</a:t>
            </a:r>
            <a:r>
              <a:rPr lang="zh-TW" altLang="en-US" sz="4800" b="1">
                <a:solidFill>
                  <a:schemeClr val="bg1"/>
                </a:solidFill>
                <a:latin typeface="Arial Black"/>
              </a:rPr>
              <a:t>卡牌</a:t>
            </a:r>
          </a:p>
        </p:txBody>
      </p:sp>
      <p:pic>
        <p:nvPicPr>
          <p:cNvPr id="9" name="圖片 9">
            <a:extLst>
              <a:ext uri="{FF2B5EF4-FFF2-40B4-BE49-F238E27FC236}">
                <a16:creationId xmlns:a16="http://schemas.microsoft.com/office/drawing/2014/main" xmlns="" id="{15C7C50A-F54A-4744-83E2-09AAEFF3FD37}"/>
              </a:ext>
            </a:extLst>
          </p:cNvPr>
          <p:cNvPicPr>
            <a:picLocks noChangeAspect="1"/>
          </p:cNvPicPr>
          <p:nvPr/>
        </p:nvPicPr>
        <p:blipFill>
          <a:blip r:embed="rId3"/>
          <a:stretch>
            <a:fillRect/>
          </a:stretch>
        </p:blipFill>
        <p:spPr>
          <a:xfrm>
            <a:off x="2688921" y="108141"/>
            <a:ext cx="16041665" cy="1641744"/>
          </a:xfrm>
          <a:prstGeom prst="rect">
            <a:avLst/>
          </a:prstGeom>
        </p:spPr>
      </p:pic>
    </p:spTree>
    <p:extLst>
      <p:ext uri="{BB962C8B-B14F-4D97-AF65-F5344CB8AC3E}">
        <p14:creationId xmlns:p14="http://schemas.microsoft.com/office/powerpoint/2010/main" val="4963320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xmlns="" id="{2D2B266D-3625-4584-A5C3-7D3F672CFF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圖片 3" descr="一張含有 畫畫 的圖片&#10;&#10;自動產生的描述">
            <a:extLst>
              <a:ext uri="{FF2B5EF4-FFF2-40B4-BE49-F238E27FC236}">
                <a16:creationId xmlns:a16="http://schemas.microsoft.com/office/drawing/2014/main" xmlns="" id="{7FD84F7B-CB00-422F-8BF8-CFC61D1D5331}"/>
              </a:ext>
            </a:extLst>
          </p:cNvPr>
          <p:cNvPicPr>
            <a:picLocks noChangeAspect="1"/>
          </p:cNvPicPr>
          <p:nvPr/>
        </p:nvPicPr>
        <p:blipFill>
          <a:blip r:embed="rId2"/>
          <a:stretch>
            <a:fillRect/>
          </a:stretch>
        </p:blipFill>
        <p:spPr>
          <a:xfrm>
            <a:off x="2584538" y="-51147"/>
            <a:ext cx="6845472" cy="6855910"/>
          </a:xfrm>
          <a:prstGeom prst="rect">
            <a:avLst/>
          </a:prstGeom>
        </p:spPr>
      </p:pic>
    </p:spTree>
    <p:extLst>
      <p:ext uri="{BB962C8B-B14F-4D97-AF65-F5344CB8AC3E}">
        <p14:creationId xmlns:p14="http://schemas.microsoft.com/office/powerpoint/2010/main" val="3098646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xmlns="" id="{2D2B266D-3625-4584-A5C3-7D3F672CFF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圖片 19" descr="一張含有 黑板, 文字, 相片, 覆蓋 的圖片&#10;&#10;自動產生的描述">
            <a:extLst>
              <a:ext uri="{FF2B5EF4-FFF2-40B4-BE49-F238E27FC236}">
                <a16:creationId xmlns:a16="http://schemas.microsoft.com/office/drawing/2014/main" xmlns="" id="{BDE1F365-96F1-47CA-825F-9BF93562F7B3}"/>
              </a:ext>
            </a:extLst>
          </p:cNvPr>
          <p:cNvPicPr>
            <a:picLocks noChangeAspect="1"/>
          </p:cNvPicPr>
          <p:nvPr/>
        </p:nvPicPr>
        <p:blipFill rotWithShape="1">
          <a:blip r:embed="rId2"/>
          <a:srcRect r="1" b="1784"/>
          <a:stretch/>
        </p:blipFill>
        <p:spPr>
          <a:xfrm>
            <a:off x="2827" y="-47277"/>
            <a:ext cx="12192424" cy="6857680"/>
          </a:xfrm>
          <a:custGeom>
            <a:avLst/>
            <a:gdLst/>
            <a:ahLst/>
            <a:cxnLst/>
            <a:rect l="l" t="t" r="r" b="b"/>
            <a:pathLst>
              <a:path w="11827082" h="6534092">
                <a:moveTo>
                  <a:pt x="6610089" y="5"/>
                </a:moveTo>
                <a:cubicBezTo>
                  <a:pt x="6763993" y="-277"/>
                  <a:pt x="6862741" y="14300"/>
                  <a:pt x="6956523" y="21390"/>
                </a:cubicBezTo>
                <a:cubicBezTo>
                  <a:pt x="7271939" y="-12207"/>
                  <a:pt x="7581352" y="149"/>
                  <a:pt x="7768349" y="21390"/>
                </a:cubicBezTo>
                <a:lnTo>
                  <a:pt x="7831642" y="23688"/>
                </a:lnTo>
                <a:lnTo>
                  <a:pt x="7886307" y="21390"/>
                </a:lnTo>
                <a:cubicBezTo>
                  <a:pt x="7951978" y="17798"/>
                  <a:pt x="8007622" y="16567"/>
                  <a:pt x="8057445" y="16600"/>
                </a:cubicBezTo>
                <a:lnTo>
                  <a:pt x="8096254" y="17396"/>
                </a:lnTo>
                <a:lnTo>
                  <a:pt x="8199591" y="12947"/>
                </a:lnTo>
                <a:cubicBezTo>
                  <a:pt x="8247971" y="12558"/>
                  <a:pt x="8296272" y="14617"/>
                  <a:pt x="8344260" y="21390"/>
                </a:cubicBezTo>
                <a:lnTo>
                  <a:pt x="8355505" y="22738"/>
                </a:lnTo>
                <a:lnTo>
                  <a:pt x="8462217" y="21390"/>
                </a:lnTo>
                <a:cubicBezTo>
                  <a:pt x="8567700" y="16869"/>
                  <a:pt x="8666620" y="17239"/>
                  <a:pt x="8761697" y="18554"/>
                </a:cubicBezTo>
                <a:lnTo>
                  <a:pt x="8808871" y="19038"/>
                </a:lnTo>
                <a:lnTo>
                  <a:pt x="8941246" y="13930"/>
                </a:lnTo>
                <a:cubicBezTo>
                  <a:pt x="9040199" y="10800"/>
                  <a:pt x="9149474" y="10157"/>
                  <a:pt x="9260166" y="21390"/>
                </a:cubicBezTo>
                <a:lnTo>
                  <a:pt x="9339613" y="26448"/>
                </a:lnTo>
                <a:lnTo>
                  <a:pt x="9432845" y="28493"/>
                </a:lnTo>
                <a:cubicBezTo>
                  <a:pt x="9587011" y="31230"/>
                  <a:pt x="9744909" y="31599"/>
                  <a:pt x="9849954" y="21390"/>
                </a:cubicBezTo>
                <a:cubicBezTo>
                  <a:pt x="10060044" y="972"/>
                  <a:pt x="10204432" y="2657"/>
                  <a:pt x="10425865" y="21390"/>
                </a:cubicBezTo>
                <a:lnTo>
                  <a:pt x="10477895" y="25158"/>
                </a:lnTo>
                <a:lnTo>
                  <a:pt x="10566351" y="27751"/>
                </a:lnTo>
                <a:cubicBezTo>
                  <a:pt x="10727031" y="32755"/>
                  <a:pt x="10877889" y="35639"/>
                  <a:pt x="11001775" y="21390"/>
                </a:cubicBezTo>
                <a:cubicBezTo>
                  <a:pt x="11249546" y="-7108"/>
                  <a:pt x="11434553" y="12510"/>
                  <a:pt x="11813601" y="21390"/>
                </a:cubicBezTo>
                <a:cubicBezTo>
                  <a:pt x="11817928" y="208271"/>
                  <a:pt x="11818867" y="336567"/>
                  <a:pt x="11813601" y="475847"/>
                </a:cubicBezTo>
                <a:cubicBezTo>
                  <a:pt x="11808335" y="615127"/>
                  <a:pt x="11845853" y="1008651"/>
                  <a:pt x="11813601" y="1254916"/>
                </a:cubicBezTo>
                <a:cubicBezTo>
                  <a:pt x="11809570" y="1285699"/>
                  <a:pt x="11806768" y="1314174"/>
                  <a:pt x="11804923" y="1340777"/>
                </a:cubicBezTo>
                <a:lnTo>
                  <a:pt x="11803652" y="1373115"/>
                </a:lnTo>
                <a:lnTo>
                  <a:pt x="11804560" y="1395572"/>
                </a:lnTo>
                <a:cubicBezTo>
                  <a:pt x="11806656" y="1431340"/>
                  <a:pt x="11809600" y="1470662"/>
                  <a:pt x="11813601" y="1514605"/>
                </a:cubicBezTo>
                <a:cubicBezTo>
                  <a:pt x="11829606" y="1690380"/>
                  <a:pt x="11822955" y="1813845"/>
                  <a:pt x="11815628" y="1920902"/>
                </a:cubicBezTo>
                <a:lnTo>
                  <a:pt x="11811346" y="1995660"/>
                </a:lnTo>
                <a:lnTo>
                  <a:pt x="11813868" y="2104640"/>
                </a:lnTo>
                <a:lnTo>
                  <a:pt x="11817197" y="2264365"/>
                </a:lnTo>
                <a:lnTo>
                  <a:pt x="11821465" y="2306631"/>
                </a:lnTo>
                <a:cubicBezTo>
                  <a:pt x="11835170" y="2477814"/>
                  <a:pt x="11818400" y="2578773"/>
                  <a:pt x="11813601" y="2683208"/>
                </a:cubicBezTo>
                <a:cubicBezTo>
                  <a:pt x="11809487" y="2772725"/>
                  <a:pt x="11816027" y="2930030"/>
                  <a:pt x="11816192" y="3070653"/>
                </a:cubicBezTo>
                <a:lnTo>
                  <a:pt x="11813610" y="3202145"/>
                </a:lnTo>
                <a:lnTo>
                  <a:pt x="11813601" y="3267510"/>
                </a:lnTo>
                <a:cubicBezTo>
                  <a:pt x="11811419" y="3587194"/>
                  <a:pt x="11813535" y="3497122"/>
                  <a:pt x="11813601" y="3721967"/>
                </a:cubicBezTo>
                <a:cubicBezTo>
                  <a:pt x="11813617" y="3778178"/>
                  <a:pt x="11814293" y="3835214"/>
                  <a:pt x="11815131" y="3894088"/>
                </a:cubicBezTo>
                <a:lnTo>
                  <a:pt x="11816203" y="3972593"/>
                </a:lnTo>
                <a:lnTo>
                  <a:pt x="11816265" y="3973919"/>
                </a:lnTo>
                <a:cubicBezTo>
                  <a:pt x="11819902" y="4062998"/>
                  <a:pt x="11819694" y="4122248"/>
                  <a:pt x="11818174" y="4171327"/>
                </a:cubicBezTo>
                <a:lnTo>
                  <a:pt x="11817878" y="4178488"/>
                </a:lnTo>
                <a:lnTo>
                  <a:pt x="11818118" y="4277530"/>
                </a:lnTo>
                <a:cubicBezTo>
                  <a:pt x="11817612" y="4347824"/>
                  <a:pt x="11816272" y="4421987"/>
                  <a:pt x="11813601" y="4501036"/>
                </a:cubicBezTo>
                <a:cubicBezTo>
                  <a:pt x="11824398" y="4779554"/>
                  <a:pt x="11834923" y="4895505"/>
                  <a:pt x="11813601" y="5020415"/>
                </a:cubicBezTo>
                <a:cubicBezTo>
                  <a:pt x="11808270" y="5051643"/>
                  <a:pt x="11804885" y="5094410"/>
                  <a:pt x="11802984" y="5145366"/>
                </a:cubicBezTo>
                <a:lnTo>
                  <a:pt x="11802805" y="5153576"/>
                </a:lnTo>
                <a:lnTo>
                  <a:pt x="11813601" y="5280104"/>
                </a:lnTo>
                <a:cubicBezTo>
                  <a:pt x="11848339" y="5545832"/>
                  <a:pt x="11803810" y="5568088"/>
                  <a:pt x="11813601" y="5734561"/>
                </a:cubicBezTo>
                <a:cubicBezTo>
                  <a:pt x="11814825" y="5755370"/>
                  <a:pt x="11815354" y="5777180"/>
                  <a:pt x="11815391" y="5800160"/>
                </a:cubicBezTo>
                <a:lnTo>
                  <a:pt x="11814403" y="5861994"/>
                </a:lnTo>
                <a:lnTo>
                  <a:pt x="11814897" y="5940552"/>
                </a:lnTo>
                <a:cubicBezTo>
                  <a:pt x="11813455" y="6007961"/>
                  <a:pt x="11810716" y="6074118"/>
                  <a:pt x="11808410" y="6139030"/>
                </a:cubicBezTo>
                <a:lnTo>
                  <a:pt x="11805249" y="6294204"/>
                </a:lnTo>
                <a:lnTo>
                  <a:pt x="11806853" y="6377232"/>
                </a:lnTo>
                <a:lnTo>
                  <a:pt x="11813601" y="6513630"/>
                </a:lnTo>
                <a:cubicBezTo>
                  <a:pt x="11755932" y="6520071"/>
                  <a:pt x="11702085" y="6522123"/>
                  <a:pt x="11651008" y="6521869"/>
                </a:cubicBezTo>
                <a:lnTo>
                  <a:pt x="11606878" y="6520178"/>
                </a:lnTo>
                <a:lnTo>
                  <a:pt x="11480359" y="6526470"/>
                </a:lnTo>
                <a:cubicBezTo>
                  <a:pt x="11411497" y="6529079"/>
                  <a:pt x="11340067" y="6529281"/>
                  <a:pt x="11235913" y="6522672"/>
                </a:cubicBezTo>
                <a:lnTo>
                  <a:pt x="11167376" y="6517338"/>
                </a:lnTo>
                <a:lnTo>
                  <a:pt x="11118099" y="6519937"/>
                </a:lnTo>
                <a:cubicBezTo>
                  <a:pt x="11008080" y="6519923"/>
                  <a:pt x="10918905" y="6505169"/>
                  <a:pt x="10779737" y="6513630"/>
                </a:cubicBezTo>
                <a:lnTo>
                  <a:pt x="10756340" y="6513513"/>
                </a:lnTo>
                <a:lnTo>
                  <a:pt x="10748952" y="6514346"/>
                </a:lnTo>
                <a:cubicBezTo>
                  <a:pt x="10725838" y="6516206"/>
                  <a:pt x="10699773" y="6516641"/>
                  <a:pt x="10661780" y="6513630"/>
                </a:cubicBezTo>
                <a:lnTo>
                  <a:pt x="10643067" y="6512943"/>
                </a:lnTo>
                <a:lnTo>
                  <a:pt x="10627638" y="6512866"/>
                </a:lnTo>
                <a:lnTo>
                  <a:pt x="10598539" y="6511309"/>
                </a:lnTo>
                <a:lnTo>
                  <a:pt x="10590670" y="6511020"/>
                </a:lnTo>
                <a:cubicBezTo>
                  <a:pt x="10422654" y="6509230"/>
                  <a:pt x="10114537" y="6525711"/>
                  <a:pt x="9930443" y="6519069"/>
                </a:cubicBezTo>
                <a:lnTo>
                  <a:pt x="9908887" y="6517613"/>
                </a:lnTo>
                <a:lnTo>
                  <a:pt x="9697150" y="6531900"/>
                </a:lnTo>
                <a:cubicBezTo>
                  <a:pt x="9438634" y="6540253"/>
                  <a:pt x="9217380" y="6522684"/>
                  <a:pt x="9038128" y="6513630"/>
                </a:cubicBezTo>
                <a:lnTo>
                  <a:pt x="8901719" y="6509665"/>
                </a:lnTo>
                <a:lnTo>
                  <a:pt x="8766922" y="6512046"/>
                </a:lnTo>
                <a:cubicBezTo>
                  <a:pt x="8694433" y="6513288"/>
                  <a:pt x="8629372" y="6514112"/>
                  <a:pt x="8580175" y="6513630"/>
                </a:cubicBezTo>
                <a:lnTo>
                  <a:pt x="8571277" y="6513524"/>
                </a:lnTo>
                <a:lnTo>
                  <a:pt x="8462217" y="6513630"/>
                </a:lnTo>
                <a:cubicBezTo>
                  <a:pt x="8225188" y="6509968"/>
                  <a:pt x="7780127" y="6525503"/>
                  <a:pt x="7532434" y="6513630"/>
                </a:cubicBezTo>
                <a:lnTo>
                  <a:pt x="7448622" y="6511320"/>
                </a:lnTo>
                <a:lnTo>
                  <a:pt x="7428354" y="6513630"/>
                </a:lnTo>
                <a:cubicBezTo>
                  <a:pt x="7293248" y="6538560"/>
                  <a:pt x="7186080" y="6533261"/>
                  <a:pt x="7078782" y="6523679"/>
                </a:cubicBezTo>
                <a:lnTo>
                  <a:pt x="6973169" y="6513887"/>
                </a:lnTo>
                <a:lnTo>
                  <a:pt x="6954249" y="6514033"/>
                </a:lnTo>
                <a:cubicBezTo>
                  <a:pt x="6918701" y="6514123"/>
                  <a:pt x="6880374" y="6514018"/>
                  <a:pt x="6838566" y="6513630"/>
                </a:cubicBezTo>
                <a:lnTo>
                  <a:pt x="6790865" y="6514652"/>
                </a:lnTo>
                <a:lnTo>
                  <a:pt x="6717520" y="6518204"/>
                </a:lnTo>
                <a:lnTo>
                  <a:pt x="6690736" y="6516798"/>
                </a:lnTo>
                <a:lnTo>
                  <a:pt x="6604647" y="6518643"/>
                </a:lnTo>
                <a:cubicBezTo>
                  <a:pt x="6383546" y="6528740"/>
                  <a:pt x="6188571" y="6547337"/>
                  <a:pt x="5908782" y="6513630"/>
                </a:cubicBezTo>
                <a:lnTo>
                  <a:pt x="5827432" y="6506155"/>
                </a:lnTo>
                <a:lnTo>
                  <a:pt x="5818169" y="6505897"/>
                </a:lnTo>
                <a:cubicBezTo>
                  <a:pt x="5656134" y="6501940"/>
                  <a:pt x="5476891" y="6500561"/>
                  <a:pt x="5360626" y="6513630"/>
                </a:cubicBezTo>
                <a:cubicBezTo>
                  <a:pt x="5244362" y="6526700"/>
                  <a:pt x="5155294" y="6523407"/>
                  <a:pt x="5082581" y="6518492"/>
                </a:cubicBezTo>
                <a:lnTo>
                  <a:pt x="5011539" y="6513612"/>
                </a:lnTo>
                <a:lnTo>
                  <a:pt x="4978999" y="6513630"/>
                </a:lnTo>
                <a:lnTo>
                  <a:pt x="4947560" y="6512597"/>
                </a:lnTo>
                <a:lnTo>
                  <a:pt x="4902673" y="6513630"/>
                </a:lnTo>
                <a:cubicBezTo>
                  <a:pt x="4851834" y="6520217"/>
                  <a:pt x="4795188" y="6523001"/>
                  <a:pt x="4737076" y="6522747"/>
                </a:cubicBezTo>
                <a:lnTo>
                  <a:pt x="4649328" y="6518160"/>
                </a:lnTo>
                <a:lnTo>
                  <a:pt x="4624935" y="6519597"/>
                </a:lnTo>
                <a:cubicBezTo>
                  <a:pt x="4598495" y="6519851"/>
                  <a:pt x="4566987" y="6518389"/>
                  <a:pt x="4521046" y="6513630"/>
                </a:cubicBezTo>
                <a:lnTo>
                  <a:pt x="4456833" y="6510131"/>
                </a:lnTo>
                <a:lnTo>
                  <a:pt x="4343538" y="6512337"/>
                </a:lnTo>
                <a:cubicBezTo>
                  <a:pt x="4260681" y="6514690"/>
                  <a:pt x="4174545" y="6517475"/>
                  <a:pt x="4104725" y="6513630"/>
                </a:cubicBezTo>
                <a:cubicBezTo>
                  <a:pt x="3965085" y="6505941"/>
                  <a:pt x="3802107" y="6535988"/>
                  <a:pt x="3528815" y="6513630"/>
                </a:cubicBezTo>
                <a:lnTo>
                  <a:pt x="3407613" y="6504978"/>
                </a:lnTo>
                <a:lnTo>
                  <a:pt x="3251268" y="6513630"/>
                </a:lnTo>
                <a:cubicBezTo>
                  <a:pt x="3103602" y="6529652"/>
                  <a:pt x="3004932" y="6519904"/>
                  <a:pt x="2867035" y="6513929"/>
                </a:cubicBezTo>
                <a:lnTo>
                  <a:pt x="2840124" y="6513045"/>
                </a:lnTo>
                <a:lnTo>
                  <a:pt x="2834946" y="6513630"/>
                </a:lnTo>
                <a:cubicBezTo>
                  <a:pt x="2691933" y="6538293"/>
                  <a:pt x="2614008" y="6529004"/>
                  <a:pt x="2502859" y="6520536"/>
                </a:cubicBezTo>
                <a:lnTo>
                  <a:pt x="2442001" y="6517197"/>
                </a:lnTo>
                <a:lnTo>
                  <a:pt x="2438245" y="6517313"/>
                </a:lnTo>
                <a:cubicBezTo>
                  <a:pt x="2401807" y="6517985"/>
                  <a:pt x="2368299" y="6518156"/>
                  <a:pt x="2336678" y="6517988"/>
                </a:cubicBezTo>
                <a:lnTo>
                  <a:pt x="2185932" y="6514754"/>
                </a:lnTo>
                <a:lnTo>
                  <a:pt x="1960620" y="6520062"/>
                </a:lnTo>
                <a:cubicBezTo>
                  <a:pt x="1876521" y="6521810"/>
                  <a:pt x="1788378" y="6523022"/>
                  <a:pt x="1701155" y="6522387"/>
                </a:cubicBezTo>
                <a:lnTo>
                  <a:pt x="1589271" y="6518529"/>
                </a:lnTo>
                <a:lnTo>
                  <a:pt x="1539168" y="6519829"/>
                </a:lnTo>
                <a:cubicBezTo>
                  <a:pt x="1395291" y="6522782"/>
                  <a:pt x="1407110" y="6517174"/>
                  <a:pt x="1287620" y="6513630"/>
                </a:cubicBezTo>
                <a:cubicBezTo>
                  <a:pt x="1168131" y="6510087"/>
                  <a:pt x="1041230" y="6513238"/>
                  <a:pt x="932033" y="6514000"/>
                </a:cubicBezTo>
                <a:lnTo>
                  <a:pt x="918750" y="6513952"/>
                </a:lnTo>
                <a:lnTo>
                  <a:pt x="858917" y="6514806"/>
                </a:lnTo>
                <a:cubicBezTo>
                  <a:pt x="826932" y="6514879"/>
                  <a:pt x="792070" y="6514545"/>
                  <a:pt x="753341" y="6513630"/>
                </a:cubicBezTo>
                <a:cubicBezTo>
                  <a:pt x="443511" y="6506311"/>
                  <a:pt x="354936" y="6524642"/>
                  <a:pt x="17841" y="6513630"/>
                </a:cubicBezTo>
                <a:cubicBezTo>
                  <a:pt x="-956" y="6342673"/>
                  <a:pt x="-10467" y="6012653"/>
                  <a:pt x="17841" y="5799484"/>
                </a:cubicBezTo>
                <a:lnTo>
                  <a:pt x="19845" y="5756408"/>
                </a:lnTo>
                <a:lnTo>
                  <a:pt x="17841" y="5734561"/>
                </a:lnTo>
                <a:cubicBezTo>
                  <a:pt x="13149" y="5695472"/>
                  <a:pt x="12578" y="5648752"/>
                  <a:pt x="13918" y="5598323"/>
                </a:cubicBezTo>
                <a:lnTo>
                  <a:pt x="18180" y="5508699"/>
                </a:lnTo>
                <a:lnTo>
                  <a:pt x="16493" y="5477760"/>
                </a:lnTo>
                <a:cubicBezTo>
                  <a:pt x="8966" y="5369709"/>
                  <a:pt x="1889" y="5260695"/>
                  <a:pt x="17841" y="5150260"/>
                </a:cubicBezTo>
                <a:cubicBezTo>
                  <a:pt x="-3463" y="5038150"/>
                  <a:pt x="-2139" y="4857473"/>
                  <a:pt x="6850" y="4650409"/>
                </a:cubicBezTo>
                <a:lnTo>
                  <a:pt x="14633" y="4498670"/>
                </a:lnTo>
                <a:lnTo>
                  <a:pt x="14494" y="4495758"/>
                </a:lnTo>
                <a:cubicBezTo>
                  <a:pt x="12245" y="4421472"/>
                  <a:pt x="13025" y="4335511"/>
                  <a:pt x="14442" y="4243130"/>
                </a:cubicBezTo>
                <a:lnTo>
                  <a:pt x="16801" y="4091152"/>
                </a:lnTo>
                <a:lnTo>
                  <a:pt x="13537" y="4018512"/>
                </a:lnTo>
                <a:lnTo>
                  <a:pt x="17696" y="3920163"/>
                </a:lnTo>
                <a:lnTo>
                  <a:pt x="17841" y="3851812"/>
                </a:lnTo>
                <a:cubicBezTo>
                  <a:pt x="15571" y="3651484"/>
                  <a:pt x="26219" y="3546077"/>
                  <a:pt x="24551" y="3386181"/>
                </a:cubicBezTo>
                <a:lnTo>
                  <a:pt x="24397" y="3379573"/>
                </a:lnTo>
                <a:lnTo>
                  <a:pt x="22173" y="3327681"/>
                </a:lnTo>
                <a:cubicBezTo>
                  <a:pt x="20895" y="3304536"/>
                  <a:pt x="19446" y="3284181"/>
                  <a:pt x="17841" y="3267510"/>
                </a:cubicBezTo>
                <a:cubicBezTo>
                  <a:pt x="8213" y="3167488"/>
                  <a:pt x="-3113" y="2984082"/>
                  <a:pt x="3931" y="2799801"/>
                </a:cubicBezTo>
                <a:lnTo>
                  <a:pt x="4125" y="2797274"/>
                </a:lnTo>
                <a:lnTo>
                  <a:pt x="3717" y="2776150"/>
                </a:lnTo>
                <a:cubicBezTo>
                  <a:pt x="3237" y="2640023"/>
                  <a:pt x="7465" y="2516197"/>
                  <a:pt x="17841" y="2423520"/>
                </a:cubicBezTo>
                <a:cubicBezTo>
                  <a:pt x="20435" y="2400350"/>
                  <a:pt x="22069" y="2375698"/>
                  <a:pt x="22982" y="2349684"/>
                </a:cubicBezTo>
                <a:lnTo>
                  <a:pt x="23157" y="2331991"/>
                </a:lnTo>
                <a:lnTo>
                  <a:pt x="21648" y="2290240"/>
                </a:lnTo>
                <a:cubicBezTo>
                  <a:pt x="18695" y="2240502"/>
                  <a:pt x="15426" y="2193755"/>
                  <a:pt x="14054" y="2150784"/>
                </a:cubicBezTo>
                <a:lnTo>
                  <a:pt x="17291" y="2050968"/>
                </a:lnTo>
                <a:lnTo>
                  <a:pt x="12351" y="1872365"/>
                </a:lnTo>
                <a:cubicBezTo>
                  <a:pt x="11665" y="1799113"/>
                  <a:pt x="12859" y="1722821"/>
                  <a:pt x="17841" y="1644450"/>
                </a:cubicBezTo>
                <a:lnTo>
                  <a:pt x="21169" y="1569934"/>
                </a:lnTo>
                <a:lnTo>
                  <a:pt x="20488" y="1547698"/>
                </a:lnTo>
                <a:cubicBezTo>
                  <a:pt x="19568" y="1516527"/>
                  <a:pt x="18663" y="1483900"/>
                  <a:pt x="17841" y="1449683"/>
                </a:cubicBezTo>
                <a:cubicBezTo>
                  <a:pt x="11271" y="1175953"/>
                  <a:pt x="1415" y="1152151"/>
                  <a:pt x="17841" y="995226"/>
                </a:cubicBezTo>
                <a:lnTo>
                  <a:pt x="19885" y="968921"/>
                </a:lnTo>
                <a:lnTo>
                  <a:pt x="17841" y="930304"/>
                </a:lnTo>
                <a:cubicBezTo>
                  <a:pt x="7442" y="768208"/>
                  <a:pt x="7865" y="285783"/>
                  <a:pt x="17841" y="21390"/>
                </a:cubicBezTo>
                <a:cubicBezTo>
                  <a:pt x="147136" y="10433"/>
                  <a:pt x="296588" y="9602"/>
                  <a:pt x="440468" y="11925"/>
                </a:cubicBezTo>
                <a:lnTo>
                  <a:pt x="473966" y="12726"/>
                </a:lnTo>
                <a:lnTo>
                  <a:pt x="478805" y="12539"/>
                </a:lnTo>
                <a:lnTo>
                  <a:pt x="484496" y="12977"/>
                </a:lnTo>
                <a:lnTo>
                  <a:pt x="648894" y="16905"/>
                </a:lnTo>
                <a:cubicBezTo>
                  <a:pt x="714833" y="18773"/>
                  <a:pt x="776163" y="20559"/>
                  <a:pt x="829667" y="21390"/>
                </a:cubicBezTo>
                <a:lnTo>
                  <a:pt x="916694" y="22693"/>
                </a:lnTo>
                <a:lnTo>
                  <a:pt x="933747" y="21390"/>
                </a:lnTo>
                <a:cubicBezTo>
                  <a:pt x="1086511" y="12604"/>
                  <a:pt x="1591110" y="15003"/>
                  <a:pt x="1863531" y="21390"/>
                </a:cubicBezTo>
                <a:lnTo>
                  <a:pt x="1920387" y="22646"/>
                </a:lnTo>
                <a:lnTo>
                  <a:pt x="2054705" y="24358"/>
                </a:lnTo>
                <a:cubicBezTo>
                  <a:pt x="2107717" y="24456"/>
                  <a:pt x="2161143" y="23719"/>
                  <a:pt x="2217404" y="21390"/>
                </a:cubicBezTo>
                <a:cubicBezTo>
                  <a:pt x="2442445" y="12073"/>
                  <a:pt x="2732199" y="18194"/>
                  <a:pt x="2911273" y="21390"/>
                </a:cubicBezTo>
                <a:lnTo>
                  <a:pt x="3023675" y="20799"/>
                </a:lnTo>
                <a:lnTo>
                  <a:pt x="3093869" y="15816"/>
                </a:lnTo>
                <a:cubicBezTo>
                  <a:pt x="3182922" y="11551"/>
                  <a:pt x="3301373" y="10993"/>
                  <a:pt x="3429365" y="12165"/>
                </a:cubicBezTo>
                <a:lnTo>
                  <a:pt x="3575555" y="14425"/>
                </a:lnTo>
                <a:lnTo>
                  <a:pt x="3605772" y="13210"/>
                </a:lnTo>
                <a:cubicBezTo>
                  <a:pt x="3774503" y="6974"/>
                  <a:pt x="3960371" y="3465"/>
                  <a:pt x="4063093" y="21390"/>
                </a:cubicBezTo>
                <a:lnTo>
                  <a:pt x="4088792" y="24677"/>
                </a:lnTo>
                <a:lnTo>
                  <a:pt x="4129769" y="25744"/>
                </a:lnTo>
                <a:cubicBezTo>
                  <a:pt x="4269845" y="29597"/>
                  <a:pt x="4297423" y="30995"/>
                  <a:pt x="4403088" y="21390"/>
                </a:cubicBezTo>
                <a:cubicBezTo>
                  <a:pt x="4473592" y="10814"/>
                  <a:pt x="4858406" y="-6032"/>
                  <a:pt x="5096956" y="21390"/>
                </a:cubicBezTo>
                <a:lnTo>
                  <a:pt x="5251798" y="27914"/>
                </a:lnTo>
                <a:lnTo>
                  <a:pt x="5332872" y="21390"/>
                </a:lnTo>
                <a:cubicBezTo>
                  <a:pt x="5422885" y="11295"/>
                  <a:pt x="5502187" y="8863"/>
                  <a:pt x="5576462" y="10240"/>
                </a:cubicBezTo>
                <a:lnTo>
                  <a:pt x="5700011" y="17015"/>
                </a:lnTo>
                <a:lnTo>
                  <a:pt x="5761151" y="15143"/>
                </a:lnTo>
                <a:cubicBezTo>
                  <a:pt x="5846776" y="14123"/>
                  <a:pt x="5935566" y="15403"/>
                  <a:pt x="6026740" y="21390"/>
                </a:cubicBezTo>
                <a:lnTo>
                  <a:pt x="6161088" y="29209"/>
                </a:lnTo>
                <a:lnTo>
                  <a:pt x="6262655" y="21390"/>
                </a:lnTo>
                <a:cubicBezTo>
                  <a:pt x="6405549" y="5694"/>
                  <a:pt x="6517747" y="175"/>
                  <a:pt x="6610089" y="5"/>
                </a:cubicBezTo>
                <a:close/>
              </a:path>
            </a:pathLst>
          </a:custGeom>
        </p:spPr>
      </p:pic>
      <p:sp>
        <p:nvSpPr>
          <p:cNvPr id="13" name="文字方塊 12">
            <a:extLst>
              <a:ext uri="{FF2B5EF4-FFF2-40B4-BE49-F238E27FC236}">
                <a16:creationId xmlns:a16="http://schemas.microsoft.com/office/drawing/2014/main" xmlns="" id="{9A37FF60-D74F-4895-A85E-3B51EB42655D}"/>
              </a:ext>
            </a:extLst>
          </p:cNvPr>
          <p:cNvSpPr txBox="1"/>
          <p:nvPr/>
        </p:nvSpPr>
        <p:spPr>
          <a:xfrm>
            <a:off x="5277634" y="663879"/>
            <a:ext cx="609391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zh-TW" altLang="en-US" sz="7200" b="1">
              <a:solidFill>
                <a:schemeClr val="bg1"/>
              </a:solidFill>
              <a:latin typeface="Comic Sans MS"/>
            </a:endParaRPr>
          </a:p>
        </p:txBody>
      </p:sp>
      <p:sp>
        <p:nvSpPr>
          <p:cNvPr id="21" name="文字方塊 20">
            <a:extLst>
              <a:ext uri="{FF2B5EF4-FFF2-40B4-BE49-F238E27FC236}">
                <a16:creationId xmlns:a16="http://schemas.microsoft.com/office/drawing/2014/main" xmlns="" id="{05896C48-6020-4D8B-8E10-CE8AED4E9852}"/>
              </a:ext>
            </a:extLst>
          </p:cNvPr>
          <p:cNvSpPr txBox="1"/>
          <p:nvPr/>
        </p:nvSpPr>
        <p:spPr>
          <a:xfrm>
            <a:off x="3617934" y="997907"/>
            <a:ext cx="6459254"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sz="7200" b="1">
                <a:solidFill>
                  <a:srgbClr val="FFFFFF"/>
                </a:solidFill>
                <a:latin typeface="Comic Sans MS"/>
                <a:cs typeface="Segoe UI"/>
              </a:rPr>
              <a:t>1.遊戲概念</a:t>
            </a:r>
            <a:r>
              <a:rPr lang="en-US" altLang="zh-TW" sz="7200" b="1">
                <a:latin typeface="Comic Sans MS"/>
                <a:cs typeface="Segoe UI"/>
              </a:rPr>
              <a:t>​</a:t>
            </a:r>
          </a:p>
          <a:p>
            <a:r>
              <a:rPr lang="zh-TW" sz="7200" b="1">
                <a:solidFill>
                  <a:srgbClr val="FFFFFF"/>
                </a:solidFill>
                <a:latin typeface="Comic Sans MS"/>
                <a:cs typeface="Segoe UI"/>
              </a:rPr>
              <a:t>2.遊戲介紹</a:t>
            </a:r>
            <a:r>
              <a:rPr lang="en-US" altLang="zh-TW" sz="7200" b="1">
                <a:latin typeface="Comic Sans MS"/>
                <a:cs typeface="Segoe UI"/>
              </a:rPr>
              <a:t>​</a:t>
            </a:r>
          </a:p>
          <a:p>
            <a:r>
              <a:rPr lang="zh-TW" sz="7200" b="1">
                <a:solidFill>
                  <a:srgbClr val="FFFFFF"/>
                </a:solidFill>
                <a:latin typeface="Comic Sans MS"/>
                <a:cs typeface="Segoe UI"/>
              </a:rPr>
              <a:t>3.遊戲圖片</a:t>
            </a:r>
            <a:r>
              <a:rPr lang="en-US" altLang="zh-TW" sz="7200" b="1">
                <a:latin typeface="Comic Sans MS"/>
                <a:cs typeface="Segoe UI"/>
              </a:rPr>
              <a:t>​</a:t>
            </a:r>
          </a:p>
          <a:p>
            <a:r>
              <a:rPr lang="zh-TW" sz="7200" b="1">
                <a:solidFill>
                  <a:srgbClr val="FFFFFF"/>
                </a:solidFill>
                <a:latin typeface="Comic Sans MS"/>
                <a:cs typeface="Segoe UI"/>
              </a:rPr>
              <a:t>4.課程反省</a:t>
            </a:r>
            <a:r>
              <a:rPr lang="en-US" altLang="zh-TW" sz="7200" b="1">
                <a:latin typeface="Comic Sans MS"/>
                <a:cs typeface="Segoe UI"/>
              </a:rPr>
              <a:t>​</a:t>
            </a:r>
          </a:p>
          <a:p>
            <a:r>
              <a:rPr lang="zh-TW" sz="7200" b="1">
                <a:solidFill>
                  <a:srgbClr val="FFFFFF"/>
                </a:solidFill>
                <a:latin typeface="Comic Sans MS"/>
                <a:cs typeface="Segoe UI"/>
              </a:rPr>
              <a:t>5.工作分配</a:t>
            </a:r>
          </a:p>
        </p:txBody>
      </p:sp>
      <p:pic>
        <p:nvPicPr>
          <p:cNvPr id="22" name="圖片 22">
            <a:extLst>
              <a:ext uri="{FF2B5EF4-FFF2-40B4-BE49-F238E27FC236}">
                <a16:creationId xmlns:a16="http://schemas.microsoft.com/office/drawing/2014/main" xmlns="" id="{50AEC078-392E-465F-BB26-05E2254BE2F8}"/>
              </a:ext>
            </a:extLst>
          </p:cNvPr>
          <p:cNvPicPr>
            <a:picLocks noChangeAspect="1"/>
          </p:cNvPicPr>
          <p:nvPr/>
        </p:nvPicPr>
        <p:blipFill>
          <a:blip r:embed="rId3"/>
          <a:stretch>
            <a:fillRect/>
          </a:stretch>
        </p:blipFill>
        <p:spPr>
          <a:xfrm>
            <a:off x="-160751" y="285593"/>
            <a:ext cx="19079227" cy="1954895"/>
          </a:xfrm>
          <a:prstGeom prst="rect">
            <a:avLst/>
          </a:prstGeom>
        </p:spPr>
      </p:pic>
    </p:spTree>
    <p:extLst>
      <p:ext uri="{BB962C8B-B14F-4D97-AF65-F5344CB8AC3E}">
        <p14:creationId xmlns:p14="http://schemas.microsoft.com/office/powerpoint/2010/main" val="3821907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1A9F7B4E-B03D-4F64-BE33-00D074458D4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圖片 4" descr="一張含有 黑板, 文字, 相片, 覆蓋 的圖片&#10;&#10;自動產生的描述">
            <a:extLst>
              <a:ext uri="{FF2B5EF4-FFF2-40B4-BE49-F238E27FC236}">
                <a16:creationId xmlns:a16="http://schemas.microsoft.com/office/drawing/2014/main" xmlns="" id="{0B672376-C097-4687-A01D-D74317CB6830}"/>
              </a:ext>
            </a:extLst>
          </p:cNvPr>
          <p:cNvPicPr>
            <a:picLocks noChangeAspect="1"/>
          </p:cNvPicPr>
          <p:nvPr/>
        </p:nvPicPr>
        <p:blipFill rotWithShape="1">
          <a:blip r:embed="rId2">
            <a:alphaModFix amt="40000"/>
          </a:blip>
          <a:srcRect/>
          <a:stretch/>
        </p:blipFill>
        <p:spPr>
          <a:xfrm>
            <a:off x="20" y="10"/>
            <a:ext cx="12191979" cy="6857990"/>
          </a:xfrm>
          <a:prstGeom prst="rect">
            <a:avLst/>
          </a:prstGeom>
        </p:spPr>
      </p:pic>
      <p:sp>
        <p:nvSpPr>
          <p:cNvPr id="13" name="Rectangle 6">
            <a:extLst>
              <a:ext uri="{FF2B5EF4-FFF2-40B4-BE49-F238E27FC236}">
                <a16:creationId xmlns:a16="http://schemas.microsoft.com/office/drawing/2014/main" xmlns="" id="{1CA8A97F-67F0-4D5F-A850-0C30727D1C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65578" y="1802192"/>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xmlns="" id="{C5D873C0-D0B8-4E64-8F8B-723CDCCB3F82}"/>
              </a:ext>
            </a:extLst>
          </p:cNvPr>
          <p:cNvSpPr>
            <a:spLocks noGrp="1"/>
          </p:cNvSpPr>
          <p:nvPr>
            <p:ph idx="1"/>
          </p:nvPr>
        </p:nvSpPr>
        <p:spPr>
          <a:xfrm>
            <a:off x="838200" y="2411541"/>
            <a:ext cx="10515600" cy="3769802"/>
          </a:xfrm>
        </p:spPr>
        <p:txBody>
          <a:bodyPr vert="horz" lIns="91440" tIns="45720" rIns="91440" bIns="45720" rtlCol="0" anchor="t">
            <a:normAutofit/>
          </a:bodyPr>
          <a:lstStyle/>
          <a:p>
            <a:r>
              <a:rPr lang="zh-TW" sz="5400" b="1">
                <a:solidFill>
                  <a:schemeClr val="accent6">
                    <a:lumMod val="20000"/>
                    <a:lumOff val="80000"/>
                  </a:schemeClr>
                </a:solidFill>
                <a:latin typeface="Arial Black"/>
              </a:rPr>
              <a:t>這是訓練反應以及速度，</a:t>
            </a:r>
            <a:r>
              <a:rPr lang="zh-TW" altLang="en-US" sz="5400" b="1">
                <a:solidFill>
                  <a:schemeClr val="accent6">
                    <a:lumMod val="20000"/>
                    <a:lumOff val="80000"/>
                  </a:schemeClr>
                </a:solidFill>
                <a:latin typeface="Arial Black"/>
              </a:rPr>
              <a:t>結合數學，運用國小加減法所學的知識，做題目。</a:t>
            </a:r>
            <a:endParaRPr lang="zh-TW" altLang="en-US" sz="5400" b="1">
              <a:solidFill>
                <a:schemeClr val="accent6">
                  <a:lumMod val="20000"/>
                  <a:lumOff val="80000"/>
                </a:schemeClr>
              </a:solidFill>
              <a:latin typeface="Arial Black"/>
              <a:ea typeface="+mn-lt"/>
              <a:cs typeface="+mn-lt"/>
            </a:endParaRPr>
          </a:p>
          <a:p>
            <a:endParaRPr lang="zh-TW" sz="4000" b="1">
              <a:solidFill>
                <a:schemeClr val="accent6">
                  <a:lumMod val="20000"/>
                  <a:lumOff val="80000"/>
                </a:schemeClr>
              </a:solidFill>
              <a:latin typeface="Gill Sans MT"/>
            </a:endParaRPr>
          </a:p>
          <a:p>
            <a:endParaRPr lang="zh-TW" altLang="en-US"/>
          </a:p>
        </p:txBody>
      </p:sp>
      <p:pic>
        <p:nvPicPr>
          <p:cNvPr id="7" name="圖片 8">
            <a:extLst>
              <a:ext uri="{FF2B5EF4-FFF2-40B4-BE49-F238E27FC236}">
                <a16:creationId xmlns:a16="http://schemas.microsoft.com/office/drawing/2014/main" xmlns="" id="{A881D3BC-E2A3-4C88-B057-7FAF97480B25}"/>
              </a:ext>
            </a:extLst>
          </p:cNvPr>
          <p:cNvPicPr>
            <a:picLocks noChangeAspect="1"/>
          </p:cNvPicPr>
          <p:nvPr/>
        </p:nvPicPr>
        <p:blipFill>
          <a:blip r:embed="rId3"/>
          <a:stretch>
            <a:fillRect/>
          </a:stretch>
        </p:blipFill>
        <p:spPr>
          <a:xfrm>
            <a:off x="2532345" y="3758"/>
            <a:ext cx="17941446" cy="1840073"/>
          </a:xfrm>
          <a:prstGeom prst="rect">
            <a:avLst/>
          </a:prstGeom>
        </p:spPr>
      </p:pic>
    </p:spTree>
    <p:extLst>
      <p:ext uri="{BB962C8B-B14F-4D97-AF65-F5344CB8AC3E}">
        <p14:creationId xmlns:p14="http://schemas.microsoft.com/office/powerpoint/2010/main" val="26548011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xmlns="" id="{DA381740-063A-41A4-836D-85D14980EEF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xmln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14" name="Rectangle 13">
            <a:extLst>
              <a:ext uri="{FF2B5EF4-FFF2-40B4-BE49-F238E27FC236}">
                <a16:creationId xmlns:a16="http://schemas.microsoft.com/office/drawing/2014/main" xmlns="" id="{BCED4D40-4B67-4331-AC48-79B82B4A47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標題 1">
            <a:extLst>
              <a:ext uri="{FF2B5EF4-FFF2-40B4-BE49-F238E27FC236}">
                <a16:creationId xmlns:a16="http://schemas.microsoft.com/office/drawing/2014/main" xmlns="" id="{24104DE9-A218-49B4-BCB4-D84EB4A2F4A6}"/>
              </a:ext>
            </a:extLst>
          </p:cNvPr>
          <p:cNvSpPr>
            <a:spLocks noGrp="1"/>
          </p:cNvSpPr>
          <p:nvPr>
            <p:ph type="title"/>
          </p:nvPr>
        </p:nvSpPr>
        <p:spPr>
          <a:xfrm>
            <a:off x="638881" y="839865"/>
            <a:ext cx="10909640" cy="904970"/>
          </a:xfrm>
        </p:spPr>
        <p:txBody>
          <a:bodyPr vert="horz" lIns="91440" tIns="45720" rIns="91440" bIns="45720" rtlCol="0" anchor="ctr">
            <a:normAutofit/>
          </a:bodyPr>
          <a:lstStyle/>
          <a:p>
            <a:pPr algn="ctr"/>
            <a:endParaRPr lang="en-US" altLang="zh-TW" sz="6000"/>
          </a:p>
        </p:txBody>
      </p:sp>
      <p:sp>
        <p:nvSpPr>
          <p:cNvPr id="3" name="文字方塊 2">
            <a:extLst>
              <a:ext uri="{FF2B5EF4-FFF2-40B4-BE49-F238E27FC236}">
                <a16:creationId xmlns:a16="http://schemas.microsoft.com/office/drawing/2014/main" xmlns="" id="{5CBA5DBD-6963-47E8-B22E-0ECF48476643}"/>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zh-TW" altLang="en-US"/>
          </a:p>
        </p:txBody>
      </p:sp>
      <p:pic>
        <p:nvPicPr>
          <p:cNvPr id="13" name="圖片 14" descr="一張含有 黑板, 文字, 相片, 覆蓋 的圖片&#10;&#10;自動產生的描述">
            <a:extLst>
              <a:ext uri="{FF2B5EF4-FFF2-40B4-BE49-F238E27FC236}">
                <a16:creationId xmlns:a16="http://schemas.microsoft.com/office/drawing/2014/main" xmlns="" id="{C8127079-FEB5-434C-8222-7FB78C1EE0D0}"/>
              </a:ext>
            </a:extLst>
          </p:cNvPr>
          <p:cNvPicPr>
            <a:picLocks noGrp="1" noChangeAspect="1"/>
          </p:cNvPicPr>
          <p:nvPr>
            <p:ph idx="1"/>
          </p:nvPr>
        </p:nvPicPr>
        <p:blipFill>
          <a:blip r:embed="rId2"/>
          <a:stretch>
            <a:fillRect/>
          </a:stretch>
        </p:blipFill>
        <p:spPr>
          <a:xfrm>
            <a:off x="-834" y="-1711"/>
            <a:ext cx="12193669" cy="6861548"/>
          </a:xfrm>
        </p:spPr>
      </p:pic>
      <p:sp>
        <p:nvSpPr>
          <p:cNvPr id="16" name="文字方塊 15">
            <a:extLst>
              <a:ext uri="{FF2B5EF4-FFF2-40B4-BE49-F238E27FC236}">
                <a16:creationId xmlns:a16="http://schemas.microsoft.com/office/drawing/2014/main" xmlns="" id="{A8810628-A583-4D66-BBF4-CD0E5192F8A8}"/>
              </a:ext>
            </a:extLst>
          </p:cNvPr>
          <p:cNvSpPr txBox="1"/>
          <p:nvPr/>
        </p:nvSpPr>
        <p:spPr>
          <a:xfrm>
            <a:off x="340290" y="1989550"/>
            <a:ext cx="11782816"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4000" b="1">
                <a:solidFill>
                  <a:schemeClr val="bg1"/>
                </a:solidFill>
                <a:latin typeface="Arial Black"/>
                <a:ea typeface="+mn-lt"/>
                <a:cs typeface="+mn-lt"/>
              </a:rPr>
              <a:t>遊戲人數4~6人，每個人依照他們順序把牌發完，遊戲未開始前不能翻拍，只有等到一個人喊開始才能翻拍，看誰先看到跟對方一樣的數字，並且喊出數字答案和結果，答對即可拿走對方的牌，看誰牌越多誰就是贏家。</a:t>
            </a:r>
            <a:endParaRPr lang="en-US" altLang="zh-TW" sz="4000" b="1">
              <a:solidFill>
                <a:schemeClr val="bg1"/>
              </a:solidFill>
              <a:latin typeface="Arial Black"/>
              <a:ea typeface="Verdana"/>
              <a:cs typeface="+mn-lt"/>
            </a:endParaRPr>
          </a:p>
        </p:txBody>
      </p:sp>
      <p:pic>
        <p:nvPicPr>
          <p:cNvPr id="17" name="圖片 17">
            <a:extLst>
              <a:ext uri="{FF2B5EF4-FFF2-40B4-BE49-F238E27FC236}">
                <a16:creationId xmlns:a16="http://schemas.microsoft.com/office/drawing/2014/main" xmlns="" id="{F20B0F5B-9E64-446F-A826-FE55F2A2BCBA}"/>
              </a:ext>
            </a:extLst>
          </p:cNvPr>
          <p:cNvPicPr>
            <a:picLocks noChangeAspect="1"/>
          </p:cNvPicPr>
          <p:nvPr/>
        </p:nvPicPr>
        <p:blipFill>
          <a:blip r:embed="rId3"/>
          <a:stretch>
            <a:fillRect/>
          </a:stretch>
        </p:blipFill>
        <p:spPr>
          <a:xfrm>
            <a:off x="2960317" y="108142"/>
            <a:ext cx="15279665" cy="1767004"/>
          </a:xfrm>
          <a:prstGeom prst="rect">
            <a:avLst/>
          </a:prstGeom>
        </p:spPr>
      </p:pic>
      <p:pic>
        <p:nvPicPr>
          <p:cNvPr id="5" name="圖片 5">
            <a:extLst>
              <a:ext uri="{FF2B5EF4-FFF2-40B4-BE49-F238E27FC236}">
                <a16:creationId xmlns:a16="http://schemas.microsoft.com/office/drawing/2014/main" xmlns="" id="{30F9018B-5929-4C19-BD59-7F8511048172}"/>
              </a:ext>
            </a:extLst>
          </p:cNvPr>
          <p:cNvPicPr>
            <a:picLocks noChangeAspect="1"/>
          </p:cNvPicPr>
          <p:nvPr/>
        </p:nvPicPr>
        <p:blipFill rotWithShape="1">
          <a:blip r:embed="rId4"/>
          <a:srcRect l="797" t="15060" r="32271" b="4819"/>
          <a:stretch/>
        </p:blipFill>
        <p:spPr>
          <a:xfrm>
            <a:off x="9274806" y="4519874"/>
            <a:ext cx="2650905" cy="2085493"/>
          </a:xfrm>
          <a:prstGeom prst="rect">
            <a:avLst/>
          </a:prstGeom>
        </p:spPr>
      </p:pic>
    </p:spTree>
    <p:extLst>
      <p:ext uri="{BB962C8B-B14F-4D97-AF65-F5344CB8AC3E}">
        <p14:creationId xmlns:p14="http://schemas.microsoft.com/office/powerpoint/2010/main" val="5860280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4" descr="一張含有 黑板, 文字, 相片, 覆蓋 的圖片&#10;&#10;自動產生的描述">
            <a:extLst>
              <a:ext uri="{FF2B5EF4-FFF2-40B4-BE49-F238E27FC236}">
                <a16:creationId xmlns:a16="http://schemas.microsoft.com/office/drawing/2014/main" xmlns="" id="{DC236165-3BBC-4D13-B6F1-81A4D7875871}"/>
              </a:ext>
            </a:extLst>
          </p:cNvPr>
          <p:cNvPicPr>
            <a:picLocks noChangeAspect="1"/>
          </p:cNvPicPr>
          <p:nvPr/>
        </p:nvPicPr>
        <p:blipFill>
          <a:blip r:embed="rId2"/>
          <a:stretch>
            <a:fillRect/>
          </a:stretch>
        </p:blipFill>
        <p:spPr>
          <a:xfrm>
            <a:off x="-4174" y="-4306"/>
            <a:ext cx="12242102" cy="6866610"/>
          </a:xfrm>
          <a:prstGeom prst="rect">
            <a:avLst/>
          </a:prstGeom>
        </p:spPr>
      </p:pic>
      <p:pic>
        <p:nvPicPr>
          <p:cNvPr id="6" name="圖片 6">
            <a:extLst>
              <a:ext uri="{FF2B5EF4-FFF2-40B4-BE49-F238E27FC236}">
                <a16:creationId xmlns:a16="http://schemas.microsoft.com/office/drawing/2014/main" xmlns="" id="{23382542-25D7-4E01-9C34-D262E2F954C9}"/>
              </a:ext>
            </a:extLst>
          </p:cNvPr>
          <p:cNvPicPr>
            <a:picLocks noChangeAspect="1"/>
          </p:cNvPicPr>
          <p:nvPr/>
        </p:nvPicPr>
        <p:blipFill>
          <a:blip r:embed="rId3"/>
          <a:stretch>
            <a:fillRect/>
          </a:stretch>
        </p:blipFill>
        <p:spPr>
          <a:xfrm>
            <a:off x="3325660" y="-90187"/>
            <a:ext cx="14423718" cy="1902699"/>
          </a:xfrm>
          <a:prstGeom prst="rect">
            <a:avLst/>
          </a:prstGeom>
        </p:spPr>
      </p:pic>
      <p:pic>
        <p:nvPicPr>
          <p:cNvPr id="2" name="圖片 2" descr="一張含有 文字 的圖片&#10;&#10;自動產生的描述">
            <a:extLst>
              <a:ext uri="{FF2B5EF4-FFF2-40B4-BE49-F238E27FC236}">
                <a16:creationId xmlns:a16="http://schemas.microsoft.com/office/drawing/2014/main" xmlns="" id="{80039D0C-CF8D-4CB8-B4A4-486F22D4FF5B}"/>
              </a:ext>
            </a:extLst>
          </p:cNvPr>
          <p:cNvPicPr>
            <a:picLocks noChangeAspect="1"/>
          </p:cNvPicPr>
          <p:nvPr/>
        </p:nvPicPr>
        <p:blipFill rotWithShape="1">
          <a:blip r:embed="rId4"/>
          <a:srcRect t="16836" r="714" b="15822"/>
          <a:stretch/>
        </p:blipFill>
        <p:spPr>
          <a:xfrm>
            <a:off x="3970260" y="1716564"/>
            <a:ext cx="4121633" cy="4931252"/>
          </a:xfrm>
          <a:prstGeom prst="rect">
            <a:avLst/>
          </a:prstGeom>
        </p:spPr>
      </p:pic>
    </p:spTree>
    <p:extLst>
      <p:ext uri="{BB962C8B-B14F-4D97-AF65-F5344CB8AC3E}">
        <p14:creationId xmlns:p14="http://schemas.microsoft.com/office/powerpoint/2010/main" val="38296645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黑板, 文字, 相片, 覆蓋 的圖片&#10;&#10;自動產生的描述">
            <a:extLst>
              <a:ext uri="{FF2B5EF4-FFF2-40B4-BE49-F238E27FC236}">
                <a16:creationId xmlns:a16="http://schemas.microsoft.com/office/drawing/2014/main" xmlns="" id="{C0C17EC9-F1C5-45D8-BDFE-69FC75847D76}"/>
              </a:ext>
            </a:extLst>
          </p:cNvPr>
          <p:cNvPicPr>
            <a:picLocks noChangeAspect="1"/>
          </p:cNvPicPr>
          <p:nvPr/>
        </p:nvPicPr>
        <p:blipFill>
          <a:blip r:embed="rId2"/>
          <a:stretch>
            <a:fillRect/>
          </a:stretch>
        </p:blipFill>
        <p:spPr>
          <a:xfrm>
            <a:off x="-4174" y="-4306"/>
            <a:ext cx="12242102" cy="6866610"/>
          </a:xfrm>
          <a:prstGeom prst="rect">
            <a:avLst/>
          </a:prstGeom>
        </p:spPr>
      </p:pic>
      <p:sp>
        <p:nvSpPr>
          <p:cNvPr id="3" name="內容版面配置區 2">
            <a:extLst>
              <a:ext uri="{FF2B5EF4-FFF2-40B4-BE49-F238E27FC236}">
                <a16:creationId xmlns:a16="http://schemas.microsoft.com/office/drawing/2014/main" xmlns="" id="{762A62EA-4E3B-4087-ACC8-384EC8FA3585}"/>
              </a:ext>
            </a:extLst>
          </p:cNvPr>
          <p:cNvSpPr>
            <a:spLocks noGrp="1"/>
          </p:cNvSpPr>
          <p:nvPr>
            <p:ph idx="1"/>
          </p:nvPr>
        </p:nvSpPr>
        <p:spPr>
          <a:xfrm>
            <a:off x="851338" y="2073902"/>
            <a:ext cx="10515600" cy="5592029"/>
          </a:xfrm>
        </p:spPr>
        <p:txBody>
          <a:bodyPr vert="horz" lIns="91440" tIns="45720" rIns="91440" bIns="45720" rtlCol="0" anchor="t">
            <a:noAutofit/>
          </a:bodyPr>
          <a:lstStyle/>
          <a:p>
            <a:pPr marL="0" indent="0">
              <a:buNone/>
            </a:pPr>
            <a:r>
              <a:rPr lang="zh-TW" altLang="en-US" sz="4000" b="1">
                <a:solidFill>
                  <a:schemeClr val="bg1"/>
                </a:solidFill>
                <a:latin typeface="Arial Black"/>
                <a:ea typeface="+mn-lt"/>
                <a:cs typeface="+mn-lt"/>
              </a:rPr>
              <a:t>林沛雨:在討論要做什麼遊戲的時候每個人都有自己的想法和想做的遊戲，</a:t>
            </a:r>
            <a:r>
              <a:rPr lang="zh-TW" sz="4000" b="1">
                <a:solidFill>
                  <a:schemeClr val="bg1"/>
                </a:solidFill>
                <a:latin typeface="Arial Black"/>
                <a:ea typeface="+mn-lt"/>
                <a:cs typeface="+mn-lt"/>
              </a:rPr>
              <a:t>所以在那個當下我們根本就討論不出什麼所以然，之後我們為什麼會選擇這個遊戲是因為他的作法簡單而且隊員中有幾個知道這個遊戲的玩法，這才讓我們組慢慢有了向心力</a:t>
            </a:r>
            <a:endParaRPr lang="zh-TW" altLang="en-US" sz="4000" b="1">
              <a:solidFill>
                <a:schemeClr val="bg1"/>
              </a:solidFill>
              <a:latin typeface="Arial Black"/>
            </a:endParaRPr>
          </a:p>
        </p:txBody>
      </p:sp>
      <p:pic>
        <p:nvPicPr>
          <p:cNvPr id="6" name="圖片 6" descr="一張含有 箭 的圖片&#10;&#10;自動產生的描述">
            <a:extLst>
              <a:ext uri="{FF2B5EF4-FFF2-40B4-BE49-F238E27FC236}">
                <a16:creationId xmlns:a16="http://schemas.microsoft.com/office/drawing/2014/main" xmlns="" id="{D5C448EB-3BD4-4650-927D-C690926BD440}"/>
              </a:ext>
            </a:extLst>
          </p:cNvPr>
          <p:cNvPicPr>
            <a:picLocks noChangeAspect="1"/>
          </p:cNvPicPr>
          <p:nvPr/>
        </p:nvPicPr>
        <p:blipFill>
          <a:blip r:embed="rId3"/>
          <a:stretch>
            <a:fillRect/>
          </a:stretch>
        </p:blipFill>
        <p:spPr>
          <a:xfrm>
            <a:off x="1190297" y="-308366"/>
            <a:ext cx="9496095" cy="4400455"/>
          </a:xfrm>
          <a:prstGeom prst="rect">
            <a:avLst/>
          </a:prstGeom>
        </p:spPr>
      </p:pic>
    </p:spTree>
    <p:extLst>
      <p:ext uri="{BB962C8B-B14F-4D97-AF65-F5344CB8AC3E}">
        <p14:creationId xmlns:p14="http://schemas.microsoft.com/office/powerpoint/2010/main" val="2041952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黑板, 文字, 相片, 覆蓋 的圖片&#10;&#10;自動產生的描述">
            <a:extLst>
              <a:ext uri="{FF2B5EF4-FFF2-40B4-BE49-F238E27FC236}">
                <a16:creationId xmlns:a16="http://schemas.microsoft.com/office/drawing/2014/main" xmlns="" id="{FB330947-F3C1-4C70-ACB4-88B1D80D00FE}"/>
              </a:ext>
            </a:extLst>
          </p:cNvPr>
          <p:cNvPicPr>
            <a:picLocks noChangeAspect="1"/>
          </p:cNvPicPr>
          <p:nvPr/>
        </p:nvPicPr>
        <p:blipFill>
          <a:blip r:embed="rId2"/>
          <a:stretch>
            <a:fillRect/>
          </a:stretch>
        </p:blipFill>
        <p:spPr>
          <a:xfrm>
            <a:off x="-4174" y="-4306"/>
            <a:ext cx="12242102" cy="6866610"/>
          </a:xfrm>
          <a:prstGeom prst="rect">
            <a:avLst/>
          </a:prstGeom>
        </p:spPr>
      </p:pic>
      <p:pic>
        <p:nvPicPr>
          <p:cNvPr id="6" name="圖片 6" descr="一張含有 箭 的圖片&#10;&#10;自動產生的描述">
            <a:extLst>
              <a:ext uri="{FF2B5EF4-FFF2-40B4-BE49-F238E27FC236}">
                <a16:creationId xmlns:a16="http://schemas.microsoft.com/office/drawing/2014/main" xmlns="" id="{8B5BB063-C8E5-4D89-84F0-00DCC0E11F84}"/>
              </a:ext>
            </a:extLst>
          </p:cNvPr>
          <p:cNvPicPr>
            <a:picLocks noGrp="1" noChangeAspect="1"/>
          </p:cNvPicPr>
          <p:nvPr>
            <p:ph idx="1"/>
          </p:nvPr>
        </p:nvPicPr>
        <p:blipFill>
          <a:blip r:embed="rId3"/>
          <a:stretch>
            <a:fillRect/>
          </a:stretch>
        </p:blipFill>
        <p:spPr>
          <a:xfrm>
            <a:off x="1170590" y="-63706"/>
            <a:ext cx="9272751" cy="4309898"/>
          </a:xfrm>
        </p:spPr>
      </p:pic>
      <p:sp>
        <p:nvSpPr>
          <p:cNvPr id="7" name="文字方塊 6">
            <a:extLst>
              <a:ext uri="{FF2B5EF4-FFF2-40B4-BE49-F238E27FC236}">
                <a16:creationId xmlns:a16="http://schemas.microsoft.com/office/drawing/2014/main" xmlns="" id="{8D0F269D-507C-489E-A82D-0F2F8F586F72}"/>
              </a:ext>
            </a:extLst>
          </p:cNvPr>
          <p:cNvSpPr txBox="1"/>
          <p:nvPr/>
        </p:nvSpPr>
        <p:spPr>
          <a:xfrm>
            <a:off x="1732535" y="2212269"/>
            <a:ext cx="8615855"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zh-TW" altLang="en-US" sz="4000" b="1">
                <a:solidFill>
                  <a:schemeClr val="bg1"/>
                </a:solidFill>
                <a:latin typeface="Arial Black"/>
                <a:ea typeface="+mn-lt"/>
                <a:cs typeface="+mn-lt"/>
              </a:rPr>
              <a:t>曾郁芳</a:t>
            </a:r>
            <a:r>
              <a:rPr lang="en-US" altLang="zh-TW" sz="4000" b="1">
                <a:solidFill>
                  <a:schemeClr val="bg1"/>
                </a:solidFill>
                <a:latin typeface="Arial Black"/>
                <a:ea typeface="+mn-lt"/>
                <a:cs typeface="+mn-lt"/>
              </a:rPr>
              <a:t>:</a:t>
            </a:r>
            <a:r>
              <a:rPr lang="zh-TW" sz="4000" b="1">
                <a:solidFill>
                  <a:schemeClr val="bg1"/>
                </a:solidFill>
                <a:latin typeface="Arial Black"/>
                <a:ea typeface="+mn-lt"/>
                <a:cs typeface="+mn-lt"/>
              </a:rPr>
              <a:t>從沒有想法到製作完成整個過程都不簡單，我們了解到製作一個有創意、又容易上手的桌遊難度性很高，過程中大家會主動提出想法跟建議，讓我們能在短時間內修改，最後的成品也讓人很有成就感。</a:t>
            </a:r>
            <a:endParaRPr lang="zh-TW" sz="4000" b="1">
              <a:solidFill>
                <a:schemeClr val="bg1"/>
              </a:solidFill>
              <a:latin typeface="Arial Black"/>
            </a:endParaRPr>
          </a:p>
        </p:txBody>
      </p:sp>
    </p:spTree>
    <p:extLst>
      <p:ext uri="{BB962C8B-B14F-4D97-AF65-F5344CB8AC3E}">
        <p14:creationId xmlns:p14="http://schemas.microsoft.com/office/powerpoint/2010/main" val="2626190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黑板, 文字, 相片, 覆蓋 的圖片&#10;&#10;自動產生的描述">
            <a:extLst>
              <a:ext uri="{FF2B5EF4-FFF2-40B4-BE49-F238E27FC236}">
                <a16:creationId xmlns:a16="http://schemas.microsoft.com/office/drawing/2014/main" xmlns="" id="{582DF971-17B4-4E1B-8A10-1E83A469C72A}"/>
              </a:ext>
            </a:extLst>
          </p:cNvPr>
          <p:cNvPicPr>
            <a:picLocks noChangeAspect="1"/>
          </p:cNvPicPr>
          <p:nvPr/>
        </p:nvPicPr>
        <p:blipFill>
          <a:blip r:embed="rId2"/>
          <a:stretch>
            <a:fillRect/>
          </a:stretch>
        </p:blipFill>
        <p:spPr>
          <a:xfrm>
            <a:off x="-43588" y="-56858"/>
            <a:ext cx="12242102" cy="6866610"/>
          </a:xfrm>
          <a:prstGeom prst="rect">
            <a:avLst/>
          </a:prstGeom>
        </p:spPr>
      </p:pic>
      <p:pic>
        <p:nvPicPr>
          <p:cNvPr id="6" name="圖片 6" descr="一張含有 箭 的圖片&#10;&#10;自動產生的描述">
            <a:extLst>
              <a:ext uri="{FF2B5EF4-FFF2-40B4-BE49-F238E27FC236}">
                <a16:creationId xmlns:a16="http://schemas.microsoft.com/office/drawing/2014/main" xmlns="" id="{7545E609-969A-4028-B7CD-394806704177}"/>
              </a:ext>
            </a:extLst>
          </p:cNvPr>
          <p:cNvPicPr>
            <a:picLocks noGrp="1" noChangeAspect="1"/>
          </p:cNvPicPr>
          <p:nvPr>
            <p:ph idx="1"/>
          </p:nvPr>
        </p:nvPicPr>
        <p:blipFill>
          <a:blip r:embed="rId3"/>
          <a:stretch>
            <a:fillRect/>
          </a:stretch>
        </p:blipFill>
        <p:spPr>
          <a:xfrm>
            <a:off x="1116446" y="-186726"/>
            <a:ext cx="9266381" cy="4304722"/>
          </a:xfrm>
        </p:spPr>
      </p:pic>
      <p:sp>
        <p:nvSpPr>
          <p:cNvPr id="7" name="文字方塊 6">
            <a:extLst>
              <a:ext uri="{FF2B5EF4-FFF2-40B4-BE49-F238E27FC236}">
                <a16:creationId xmlns:a16="http://schemas.microsoft.com/office/drawing/2014/main" xmlns="" id="{8AEB83ED-E221-47CC-ABCC-FBA105B961D8}"/>
              </a:ext>
            </a:extLst>
          </p:cNvPr>
          <p:cNvSpPr txBox="1"/>
          <p:nvPr/>
        </p:nvSpPr>
        <p:spPr>
          <a:xfrm>
            <a:off x="1630218" y="2357582"/>
            <a:ext cx="9104745"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zh-TW" altLang="en-US" sz="4000" b="1">
                <a:solidFill>
                  <a:schemeClr val="bg1"/>
                </a:solidFill>
                <a:latin typeface="Arial Black"/>
                <a:ea typeface="+mn-lt"/>
                <a:cs typeface="+mn-lt"/>
              </a:rPr>
              <a:t>古巧晴:大家都很投入在這個活動中，每個人</a:t>
            </a:r>
            <a:r>
              <a:rPr lang="zh-TW" sz="4000" b="1">
                <a:solidFill>
                  <a:schemeClr val="bg1"/>
                </a:solidFill>
                <a:latin typeface="Arial Black"/>
                <a:ea typeface="+mn-lt"/>
                <a:cs typeface="+mn-lt"/>
              </a:rPr>
              <a:t>都提出自己的意見，便把我們的遊戲步驟一步步慢慢的拼湊起來，使我們的遊戲更豐富，在這幾次的討論中能讓我們在口頭溝通上有所進步。</a:t>
            </a:r>
            <a:endParaRPr lang="zh-TW" sz="4000" b="1">
              <a:solidFill>
                <a:schemeClr val="bg1"/>
              </a:solidFill>
              <a:latin typeface="Arial Black"/>
            </a:endParaRPr>
          </a:p>
        </p:txBody>
      </p:sp>
    </p:spTree>
    <p:extLst>
      <p:ext uri="{BB962C8B-B14F-4D97-AF65-F5344CB8AC3E}">
        <p14:creationId xmlns:p14="http://schemas.microsoft.com/office/powerpoint/2010/main" val="4050041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descr="一張含有 黑板, 文字, 相片, 覆蓋 的圖片&#10;&#10;自動產生的描述">
            <a:extLst>
              <a:ext uri="{FF2B5EF4-FFF2-40B4-BE49-F238E27FC236}">
                <a16:creationId xmlns:a16="http://schemas.microsoft.com/office/drawing/2014/main" xmlns="" id="{BFDC1CA4-7064-43D6-B48B-323B6C5E0743}"/>
              </a:ext>
            </a:extLst>
          </p:cNvPr>
          <p:cNvPicPr>
            <a:picLocks noChangeAspect="1"/>
          </p:cNvPicPr>
          <p:nvPr/>
        </p:nvPicPr>
        <p:blipFill>
          <a:blip r:embed="rId2"/>
          <a:stretch>
            <a:fillRect/>
          </a:stretch>
        </p:blipFill>
        <p:spPr>
          <a:xfrm>
            <a:off x="-4174" y="-4306"/>
            <a:ext cx="12242102" cy="6866610"/>
          </a:xfrm>
          <a:prstGeom prst="rect">
            <a:avLst/>
          </a:prstGeom>
        </p:spPr>
      </p:pic>
      <p:pic>
        <p:nvPicPr>
          <p:cNvPr id="6" name="圖片 6" descr="一張含有 箭 的圖片&#10;&#10;自動產生的描述">
            <a:extLst>
              <a:ext uri="{FF2B5EF4-FFF2-40B4-BE49-F238E27FC236}">
                <a16:creationId xmlns:a16="http://schemas.microsoft.com/office/drawing/2014/main" xmlns="" id="{3B358133-8406-4D52-ADA4-DB749DE2C84A}"/>
              </a:ext>
            </a:extLst>
          </p:cNvPr>
          <p:cNvPicPr>
            <a:picLocks noChangeAspect="1"/>
          </p:cNvPicPr>
          <p:nvPr/>
        </p:nvPicPr>
        <p:blipFill>
          <a:blip r:embed="rId3"/>
          <a:stretch>
            <a:fillRect/>
          </a:stretch>
        </p:blipFill>
        <p:spPr>
          <a:xfrm>
            <a:off x="1330037" y="-221178"/>
            <a:ext cx="9047017" cy="4183082"/>
          </a:xfrm>
          <a:prstGeom prst="rect">
            <a:avLst/>
          </a:prstGeom>
        </p:spPr>
      </p:pic>
      <p:sp>
        <p:nvSpPr>
          <p:cNvPr id="7" name="文字方塊 6">
            <a:extLst>
              <a:ext uri="{FF2B5EF4-FFF2-40B4-BE49-F238E27FC236}">
                <a16:creationId xmlns:a16="http://schemas.microsoft.com/office/drawing/2014/main" xmlns="" id="{2225AC2B-0894-49E0-B643-60743CE0767D}"/>
              </a:ext>
            </a:extLst>
          </p:cNvPr>
          <p:cNvSpPr txBox="1"/>
          <p:nvPr/>
        </p:nvSpPr>
        <p:spPr>
          <a:xfrm>
            <a:off x="4724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zh-TW" altLang="en-US"/>
          </a:p>
        </p:txBody>
      </p:sp>
      <p:sp>
        <p:nvSpPr>
          <p:cNvPr id="8" name="文字方塊 7">
            <a:extLst>
              <a:ext uri="{FF2B5EF4-FFF2-40B4-BE49-F238E27FC236}">
                <a16:creationId xmlns:a16="http://schemas.microsoft.com/office/drawing/2014/main" xmlns="" id="{062BBD7F-D440-4011-983F-B456A6FD07C8}"/>
              </a:ext>
            </a:extLst>
          </p:cNvPr>
          <p:cNvSpPr txBox="1"/>
          <p:nvPr/>
        </p:nvSpPr>
        <p:spPr>
          <a:xfrm>
            <a:off x="805543" y="2013857"/>
            <a:ext cx="10722427" cy="44774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zh-TW" altLang="en-US" sz="4000" b="1">
                <a:solidFill>
                  <a:schemeClr val="bg1"/>
                </a:solidFill>
                <a:latin typeface="Arial Black"/>
                <a:ea typeface="+mn-lt"/>
                <a:cs typeface="+mn-lt"/>
              </a:rPr>
              <a:t>方星予:這是我們第一次自己製作遊戲，在製作的過程</a:t>
            </a:r>
            <a:r>
              <a:rPr lang="zh-TW" sz="4000" b="1">
                <a:solidFill>
                  <a:schemeClr val="bg1"/>
                </a:solidFill>
                <a:latin typeface="Arial Black"/>
                <a:ea typeface="+mn-lt"/>
                <a:cs typeface="+mn-lt"/>
              </a:rPr>
              <a:t>中我們每個人都絞盡腦汁的在想要做什麼遊戲比較好、玩的人比較容易理解，還要有創意，所以在這過程中我們難免會有一些意見的分歧，但是我們還是解決了問題並且一起討論出大家都認同的結果，是個很特別的經驗，做完也很有成就感。</a:t>
            </a:r>
            <a:endParaRPr lang="zh-TW" sz="4000" b="1">
              <a:solidFill>
                <a:schemeClr val="bg1"/>
              </a:solidFill>
              <a:latin typeface="Arial Black"/>
            </a:endParaRPr>
          </a:p>
        </p:txBody>
      </p:sp>
    </p:spTree>
    <p:extLst>
      <p:ext uri="{BB962C8B-B14F-4D97-AF65-F5344CB8AC3E}">
        <p14:creationId xmlns:p14="http://schemas.microsoft.com/office/powerpoint/2010/main" val="882957028"/>
      </p:ext>
    </p:extLst>
  </p:cSld>
  <p:clrMapOvr>
    <a:masterClrMapping/>
  </p:clrMapOvr>
</p:sld>
</file>

<file path=ppt/theme/theme1.xml><?xml version="1.0" encoding="utf-8"?>
<a:theme xmlns:a="http://schemas.openxmlformats.org/drawingml/2006/main" name="SketchyVTI">
  <a:themeElements>
    <a:clrScheme name="SketchyVTI">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2">
      <a:majorFont>
        <a:latin typeface="The Serif Hand Black"/>
        <a:ea typeface=""/>
        <a:cs typeface=""/>
      </a:majorFont>
      <a:minorFont>
        <a:latin typeface="The Han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otalTime>0</TotalTime>
  <Words>712</Words>
  <Application>Microsoft Office PowerPoint</Application>
  <PresentationFormat>自訂</PresentationFormat>
  <Paragraphs>22</Paragraphs>
  <Slides>14</Slides>
  <Notes>0</Notes>
  <HiddenSlides>0</HiddenSlides>
  <MMClips>0</MMClips>
  <ScaleCrop>false</ScaleCrop>
  <HeadingPairs>
    <vt:vector size="4" baseType="variant">
      <vt:variant>
        <vt:lpstr>佈景主題</vt:lpstr>
      </vt:variant>
      <vt:variant>
        <vt:i4>1</vt:i4>
      </vt:variant>
      <vt:variant>
        <vt:lpstr>投影片標題</vt:lpstr>
      </vt:variant>
      <vt:variant>
        <vt:i4>14</vt:i4>
      </vt:variant>
    </vt:vector>
  </HeadingPairs>
  <TitlesOfParts>
    <vt:vector size="15" baseType="lpstr">
      <vt:lpstr>SketchyVTI</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升學組長</dc:creator>
  <cp:lastModifiedBy>升學組長</cp:lastModifiedBy>
  <cp:revision>2</cp:revision>
  <dcterms:created xsi:type="dcterms:W3CDTF">2020-12-30T14:49:33Z</dcterms:created>
  <dcterms:modified xsi:type="dcterms:W3CDTF">2021-01-07T06:15:38Z</dcterms:modified>
</cp:coreProperties>
</file>