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Lato" panose="020B0604020202020204" charset="0"/>
      <p:regular r:id="rId7"/>
      <p:bold r:id="rId8"/>
      <p:italic r:id="rId9"/>
      <p:boldItalic r:id="rId10"/>
    </p:embeddedFont>
    <p:embeddedFont>
      <p:font typeface="DFKai-SB" panose="03000509000000000000" pitchFamily="65" charset="-12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16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2432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c5cfec30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c5cfec30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c5cfec30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c5cfec30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c5cfec30b_0_3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c5cfec30b_0_3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406250" y="1076250"/>
            <a:ext cx="6331500" cy="14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國文飲食文學</a:t>
            </a:r>
            <a:endParaRPr sz="60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5541325" y="4023825"/>
            <a:ext cx="2658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普二乙 03號 蘇敬翔</a:t>
            </a:r>
            <a:endParaRPr sz="20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4607250" y="2017650"/>
            <a:ext cx="3130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-玉子燒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3664225" y="396550"/>
            <a:ext cx="4353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0000"/>
                </a:solidFill>
              </a:rPr>
              <a:t>做法:</a:t>
            </a:r>
            <a:endParaRPr sz="4000" b="1">
              <a:solidFill>
                <a:srgbClr val="000000"/>
              </a:solidFill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449850"/>
            <a:ext cx="2617200" cy="2988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/>
              <a:t>鹽</a:t>
            </a:r>
            <a:r>
              <a:rPr lang="zh-TW" sz="3000"/>
              <a:t>(少許)</a:t>
            </a:r>
            <a:endParaRPr sz="3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 b="1"/>
              <a:t>糖</a:t>
            </a:r>
            <a:r>
              <a:rPr lang="zh-TW" sz="3000"/>
              <a:t>(少許)</a:t>
            </a:r>
            <a:endParaRPr sz="3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 b="1"/>
              <a:t>雞蛋</a:t>
            </a:r>
            <a:r>
              <a:rPr lang="zh-TW" sz="3000"/>
              <a:t>3顆</a:t>
            </a:r>
            <a:endParaRPr sz="3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000" b="1"/>
              <a:t>食油</a:t>
            </a:r>
            <a:r>
              <a:rPr lang="zh-TW" sz="3000"/>
              <a:t>(適量)</a:t>
            </a:r>
            <a:endParaRPr sz="3000"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2"/>
          </p:nvPr>
        </p:nvSpPr>
        <p:spPr>
          <a:xfrm>
            <a:off x="3664225" y="1449825"/>
            <a:ext cx="4660500" cy="2988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sz="2000"/>
              <a:t>將雞蛋打散,並適量加入鹽和糖拌均。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sz="2000"/>
              <a:t>用小火熱鍋,將鍋底均勻抹上一層薄油。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sz="2000"/>
              <a:t>倒入雞蛋至微熟並捲起來移至鍋子頂部。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sz="2000"/>
              <a:t>在倒入剩餘的雞蛋至微熟並捲起塑形。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sz="2000"/>
              <a:t>起鍋，切片，完成。</a:t>
            </a:r>
            <a:endParaRPr sz="2000"/>
          </a:p>
        </p:txBody>
      </p:sp>
      <p:sp>
        <p:nvSpPr>
          <p:cNvPr id="138" name="Google Shape;138;p14"/>
          <p:cNvSpPr txBox="1"/>
          <p:nvPr/>
        </p:nvSpPr>
        <p:spPr>
          <a:xfrm>
            <a:off x="1126500" y="396550"/>
            <a:ext cx="30714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latin typeface="Lato"/>
                <a:ea typeface="Lato"/>
                <a:cs typeface="Lato"/>
                <a:sym typeface="Lato"/>
              </a:rPr>
              <a:t>材料:</a:t>
            </a:r>
            <a:endParaRPr sz="40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3568525" y="0"/>
            <a:ext cx="55755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0">
                <a:latin typeface="DFKai-SB"/>
                <a:ea typeface="DFKai-SB"/>
                <a:cs typeface="DFKai-SB"/>
                <a:sym typeface="DFKai-SB"/>
              </a:rPr>
              <a:t>人，食之而安呼，		</a:t>
            </a:r>
            <a:endParaRPr sz="3100">
              <a:latin typeface="DFKai-SB"/>
              <a:ea typeface="DFKai-SB"/>
              <a:cs typeface="DFKai-SB"/>
              <a:sym typeface="DFKai-SB"/>
            </a:endParaRPr>
          </a:p>
          <a:p>
            <a:pPr marL="457200" lvl="0" indent="4572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100">
                <a:latin typeface="DFKai-SB"/>
                <a:ea typeface="DFKai-SB"/>
                <a:cs typeface="DFKai-SB"/>
                <a:sym typeface="DFKai-SB"/>
              </a:rPr>
              <a:t>玉子而證之，</a:t>
            </a:r>
            <a:endParaRPr sz="310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100">
                <a:latin typeface="DFKai-SB"/>
                <a:ea typeface="DFKai-SB"/>
                <a:cs typeface="DFKai-SB"/>
                <a:sym typeface="DFKai-SB"/>
              </a:rPr>
              <a:t>燒之可信其安食也。		</a:t>
            </a:r>
            <a:endParaRPr sz="310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45720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100">
                <a:latin typeface="DFKai-SB"/>
                <a:ea typeface="DFKai-SB"/>
                <a:cs typeface="DFKai-SB"/>
                <a:sym typeface="DFKai-SB"/>
              </a:rPr>
              <a:t>「擇其食之」</a:t>
            </a:r>
            <a:endParaRPr sz="31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0859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1960950" y="1441350"/>
            <a:ext cx="5222100" cy="22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報告完畢~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謝謝大家~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如螢幕大小 (16:9)</PresentationFormat>
  <Paragraphs>20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Arial</vt:lpstr>
      <vt:lpstr>新細明體</vt:lpstr>
      <vt:lpstr>Lato</vt:lpstr>
      <vt:lpstr>DFKai-SB</vt:lpstr>
      <vt:lpstr>Calibri</vt:lpstr>
      <vt:lpstr>Nunito</vt:lpstr>
      <vt:lpstr>Shift</vt:lpstr>
      <vt:lpstr>國文飲食文學 </vt:lpstr>
      <vt:lpstr>做法:</vt:lpstr>
      <vt:lpstr>PowerPoint 簡報</vt:lpstr>
      <vt:lpstr>報告完畢~ 謝謝大家~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國文飲食文學 </dc:title>
  <dc:creator>tea75</dc:creator>
  <cp:lastModifiedBy>tea75</cp:lastModifiedBy>
  <cp:revision>1</cp:revision>
  <dcterms:modified xsi:type="dcterms:W3CDTF">2021-04-28T02:10:00Z</dcterms:modified>
</cp:coreProperties>
</file>