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72" r:id="rId4"/>
    <p:sldId id="275" r:id="rId5"/>
    <p:sldId id="284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04448" cy="792087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電子技術進階課程說明</a:t>
            </a:r>
            <a:endParaRPr lang="zh-TW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704856" cy="2952328"/>
          </a:xfrm>
        </p:spPr>
        <p:txBody>
          <a:bodyPr>
            <a:normAutofit/>
          </a:bodyPr>
          <a:lstStyle/>
          <a:p>
            <a:r>
              <a:rPr lang="zh-TW" altLang="en-US" dirty="0"/>
              <a:t>教 學 目標	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一</a:t>
            </a:r>
            <a:r>
              <a:rPr lang="zh-TW" altLang="en-US" dirty="0"/>
              <a:t>、瞭解電子電路的基本原理及應用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二</a:t>
            </a:r>
            <a:r>
              <a:rPr lang="zh-TW" altLang="en-US" dirty="0"/>
              <a:t>、能熟悉電子電路的基本技能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三</a:t>
            </a:r>
            <a:r>
              <a:rPr lang="zh-TW" altLang="en-US" dirty="0"/>
              <a:t>、具操作、維護、檢修電子設備之能力。	</a:t>
            </a: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483768" y="1664804"/>
            <a:ext cx="5976664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zh-TW" altLang="en-US" sz="18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38968" y="4329100"/>
            <a:ext cx="8204448" cy="1476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TW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58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4448" cy="792088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一、基本電子元件	</a:t>
            </a:r>
            <a:br>
              <a:rPr lang="zh-TW" altLang="en-US" sz="4800" dirty="0"/>
            </a:b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704856" cy="3384376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/>
              <a:t>1.</a:t>
            </a:r>
            <a:r>
              <a:rPr lang="zh-TW" altLang="en-US" dirty="0" smtClean="0"/>
              <a:t>二極體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 smtClean="0"/>
              <a:t>電晶體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3</a:t>
            </a:r>
            <a:r>
              <a:rPr lang="en-US" altLang="zh-TW" dirty="0"/>
              <a:t>.</a:t>
            </a:r>
            <a:r>
              <a:rPr lang="zh-TW" altLang="en-US" dirty="0" smtClean="0"/>
              <a:t>運算放大器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4</a:t>
            </a:r>
            <a:r>
              <a:rPr lang="en-US" altLang="zh-TW" dirty="0"/>
              <a:t>.</a:t>
            </a:r>
            <a:r>
              <a:rPr lang="zh-TW" altLang="en-US" dirty="0"/>
              <a:t>積體電路	</a:t>
            </a: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483768" y="1664804"/>
            <a:ext cx="5976664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zh-TW" altLang="en-US" sz="18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38968" y="4329100"/>
            <a:ext cx="8204448" cy="1476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TW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04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04448" cy="792087"/>
          </a:xfrm>
        </p:spPr>
        <p:txBody>
          <a:bodyPr>
            <a:normAutofit fontScale="90000"/>
          </a:bodyPr>
          <a:lstStyle/>
          <a:p>
            <a:r>
              <a:rPr lang="zh-TW" altLang="en-US" sz="4800" dirty="0"/>
              <a:t>二、基本電子電路</a:t>
            </a:r>
            <a:r>
              <a:rPr lang="zh-TW" altLang="en-US" sz="2400" dirty="0"/>
              <a:t>	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2060847"/>
            <a:ext cx="7704856" cy="3528393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/>
              <a:t>1.</a:t>
            </a:r>
            <a:r>
              <a:rPr lang="zh-TW" altLang="en-US" dirty="0"/>
              <a:t>二極體</a:t>
            </a:r>
            <a:r>
              <a:rPr lang="zh-TW" altLang="en-US" dirty="0" smtClean="0"/>
              <a:t>電路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電晶體</a:t>
            </a:r>
            <a:r>
              <a:rPr lang="zh-TW" altLang="en-US" dirty="0" smtClean="0"/>
              <a:t>電路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3</a:t>
            </a:r>
            <a:r>
              <a:rPr lang="en-US" altLang="zh-TW" dirty="0"/>
              <a:t>.</a:t>
            </a:r>
            <a:r>
              <a:rPr lang="zh-TW" altLang="en-US" dirty="0"/>
              <a:t>運算放大器電路	</a:t>
            </a: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483768" y="1664804"/>
            <a:ext cx="5976664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zh-TW" altLang="en-US" sz="18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38968" y="4329100"/>
            <a:ext cx="8204448" cy="1476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TW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50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204448" cy="792088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三、波形產生電路	</a:t>
            </a:r>
            <a:br>
              <a:rPr lang="zh-TW" altLang="en-US" sz="4800" dirty="0"/>
            </a:b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2060847"/>
            <a:ext cx="7704856" cy="3528393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/>
              <a:t>1.</a:t>
            </a:r>
            <a:r>
              <a:rPr lang="zh-TW" altLang="en-US" dirty="0"/>
              <a:t>正弦波</a:t>
            </a:r>
            <a:r>
              <a:rPr lang="zh-TW" altLang="en-US" dirty="0" smtClean="0"/>
              <a:t>振盪器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石英</a:t>
            </a:r>
            <a:r>
              <a:rPr lang="zh-TW" altLang="en-US" dirty="0" smtClean="0"/>
              <a:t>晶體振盪器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3</a:t>
            </a:r>
            <a:r>
              <a:rPr lang="en-US" altLang="zh-TW" dirty="0"/>
              <a:t>.</a:t>
            </a:r>
            <a:r>
              <a:rPr lang="zh-TW" altLang="en-US" dirty="0"/>
              <a:t>史密特</a:t>
            </a:r>
            <a:r>
              <a:rPr lang="zh-TW" altLang="en-US" dirty="0" smtClean="0"/>
              <a:t>觸發器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4</a:t>
            </a:r>
            <a:r>
              <a:rPr lang="en-US" altLang="zh-TW" dirty="0"/>
              <a:t>.</a:t>
            </a:r>
            <a:r>
              <a:rPr lang="zh-TW" altLang="en-US" dirty="0"/>
              <a:t>多諧</a:t>
            </a:r>
            <a:r>
              <a:rPr lang="zh-TW" altLang="en-US" dirty="0" smtClean="0"/>
              <a:t>振盪器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5</a:t>
            </a:r>
            <a:r>
              <a:rPr lang="en-US" altLang="zh-TW" dirty="0"/>
              <a:t>.</a:t>
            </a:r>
            <a:r>
              <a:rPr lang="zh-TW" altLang="en-US" dirty="0"/>
              <a:t>函數波產生器	</a:t>
            </a: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483768" y="1664804"/>
            <a:ext cx="5976664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zh-TW" altLang="en-US" sz="18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38968" y="4329100"/>
            <a:ext cx="8204448" cy="1476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TW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31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04448" cy="792087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四、</a:t>
            </a:r>
            <a:r>
              <a:rPr lang="zh-TW" altLang="en-US" sz="4800" dirty="0" smtClean="0"/>
              <a:t>數位電路</a:t>
            </a:r>
            <a:r>
              <a:rPr lang="zh-TW" altLang="en-US" sz="4800" dirty="0"/>
              <a:t>	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2060847"/>
            <a:ext cx="7704856" cy="352839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altLang="zh-TW" dirty="0"/>
              <a:t>1.</a:t>
            </a:r>
            <a:r>
              <a:rPr lang="zh-TW" altLang="en-US" dirty="0"/>
              <a:t>二進位</a:t>
            </a:r>
            <a:r>
              <a:rPr lang="zh-TW" altLang="en-US" dirty="0" smtClean="0"/>
              <a:t>加法器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二進位減法</a:t>
            </a:r>
            <a:r>
              <a:rPr lang="zh-TW" altLang="en-US" dirty="0" smtClean="0"/>
              <a:t>器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3.BCD</a:t>
            </a:r>
            <a:r>
              <a:rPr lang="zh-TW" altLang="en-US" dirty="0"/>
              <a:t>碼加減</a:t>
            </a:r>
            <a:r>
              <a:rPr lang="zh-TW" altLang="en-US" dirty="0" smtClean="0"/>
              <a:t>法器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4</a:t>
            </a:r>
            <a:r>
              <a:rPr lang="en-US" altLang="zh-TW" dirty="0"/>
              <a:t>.</a:t>
            </a:r>
            <a:r>
              <a:rPr lang="zh-TW" altLang="en-US" dirty="0"/>
              <a:t>算術邏輯</a:t>
            </a:r>
            <a:r>
              <a:rPr lang="zh-TW" altLang="en-US" dirty="0" smtClean="0"/>
              <a:t>單元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5</a:t>
            </a:r>
            <a:r>
              <a:rPr lang="en-US" altLang="zh-TW" dirty="0"/>
              <a:t>.</a:t>
            </a:r>
            <a:r>
              <a:rPr lang="zh-TW" altLang="en-US" dirty="0"/>
              <a:t>累加</a:t>
            </a:r>
            <a:r>
              <a:rPr lang="zh-TW" altLang="en-US" dirty="0" smtClean="0"/>
              <a:t>器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6</a:t>
            </a:r>
            <a:r>
              <a:rPr lang="en-US" altLang="zh-TW" dirty="0"/>
              <a:t>.</a:t>
            </a:r>
            <a:r>
              <a:rPr lang="zh-TW" altLang="en-US" dirty="0" smtClean="0"/>
              <a:t>記憶體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7</a:t>
            </a:r>
            <a:r>
              <a:rPr lang="en-US" altLang="zh-TW" dirty="0"/>
              <a:t>.</a:t>
            </a:r>
            <a:r>
              <a:rPr lang="zh-TW" altLang="en-US" dirty="0"/>
              <a:t>可程式</a:t>
            </a:r>
            <a:r>
              <a:rPr lang="zh-TW" altLang="en-US" dirty="0" smtClean="0"/>
              <a:t>邏輯元件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8</a:t>
            </a:r>
            <a:r>
              <a:rPr lang="en-US" altLang="zh-TW" dirty="0"/>
              <a:t>.</a:t>
            </a:r>
            <a:r>
              <a:rPr lang="zh-TW" altLang="en-US" dirty="0"/>
              <a:t>順序</a:t>
            </a:r>
            <a:r>
              <a:rPr lang="zh-TW" altLang="en-US" dirty="0" smtClean="0"/>
              <a:t>邏輯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9</a:t>
            </a:r>
            <a:r>
              <a:rPr lang="en-US" altLang="zh-TW" dirty="0"/>
              <a:t>.</a:t>
            </a:r>
            <a:r>
              <a:rPr lang="zh-TW" altLang="en-US" dirty="0" smtClean="0"/>
              <a:t>移位暫存器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10</a:t>
            </a:r>
            <a:r>
              <a:rPr lang="en-US" altLang="zh-TW" dirty="0"/>
              <a:t>.</a:t>
            </a:r>
            <a:r>
              <a:rPr lang="zh-TW" altLang="en-US" dirty="0"/>
              <a:t>計數器	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483768" y="1664804"/>
            <a:ext cx="5976664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zh-TW" altLang="en-US" sz="18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38968" y="4329100"/>
            <a:ext cx="8204448" cy="1476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TW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9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112</Words>
  <Application>Microsoft Office PowerPoint</Application>
  <PresentationFormat>如螢幕大小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電子技術進階課程說明</vt:lpstr>
      <vt:lpstr>一、基本電子元件  </vt:lpstr>
      <vt:lpstr>二、基本電子電路 </vt:lpstr>
      <vt:lpstr>三、波形產生電路  </vt:lpstr>
      <vt:lpstr>四、數位電路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  學年度高職優質化輔助方案  107-6-2結合產學資源、強化專題製作能力 </dc:title>
  <dc:creator>tea65</dc:creator>
  <cp:lastModifiedBy>001</cp:lastModifiedBy>
  <cp:revision>19</cp:revision>
  <dcterms:created xsi:type="dcterms:W3CDTF">2018-11-08T23:01:35Z</dcterms:created>
  <dcterms:modified xsi:type="dcterms:W3CDTF">2022-12-27T06:35:07Z</dcterms:modified>
</cp:coreProperties>
</file>