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6600FF"/>
    <a:srgbClr val="FF9933"/>
    <a:srgbClr val="FF3300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D85EE14-B791-488D-A2C7-BE54EAC67BF8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34B51DA-8089-456C-A81A-429C59BBB9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rgbClr val="FF3300"/>
                </a:solidFill>
              </a:rPr>
              <a:t/>
            </a:r>
            <a:br>
              <a:rPr lang="en-US" altLang="zh-TW" dirty="0" smtClean="0">
                <a:solidFill>
                  <a:srgbClr val="FF3300"/>
                </a:solidFill>
              </a:rPr>
            </a:br>
            <a:r>
              <a:rPr lang="en-US" altLang="zh-TW" dirty="0">
                <a:solidFill>
                  <a:srgbClr val="FF3300"/>
                </a:solidFill>
              </a:rPr>
              <a:t/>
            </a:r>
            <a:br>
              <a:rPr lang="en-US" altLang="zh-TW" dirty="0">
                <a:solidFill>
                  <a:srgbClr val="FF3300"/>
                </a:solidFill>
              </a:rPr>
            </a:br>
            <a:r>
              <a:rPr lang="en-US" altLang="zh-TW" dirty="0" smtClean="0">
                <a:solidFill>
                  <a:srgbClr val="FF3300"/>
                </a:solidFill>
              </a:rPr>
              <a:t/>
            </a:r>
            <a:br>
              <a:rPr lang="en-US" altLang="zh-TW" dirty="0" smtClean="0">
                <a:solidFill>
                  <a:srgbClr val="FF3300"/>
                </a:solidFill>
              </a:rPr>
            </a:br>
            <a:r>
              <a:rPr lang="en-US" altLang="zh-TW" dirty="0">
                <a:solidFill>
                  <a:srgbClr val="FF3300"/>
                </a:solidFill>
              </a:rPr>
              <a:t/>
            </a:r>
            <a:br>
              <a:rPr lang="en-US" altLang="zh-TW" dirty="0">
                <a:solidFill>
                  <a:srgbClr val="FF3300"/>
                </a:solidFill>
              </a:rPr>
            </a:br>
            <a:r>
              <a:rPr lang="en-US" altLang="zh-TW" dirty="0" smtClean="0">
                <a:solidFill>
                  <a:srgbClr val="FF3300"/>
                </a:solidFill>
              </a:rPr>
              <a:t/>
            </a:r>
            <a:br>
              <a:rPr lang="en-US" altLang="zh-TW" dirty="0" smtClean="0">
                <a:solidFill>
                  <a:srgbClr val="FF3300"/>
                </a:solidFill>
              </a:rPr>
            </a:br>
            <a:r>
              <a:rPr lang="en-US" altLang="zh-TW" dirty="0" smtClean="0">
                <a:solidFill>
                  <a:srgbClr val="FF3300"/>
                </a:solidFill>
              </a:rPr>
              <a:t/>
            </a:r>
            <a:br>
              <a:rPr lang="en-US" altLang="zh-TW" dirty="0" smtClean="0">
                <a:solidFill>
                  <a:srgbClr val="FF3300"/>
                </a:solidFill>
              </a:rPr>
            </a:br>
            <a:r>
              <a:rPr lang="en-US" altLang="zh-TW" dirty="0">
                <a:solidFill>
                  <a:srgbClr val="FF3300"/>
                </a:solidFill>
              </a:rPr>
              <a:t/>
            </a:r>
            <a:br>
              <a:rPr lang="en-US" altLang="zh-TW" dirty="0">
                <a:solidFill>
                  <a:srgbClr val="FF3300"/>
                </a:solidFill>
              </a:rPr>
            </a:br>
            <a:r>
              <a:rPr lang="en-US" altLang="zh-TW" dirty="0">
                <a:solidFill>
                  <a:srgbClr val="FF3300"/>
                </a:solidFill>
              </a:rPr>
              <a:t/>
            </a:r>
            <a:br>
              <a:rPr lang="en-US" altLang="zh-TW" dirty="0">
                <a:solidFill>
                  <a:srgbClr val="FF3300"/>
                </a:solidFill>
              </a:rPr>
            </a:br>
            <a:r>
              <a:rPr lang="zh-TW" altLang="en-US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慈</a:t>
            </a:r>
            <a:r>
              <a:rPr lang="zh-TW" altLang="en-US" sz="3600" b="1" dirty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濟學校財團法人</a:t>
            </a:r>
            <a:r>
              <a:rPr lang="zh-TW" altLang="en-US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慈濟科技大學</a:t>
            </a:r>
            <a:r>
              <a:rPr lang="en-US" altLang="zh-TW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/>
            </a:r>
            <a:br>
              <a:rPr lang="en-US" altLang="zh-TW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</a:br>
            <a:r>
              <a:rPr lang="zh-TW" altLang="en-US" sz="3600" b="1" dirty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四維學校財團法人花蓮縣四維</a:t>
            </a:r>
            <a:r>
              <a:rPr lang="zh-TW" altLang="en-US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高級中學</a:t>
            </a:r>
            <a:r>
              <a:rPr lang="en-US" altLang="zh-TW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/>
            </a:r>
            <a:br>
              <a:rPr lang="en-US" altLang="zh-TW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</a:br>
            <a:r>
              <a:rPr lang="zh-TW" altLang="en-US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教育</a:t>
            </a:r>
            <a:r>
              <a:rPr lang="zh-TW" altLang="en-US" sz="3600" b="1" dirty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夥伴關係</a:t>
            </a:r>
            <a:r>
              <a:rPr lang="zh-TW" altLang="en-US" sz="3600" b="1" dirty="0" smtClean="0">
                <a:solidFill>
                  <a:srgbClr val="6600FF"/>
                </a:solidFill>
                <a:effectLst/>
                <a:latin typeface="Adobe 宋体 Std L" pitchFamily="18" charset="-128"/>
                <a:ea typeface="Adobe 宋体 Std L" pitchFamily="18" charset="-128"/>
              </a:rPr>
              <a:t>簽約</a:t>
            </a:r>
            <a:endParaRPr lang="zh-TW" altLang="en-US" sz="3600" b="1" dirty="0">
              <a:solidFill>
                <a:srgbClr val="6600FF"/>
              </a:solidFill>
              <a:effectLst/>
              <a:latin typeface="Adobe 宋体 Std L" pitchFamily="18" charset="-128"/>
              <a:ea typeface="Adobe 宋体 Std L" pitchFamily="18" charset="-128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6400800" cy="14732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時間：</a:t>
            </a:r>
            <a:r>
              <a:rPr lang="en-US" altLang="zh-TW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108</a:t>
            </a:r>
            <a:r>
              <a:rPr lang="zh-TW" altLang="en-US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年</a:t>
            </a:r>
            <a:r>
              <a:rPr lang="en-US" altLang="zh-TW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11</a:t>
            </a:r>
            <a:r>
              <a:rPr lang="zh-TW" altLang="en-US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月</a:t>
            </a:r>
            <a:r>
              <a:rPr lang="en-US" altLang="zh-TW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22</a:t>
            </a:r>
            <a:r>
              <a:rPr lang="zh-TW" altLang="en-US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日</a:t>
            </a:r>
            <a:r>
              <a:rPr lang="en-US" altLang="zh-TW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(</a:t>
            </a:r>
            <a:r>
              <a:rPr lang="zh-TW" altLang="en-US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五</a:t>
            </a:r>
            <a:r>
              <a:rPr lang="en-US" altLang="zh-TW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)</a:t>
            </a:r>
          </a:p>
          <a:p>
            <a:r>
              <a:rPr lang="zh-TW" altLang="en-US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地點：</a:t>
            </a:r>
            <a:r>
              <a:rPr lang="zh-TW" altLang="en-US" b="1" i="0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五和</a:t>
            </a:r>
            <a:r>
              <a:rPr lang="zh-TW" altLang="en-US" b="1" dirty="0" smtClean="0">
                <a:solidFill>
                  <a:srgbClr val="6600FF"/>
                </a:solidFill>
                <a:latin typeface="Adobe 宋体 Std L" pitchFamily="18" charset="-128"/>
                <a:ea typeface="Adobe 宋体 Std L" pitchFamily="18" charset="-128"/>
              </a:rPr>
              <a:t>樓心得分享室</a:t>
            </a:r>
            <a:endParaRPr lang="en-US" altLang="zh-TW" b="1" dirty="0" smtClean="0">
              <a:solidFill>
                <a:srgbClr val="6600FF"/>
              </a:solidFill>
              <a:latin typeface="Adobe 宋体 Std L" pitchFamily="18" charset="-128"/>
              <a:ea typeface="Adobe 宋体 Std L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19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</TotalTime>
  <Words>16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波形</vt:lpstr>
      <vt:lpstr>        慈濟學校財團法人慈濟科技大學 四維學校財團法人花蓮縣四維高級中學 教育夥伴關係簽約</vt:lpstr>
    </vt:vector>
  </TitlesOfParts>
  <Company>sw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慈濟學校財團法人慈濟科技大學 四維學校財團法人花蓮縣四維高級中學 教育夥伴關係簽約</dc:title>
  <dc:creator>tea</dc:creator>
  <cp:lastModifiedBy>tea</cp:lastModifiedBy>
  <cp:revision>4</cp:revision>
  <dcterms:created xsi:type="dcterms:W3CDTF">2019-11-21T07:00:27Z</dcterms:created>
  <dcterms:modified xsi:type="dcterms:W3CDTF">2019-11-21T07:53:26Z</dcterms:modified>
</cp:coreProperties>
</file>