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1DC96AF0-98D5-479F-8B46-C3581A64C722}" type="datetimeFigureOut">
              <a:rPr lang="zh-TW" altLang="en-US" smtClean="0"/>
              <a:t>2022/6/20</a:t>
            </a:fld>
            <a:endParaRPr lang="zh-TW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8D6D2D-ED04-4032-AD2C-74D7197DA2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710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C96AF0-98D5-479F-8B46-C3581A64C722}" type="datetimeFigureOut">
              <a:rPr lang="zh-TW" altLang="en-US" smtClean="0"/>
              <a:t>2022/6/20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8D6D2D-ED04-4032-AD2C-74D7197DA2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5288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C96AF0-98D5-479F-8B46-C3581A64C722}" type="datetimeFigureOut">
              <a:rPr lang="zh-TW" altLang="en-US" smtClean="0"/>
              <a:t>2022/6/20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8D6D2D-ED04-4032-AD2C-74D7197DA2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10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C96AF0-98D5-479F-8B46-C3581A64C722}" type="datetimeFigureOut">
              <a:rPr lang="zh-TW" altLang="en-US" smtClean="0"/>
              <a:t>2022/6/20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8D6D2D-ED04-4032-AD2C-74D7197DA2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267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DC96AF0-98D5-479F-8B46-C3581A64C722}" type="datetimeFigureOut">
              <a:rPr lang="zh-TW" altLang="en-US" smtClean="0"/>
              <a:t>2022/6/20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8D6D2D-ED04-4032-AD2C-74D7197DA2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9954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C96AF0-98D5-479F-8B46-C3581A64C722}" type="datetimeFigureOut">
              <a:rPr lang="zh-TW" altLang="en-US" smtClean="0"/>
              <a:t>2022/6/20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8D6D2D-ED04-4032-AD2C-74D7197DA2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01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C96AF0-98D5-479F-8B46-C3581A64C722}" type="datetimeFigureOut">
              <a:rPr lang="zh-TW" altLang="en-US" smtClean="0"/>
              <a:t>2022/6/20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8D6D2D-ED04-4032-AD2C-74D7197DA2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899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C96AF0-98D5-479F-8B46-C3581A64C722}" type="datetimeFigureOut">
              <a:rPr lang="zh-TW" altLang="en-US" smtClean="0"/>
              <a:t>2022/6/20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8D6D2D-ED04-4032-AD2C-74D7197DA2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363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C96AF0-98D5-479F-8B46-C3581A64C722}" type="datetimeFigureOut">
              <a:rPr lang="zh-TW" altLang="en-US" smtClean="0"/>
              <a:t>2022/6/20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8D6D2D-ED04-4032-AD2C-74D7197DA2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07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C96AF0-98D5-479F-8B46-C3581A64C722}" type="datetimeFigureOut">
              <a:rPr lang="zh-TW" altLang="en-US" smtClean="0"/>
              <a:t>2022/6/20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F8D6D2D-ED04-4032-AD2C-74D7197DA28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007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DC96AF0-98D5-479F-8B46-C3581A64C722}" type="datetimeFigureOut">
              <a:rPr lang="zh-TW" altLang="en-US" smtClean="0"/>
              <a:t>2022/6/20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8D6D2D-ED04-4032-AD2C-74D7197DA2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6097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DC96AF0-98D5-479F-8B46-C3581A64C722}" type="datetimeFigureOut">
              <a:rPr lang="zh-TW" altLang="en-US" smtClean="0"/>
              <a:t>2022/6/20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1F8D6D2D-ED04-4032-AD2C-74D7197DA2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35963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774BAC-656C-45ED-9931-1AFE117C3C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80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餐旅品牌探索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487D126-B800-475E-BB85-6FB470C01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541178"/>
            <a:ext cx="9070848" cy="598085"/>
          </a:xfrm>
        </p:spPr>
        <p:txBody>
          <a:bodyPr>
            <a:normAutofit/>
          </a:bodyPr>
          <a:lstStyle/>
          <a:p>
            <a:r>
              <a:rPr lang="zh-TW" altLang="en-US" sz="2400" b="1"/>
              <a:t>觀光餐飲學程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71985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A16BE9-1477-4C32-8708-3E1286BA7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餐旅品牌探索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E5B2AB-BB80-4D6B-BD06-CB84AA9DF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「品牌領導時代」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品牌知名度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品牌形象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服務品質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顧客滿意度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C2E7A2A-90CF-49F2-8B39-C1FFF4B05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613" y="422365"/>
            <a:ext cx="4269955" cy="284594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6CAEB24-DB37-4D31-AFE1-DCCC887A3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123" y="3790040"/>
            <a:ext cx="3966283" cy="264559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2112DA1-C9EA-408A-BA54-77CD34FAB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877"/>
          <a:stretch/>
        </p:blipFill>
        <p:spPr>
          <a:xfrm>
            <a:off x="8675584" y="1046298"/>
            <a:ext cx="3021601" cy="264559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7A068B1-15F6-477A-88D5-911F08110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308" y="3691894"/>
            <a:ext cx="3970877" cy="264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49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834296-524A-4E89-BE1A-4DBA52B42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82880" indent="-182880">
              <a:lnSpc>
                <a:spcPct val="100000"/>
              </a:lnSpc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餐飲品牌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A4F8FC-FBB5-432C-9AC3-DC1335B49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941816"/>
            <a:ext cx="3967537" cy="4093224"/>
          </a:xfrm>
        </p:spPr>
        <p:txBody>
          <a:bodyPr>
            <a:no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台灣飲食吸收來自外來的菜系，包含外省菜、日式料理及西式料理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等，透過不斷地吸收、融合演變而成自己的特色。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近年來，連鎖餐飲及異國料理的快速成長，也讓台灣的飲食文化更多元，成為世界料理的共和國。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D25746D-2159-42D3-93D9-084BEDCE7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374" y="342128"/>
            <a:ext cx="4198718" cy="29764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F7BCAC5-20D1-4B13-9DD4-BD7B50829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266" y="3274322"/>
            <a:ext cx="3829542" cy="313896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7A9AA78-9AD8-48CC-895F-7662D0454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89"/>
          <a:stretch/>
        </p:blipFill>
        <p:spPr>
          <a:xfrm>
            <a:off x="5256628" y="1353335"/>
            <a:ext cx="2972972" cy="208579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DB4BDD0-B8BD-483B-B720-25938F748A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70"/>
          <a:stretch/>
        </p:blipFill>
        <p:spPr>
          <a:xfrm>
            <a:off x="5526177" y="3258067"/>
            <a:ext cx="2308600" cy="317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97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7AB761-BD7D-4935-96B3-B452566E0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" indent="-182880">
              <a:lnSpc>
                <a:spcPct val="100000"/>
              </a:lnSpc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飯店品牌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BEE4C7-640E-48B4-BE2A-32B87973F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78813"/>
            <a:ext cx="4419600" cy="3456226"/>
          </a:xfrm>
        </p:spPr>
        <p:txBody>
          <a:bodyPr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全球被新冠疫情追著跑，不能出國的同時，更能好好認識一下自己所居住的國家，在台灣變心起一陣國旅熱潮，住飯店也成為旅程中的重要環節。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4BA086F-D401-4555-B906-CCC24E412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38151"/>
            <a:ext cx="5714998" cy="299084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AB42C92-24B4-4007-B3B2-0D24661C0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57150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85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E0187B-59E0-46B3-9792-842FDBE4C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" indent="-182880">
              <a:lnSpc>
                <a:spcPct val="100000"/>
              </a:lnSpc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民宿品牌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D4697C7-0A69-40B6-9D21-87CA6F9F8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445248"/>
            <a:ext cx="4460697" cy="3589791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民宿是台灣觀光發展產出的新興休閒產業，它的特性和旅館、飯店有所不同，除了能與旅客交流認識外，也有當地濃濃的人情味與鄉土味，給人有如「家」的感覺，使人舒適又自在，也能感受到幸福的滋味。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35D25B7-3080-4F20-8B4C-BCD7C57AB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90" b="5506"/>
          <a:stretch/>
        </p:blipFill>
        <p:spPr>
          <a:xfrm>
            <a:off x="5635032" y="432751"/>
            <a:ext cx="4609158" cy="316288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0CDF61E-F3B8-43B8-B016-55B1B5B0B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815" y="3429000"/>
            <a:ext cx="4527595" cy="301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77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F68797-E219-40EF-8890-C33A1C433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" indent="-182880">
              <a:lnSpc>
                <a:spcPct val="100000"/>
              </a:lnSpc>
              <a:spcBef>
                <a:spcPts val="9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交通運輸品牌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C0E204-553E-4E40-8EF7-173D74A85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495" y="2640458"/>
            <a:ext cx="4457048" cy="3055534"/>
          </a:xfrm>
        </p:spPr>
        <p:txBody>
          <a:bodyPr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公共運輸包括民航、鐵路、公路、水運等交通方式。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在城市化的背景下，公共運輸對城市功能、發展及觀光旅遊業有重要影響。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FD45830-11D4-4B5B-A1A4-AEF354829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412" y="456184"/>
            <a:ext cx="4643919" cy="309745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9218EAF-794A-4B42-94B1-9577BFC4F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024" y="3165916"/>
            <a:ext cx="4856886" cy="323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97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923FBA-43A2-4D57-A240-3AFA8D33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課程主旨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3F9A4C-112A-453F-9101-530BA5BB3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餐旅品牌探索課程主要協助學生了解臺灣觀光產業相關品牌的概念，孰悉各類觀光品牌的內涵、品牌發展及服務內容。培養廣闊的觀光餐旅品牌視野與應有的專業態度。 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課程後段，安排學生製作餐旅品牌的專題報告，學生能透過自身蒐集資料，加深學習印象，並藉由口頭報告驗收課堂成果，使學生學習溝通能力及口語表達。</a:t>
            </a:r>
          </a:p>
        </p:txBody>
      </p:sp>
    </p:spTree>
    <p:extLst>
      <p:ext uri="{BB962C8B-B14F-4D97-AF65-F5344CB8AC3E}">
        <p14:creationId xmlns:p14="http://schemas.microsoft.com/office/powerpoint/2010/main" val="20266926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肥皂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肥皂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肥皂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肥皂</Template>
  <TotalTime>92</TotalTime>
  <Words>334</Words>
  <Application>Microsoft Office PowerPoint</Application>
  <PresentationFormat>寬螢幕</PresentationFormat>
  <Paragraphs>24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2" baseType="lpstr">
      <vt:lpstr>微軟正黑體</vt:lpstr>
      <vt:lpstr>微軟正黑體 Light</vt:lpstr>
      <vt:lpstr>Arial</vt:lpstr>
      <vt:lpstr>Century Gothic</vt:lpstr>
      <vt:lpstr>肥皂</vt:lpstr>
      <vt:lpstr>餐旅品牌探索</vt:lpstr>
      <vt:lpstr>餐旅品牌探索</vt:lpstr>
      <vt:lpstr>餐飲品牌</vt:lpstr>
      <vt:lpstr>飯店品牌</vt:lpstr>
      <vt:lpstr>民宿品牌</vt:lpstr>
      <vt:lpstr>交通運輸品牌</vt:lpstr>
      <vt:lpstr>課程主旨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alber</dc:creator>
  <cp:lastModifiedBy>小菲 莫</cp:lastModifiedBy>
  <cp:revision>20</cp:revision>
  <dcterms:created xsi:type="dcterms:W3CDTF">2022-06-14T07:50:47Z</dcterms:created>
  <dcterms:modified xsi:type="dcterms:W3CDTF">2022-06-20T06:04:34Z</dcterms:modified>
</cp:coreProperties>
</file>