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24"/>
  </p:notesMasterIdLst>
  <p:sldIdLst>
    <p:sldId id="256" r:id="rId2"/>
    <p:sldId id="283" r:id="rId3"/>
    <p:sldId id="258" r:id="rId4"/>
    <p:sldId id="259" r:id="rId5"/>
    <p:sldId id="260" r:id="rId6"/>
    <p:sldId id="261" r:id="rId7"/>
    <p:sldId id="279" r:id="rId8"/>
    <p:sldId id="281" r:id="rId9"/>
    <p:sldId id="282" r:id="rId10"/>
    <p:sldId id="262" r:id="rId11"/>
    <p:sldId id="284" r:id="rId12"/>
    <p:sldId id="264" r:id="rId13"/>
    <p:sldId id="265" r:id="rId14"/>
    <p:sldId id="267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AD5"/>
    <a:srgbClr val="FADEE5"/>
    <a:srgbClr val="E0DD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087501-2088-49CC-8FD4-4595595775D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</dgm:pt>
    <dgm:pt modelId="{8677623D-7837-4BDF-BF12-B4E35E9816C4}">
      <dgm:prSet phldrT="[文字]"/>
      <dgm:spPr/>
      <dgm:t>
        <a:bodyPr/>
        <a:lstStyle/>
        <a:p>
          <a:r>
            <a:rPr lang="en-US" altLang="zh-TW" dirty="0" smtClean="0"/>
            <a:t>1. </a:t>
          </a:r>
          <a:r>
            <a:rPr lang="zh-TW" altLang="zh-TW" dirty="0" smtClean="0"/>
            <a:t>特殊學生的學習與行為問題</a:t>
          </a:r>
          <a:r>
            <a:rPr lang="en-US" altLang="zh-TW" dirty="0" smtClean="0"/>
            <a:t>(</a:t>
          </a:r>
          <a:r>
            <a:rPr lang="zh-TW" altLang="zh-TW" dirty="0" smtClean="0"/>
            <a:t>專業協助</a:t>
          </a:r>
          <a:r>
            <a:rPr lang="en-US" altLang="zh-TW" dirty="0" smtClean="0"/>
            <a:t>)</a:t>
          </a:r>
          <a:endParaRPr lang="zh-TW" altLang="en-US" dirty="0"/>
        </a:p>
      </dgm:t>
    </dgm:pt>
    <dgm:pt modelId="{7F4244C7-A062-4677-8E9A-D8E14E58D6C2}" type="parTrans" cxnId="{27DABD53-9D3B-436F-B789-99E6A2A96F17}">
      <dgm:prSet/>
      <dgm:spPr/>
      <dgm:t>
        <a:bodyPr/>
        <a:lstStyle/>
        <a:p>
          <a:endParaRPr lang="zh-TW" altLang="en-US"/>
        </a:p>
      </dgm:t>
    </dgm:pt>
    <dgm:pt modelId="{469FB247-3B17-4490-B79E-2FB8ED94D64D}" type="sibTrans" cxnId="{27DABD53-9D3B-436F-B789-99E6A2A96F17}">
      <dgm:prSet/>
      <dgm:spPr/>
      <dgm:t>
        <a:bodyPr/>
        <a:lstStyle/>
        <a:p>
          <a:endParaRPr lang="zh-TW" altLang="en-US"/>
        </a:p>
      </dgm:t>
    </dgm:pt>
    <dgm:pt modelId="{78603468-5375-4FBA-9B7D-69E045CAEEB8}">
      <dgm:prSet/>
      <dgm:spPr/>
      <dgm:t>
        <a:bodyPr/>
        <a:lstStyle/>
        <a:p>
          <a:r>
            <a:rPr lang="en-US" altLang="zh-TW" smtClean="0"/>
            <a:t>2. </a:t>
          </a:r>
          <a:r>
            <a:rPr lang="zh-TW" altLang="zh-TW" smtClean="0"/>
            <a:t>普通教師特教專業知能不足</a:t>
          </a:r>
          <a:r>
            <a:rPr lang="en-US" altLang="zh-TW" smtClean="0"/>
            <a:t>(</a:t>
          </a:r>
          <a:r>
            <a:rPr lang="zh-TW" altLang="zh-TW" smtClean="0"/>
            <a:t>班級經營</a:t>
          </a:r>
          <a:r>
            <a:rPr lang="en-US" altLang="zh-TW" smtClean="0"/>
            <a:t>)</a:t>
          </a:r>
          <a:endParaRPr lang="zh-TW" altLang="zh-TW" dirty="0"/>
        </a:p>
      </dgm:t>
    </dgm:pt>
    <dgm:pt modelId="{7A9DF6B0-8230-4C76-8159-6459A53FD507}" type="parTrans" cxnId="{9547D6A8-CFD5-40E5-8BD5-CAAE59F1B6B1}">
      <dgm:prSet/>
      <dgm:spPr/>
      <dgm:t>
        <a:bodyPr/>
        <a:lstStyle/>
        <a:p>
          <a:endParaRPr lang="zh-TW" altLang="en-US"/>
        </a:p>
      </dgm:t>
    </dgm:pt>
    <dgm:pt modelId="{ADD1CAE7-9E38-4408-B26F-31CBAA290DC1}" type="sibTrans" cxnId="{9547D6A8-CFD5-40E5-8BD5-CAAE59F1B6B1}">
      <dgm:prSet/>
      <dgm:spPr/>
      <dgm:t>
        <a:bodyPr/>
        <a:lstStyle/>
        <a:p>
          <a:endParaRPr lang="zh-TW" altLang="en-US"/>
        </a:p>
      </dgm:t>
    </dgm:pt>
    <dgm:pt modelId="{D8E0C9E5-7598-4101-AB70-CE9AD8BCE906}">
      <dgm:prSet/>
      <dgm:spPr/>
      <dgm:t>
        <a:bodyPr/>
        <a:lstStyle/>
        <a:p>
          <a:r>
            <a:rPr lang="en-US" altLang="zh-TW" dirty="0" smtClean="0"/>
            <a:t>3. </a:t>
          </a:r>
          <a:r>
            <a:rPr lang="zh-TW" altLang="zh-TW" dirty="0" smtClean="0"/>
            <a:t>教師工作量負荷過重</a:t>
          </a:r>
          <a:r>
            <a:rPr lang="en-US" altLang="zh-TW" dirty="0" smtClean="0"/>
            <a:t>(</a:t>
          </a:r>
          <a:r>
            <a:rPr lang="zh-TW" altLang="zh-TW" dirty="0" smtClean="0"/>
            <a:t>課程、教學與評量</a:t>
          </a:r>
          <a:r>
            <a:rPr lang="en-US" altLang="zh-TW" dirty="0" smtClean="0"/>
            <a:t>)</a:t>
          </a:r>
          <a:endParaRPr lang="zh-TW" altLang="zh-TW" dirty="0"/>
        </a:p>
      </dgm:t>
    </dgm:pt>
    <dgm:pt modelId="{3B3CB09E-5598-435E-B4AF-B529F3095D94}" type="parTrans" cxnId="{C779CC93-E6E0-4F00-B14F-3690C2F536AC}">
      <dgm:prSet/>
      <dgm:spPr/>
      <dgm:t>
        <a:bodyPr/>
        <a:lstStyle/>
        <a:p>
          <a:endParaRPr lang="zh-TW" altLang="en-US"/>
        </a:p>
      </dgm:t>
    </dgm:pt>
    <dgm:pt modelId="{8FA97F32-ED37-4415-B0C0-247A72AEADD2}" type="sibTrans" cxnId="{C779CC93-E6E0-4F00-B14F-3690C2F536AC}">
      <dgm:prSet/>
      <dgm:spPr/>
      <dgm:t>
        <a:bodyPr/>
        <a:lstStyle/>
        <a:p>
          <a:endParaRPr lang="zh-TW" altLang="en-US"/>
        </a:p>
      </dgm:t>
    </dgm:pt>
    <dgm:pt modelId="{CD95420A-985A-49ED-84F5-FCC20B6EA818}">
      <dgm:prSet/>
      <dgm:spPr/>
      <dgm:t>
        <a:bodyPr/>
        <a:lstStyle/>
        <a:p>
          <a:r>
            <a:rPr lang="en-US" altLang="zh-TW" smtClean="0"/>
            <a:t>4.</a:t>
          </a:r>
          <a:r>
            <a:rPr lang="zh-TW" altLang="zh-TW" smtClean="0"/>
            <a:t>家長不當的角色期望</a:t>
          </a:r>
          <a:r>
            <a:rPr lang="en-US" altLang="zh-TW" smtClean="0"/>
            <a:t>(</a:t>
          </a:r>
          <a:r>
            <a:rPr lang="zh-TW" altLang="zh-TW" smtClean="0"/>
            <a:t>家長態度</a:t>
          </a:r>
          <a:r>
            <a:rPr lang="en-US" altLang="zh-TW" smtClean="0"/>
            <a:t>)</a:t>
          </a:r>
          <a:endParaRPr lang="zh-TW" altLang="zh-TW" dirty="0"/>
        </a:p>
      </dgm:t>
    </dgm:pt>
    <dgm:pt modelId="{C4AED575-2913-468F-9691-E2F37490A3D0}" type="parTrans" cxnId="{0823F8F1-55AE-43ED-A3B9-DFCEC4FC40E0}">
      <dgm:prSet/>
      <dgm:spPr/>
      <dgm:t>
        <a:bodyPr/>
        <a:lstStyle/>
        <a:p>
          <a:endParaRPr lang="zh-TW" altLang="en-US"/>
        </a:p>
      </dgm:t>
    </dgm:pt>
    <dgm:pt modelId="{93E90812-D06A-4C12-A1A2-331855B11D2E}" type="sibTrans" cxnId="{0823F8F1-55AE-43ED-A3B9-DFCEC4FC40E0}">
      <dgm:prSet/>
      <dgm:spPr/>
      <dgm:t>
        <a:bodyPr/>
        <a:lstStyle/>
        <a:p>
          <a:endParaRPr lang="zh-TW" altLang="en-US"/>
        </a:p>
      </dgm:t>
    </dgm:pt>
    <dgm:pt modelId="{E4309F0B-A2A0-4243-86A0-ECDCE06B97E6}" type="pres">
      <dgm:prSet presAssocID="{60087501-2088-49CC-8FD4-4595595775D9}" presName="Name0" presStyleCnt="0">
        <dgm:presLayoutVars>
          <dgm:chMax val="7"/>
          <dgm:chPref val="7"/>
          <dgm:dir/>
        </dgm:presLayoutVars>
      </dgm:prSet>
      <dgm:spPr/>
    </dgm:pt>
    <dgm:pt modelId="{86D44F12-F025-4433-B02E-1BE0E65FBD79}" type="pres">
      <dgm:prSet presAssocID="{60087501-2088-49CC-8FD4-4595595775D9}" presName="Name1" presStyleCnt="0"/>
      <dgm:spPr/>
    </dgm:pt>
    <dgm:pt modelId="{DE32D51F-90A1-410F-9807-463E29E15CCC}" type="pres">
      <dgm:prSet presAssocID="{60087501-2088-49CC-8FD4-4595595775D9}" presName="cycle" presStyleCnt="0"/>
      <dgm:spPr/>
    </dgm:pt>
    <dgm:pt modelId="{40E8570A-E2EB-4FD6-ADCE-1428081A8D19}" type="pres">
      <dgm:prSet presAssocID="{60087501-2088-49CC-8FD4-4595595775D9}" presName="srcNode" presStyleLbl="node1" presStyleIdx="0" presStyleCnt="4"/>
      <dgm:spPr/>
    </dgm:pt>
    <dgm:pt modelId="{B39F8767-A304-4D50-A01B-660037FAC223}" type="pres">
      <dgm:prSet presAssocID="{60087501-2088-49CC-8FD4-4595595775D9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7BCAA428-8E35-4CEF-966C-5EC340D35360}" type="pres">
      <dgm:prSet presAssocID="{60087501-2088-49CC-8FD4-4595595775D9}" presName="extraNode" presStyleLbl="node1" presStyleIdx="0" presStyleCnt="4"/>
      <dgm:spPr/>
    </dgm:pt>
    <dgm:pt modelId="{8C298F56-8072-4828-B8D9-75F750E953FD}" type="pres">
      <dgm:prSet presAssocID="{60087501-2088-49CC-8FD4-4595595775D9}" presName="dstNode" presStyleLbl="node1" presStyleIdx="0" presStyleCnt="4"/>
      <dgm:spPr/>
    </dgm:pt>
    <dgm:pt modelId="{75486651-30C9-46FA-9B00-03FE09E31D34}" type="pres">
      <dgm:prSet presAssocID="{8677623D-7837-4BDF-BF12-B4E35E9816C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A49520-6238-41E8-9E67-93B8F03E0EDE}" type="pres">
      <dgm:prSet presAssocID="{8677623D-7837-4BDF-BF12-B4E35E9816C4}" presName="accent_1" presStyleCnt="0"/>
      <dgm:spPr/>
    </dgm:pt>
    <dgm:pt modelId="{CB308D01-A581-42D7-9264-ECAF112ABB34}" type="pres">
      <dgm:prSet presAssocID="{8677623D-7837-4BDF-BF12-B4E35E9816C4}" presName="accentRepeatNode" presStyleLbl="solidFgAcc1" presStyleIdx="0" presStyleCnt="4"/>
      <dgm:spPr/>
    </dgm:pt>
    <dgm:pt modelId="{E3121715-A8B0-4E05-8785-3A48995838AB}" type="pres">
      <dgm:prSet presAssocID="{78603468-5375-4FBA-9B7D-69E045CAEEB8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9DF212-E63E-401C-854F-FCCF58686380}" type="pres">
      <dgm:prSet presAssocID="{78603468-5375-4FBA-9B7D-69E045CAEEB8}" presName="accent_2" presStyleCnt="0"/>
      <dgm:spPr/>
    </dgm:pt>
    <dgm:pt modelId="{C6943E62-56CE-464E-B9BA-AEF7079A270C}" type="pres">
      <dgm:prSet presAssocID="{78603468-5375-4FBA-9B7D-69E045CAEEB8}" presName="accentRepeatNode" presStyleLbl="solidFgAcc1" presStyleIdx="1" presStyleCnt="4"/>
      <dgm:spPr/>
    </dgm:pt>
    <dgm:pt modelId="{EF392F16-7136-423E-9DF5-AF5A8C1F53F5}" type="pres">
      <dgm:prSet presAssocID="{D8E0C9E5-7598-4101-AB70-CE9AD8BCE90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6EFB24-2B85-410D-BE0E-90D2D048983F}" type="pres">
      <dgm:prSet presAssocID="{D8E0C9E5-7598-4101-AB70-CE9AD8BCE906}" presName="accent_3" presStyleCnt="0"/>
      <dgm:spPr/>
    </dgm:pt>
    <dgm:pt modelId="{6195D2AC-78E2-43AB-97C0-B6132427EB49}" type="pres">
      <dgm:prSet presAssocID="{D8E0C9E5-7598-4101-AB70-CE9AD8BCE906}" presName="accentRepeatNode" presStyleLbl="solidFgAcc1" presStyleIdx="2" presStyleCnt="4"/>
      <dgm:spPr/>
    </dgm:pt>
    <dgm:pt modelId="{EEFA27E6-FD3F-4409-BDE9-0E7D3E6CB9EB}" type="pres">
      <dgm:prSet presAssocID="{CD95420A-985A-49ED-84F5-FCC20B6EA81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01941-BA53-4184-BFCB-E933DB1ED5E1}" type="pres">
      <dgm:prSet presAssocID="{CD95420A-985A-49ED-84F5-FCC20B6EA818}" presName="accent_4" presStyleCnt="0"/>
      <dgm:spPr/>
    </dgm:pt>
    <dgm:pt modelId="{11DEDDD3-FECF-4CF6-936E-237E1B471A9B}" type="pres">
      <dgm:prSet presAssocID="{CD95420A-985A-49ED-84F5-FCC20B6EA818}" presName="accentRepeatNode" presStyleLbl="solidFgAcc1" presStyleIdx="3" presStyleCnt="4"/>
      <dgm:spPr/>
    </dgm:pt>
  </dgm:ptLst>
  <dgm:cxnLst>
    <dgm:cxn modelId="{F1E1415A-79CE-4205-B4AC-08E2134C33A1}" type="presOf" srcId="{8677623D-7837-4BDF-BF12-B4E35E9816C4}" destId="{75486651-30C9-46FA-9B00-03FE09E31D34}" srcOrd="0" destOrd="0" presId="urn:microsoft.com/office/officeart/2008/layout/VerticalCurvedList"/>
    <dgm:cxn modelId="{C779CC93-E6E0-4F00-B14F-3690C2F536AC}" srcId="{60087501-2088-49CC-8FD4-4595595775D9}" destId="{D8E0C9E5-7598-4101-AB70-CE9AD8BCE906}" srcOrd="2" destOrd="0" parTransId="{3B3CB09E-5598-435E-B4AF-B529F3095D94}" sibTransId="{8FA97F32-ED37-4415-B0C0-247A72AEADD2}"/>
    <dgm:cxn modelId="{27DABD53-9D3B-436F-B789-99E6A2A96F17}" srcId="{60087501-2088-49CC-8FD4-4595595775D9}" destId="{8677623D-7837-4BDF-BF12-B4E35E9816C4}" srcOrd="0" destOrd="0" parTransId="{7F4244C7-A062-4677-8E9A-D8E14E58D6C2}" sibTransId="{469FB247-3B17-4490-B79E-2FB8ED94D64D}"/>
    <dgm:cxn modelId="{0C216A12-5C45-4CAF-88EB-D7D8CE448502}" type="presOf" srcId="{60087501-2088-49CC-8FD4-4595595775D9}" destId="{E4309F0B-A2A0-4243-86A0-ECDCE06B97E6}" srcOrd="0" destOrd="0" presId="urn:microsoft.com/office/officeart/2008/layout/VerticalCurvedList"/>
    <dgm:cxn modelId="{DB894AA7-0CD4-47D4-BA60-ADF9B32A3663}" type="presOf" srcId="{469FB247-3B17-4490-B79E-2FB8ED94D64D}" destId="{B39F8767-A304-4D50-A01B-660037FAC223}" srcOrd="0" destOrd="0" presId="urn:microsoft.com/office/officeart/2008/layout/VerticalCurvedList"/>
    <dgm:cxn modelId="{C4883FE7-6799-4D75-8D52-6FBD6002D2CC}" type="presOf" srcId="{CD95420A-985A-49ED-84F5-FCC20B6EA818}" destId="{EEFA27E6-FD3F-4409-BDE9-0E7D3E6CB9EB}" srcOrd="0" destOrd="0" presId="urn:microsoft.com/office/officeart/2008/layout/VerticalCurvedList"/>
    <dgm:cxn modelId="{DA56B9D6-6C25-4062-80ED-1C3E7A9356C8}" type="presOf" srcId="{D8E0C9E5-7598-4101-AB70-CE9AD8BCE906}" destId="{EF392F16-7136-423E-9DF5-AF5A8C1F53F5}" srcOrd="0" destOrd="0" presId="urn:microsoft.com/office/officeart/2008/layout/VerticalCurvedList"/>
    <dgm:cxn modelId="{0823F8F1-55AE-43ED-A3B9-DFCEC4FC40E0}" srcId="{60087501-2088-49CC-8FD4-4595595775D9}" destId="{CD95420A-985A-49ED-84F5-FCC20B6EA818}" srcOrd="3" destOrd="0" parTransId="{C4AED575-2913-468F-9691-E2F37490A3D0}" sibTransId="{93E90812-D06A-4C12-A1A2-331855B11D2E}"/>
    <dgm:cxn modelId="{9547D6A8-CFD5-40E5-8BD5-CAAE59F1B6B1}" srcId="{60087501-2088-49CC-8FD4-4595595775D9}" destId="{78603468-5375-4FBA-9B7D-69E045CAEEB8}" srcOrd="1" destOrd="0" parTransId="{7A9DF6B0-8230-4C76-8159-6459A53FD507}" sibTransId="{ADD1CAE7-9E38-4408-B26F-31CBAA290DC1}"/>
    <dgm:cxn modelId="{B1A211EE-3518-4857-A6D5-BE9429308E8D}" type="presOf" srcId="{78603468-5375-4FBA-9B7D-69E045CAEEB8}" destId="{E3121715-A8B0-4E05-8785-3A48995838AB}" srcOrd="0" destOrd="0" presId="urn:microsoft.com/office/officeart/2008/layout/VerticalCurvedList"/>
    <dgm:cxn modelId="{6E4228A3-BC18-4F3B-B08B-E49D4250CC48}" type="presParOf" srcId="{E4309F0B-A2A0-4243-86A0-ECDCE06B97E6}" destId="{86D44F12-F025-4433-B02E-1BE0E65FBD79}" srcOrd="0" destOrd="0" presId="urn:microsoft.com/office/officeart/2008/layout/VerticalCurvedList"/>
    <dgm:cxn modelId="{EB6AEED2-0F57-44A6-959E-80771D3B43E4}" type="presParOf" srcId="{86D44F12-F025-4433-B02E-1BE0E65FBD79}" destId="{DE32D51F-90A1-410F-9807-463E29E15CCC}" srcOrd="0" destOrd="0" presId="urn:microsoft.com/office/officeart/2008/layout/VerticalCurvedList"/>
    <dgm:cxn modelId="{4C6A5498-D98D-42C1-B054-FE382910FAF2}" type="presParOf" srcId="{DE32D51F-90A1-410F-9807-463E29E15CCC}" destId="{40E8570A-E2EB-4FD6-ADCE-1428081A8D19}" srcOrd="0" destOrd="0" presId="urn:microsoft.com/office/officeart/2008/layout/VerticalCurvedList"/>
    <dgm:cxn modelId="{E5488DAC-B3D7-439A-9D12-09CCFE8AF58D}" type="presParOf" srcId="{DE32D51F-90A1-410F-9807-463E29E15CCC}" destId="{B39F8767-A304-4D50-A01B-660037FAC223}" srcOrd="1" destOrd="0" presId="urn:microsoft.com/office/officeart/2008/layout/VerticalCurvedList"/>
    <dgm:cxn modelId="{775A212D-E7F1-4C69-8396-AEB032E373D2}" type="presParOf" srcId="{DE32D51F-90A1-410F-9807-463E29E15CCC}" destId="{7BCAA428-8E35-4CEF-966C-5EC340D35360}" srcOrd="2" destOrd="0" presId="urn:microsoft.com/office/officeart/2008/layout/VerticalCurvedList"/>
    <dgm:cxn modelId="{44C88601-5A4C-403A-B76D-408AF89B5DA9}" type="presParOf" srcId="{DE32D51F-90A1-410F-9807-463E29E15CCC}" destId="{8C298F56-8072-4828-B8D9-75F750E953FD}" srcOrd="3" destOrd="0" presId="urn:microsoft.com/office/officeart/2008/layout/VerticalCurvedList"/>
    <dgm:cxn modelId="{21D39F7D-AFCC-4092-885C-F268A8E85878}" type="presParOf" srcId="{86D44F12-F025-4433-B02E-1BE0E65FBD79}" destId="{75486651-30C9-46FA-9B00-03FE09E31D34}" srcOrd="1" destOrd="0" presId="urn:microsoft.com/office/officeart/2008/layout/VerticalCurvedList"/>
    <dgm:cxn modelId="{BF040CFE-4AA0-4E95-8907-6AAF0D1306CB}" type="presParOf" srcId="{86D44F12-F025-4433-B02E-1BE0E65FBD79}" destId="{36A49520-6238-41E8-9E67-93B8F03E0EDE}" srcOrd="2" destOrd="0" presId="urn:microsoft.com/office/officeart/2008/layout/VerticalCurvedList"/>
    <dgm:cxn modelId="{1C23AAD9-4E1A-4EED-95B9-F5A855D056D0}" type="presParOf" srcId="{36A49520-6238-41E8-9E67-93B8F03E0EDE}" destId="{CB308D01-A581-42D7-9264-ECAF112ABB34}" srcOrd="0" destOrd="0" presId="urn:microsoft.com/office/officeart/2008/layout/VerticalCurvedList"/>
    <dgm:cxn modelId="{DE9EE0A9-87AA-42C0-9B5B-8FBA8A361963}" type="presParOf" srcId="{86D44F12-F025-4433-B02E-1BE0E65FBD79}" destId="{E3121715-A8B0-4E05-8785-3A48995838AB}" srcOrd="3" destOrd="0" presId="urn:microsoft.com/office/officeart/2008/layout/VerticalCurvedList"/>
    <dgm:cxn modelId="{51E28D10-CCAD-4137-A176-E783FC162463}" type="presParOf" srcId="{86D44F12-F025-4433-B02E-1BE0E65FBD79}" destId="{289DF212-E63E-401C-854F-FCCF58686380}" srcOrd="4" destOrd="0" presId="urn:microsoft.com/office/officeart/2008/layout/VerticalCurvedList"/>
    <dgm:cxn modelId="{C8EB8FF2-F06E-4CA5-826C-BC8D30A48A73}" type="presParOf" srcId="{289DF212-E63E-401C-854F-FCCF58686380}" destId="{C6943E62-56CE-464E-B9BA-AEF7079A270C}" srcOrd="0" destOrd="0" presId="urn:microsoft.com/office/officeart/2008/layout/VerticalCurvedList"/>
    <dgm:cxn modelId="{CB4062A9-3004-4BF3-AF4A-73400818C347}" type="presParOf" srcId="{86D44F12-F025-4433-B02E-1BE0E65FBD79}" destId="{EF392F16-7136-423E-9DF5-AF5A8C1F53F5}" srcOrd="5" destOrd="0" presId="urn:microsoft.com/office/officeart/2008/layout/VerticalCurvedList"/>
    <dgm:cxn modelId="{C8E77A67-BF26-4193-9209-487EFE965F84}" type="presParOf" srcId="{86D44F12-F025-4433-B02E-1BE0E65FBD79}" destId="{2C6EFB24-2B85-410D-BE0E-90D2D048983F}" srcOrd="6" destOrd="0" presId="urn:microsoft.com/office/officeart/2008/layout/VerticalCurvedList"/>
    <dgm:cxn modelId="{04701F6A-19AA-4936-8D52-2829BC33F053}" type="presParOf" srcId="{2C6EFB24-2B85-410D-BE0E-90D2D048983F}" destId="{6195D2AC-78E2-43AB-97C0-B6132427EB49}" srcOrd="0" destOrd="0" presId="urn:microsoft.com/office/officeart/2008/layout/VerticalCurvedList"/>
    <dgm:cxn modelId="{E3042307-3042-440D-825E-259DF3CDA7C0}" type="presParOf" srcId="{86D44F12-F025-4433-B02E-1BE0E65FBD79}" destId="{EEFA27E6-FD3F-4409-BDE9-0E7D3E6CB9EB}" srcOrd="7" destOrd="0" presId="urn:microsoft.com/office/officeart/2008/layout/VerticalCurvedList"/>
    <dgm:cxn modelId="{4E27C03D-9432-459C-97CB-5DF460F371D5}" type="presParOf" srcId="{86D44F12-F025-4433-B02E-1BE0E65FBD79}" destId="{73401941-BA53-4184-BFCB-E933DB1ED5E1}" srcOrd="8" destOrd="0" presId="urn:microsoft.com/office/officeart/2008/layout/VerticalCurvedList"/>
    <dgm:cxn modelId="{E9E3871D-5C9B-4753-8B22-53B2D2A92C45}" type="presParOf" srcId="{73401941-BA53-4184-BFCB-E933DB1ED5E1}" destId="{11DEDDD3-FECF-4CF6-936E-237E1B471A9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087501-2088-49CC-8FD4-4595595775D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</dgm:pt>
    <dgm:pt modelId="{8677623D-7837-4BDF-BF12-B4E35E9816C4}">
      <dgm:prSet phldrT="[文字]"/>
      <dgm:spPr/>
      <dgm:t>
        <a:bodyPr/>
        <a:lstStyle/>
        <a:p>
          <a:r>
            <a:rPr lang="en-US" altLang="zh-TW" smtClean="0"/>
            <a:t>5. </a:t>
          </a:r>
          <a:r>
            <a:rPr lang="zh-TW" altLang="zh-TW" smtClean="0"/>
            <a:t>學校行政支援不足</a:t>
          </a:r>
          <a:r>
            <a:rPr lang="en-US" altLang="zh-TW" smtClean="0"/>
            <a:t>(</a:t>
          </a:r>
          <a:r>
            <a:rPr lang="zh-TW" altLang="zh-TW" smtClean="0"/>
            <a:t>特教推行委員會、支持系統</a:t>
          </a:r>
          <a:r>
            <a:rPr lang="en-US" altLang="zh-TW" smtClean="0"/>
            <a:t>)</a:t>
          </a:r>
          <a:endParaRPr lang="zh-TW" altLang="en-US" dirty="0"/>
        </a:p>
      </dgm:t>
    </dgm:pt>
    <dgm:pt modelId="{7F4244C7-A062-4677-8E9A-D8E14E58D6C2}" type="parTrans" cxnId="{27DABD53-9D3B-436F-B789-99E6A2A96F17}">
      <dgm:prSet/>
      <dgm:spPr/>
      <dgm:t>
        <a:bodyPr/>
        <a:lstStyle/>
        <a:p>
          <a:endParaRPr lang="zh-TW" altLang="en-US"/>
        </a:p>
      </dgm:t>
    </dgm:pt>
    <dgm:pt modelId="{469FB247-3B17-4490-B79E-2FB8ED94D64D}" type="sibTrans" cxnId="{27DABD53-9D3B-436F-B789-99E6A2A96F17}">
      <dgm:prSet/>
      <dgm:spPr/>
      <dgm:t>
        <a:bodyPr/>
        <a:lstStyle/>
        <a:p>
          <a:endParaRPr lang="zh-TW" altLang="en-US"/>
        </a:p>
      </dgm:t>
    </dgm:pt>
    <dgm:pt modelId="{E7973365-2630-40ED-BED8-26CEEB6030AB}">
      <dgm:prSet/>
      <dgm:spPr/>
      <dgm:t>
        <a:bodyPr/>
        <a:lstStyle/>
        <a:p>
          <a:r>
            <a:rPr lang="en-US" altLang="zh-TW" smtClean="0"/>
            <a:t>6. </a:t>
          </a:r>
          <a:r>
            <a:rPr lang="zh-TW" altLang="zh-TW" smtClean="0"/>
            <a:t>難以兼顧普通學生與特殊學生需求</a:t>
          </a:r>
          <a:endParaRPr lang="zh-TW" altLang="zh-TW" dirty="0"/>
        </a:p>
      </dgm:t>
    </dgm:pt>
    <dgm:pt modelId="{D719E003-7584-4CA5-9C77-D1CE2AC538FE}" type="parTrans" cxnId="{F177E3C2-D632-462E-880C-4D2BA76873D0}">
      <dgm:prSet/>
      <dgm:spPr/>
      <dgm:t>
        <a:bodyPr/>
        <a:lstStyle/>
        <a:p>
          <a:endParaRPr lang="zh-TW" altLang="en-US"/>
        </a:p>
      </dgm:t>
    </dgm:pt>
    <dgm:pt modelId="{CEC51D29-2CB1-45CC-BDBA-4603EF41C576}" type="sibTrans" cxnId="{F177E3C2-D632-462E-880C-4D2BA76873D0}">
      <dgm:prSet/>
      <dgm:spPr/>
      <dgm:t>
        <a:bodyPr/>
        <a:lstStyle/>
        <a:p>
          <a:endParaRPr lang="zh-TW" altLang="en-US"/>
        </a:p>
      </dgm:t>
    </dgm:pt>
    <dgm:pt modelId="{3B269A9B-DC47-4F17-9E01-F0B8F99B77D3}">
      <dgm:prSet/>
      <dgm:spPr/>
      <dgm:t>
        <a:bodyPr/>
        <a:lstStyle/>
        <a:p>
          <a:r>
            <a:rPr lang="en-US" altLang="zh-TW" smtClean="0">
              <a:latin typeface="新細明體"/>
              <a:ea typeface="新細明體"/>
            </a:rPr>
            <a:t>7. </a:t>
          </a:r>
          <a:r>
            <a:rPr lang="zh-TW" altLang="zh-TW" smtClean="0"/>
            <a:t>特教教師與普通教師缺乏合作機制</a:t>
          </a:r>
          <a:endParaRPr lang="zh-TW" altLang="zh-TW" dirty="0"/>
        </a:p>
      </dgm:t>
    </dgm:pt>
    <dgm:pt modelId="{E0DE506C-E41C-4E69-841A-28FC5F4A4280}" type="parTrans" cxnId="{A0BE08C0-C05C-4BDF-AAED-D03A684F8FFE}">
      <dgm:prSet/>
      <dgm:spPr/>
      <dgm:t>
        <a:bodyPr/>
        <a:lstStyle/>
        <a:p>
          <a:endParaRPr lang="zh-TW" altLang="en-US"/>
        </a:p>
      </dgm:t>
    </dgm:pt>
    <dgm:pt modelId="{FAB0E885-50B7-4E2E-8895-A3817DC3BF4D}" type="sibTrans" cxnId="{A0BE08C0-C05C-4BDF-AAED-D03A684F8FFE}">
      <dgm:prSet/>
      <dgm:spPr/>
      <dgm:t>
        <a:bodyPr/>
        <a:lstStyle/>
        <a:p>
          <a:endParaRPr lang="zh-TW" altLang="en-US"/>
        </a:p>
      </dgm:t>
    </dgm:pt>
    <dgm:pt modelId="{E279192B-02A5-44B9-92FE-A941A958E566}">
      <dgm:prSet/>
      <dgm:spPr/>
      <dgm:t>
        <a:bodyPr/>
        <a:lstStyle/>
        <a:p>
          <a:r>
            <a:rPr lang="en-US" altLang="zh-TW" smtClean="0">
              <a:latin typeface="新細明體"/>
              <a:ea typeface="新細明體"/>
            </a:rPr>
            <a:t>8. </a:t>
          </a:r>
          <a:r>
            <a:rPr lang="zh-TW" altLang="zh-TW" smtClean="0"/>
            <a:t>相關專業人員介入成效有限</a:t>
          </a:r>
          <a:r>
            <a:rPr lang="en-US" altLang="zh-TW" smtClean="0"/>
            <a:t>(</a:t>
          </a:r>
          <a:r>
            <a:rPr lang="zh-TW" altLang="zh-TW" smtClean="0"/>
            <a:t>專業團隊</a:t>
          </a:r>
          <a:r>
            <a:rPr lang="en-US" altLang="zh-TW" smtClean="0"/>
            <a:t>)</a:t>
          </a:r>
          <a:endParaRPr lang="zh-TW" altLang="zh-TW" dirty="0"/>
        </a:p>
      </dgm:t>
    </dgm:pt>
    <dgm:pt modelId="{C1A4521F-CD84-4287-980C-2735726F28DD}" type="parTrans" cxnId="{AF965819-A210-4CE9-A0DF-A432647CB678}">
      <dgm:prSet/>
      <dgm:spPr/>
      <dgm:t>
        <a:bodyPr/>
        <a:lstStyle/>
        <a:p>
          <a:endParaRPr lang="zh-TW" altLang="en-US"/>
        </a:p>
      </dgm:t>
    </dgm:pt>
    <dgm:pt modelId="{BB517D43-3807-4D98-B51A-BA59A7EE52D9}" type="sibTrans" cxnId="{AF965819-A210-4CE9-A0DF-A432647CB678}">
      <dgm:prSet/>
      <dgm:spPr/>
      <dgm:t>
        <a:bodyPr/>
        <a:lstStyle/>
        <a:p>
          <a:endParaRPr lang="zh-TW" altLang="en-US"/>
        </a:p>
      </dgm:t>
    </dgm:pt>
    <dgm:pt modelId="{E4309F0B-A2A0-4243-86A0-ECDCE06B97E6}" type="pres">
      <dgm:prSet presAssocID="{60087501-2088-49CC-8FD4-4595595775D9}" presName="Name0" presStyleCnt="0">
        <dgm:presLayoutVars>
          <dgm:chMax val="7"/>
          <dgm:chPref val="7"/>
          <dgm:dir/>
        </dgm:presLayoutVars>
      </dgm:prSet>
      <dgm:spPr/>
    </dgm:pt>
    <dgm:pt modelId="{86D44F12-F025-4433-B02E-1BE0E65FBD79}" type="pres">
      <dgm:prSet presAssocID="{60087501-2088-49CC-8FD4-4595595775D9}" presName="Name1" presStyleCnt="0"/>
      <dgm:spPr/>
    </dgm:pt>
    <dgm:pt modelId="{DE32D51F-90A1-410F-9807-463E29E15CCC}" type="pres">
      <dgm:prSet presAssocID="{60087501-2088-49CC-8FD4-4595595775D9}" presName="cycle" presStyleCnt="0"/>
      <dgm:spPr/>
    </dgm:pt>
    <dgm:pt modelId="{40E8570A-E2EB-4FD6-ADCE-1428081A8D19}" type="pres">
      <dgm:prSet presAssocID="{60087501-2088-49CC-8FD4-4595595775D9}" presName="srcNode" presStyleLbl="node1" presStyleIdx="0" presStyleCnt="4"/>
      <dgm:spPr/>
    </dgm:pt>
    <dgm:pt modelId="{B39F8767-A304-4D50-A01B-660037FAC223}" type="pres">
      <dgm:prSet presAssocID="{60087501-2088-49CC-8FD4-4595595775D9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7BCAA428-8E35-4CEF-966C-5EC340D35360}" type="pres">
      <dgm:prSet presAssocID="{60087501-2088-49CC-8FD4-4595595775D9}" presName="extraNode" presStyleLbl="node1" presStyleIdx="0" presStyleCnt="4"/>
      <dgm:spPr/>
    </dgm:pt>
    <dgm:pt modelId="{8C298F56-8072-4828-B8D9-75F750E953FD}" type="pres">
      <dgm:prSet presAssocID="{60087501-2088-49CC-8FD4-4595595775D9}" presName="dstNode" presStyleLbl="node1" presStyleIdx="0" presStyleCnt="4"/>
      <dgm:spPr/>
    </dgm:pt>
    <dgm:pt modelId="{75486651-30C9-46FA-9B00-03FE09E31D34}" type="pres">
      <dgm:prSet presAssocID="{8677623D-7837-4BDF-BF12-B4E35E9816C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A49520-6238-41E8-9E67-93B8F03E0EDE}" type="pres">
      <dgm:prSet presAssocID="{8677623D-7837-4BDF-BF12-B4E35E9816C4}" presName="accent_1" presStyleCnt="0"/>
      <dgm:spPr/>
    </dgm:pt>
    <dgm:pt modelId="{CB308D01-A581-42D7-9264-ECAF112ABB34}" type="pres">
      <dgm:prSet presAssocID="{8677623D-7837-4BDF-BF12-B4E35E9816C4}" presName="accentRepeatNode" presStyleLbl="solidFgAcc1" presStyleIdx="0" presStyleCnt="4"/>
      <dgm:spPr/>
    </dgm:pt>
    <dgm:pt modelId="{67CAAE09-393E-4C31-95BF-AE0AE7B091DC}" type="pres">
      <dgm:prSet presAssocID="{E7973365-2630-40ED-BED8-26CEEB6030A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F4C144-25B3-4325-AE66-A899C1D087C6}" type="pres">
      <dgm:prSet presAssocID="{E7973365-2630-40ED-BED8-26CEEB6030AB}" presName="accent_2" presStyleCnt="0"/>
      <dgm:spPr/>
    </dgm:pt>
    <dgm:pt modelId="{D6B21A1D-9BD0-41B1-8588-B0AB486B519E}" type="pres">
      <dgm:prSet presAssocID="{E7973365-2630-40ED-BED8-26CEEB6030AB}" presName="accentRepeatNode" presStyleLbl="solidFgAcc1" presStyleIdx="1" presStyleCnt="4"/>
      <dgm:spPr/>
    </dgm:pt>
    <dgm:pt modelId="{FA6022B4-531F-4604-8BDC-B178E99CBD5F}" type="pres">
      <dgm:prSet presAssocID="{3B269A9B-DC47-4F17-9E01-F0B8F99B77D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6E14F6-CE5F-4C33-A93F-DA8E068B8646}" type="pres">
      <dgm:prSet presAssocID="{3B269A9B-DC47-4F17-9E01-F0B8F99B77D3}" presName="accent_3" presStyleCnt="0"/>
      <dgm:spPr/>
    </dgm:pt>
    <dgm:pt modelId="{8B4BFE16-1F02-4418-A907-59A2EEE5FDBE}" type="pres">
      <dgm:prSet presAssocID="{3B269A9B-DC47-4F17-9E01-F0B8F99B77D3}" presName="accentRepeatNode" presStyleLbl="solidFgAcc1" presStyleIdx="2" presStyleCnt="4"/>
      <dgm:spPr/>
    </dgm:pt>
    <dgm:pt modelId="{4F8618A7-BCD4-4E8E-A67D-270EFDE996AC}" type="pres">
      <dgm:prSet presAssocID="{E279192B-02A5-44B9-92FE-A941A958E56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2318B4-98BD-477B-9752-4A9B0564EA5E}" type="pres">
      <dgm:prSet presAssocID="{E279192B-02A5-44B9-92FE-A941A958E566}" presName="accent_4" presStyleCnt="0"/>
      <dgm:spPr/>
    </dgm:pt>
    <dgm:pt modelId="{76A85E6C-F60D-4966-8CA4-AB6FFDB80BCE}" type="pres">
      <dgm:prSet presAssocID="{E279192B-02A5-44B9-92FE-A941A958E566}" presName="accentRepeatNode" presStyleLbl="solidFgAcc1" presStyleIdx="3" presStyleCnt="4"/>
      <dgm:spPr/>
    </dgm:pt>
  </dgm:ptLst>
  <dgm:cxnLst>
    <dgm:cxn modelId="{A0BE08C0-C05C-4BDF-AAED-D03A684F8FFE}" srcId="{60087501-2088-49CC-8FD4-4595595775D9}" destId="{3B269A9B-DC47-4F17-9E01-F0B8F99B77D3}" srcOrd="2" destOrd="0" parTransId="{E0DE506C-E41C-4E69-841A-28FC5F4A4280}" sibTransId="{FAB0E885-50B7-4E2E-8895-A3817DC3BF4D}"/>
    <dgm:cxn modelId="{F1E1415A-79CE-4205-B4AC-08E2134C33A1}" type="presOf" srcId="{8677623D-7837-4BDF-BF12-B4E35E9816C4}" destId="{75486651-30C9-46FA-9B00-03FE09E31D34}" srcOrd="0" destOrd="0" presId="urn:microsoft.com/office/officeart/2008/layout/VerticalCurvedList"/>
    <dgm:cxn modelId="{27DABD53-9D3B-436F-B789-99E6A2A96F17}" srcId="{60087501-2088-49CC-8FD4-4595595775D9}" destId="{8677623D-7837-4BDF-BF12-B4E35E9816C4}" srcOrd="0" destOrd="0" parTransId="{7F4244C7-A062-4677-8E9A-D8E14E58D6C2}" sibTransId="{469FB247-3B17-4490-B79E-2FB8ED94D64D}"/>
    <dgm:cxn modelId="{F177E3C2-D632-462E-880C-4D2BA76873D0}" srcId="{60087501-2088-49CC-8FD4-4595595775D9}" destId="{E7973365-2630-40ED-BED8-26CEEB6030AB}" srcOrd="1" destOrd="0" parTransId="{D719E003-7584-4CA5-9C77-D1CE2AC538FE}" sibTransId="{CEC51D29-2CB1-45CC-BDBA-4603EF41C576}"/>
    <dgm:cxn modelId="{0C216A12-5C45-4CAF-88EB-D7D8CE448502}" type="presOf" srcId="{60087501-2088-49CC-8FD4-4595595775D9}" destId="{E4309F0B-A2A0-4243-86A0-ECDCE06B97E6}" srcOrd="0" destOrd="0" presId="urn:microsoft.com/office/officeart/2008/layout/VerticalCurvedList"/>
    <dgm:cxn modelId="{DB894AA7-0CD4-47D4-BA60-ADF9B32A3663}" type="presOf" srcId="{469FB247-3B17-4490-B79E-2FB8ED94D64D}" destId="{B39F8767-A304-4D50-A01B-660037FAC223}" srcOrd="0" destOrd="0" presId="urn:microsoft.com/office/officeart/2008/layout/VerticalCurvedList"/>
    <dgm:cxn modelId="{3D3DB79D-D29A-49FE-B2ED-380F79B03884}" type="presOf" srcId="{3B269A9B-DC47-4F17-9E01-F0B8F99B77D3}" destId="{FA6022B4-531F-4604-8BDC-B178E99CBD5F}" srcOrd="0" destOrd="0" presId="urn:microsoft.com/office/officeart/2008/layout/VerticalCurvedList"/>
    <dgm:cxn modelId="{27BF9A30-05EA-4698-864C-98542BADF8C9}" type="presOf" srcId="{E279192B-02A5-44B9-92FE-A941A958E566}" destId="{4F8618A7-BCD4-4E8E-A67D-270EFDE996AC}" srcOrd="0" destOrd="0" presId="urn:microsoft.com/office/officeart/2008/layout/VerticalCurvedList"/>
    <dgm:cxn modelId="{82940CC7-B940-4C57-B799-C977582A6CD3}" type="presOf" srcId="{E7973365-2630-40ED-BED8-26CEEB6030AB}" destId="{67CAAE09-393E-4C31-95BF-AE0AE7B091DC}" srcOrd="0" destOrd="0" presId="urn:microsoft.com/office/officeart/2008/layout/VerticalCurvedList"/>
    <dgm:cxn modelId="{AF965819-A210-4CE9-A0DF-A432647CB678}" srcId="{60087501-2088-49CC-8FD4-4595595775D9}" destId="{E279192B-02A5-44B9-92FE-A941A958E566}" srcOrd="3" destOrd="0" parTransId="{C1A4521F-CD84-4287-980C-2735726F28DD}" sibTransId="{BB517D43-3807-4D98-B51A-BA59A7EE52D9}"/>
    <dgm:cxn modelId="{6E4228A3-BC18-4F3B-B08B-E49D4250CC48}" type="presParOf" srcId="{E4309F0B-A2A0-4243-86A0-ECDCE06B97E6}" destId="{86D44F12-F025-4433-B02E-1BE0E65FBD79}" srcOrd="0" destOrd="0" presId="urn:microsoft.com/office/officeart/2008/layout/VerticalCurvedList"/>
    <dgm:cxn modelId="{EB6AEED2-0F57-44A6-959E-80771D3B43E4}" type="presParOf" srcId="{86D44F12-F025-4433-B02E-1BE0E65FBD79}" destId="{DE32D51F-90A1-410F-9807-463E29E15CCC}" srcOrd="0" destOrd="0" presId="urn:microsoft.com/office/officeart/2008/layout/VerticalCurvedList"/>
    <dgm:cxn modelId="{4C6A5498-D98D-42C1-B054-FE382910FAF2}" type="presParOf" srcId="{DE32D51F-90A1-410F-9807-463E29E15CCC}" destId="{40E8570A-E2EB-4FD6-ADCE-1428081A8D19}" srcOrd="0" destOrd="0" presId="urn:microsoft.com/office/officeart/2008/layout/VerticalCurvedList"/>
    <dgm:cxn modelId="{E5488DAC-B3D7-439A-9D12-09CCFE8AF58D}" type="presParOf" srcId="{DE32D51F-90A1-410F-9807-463E29E15CCC}" destId="{B39F8767-A304-4D50-A01B-660037FAC223}" srcOrd="1" destOrd="0" presId="urn:microsoft.com/office/officeart/2008/layout/VerticalCurvedList"/>
    <dgm:cxn modelId="{775A212D-E7F1-4C69-8396-AEB032E373D2}" type="presParOf" srcId="{DE32D51F-90A1-410F-9807-463E29E15CCC}" destId="{7BCAA428-8E35-4CEF-966C-5EC340D35360}" srcOrd="2" destOrd="0" presId="urn:microsoft.com/office/officeart/2008/layout/VerticalCurvedList"/>
    <dgm:cxn modelId="{44C88601-5A4C-403A-B76D-408AF89B5DA9}" type="presParOf" srcId="{DE32D51F-90A1-410F-9807-463E29E15CCC}" destId="{8C298F56-8072-4828-B8D9-75F750E953FD}" srcOrd="3" destOrd="0" presId="urn:microsoft.com/office/officeart/2008/layout/VerticalCurvedList"/>
    <dgm:cxn modelId="{21D39F7D-AFCC-4092-885C-F268A8E85878}" type="presParOf" srcId="{86D44F12-F025-4433-B02E-1BE0E65FBD79}" destId="{75486651-30C9-46FA-9B00-03FE09E31D34}" srcOrd="1" destOrd="0" presId="urn:microsoft.com/office/officeart/2008/layout/VerticalCurvedList"/>
    <dgm:cxn modelId="{BF040CFE-4AA0-4E95-8907-6AAF0D1306CB}" type="presParOf" srcId="{86D44F12-F025-4433-B02E-1BE0E65FBD79}" destId="{36A49520-6238-41E8-9E67-93B8F03E0EDE}" srcOrd="2" destOrd="0" presId="urn:microsoft.com/office/officeart/2008/layout/VerticalCurvedList"/>
    <dgm:cxn modelId="{1C23AAD9-4E1A-4EED-95B9-F5A855D056D0}" type="presParOf" srcId="{36A49520-6238-41E8-9E67-93B8F03E0EDE}" destId="{CB308D01-A581-42D7-9264-ECAF112ABB34}" srcOrd="0" destOrd="0" presId="urn:microsoft.com/office/officeart/2008/layout/VerticalCurvedList"/>
    <dgm:cxn modelId="{5F39FF17-30DA-4DD0-889C-9B93AF9B6A7A}" type="presParOf" srcId="{86D44F12-F025-4433-B02E-1BE0E65FBD79}" destId="{67CAAE09-393E-4C31-95BF-AE0AE7B091DC}" srcOrd="3" destOrd="0" presId="urn:microsoft.com/office/officeart/2008/layout/VerticalCurvedList"/>
    <dgm:cxn modelId="{FAC6FEC0-8142-4539-8130-7426AE9A07C9}" type="presParOf" srcId="{86D44F12-F025-4433-B02E-1BE0E65FBD79}" destId="{B2F4C144-25B3-4325-AE66-A899C1D087C6}" srcOrd="4" destOrd="0" presId="urn:microsoft.com/office/officeart/2008/layout/VerticalCurvedList"/>
    <dgm:cxn modelId="{E9331DDF-59A0-464A-B5CD-2400CDCDA478}" type="presParOf" srcId="{B2F4C144-25B3-4325-AE66-A899C1D087C6}" destId="{D6B21A1D-9BD0-41B1-8588-B0AB486B519E}" srcOrd="0" destOrd="0" presId="urn:microsoft.com/office/officeart/2008/layout/VerticalCurvedList"/>
    <dgm:cxn modelId="{2707B845-4103-40FC-810D-38F07D444693}" type="presParOf" srcId="{86D44F12-F025-4433-B02E-1BE0E65FBD79}" destId="{FA6022B4-531F-4604-8BDC-B178E99CBD5F}" srcOrd="5" destOrd="0" presId="urn:microsoft.com/office/officeart/2008/layout/VerticalCurvedList"/>
    <dgm:cxn modelId="{83CA6890-EEFD-41DF-8473-8945A1262564}" type="presParOf" srcId="{86D44F12-F025-4433-B02E-1BE0E65FBD79}" destId="{D46E14F6-CE5F-4C33-A93F-DA8E068B8646}" srcOrd="6" destOrd="0" presId="urn:microsoft.com/office/officeart/2008/layout/VerticalCurvedList"/>
    <dgm:cxn modelId="{E1A26302-C617-47D5-82A3-F10443BC13B5}" type="presParOf" srcId="{D46E14F6-CE5F-4C33-A93F-DA8E068B8646}" destId="{8B4BFE16-1F02-4418-A907-59A2EEE5FDBE}" srcOrd="0" destOrd="0" presId="urn:microsoft.com/office/officeart/2008/layout/VerticalCurvedList"/>
    <dgm:cxn modelId="{E9E2A7CE-29D5-49CC-BAE6-05B6FA055F88}" type="presParOf" srcId="{86D44F12-F025-4433-B02E-1BE0E65FBD79}" destId="{4F8618A7-BCD4-4E8E-A67D-270EFDE996AC}" srcOrd="7" destOrd="0" presId="urn:microsoft.com/office/officeart/2008/layout/VerticalCurvedList"/>
    <dgm:cxn modelId="{0A7DD909-12A4-4332-90A6-6AC3E7FF340C}" type="presParOf" srcId="{86D44F12-F025-4433-B02E-1BE0E65FBD79}" destId="{102318B4-98BD-477B-9752-4A9B0564EA5E}" srcOrd="8" destOrd="0" presId="urn:microsoft.com/office/officeart/2008/layout/VerticalCurvedList"/>
    <dgm:cxn modelId="{3701A390-88C6-46CE-A409-A14D9B15F239}" type="presParOf" srcId="{102318B4-98BD-477B-9752-4A9B0564EA5E}" destId="{76A85E6C-F60D-4966-8CA4-AB6FFDB80BC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DD0BB7-E119-4013-8952-4F130189B227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1F80835-02E6-45F5-BD95-33BFB9359EC4}">
      <dgm:prSet phldrT="[文字]"/>
      <dgm:spPr/>
      <dgm:t>
        <a:bodyPr/>
        <a:lstStyle/>
        <a:p>
          <a:r>
            <a:rPr lang="zh-TW" altLang="zh-TW" dirty="0" smtClean="0"/>
            <a:t>特殊學生能「進入」</a:t>
          </a:r>
          <a:endParaRPr lang="en-US" altLang="zh-TW" dirty="0" smtClean="0"/>
        </a:p>
        <a:p>
          <a:r>
            <a:rPr lang="zh-TW" altLang="zh-TW" dirty="0" smtClean="0"/>
            <a:t>普通教育環境享受公平受教的機會</a:t>
          </a:r>
          <a:endParaRPr lang="zh-TW" altLang="en-US" dirty="0"/>
        </a:p>
      </dgm:t>
    </dgm:pt>
    <dgm:pt modelId="{9507D197-F2CD-4298-BA08-F1F05C2B6B6A}" type="parTrans" cxnId="{3FD6BACE-970F-4F97-A2B4-5E10D2BE6D8C}">
      <dgm:prSet/>
      <dgm:spPr/>
      <dgm:t>
        <a:bodyPr/>
        <a:lstStyle/>
        <a:p>
          <a:endParaRPr lang="zh-TW" altLang="en-US"/>
        </a:p>
      </dgm:t>
    </dgm:pt>
    <dgm:pt modelId="{9E7F3E04-5726-46B7-AC26-3D9F9799598B}" type="sibTrans" cxnId="{3FD6BACE-970F-4F97-A2B4-5E10D2BE6D8C}">
      <dgm:prSet/>
      <dgm:spPr/>
      <dgm:t>
        <a:bodyPr/>
        <a:lstStyle/>
        <a:p>
          <a:endParaRPr lang="zh-TW" altLang="en-US"/>
        </a:p>
      </dgm:t>
    </dgm:pt>
    <dgm:pt modelId="{06E5EFBA-0FBE-402E-B5F8-0EAAA240C94A}">
      <dgm:prSet/>
      <dgm:spPr/>
      <dgm:t>
        <a:bodyPr/>
        <a:lstStyle/>
        <a:p>
          <a:r>
            <a:rPr lang="zh-TW" altLang="zh-TW" dirty="0" smtClean="0"/>
            <a:t>特殊學生能「參與」</a:t>
          </a:r>
          <a:endParaRPr lang="en-US" altLang="zh-TW" dirty="0" smtClean="0"/>
        </a:p>
        <a:p>
          <a:r>
            <a:rPr lang="zh-TW" altLang="zh-TW" dirty="0" smtClean="0"/>
            <a:t>普通班級活動並產生良好互動</a:t>
          </a:r>
          <a:endParaRPr lang="en-US" altLang="zh-TW" dirty="0" smtClean="0"/>
        </a:p>
      </dgm:t>
    </dgm:pt>
    <dgm:pt modelId="{B4BB85B7-87E9-4360-9013-FBF8D9D14729}" type="parTrans" cxnId="{A074FF45-52C1-41B1-B5F7-CD52E040C035}">
      <dgm:prSet/>
      <dgm:spPr/>
      <dgm:t>
        <a:bodyPr/>
        <a:lstStyle/>
        <a:p>
          <a:endParaRPr lang="zh-TW" altLang="en-US"/>
        </a:p>
      </dgm:t>
    </dgm:pt>
    <dgm:pt modelId="{1950CC04-94B8-408D-82D3-FB65A4C15DD9}" type="sibTrans" cxnId="{A074FF45-52C1-41B1-B5F7-CD52E040C035}">
      <dgm:prSet/>
      <dgm:spPr/>
      <dgm:t>
        <a:bodyPr/>
        <a:lstStyle/>
        <a:p>
          <a:endParaRPr lang="zh-TW" altLang="en-US"/>
        </a:p>
      </dgm:t>
    </dgm:pt>
    <dgm:pt modelId="{DF860A9F-9007-47E7-8B6B-A34B6C3A6A70}">
      <dgm:prSet/>
      <dgm:spPr/>
      <dgm:t>
        <a:bodyPr/>
        <a:lstStyle/>
        <a:p>
          <a:r>
            <a:rPr lang="zh-TW" altLang="zh-TW" dirty="0" smtClean="0"/>
            <a:t>特殊學生在參與普通班級的活動過程中達到「進步」的目的</a:t>
          </a:r>
          <a:endParaRPr lang="zh-TW" altLang="zh-TW" dirty="0"/>
        </a:p>
      </dgm:t>
    </dgm:pt>
    <dgm:pt modelId="{4BB04B47-E9DC-40D5-8634-9520CB283935}" type="parTrans" cxnId="{846A3507-C291-40CA-968E-4AB9FD09580F}">
      <dgm:prSet/>
      <dgm:spPr/>
      <dgm:t>
        <a:bodyPr/>
        <a:lstStyle/>
        <a:p>
          <a:endParaRPr lang="zh-TW" altLang="en-US"/>
        </a:p>
      </dgm:t>
    </dgm:pt>
    <dgm:pt modelId="{E01ACD07-97BE-4B33-ADA6-4FAC4F04EBDA}" type="sibTrans" cxnId="{846A3507-C291-40CA-968E-4AB9FD09580F}">
      <dgm:prSet/>
      <dgm:spPr/>
      <dgm:t>
        <a:bodyPr/>
        <a:lstStyle/>
        <a:p>
          <a:endParaRPr lang="zh-TW" altLang="en-US"/>
        </a:p>
      </dgm:t>
    </dgm:pt>
    <dgm:pt modelId="{0D4285CC-64C4-4126-8B16-11532261ADAA}" type="pres">
      <dgm:prSet presAssocID="{91DD0BB7-E119-4013-8952-4F130189B2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6F15E7C-CEDF-4507-B482-E47CF36F7567}" type="pres">
      <dgm:prSet presAssocID="{41F80835-02E6-45F5-BD95-33BFB9359EC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3FAF38-CDD9-45AC-91AC-B78308A05316}" type="pres">
      <dgm:prSet presAssocID="{9E7F3E04-5726-46B7-AC26-3D9F9799598B}" presName="sibTrans" presStyleCnt="0"/>
      <dgm:spPr/>
    </dgm:pt>
    <dgm:pt modelId="{83B687FD-B376-4585-8AFB-C9FA75B2DE8E}" type="pres">
      <dgm:prSet presAssocID="{06E5EFBA-0FBE-402E-B5F8-0EAAA240C94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1C1226-F255-4EA0-8C77-B891E044AC20}" type="pres">
      <dgm:prSet presAssocID="{1950CC04-94B8-408D-82D3-FB65A4C15DD9}" presName="sibTrans" presStyleCnt="0"/>
      <dgm:spPr/>
    </dgm:pt>
    <dgm:pt modelId="{63EE0F20-5F09-4142-8160-1569D6CBA370}" type="pres">
      <dgm:prSet presAssocID="{DF860A9F-9007-47E7-8B6B-A34B6C3A6A70}" presName="node" presStyleLbl="node1" presStyleIdx="2" presStyleCnt="3" custScaleX="9659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A1492A-991A-402F-95D2-04D17061FF87}" type="presOf" srcId="{06E5EFBA-0FBE-402E-B5F8-0EAAA240C94A}" destId="{83B687FD-B376-4585-8AFB-C9FA75B2DE8E}" srcOrd="0" destOrd="0" presId="urn:microsoft.com/office/officeart/2005/8/layout/hList6"/>
    <dgm:cxn modelId="{54AC252B-69A8-48AD-ADAA-4AB273203E6C}" type="presOf" srcId="{91DD0BB7-E119-4013-8952-4F130189B227}" destId="{0D4285CC-64C4-4126-8B16-11532261ADAA}" srcOrd="0" destOrd="0" presId="urn:microsoft.com/office/officeart/2005/8/layout/hList6"/>
    <dgm:cxn modelId="{846A3507-C291-40CA-968E-4AB9FD09580F}" srcId="{91DD0BB7-E119-4013-8952-4F130189B227}" destId="{DF860A9F-9007-47E7-8B6B-A34B6C3A6A70}" srcOrd="2" destOrd="0" parTransId="{4BB04B47-E9DC-40D5-8634-9520CB283935}" sibTransId="{E01ACD07-97BE-4B33-ADA6-4FAC4F04EBDA}"/>
    <dgm:cxn modelId="{D715B3D0-7DB7-4830-893F-C81E111A5629}" type="presOf" srcId="{41F80835-02E6-45F5-BD95-33BFB9359EC4}" destId="{86F15E7C-CEDF-4507-B482-E47CF36F7567}" srcOrd="0" destOrd="0" presId="urn:microsoft.com/office/officeart/2005/8/layout/hList6"/>
    <dgm:cxn modelId="{A074FF45-52C1-41B1-B5F7-CD52E040C035}" srcId="{91DD0BB7-E119-4013-8952-4F130189B227}" destId="{06E5EFBA-0FBE-402E-B5F8-0EAAA240C94A}" srcOrd="1" destOrd="0" parTransId="{B4BB85B7-87E9-4360-9013-FBF8D9D14729}" sibTransId="{1950CC04-94B8-408D-82D3-FB65A4C15DD9}"/>
    <dgm:cxn modelId="{16549F12-BFB7-4B97-B3E3-0888B6668F0D}" type="presOf" srcId="{DF860A9F-9007-47E7-8B6B-A34B6C3A6A70}" destId="{63EE0F20-5F09-4142-8160-1569D6CBA370}" srcOrd="0" destOrd="0" presId="urn:microsoft.com/office/officeart/2005/8/layout/hList6"/>
    <dgm:cxn modelId="{3FD6BACE-970F-4F97-A2B4-5E10D2BE6D8C}" srcId="{91DD0BB7-E119-4013-8952-4F130189B227}" destId="{41F80835-02E6-45F5-BD95-33BFB9359EC4}" srcOrd="0" destOrd="0" parTransId="{9507D197-F2CD-4298-BA08-F1F05C2B6B6A}" sibTransId="{9E7F3E04-5726-46B7-AC26-3D9F9799598B}"/>
    <dgm:cxn modelId="{FBA2628A-5635-429B-AF8B-8BFB35F42871}" type="presParOf" srcId="{0D4285CC-64C4-4126-8B16-11532261ADAA}" destId="{86F15E7C-CEDF-4507-B482-E47CF36F7567}" srcOrd="0" destOrd="0" presId="urn:microsoft.com/office/officeart/2005/8/layout/hList6"/>
    <dgm:cxn modelId="{C7B26DC8-7ECC-41CA-B126-E0C56D43283A}" type="presParOf" srcId="{0D4285CC-64C4-4126-8B16-11532261ADAA}" destId="{003FAF38-CDD9-45AC-91AC-B78308A05316}" srcOrd="1" destOrd="0" presId="urn:microsoft.com/office/officeart/2005/8/layout/hList6"/>
    <dgm:cxn modelId="{7BE25774-9B77-4BA6-B1D1-E2ED6C5F34CD}" type="presParOf" srcId="{0D4285CC-64C4-4126-8B16-11532261ADAA}" destId="{83B687FD-B376-4585-8AFB-C9FA75B2DE8E}" srcOrd="2" destOrd="0" presId="urn:microsoft.com/office/officeart/2005/8/layout/hList6"/>
    <dgm:cxn modelId="{1DB2BD38-D085-46AF-BB70-F90E20B78E7A}" type="presParOf" srcId="{0D4285CC-64C4-4126-8B16-11532261ADAA}" destId="{5F1C1226-F255-4EA0-8C77-B891E044AC20}" srcOrd="3" destOrd="0" presId="urn:microsoft.com/office/officeart/2005/8/layout/hList6"/>
    <dgm:cxn modelId="{BD42C9DF-0FD6-4D6A-AF75-B594173227AE}" type="presParOf" srcId="{0D4285CC-64C4-4126-8B16-11532261ADAA}" destId="{63EE0F20-5F09-4142-8160-1569D6CBA370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154D74-F8D6-4992-A269-836AB448B18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593349C-E456-456E-8D70-0C6805DE4F23}">
      <dgm:prSet phldrT="[文字]" custT="1"/>
      <dgm:spPr/>
      <dgm:t>
        <a:bodyPr/>
        <a:lstStyle/>
        <a:p>
          <a:r>
            <a:rPr lang="zh-TW" altLang="en-US" sz="2400" dirty="0" smtClean="0"/>
            <a:t>      無障礙的物理環境</a:t>
          </a:r>
          <a:endParaRPr lang="zh-TW" altLang="en-US" sz="2400" dirty="0"/>
        </a:p>
      </dgm:t>
    </dgm:pt>
    <dgm:pt modelId="{A94F33C4-6B3A-43F5-A34A-E59B3589BAFF}" type="parTrans" cxnId="{C7790E80-7CE8-48BF-99C9-C07D975D345C}">
      <dgm:prSet/>
      <dgm:spPr/>
      <dgm:t>
        <a:bodyPr/>
        <a:lstStyle/>
        <a:p>
          <a:endParaRPr lang="zh-TW" altLang="en-US"/>
        </a:p>
      </dgm:t>
    </dgm:pt>
    <dgm:pt modelId="{1DC3AAB0-2675-4B99-A962-AE2781CC88F0}" type="sibTrans" cxnId="{C7790E80-7CE8-48BF-99C9-C07D975D345C}">
      <dgm:prSet/>
      <dgm:spPr/>
      <dgm:t>
        <a:bodyPr/>
        <a:lstStyle/>
        <a:p>
          <a:endParaRPr lang="zh-TW" altLang="en-US"/>
        </a:p>
      </dgm:t>
    </dgm:pt>
    <dgm:pt modelId="{BE16BFD2-821E-415C-90C9-6B29B134D736}">
      <dgm:prSet custT="1"/>
      <dgm:spPr/>
      <dgm:t>
        <a:bodyPr/>
        <a:lstStyle/>
        <a:p>
          <a:r>
            <a:rPr lang="en-US" altLang="zh-TW" sz="2400" dirty="0" smtClean="0"/>
            <a:t>   </a:t>
          </a:r>
          <a:r>
            <a:rPr lang="zh-TW" altLang="zh-TW" sz="2400" dirty="0" smtClean="0"/>
            <a:t>接納與尊重的心理環境</a:t>
          </a:r>
          <a:endParaRPr lang="en-US" altLang="zh-TW" sz="2400" dirty="0" smtClean="0"/>
        </a:p>
      </dgm:t>
    </dgm:pt>
    <dgm:pt modelId="{3735686F-762E-42E2-A432-9455A13382BF}" type="parTrans" cxnId="{77B4ED13-EED5-4B86-AE51-9DDD42D1783C}">
      <dgm:prSet/>
      <dgm:spPr/>
      <dgm:t>
        <a:bodyPr/>
        <a:lstStyle/>
        <a:p>
          <a:endParaRPr lang="zh-TW" altLang="en-US"/>
        </a:p>
      </dgm:t>
    </dgm:pt>
    <dgm:pt modelId="{B4722DB8-25FA-48CC-9BE7-5ED062E70127}" type="sibTrans" cxnId="{77B4ED13-EED5-4B86-AE51-9DDD42D1783C}">
      <dgm:prSet/>
      <dgm:spPr/>
      <dgm:t>
        <a:bodyPr/>
        <a:lstStyle/>
        <a:p>
          <a:endParaRPr lang="zh-TW" altLang="en-US"/>
        </a:p>
      </dgm:t>
    </dgm:pt>
    <dgm:pt modelId="{5509873A-19DC-4CA2-AE45-C97F0E78CD64}">
      <dgm:prSet custT="1"/>
      <dgm:spPr/>
      <dgm:t>
        <a:bodyPr/>
        <a:lstStyle/>
        <a:p>
          <a:r>
            <a:rPr lang="en-US" altLang="zh-TW" sz="2400" dirty="0" smtClean="0"/>
            <a:t>   </a:t>
          </a:r>
          <a:r>
            <a:rPr lang="zh-TW" altLang="zh-TW" sz="2400" dirty="0" smtClean="0"/>
            <a:t>以學生需求為重的課程教學以及行政</a:t>
          </a:r>
          <a:endParaRPr lang="en-US" altLang="zh-TW" sz="2400" dirty="0" smtClean="0"/>
        </a:p>
      </dgm:t>
    </dgm:pt>
    <dgm:pt modelId="{86B81785-BB31-4758-858F-9529C4DE7C79}" type="parTrans" cxnId="{47B14515-4168-4A19-99AF-753E1DF82039}">
      <dgm:prSet/>
      <dgm:spPr/>
      <dgm:t>
        <a:bodyPr/>
        <a:lstStyle/>
        <a:p>
          <a:endParaRPr lang="zh-TW" altLang="en-US"/>
        </a:p>
      </dgm:t>
    </dgm:pt>
    <dgm:pt modelId="{7C6347B2-6AFE-49FB-A21A-C82DFFD47F4B}" type="sibTrans" cxnId="{47B14515-4168-4A19-99AF-753E1DF82039}">
      <dgm:prSet/>
      <dgm:spPr/>
      <dgm:t>
        <a:bodyPr/>
        <a:lstStyle/>
        <a:p>
          <a:endParaRPr lang="zh-TW" altLang="en-US"/>
        </a:p>
      </dgm:t>
    </dgm:pt>
    <dgm:pt modelId="{FAE7FD7D-8270-4500-BE14-D67077BE7A6F}">
      <dgm:prSet custT="1"/>
      <dgm:spPr/>
      <dgm:t>
        <a:bodyPr/>
        <a:lstStyle/>
        <a:p>
          <a:r>
            <a:rPr lang="en-US" altLang="zh-TW" sz="2400" dirty="0" smtClean="0"/>
            <a:t>      </a:t>
          </a:r>
          <a:r>
            <a:rPr lang="zh-TW" altLang="zh-TW" sz="2400" dirty="0" smtClean="0"/>
            <a:t>親師生與社區結合的支援系統</a:t>
          </a:r>
          <a:endParaRPr lang="zh-TW" altLang="zh-TW" sz="2400" dirty="0"/>
        </a:p>
      </dgm:t>
    </dgm:pt>
    <dgm:pt modelId="{7EE5B519-8771-4088-A709-57B81B5F1283}" type="parTrans" cxnId="{143A831C-014E-4A82-8739-AB9908BCE99F}">
      <dgm:prSet/>
      <dgm:spPr/>
      <dgm:t>
        <a:bodyPr/>
        <a:lstStyle/>
        <a:p>
          <a:endParaRPr lang="zh-TW" altLang="en-US"/>
        </a:p>
      </dgm:t>
    </dgm:pt>
    <dgm:pt modelId="{5EC8C016-9B47-43C4-A9B9-B0CFDCA5C459}" type="sibTrans" cxnId="{143A831C-014E-4A82-8739-AB9908BCE99F}">
      <dgm:prSet/>
      <dgm:spPr/>
      <dgm:t>
        <a:bodyPr/>
        <a:lstStyle/>
        <a:p>
          <a:endParaRPr lang="zh-TW" altLang="en-US"/>
        </a:p>
      </dgm:t>
    </dgm:pt>
    <dgm:pt modelId="{C77B8C09-3F5E-4203-95AC-6234C55719C3}" type="pres">
      <dgm:prSet presAssocID="{DB154D74-F8D6-4992-A269-836AB448B18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B0F20CDA-174E-4DCB-A564-ACC68BC8CFA1}" type="pres">
      <dgm:prSet presAssocID="{DB154D74-F8D6-4992-A269-836AB448B183}" presName="Name1" presStyleCnt="0"/>
      <dgm:spPr/>
    </dgm:pt>
    <dgm:pt modelId="{FA0933EC-32C5-4DE4-BEF7-8C36ADD589CC}" type="pres">
      <dgm:prSet presAssocID="{DB154D74-F8D6-4992-A269-836AB448B183}" presName="cycle" presStyleCnt="0"/>
      <dgm:spPr/>
    </dgm:pt>
    <dgm:pt modelId="{1D132A70-5CC8-4D30-97AE-E3A2A075D839}" type="pres">
      <dgm:prSet presAssocID="{DB154D74-F8D6-4992-A269-836AB448B183}" presName="srcNode" presStyleLbl="node1" presStyleIdx="0" presStyleCnt="4"/>
      <dgm:spPr/>
    </dgm:pt>
    <dgm:pt modelId="{01792848-03BC-4DE0-89FE-5ED1097D27AF}" type="pres">
      <dgm:prSet presAssocID="{DB154D74-F8D6-4992-A269-836AB448B183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2D02734C-B48D-4DFD-93AD-ED72B97069D9}" type="pres">
      <dgm:prSet presAssocID="{DB154D74-F8D6-4992-A269-836AB448B183}" presName="extraNode" presStyleLbl="node1" presStyleIdx="0" presStyleCnt="4"/>
      <dgm:spPr/>
    </dgm:pt>
    <dgm:pt modelId="{FF555BD8-1F0A-4802-974A-88F34B9774E1}" type="pres">
      <dgm:prSet presAssocID="{DB154D74-F8D6-4992-A269-836AB448B183}" presName="dstNode" presStyleLbl="node1" presStyleIdx="0" presStyleCnt="4"/>
      <dgm:spPr/>
    </dgm:pt>
    <dgm:pt modelId="{2FCA41B3-A335-4142-94BC-28D1F5B42CF6}" type="pres">
      <dgm:prSet presAssocID="{B593349C-E456-456E-8D70-0C6805DE4F23}" presName="text_1" presStyleLbl="node1" presStyleIdx="0" presStyleCnt="4" custScaleX="1080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628D41-DA3E-4B7B-AC6C-6379B2E09B6E}" type="pres">
      <dgm:prSet presAssocID="{B593349C-E456-456E-8D70-0C6805DE4F23}" presName="accent_1" presStyleCnt="0"/>
      <dgm:spPr/>
    </dgm:pt>
    <dgm:pt modelId="{2DCB3D37-F2ED-4F07-A54D-A87E1256A209}" type="pres">
      <dgm:prSet presAssocID="{B593349C-E456-456E-8D70-0C6805DE4F23}" presName="accentRepeatNode" presStyleLbl="solidFgAcc1" presStyleIdx="0" presStyleCnt="4"/>
      <dgm:spPr/>
    </dgm:pt>
    <dgm:pt modelId="{026D88EA-D734-4B82-AD96-12DC73CFA784}" type="pres">
      <dgm:prSet presAssocID="{BE16BFD2-821E-415C-90C9-6B29B134D736}" presName="text_2" presStyleLbl="node1" presStyleIdx="1" presStyleCnt="4" custScaleX="1081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B64BCC-1C78-4FF3-92D1-4600F4A6DD1C}" type="pres">
      <dgm:prSet presAssocID="{BE16BFD2-821E-415C-90C9-6B29B134D736}" presName="accent_2" presStyleCnt="0"/>
      <dgm:spPr/>
    </dgm:pt>
    <dgm:pt modelId="{52ABD88C-8E98-45CF-9EAA-43533BA70D8F}" type="pres">
      <dgm:prSet presAssocID="{BE16BFD2-821E-415C-90C9-6B29B134D736}" presName="accentRepeatNode" presStyleLbl="solidFgAcc1" presStyleIdx="1" presStyleCnt="4"/>
      <dgm:spPr/>
    </dgm:pt>
    <dgm:pt modelId="{09EAE3E5-9C65-4C05-9F04-860A2A974238}" type="pres">
      <dgm:prSet presAssocID="{5509873A-19DC-4CA2-AE45-C97F0E78CD64}" presName="text_3" presStyleLbl="node1" presStyleIdx="2" presStyleCnt="4" custScaleX="1081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62B3F3-1AF3-4301-8406-71E0AD5EFB91}" type="pres">
      <dgm:prSet presAssocID="{5509873A-19DC-4CA2-AE45-C97F0E78CD64}" presName="accent_3" presStyleCnt="0"/>
      <dgm:spPr/>
    </dgm:pt>
    <dgm:pt modelId="{D313CBE7-D19C-4A84-8693-1BFB0901B642}" type="pres">
      <dgm:prSet presAssocID="{5509873A-19DC-4CA2-AE45-C97F0E78CD64}" presName="accentRepeatNode" presStyleLbl="solidFgAcc1" presStyleIdx="2" presStyleCnt="4"/>
      <dgm:spPr/>
    </dgm:pt>
    <dgm:pt modelId="{A9234D02-C7C9-4572-90C3-88361893E659}" type="pres">
      <dgm:prSet presAssocID="{FAE7FD7D-8270-4500-BE14-D67077BE7A6F}" presName="text_4" presStyleLbl="node1" presStyleIdx="3" presStyleCnt="4" custScaleX="10769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3EFD86-A2B8-4E70-A8A5-325A6C955FEB}" type="pres">
      <dgm:prSet presAssocID="{FAE7FD7D-8270-4500-BE14-D67077BE7A6F}" presName="accent_4" presStyleCnt="0"/>
      <dgm:spPr/>
    </dgm:pt>
    <dgm:pt modelId="{33DE880C-92CE-4D58-BB1E-0995D336CEF4}" type="pres">
      <dgm:prSet presAssocID="{FAE7FD7D-8270-4500-BE14-D67077BE7A6F}" presName="accentRepeatNode" presStyleLbl="solidFgAcc1" presStyleIdx="3" presStyleCnt="4"/>
      <dgm:spPr/>
    </dgm:pt>
  </dgm:ptLst>
  <dgm:cxnLst>
    <dgm:cxn modelId="{1291B1D9-6878-4BD5-B733-DB5669C7E667}" type="presOf" srcId="{DB154D74-F8D6-4992-A269-836AB448B183}" destId="{C77B8C09-3F5E-4203-95AC-6234C55719C3}" srcOrd="0" destOrd="0" presId="urn:microsoft.com/office/officeart/2008/layout/VerticalCurvedList"/>
    <dgm:cxn modelId="{C9C7B131-BC42-41B7-9263-3B949B3683D2}" type="presOf" srcId="{1DC3AAB0-2675-4B99-A962-AE2781CC88F0}" destId="{01792848-03BC-4DE0-89FE-5ED1097D27AF}" srcOrd="0" destOrd="0" presId="urn:microsoft.com/office/officeart/2008/layout/VerticalCurvedList"/>
    <dgm:cxn modelId="{77B4ED13-EED5-4B86-AE51-9DDD42D1783C}" srcId="{DB154D74-F8D6-4992-A269-836AB448B183}" destId="{BE16BFD2-821E-415C-90C9-6B29B134D736}" srcOrd="1" destOrd="0" parTransId="{3735686F-762E-42E2-A432-9455A13382BF}" sibTransId="{B4722DB8-25FA-48CC-9BE7-5ED062E70127}"/>
    <dgm:cxn modelId="{932F4CB9-2A9C-48C8-BC9D-C77296278750}" type="presOf" srcId="{B593349C-E456-456E-8D70-0C6805DE4F23}" destId="{2FCA41B3-A335-4142-94BC-28D1F5B42CF6}" srcOrd="0" destOrd="0" presId="urn:microsoft.com/office/officeart/2008/layout/VerticalCurvedList"/>
    <dgm:cxn modelId="{CC2C6B14-F7B8-4BE5-A25A-943DFBF17C0B}" type="presOf" srcId="{5509873A-19DC-4CA2-AE45-C97F0E78CD64}" destId="{09EAE3E5-9C65-4C05-9F04-860A2A974238}" srcOrd="0" destOrd="0" presId="urn:microsoft.com/office/officeart/2008/layout/VerticalCurvedList"/>
    <dgm:cxn modelId="{47B14515-4168-4A19-99AF-753E1DF82039}" srcId="{DB154D74-F8D6-4992-A269-836AB448B183}" destId="{5509873A-19DC-4CA2-AE45-C97F0E78CD64}" srcOrd="2" destOrd="0" parTransId="{86B81785-BB31-4758-858F-9529C4DE7C79}" sibTransId="{7C6347B2-6AFE-49FB-A21A-C82DFFD47F4B}"/>
    <dgm:cxn modelId="{2BFDBAA6-A10A-4272-ABBE-B49CB76AA8CE}" type="presOf" srcId="{FAE7FD7D-8270-4500-BE14-D67077BE7A6F}" destId="{A9234D02-C7C9-4572-90C3-88361893E659}" srcOrd="0" destOrd="0" presId="urn:microsoft.com/office/officeart/2008/layout/VerticalCurvedList"/>
    <dgm:cxn modelId="{C7790E80-7CE8-48BF-99C9-C07D975D345C}" srcId="{DB154D74-F8D6-4992-A269-836AB448B183}" destId="{B593349C-E456-456E-8D70-0C6805DE4F23}" srcOrd="0" destOrd="0" parTransId="{A94F33C4-6B3A-43F5-A34A-E59B3589BAFF}" sibTransId="{1DC3AAB0-2675-4B99-A962-AE2781CC88F0}"/>
    <dgm:cxn modelId="{F2FC5138-4057-44CD-9038-13E04A4BCA1E}" type="presOf" srcId="{BE16BFD2-821E-415C-90C9-6B29B134D736}" destId="{026D88EA-D734-4B82-AD96-12DC73CFA784}" srcOrd="0" destOrd="0" presId="urn:microsoft.com/office/officeart/2008/layout/VerticalCurvedList"/>
    <dgm:cxn modelId="{143A831C-014E-4A82-8739-AB9908BCE99F}" srcId="{DB154D74-F8D6-4992-A269-836AB448B183}" destId="{FAE7FD7D-8270-4500-BE14-D67077BE7A6F}" srcOrd="3" destOrd="0" parTransId="{7EE5B519-8771-4088-A709-57B81B5F1283}" sibTransId="{5EC8C016-9B47-43C4-A9B9-B0CFDCA5C459}"/>
    <dgm:cxn modelId="{70201880-890E-42F6-B1F3-7FF409F3BB7C}" type="presParOf" srcId="{C77B8C09-3F5E-4203-95AC-6234C55719C3}" destId="{B0F20CDA-174E-4DCB-A564-ACC68BC8CFA1}" srcOrd="0" destOrd="0" presId="urn:microsoft.com/office/officeart/2008/layout/VerticalCurvedList"/>
    <dgm:cxn modelId="{8F33BC77-E316-4FE5-A304-7CE7009ABA2D}" type="presParOf" srcId="{B0F20CDA-174E-4DCB-A564-ACC68BC8CFA1}" destId="{FA0933EC-32C5-4DE4-BEF7-8C36ADD589CC}" srcOrd="0" destOrd="0" presId="urn:microsoft.com/office/officeart/2008/layout/VerticalCurvedList"/>
    <dgm:cxn modelId="{C0773CCB-84FB-4BDE-B392-BFC0DC11645D}" type="presParOf" srcId="{FA0933EC-32C5-4DE4-BEF7-8C36ADD589CC}" destId="{1D132A70-5CC8-4D30-97AE-E3A2A075D839}" srcOrd="0" destOrd="0" presId="urn:microsoft.com/office/officeart/2008/layout/VerticalCurvedList"/>
    <dgm:cxn modelId="{61351098-BD38-4D5D-8B75-5AC3F4F436D2}" type="presParOf" srcId="{FA0933EC-32C5-4DE4-BEF7-8C36ADD589CC}" destId="{01792848-03BC-4DE0-89FE-5ED1097D27AF}" srcOrd="1" destOrd="0" presId="urn:microsoft.com/office/officeart/2008/layout/VerticalCurvedList"/>
    <dgm:cxn modelId="{7B212C74-8819-4EDD-ABFF-FC72D408068B}" type="presParOf" srcId="{FA0933EC-32C5-4DE4-BEF7-8C36ADD589CC}" destId="{2D02734C-B48D-4DFD-93AD-ED72B97069D9}" srcOrd="2" destOrd="0" presId="urn:microsoft.com/office/officeart/2008/layout/VerticalCurvedList"/>
    <dgm:cxn modelId="{FAE0884C-0E40-42AA-B756-E47EF4BF3942}" type="presParOf" srcId="{FA0933EC-32C5-4DE4-BEF7-8C36ADD589CC}" destId="{FF555BD8-1F0A-4802-974A-88F34B9774E1}" srcOrd="3" destOrd="0" presId="urn:microsoft.com/office/officeart/2008/layout/VerticalCurvedList"/>
    <dgm:cxn modelId="{F7DEC89D-D3FF-4C00-9780-B9D01FE34665}" type="presParOf" srcId="{B0F20CDA-174E-4DCB-A564-ACC68BC8CFA1}" destId="{2FCA41B3-A335-4142-94BC-28D1F5B42CF6}" srcOrd="1" destOrd="0" presId="urn:microsoft.com/office/officeart/2008/layout/VerticalCurvedList"/>
    <dgm:cxn modelId="{81824FE5-3919-43DC-9E43-CDDB7BACCB50}" type="presParOf" srcId="{B0F20CDA-174E-4DCB-A564-ACC68BC8CFA1}" destId="{7B628D41-DA3E-4B7B-AC6C-6379B2E09B6E}" srcOrd="2" destOrd="0" presId="urn:microsoft.com/office/officeart/2008/layout/VerticalCurvedList"/>
    <dgm:cxn modelId="{D2EC859E-DEE5-4593-81CB-B2788061DAFA}" type="presParOf" srcId="{7B628D41-DA3E-4B7B-AC6C-6379B2E09B6E}" destId="{2DCB3D37-F2ED-4F07-A54D-A87E1256A209}" srcOrd="0" destOrd="0" presId="urn:microsoft.com/office/officeart/2008/layout/VerticalCurvedList"/>
    <dgm:cxn modelId="{56192500-B8D3-4C29-83C7-AD032991A8DB}" type="presParOf" srcId="{B0F20CDA-174E-4DCB-A564-ACC68BC8CFA1}" destId="{026D88EA-D734-4B82-AD96-12DC73CFA784}" srcOrd="3" destOrd="0" presId="urn:microsoft.com/office/officeart/2008/layout/VerticalCurvedList"/>
    <dgm:cxn modelId="{82D00261-2A6A-4F75-8D17-2BD4073ED3EC}" type="presParOf" srcId="{B0F20CDA-174E-4DCB-A564-ACC68BC8CFA1}" destId="{14B64BCC-1C78-4FF3-92D1-4600F4A6DD1C}" srcOrd="4" destOrd="0" presId="urn:microsoft.com/office/officeart/2008/layout/VerticalCurvedList"/>
    <dgm:cxn modelId="{27A72EF1-D27C-4791-AAF0-D22EB9DF8559}" type="presParOf" srcId="{14B64BCC-1C78-4FF3-92D1-4600F4A6DD1C}" destId="{52ABD88C-8E98-45CF-9EAA-43533BA70D8F}" srcOrd="0" destOrd="0" presId="urn:microsoft.com/office/officeart/2008/layout/VerticalCurvedList"/>
    <dgm:cxn modelId="{07A0964A-2954-4336-BC75-B9E14651F269}" type="presParOf" srcId="{B0F20CDA-174E-4DCB-A564-ACC68BC8CFA1}" destId="{09EAE3E5-9C65-4C05-9F04-860A2A974238}" srcOrd="5" destOrd="0" presId="urn:microsoft.com/office/officeart/2008/layout/VerticalCurvedList"/>
    <dgm:cxn modelId="{051F17D3-EDAF-4BED-A300-257901455BC9}" type="presParOf" srcId="{B0F20CDA-174E-4DCB-A564-ACC68BC8CFA1}" destId="{8362B3F3-1AF3-4301-8406-71E0AD5EFB91}" srcOrd="6" destOrd="0" presId="urn:microsoft.com/office/officeart/2008/layout/VerticalCurvedList"/>
    <dgm:cxn modelId="{F5E6BDC8-3670-41BE-B3A7-1B0DDCDC0ADF}" type="presParOf" srcId="{8362B3F3-1AF3-4301-8406-71E0AD5EFB91}" destId="{D313CBE7-D19C-4A84-8693-1BFB0901B642}" srcOrd="0" destOrd="0" presId="urn:microsoft.com/office/officeart/2008/layout/VerticalCurvedList"/>
    <dgm:cxn modelId="{C9E53B4A-4C4F-43A2-96EA-F7233D3B3024}" type="presParOf" srcId="{B0F20CDA-174E-4DCB-A564-ACC68BC8CFA1}" destId="{A9234D02-C7C9-4572-90C3-88361893E659}" srcOrd="7" destOrd="0" presId="urn:microsoft.com/office/officeart/2008/layout/VerticalCurvedList"/>
    <dgm:cxn modelId="{7088E141-5A81-4291-999F-9F6B0CC68F9F}" type="presParOf" srcId="{B0F20CDA-174E-4DCB-A564-ACC68BC8CFA1}" destId="{2A3EFD86-A2B8-4E70-A8A5-325A6C955FEB}" srcOrd="8" destOrd="0" presId="urn:microsoft.com/office/officeart/2008/layout/VerticalCurvedList"/>
    <dgm:cxn modelId="{5C5D6224-26E8-42EB-9626-5219EF855D88}" type="presParOf" srcId="{2A3EFD86-A2B8-4E70-A8A5-325A6C955FEB}" destId="{33DE880C-92CE-4D58-BB1E-0995D336CE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16FC3B-87D3-40D3-8E8C-1CEDDF9E7BAC}" type="doc">
      <dgm:prSet loTypeId="urn:microsoft.com/office/officeart/2005/8/layout/radial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EEF833D-7FAA-4094-BD7F-15CE34F2E530}">
      <dgm:prSet phldrT="[文字]" custT="1"/>
      <dgm:spPr/>
      <dgm:t>
        <a:bodyPr/>
        <a:lstStyle/>
        <a:p>
          <a:r>
            <a:rPr lang="zh-TW" altLang="en-US" sz="2400" dirty="0" smtClean="0"/>
            <a:t>服務群</a:t>
          </a:r>
          <a:endParaRPr lang="zh-TW" altLang="en-US" sz="2400" dirty="0"/>
        </a:p>
      </dgm:t>
    </dgm:pt>
    <dgm:pt modelId="{145193C0-82AB-42A7-8CCD-48F2595AAE14}" type="parTrans" cxnId="{C8F41B14-39B7-4A4F-A0D5-D53DC36E8576}">
      <dgm:prSet/>
      <dgm:spPr/>
      <dgm:t>
        <a:bodyPr/>
        <a:lstStyle/>
        <a:p>
          <a:endParaRPr lang="zh-TW" altLang="en-US" sz="1600"/>
        </a:p>
      </dgm:t>
    </dgm:pt>
    <dgm:pt modelId="{78294C64-1649-47A6-84EF-FC32106E5177}" type="sibTrans" cxnId="{C8F41B14-39B7-4A4F-A0D5-D53DC36E8576}">
      <dgm:prSet/>
      <dgm:spPr/>
      <dgm:t>
        <a:bodyPr/>
        <a:lstStyle/>
        <a:p>
          <a:endParaRPr lang="zh-TW" altLang="en-US" sz="1600"/>
        </a:p>
      </dgm:t>
    </dgm:pt>
    <dgm:pt modelId="{05CBA4E6-9BEA-4A33-A2DD-6E30D9013B62}">
      <dgm:prSet phldrT="[文字]" custT="1"/>
      <dgm:spPr/>
      <dgm:t>
        <a:bodyPr/>
        <a:lstStyle/>
        <a:p>
          <a:r>
            <a:rPr lang="zh-TW" altLang="en-US" sz="1400" dirty="0" smtClean="0"/>
            <a:t>汽車美容服務科</a:t>
          </a:r>
          <a:endParaRPr lang="zh-TW" altLang="en-US" sz="1400" dirty="0"/>
        </a:p>
      </dgm:t>
    </dgm:pt>
    <dgm:pt modelId="{6EDF63BA-23B4-463D-B66B-C4B4DB4FC2B1}" type="parTrans" cxnId="{0E36667B-9DB9-4320-B0F6-7425C1E61A0A}">
      <dgm:prSet custT="1"/>
      <dgm:spPr/>
      <dgm:t>
        <a:bodyPr/>
        <a:lstStyle/>
        <a:p>
          <a:endParaRPr lang="zh-TW" altLang="en-US" sz="400"/>
        </a:p>
      </dgm:t>
    </dgm:pt>
    <dgm:pt modelId="{8D2C6AC0-2927-4FBF-AF8D-B63850558C6B}" type="sibTrans" cxnId="{0E36667B-9DB9-4320-B0F6-7425C1E61A0A}">
      <dgm:prSet/>
      <dgm:spPr/>
      <dgm:t>
        <a:bodyPr/>
        <a:lstStyle/>
        <a:p>
          <a:endParaRPr lang="zh-TW" altLang="en-US" sz="1600"/>
        </a:p>
      </dgm:t>
    </dgm:pt>
    <dgm:pt modelId="{A45F92CA-793C-431A-AC96-54220F2C72F7}">
      <dgm:prSet custT="1"/>
      <dgm:spPr/>
      <dgm:t>
        <a:bodyPr/>
        <a:lstStyle/>
        <a:p>
          <a:r>
            <a:rPr lang="zh-TW" altLang="zh-TW" sz="1400" dirty="0" smtClean="0"/>
            <a:t>門市服務科</a:t>
          </a:r>
          <a:endParaRPr lang="en-US" altLang="zh-TW" sz="1400" dirty="0" smtClean="0"/>
        </a:p>
      </dgm:t>
    </dgm:pt>
    <dgm:pt modelId="{3ADC44F2-5F55-40EF-9A19-B148FB96C537}" type="parTrans" cxnId="{D9539F05-03E4-4C63-8596-92883C795E4B}">
      <dgm:prSet custT="1"/>
      <dgm:spPr/>
      <dgm:t>
        <a:bodyPr/>
        <a:lstStyle/>
        <a:p>
          <a:endParaRPr lang="zh-TW" altLang="en-US" sz="400"/>
        </a:p>
      </dgm:t>
    </dgm:pt>
    <dgm:pt modelId="{25CED237-2525-4781-AF73-8F83658F18DF}" type="sibTrans" cxnId="{D9539F05-03E4-4C63-8596-92883C795E4B}">
      <dgm:prSet/>
      <dgm:spPr/>
      <dgm:t>
        <a:bodyPr/>
        <a:lstStyle/>
        <a:p>
          <a:endParaRPr lang="zh-TW" altLang="en-US" sz="1600"/>
        </a:p>
      </dgm:t>
    </dgm:pt>
    <dgm:pt modelId="{1C33E662-51B8-46D8-97B4-64741EE21195}">
      <dgm:prSet custT="1"/>
      <dgm:spPr/>
      <dgm:t>
        <a:bodyPr/>
        <a:lstStyle/>
        <a:p>
          <a:r>
            <a:rPr lang="zh-TW" altLang="zh-TW" sz="1400" smtClean="0"/>
            <a:t>農園藝整理服務科</a:t>
          </a:r>
          <a:endParaRPr lang="en-US" altLang="zh-TW" sz="1400" dirty="0" smtClean="0"/>
        </a:p>
      </dgm:t>
    </dgm:pt>
    <dgm:pt modelId="{8D4FAE10-4A4B-4398-AF58-D342159FAF70}" type="parTrans" cxnId="{D5590BD6-0571-47A5-8EE4-746DA7600E7C}">
      <dgm:prSet custT="1"/>
      <dgm:spPr/>
      <dgm:t>
        <a:bodyPr/>
        <a:lstStyle/>
        <a:p>
          <a:endParaRPr lang="zh-TW" altLang="en-US" sz="400"/>
        </a:p>
      </dgm:t>
    </dgm:pt>
    <dgm:pt modelId="{60BB298B-D315-4C0E-AB64-E96B02121225}" type="sibTrans" cxnId="{D5590BD6-0571-47A5-8EE4-746DA7600E7C}">
      <dgm:prSet/>
      <dgm:spPr/>
      <dgm:t>
        <a:bodyPr/>
        <a:lstStyle/>
        <a:p>
          <a:endParaRPr lang="zh-TW" altLang="en-US" sz="1600"/>
        </a:p>
      </dgm:t>
    </dgm:pt>
    <dgm:pt modelId="{97C04C73-653E-4E20-B3F3-A0F5431F7D24}">
      <dgm:prSet custT="1"/>
      <dgm:spPr/>
      <dgm:t>
        <a:bodyPr/>
        <a:lstStyle/>
        <a:p>
          <a:r>
            <a:rPr lang="zh-TW" altLang="zh-TW" sz="1400" dirty="0" smtClean="0"/>
            <a:t>包裝服務科</a:t>
          </a:r>
          <a:endParaRPr lang="en-US" altLang="zh-TW" sz="1400" dirty="0" smtClean="0"/>
        </a:p>
      </dgm:t>
    </dgm:pt>
    <dgm:pt modelId="{6C0EE620-BA48-48A7-B9E1-5765CB3775D4}" type="parTrans" cxnId="{33EF3548-F6C4-4E14-BE14-04C7D3B03ADE}">
      <dgm:prSet custT="1"/>
      <dgm:spPr/>
      <dgm:t>
        <a:bodyPr/>
        <a:lstStyle/>
        <a:p>
          <a:endParaRPr lang="zh-TW" altLang="en-US" sz="400"/>
        </a:p>
      </dgm:t>
    </dgm:pt>
    <dgm:pt modelId="{3B2AE3B5-27D4-43F2-9B17-4E6D180F5926}" type="sibTrans" cxnId="{33EF3548-F6C4-4E14-BE14-04C7D3B03ADE}">
      <dgm:prSet/>
      <dgm:spPr/>
      <dgm:t>
        <a:bodyPr/>
        <a:lstStyle/>
        <a:p>
          <a:endParaRPr lang="zh-TW" altLang="en-US" sz="1600"/>
        </a:p>
      </dgm:t>
    </dgm:pt>
    <dgm:pt modelId="{8E16A0ED-81EC-4AEA-B6CB-DFAE0BB9A0DB}">
      <dgm:prSet custT="1"/>
      <dgm:spPr/>
      <dgm:t>
        <a:bodyPr/>
        <a:lstStyle/>
        <a:p>
          <a:r>
            <a:rPr lang="zh-TW" altLang="zh-TW" sz="1400" dirty="0" smtClean="0"/>
            <a:t>居家生活服務科</a:t>
          </a:r>
          <a:endParaRPr lang="en-US" altLang="zh-TW" sz="1400" dirty="0" smtClean="0"/>
        </a:p>
      </dgm:t>
    </dgm:pt>
    <dgm:pt modelId="{4595A972-8779-49E8-BD3D-43616C27EB1C}" type="parTrans" cxnId="{8EE5879D-B296-49F3-A449-DE1FDD3CE4D2}">
      <dgm:prSet custT="1"/>
      <dgm:spPr/>
      <dgm:t>
        <a:bodyPr/>
        <a:lstStyle/>
        <a:p>
          <a:endParaRPr lang="zh-TW" altLang="en-US" sz="400"/>
        </a:p>
      </dgm:t>
    </dgm:pt>
    <dgm:pt modelId="{152E0CE6-FDFE-426B-A735-944FDE99D11E}" type="sibTrans" cxnId="{8EE5879D-B296-49F3-A449-DE1FDD3CE4D2}">
      <dgm:prSet/>
      <dgm:spPr/>
      <dgm:t>
        <a:bodyPr/>
        <a:lstStyle/>
        <a:p>
          <a:endParaRPr lang="zh-TW" altLang="en-US" sz="1600"/>
        </a:p>
      </dgm:t>
    </dgm:pt>
    <dgm:pt modelId="{B377C807-4734-4918-BE2F-6E4DFFFB284A}">
      <dgm:prSet custT="1"/>
      <dgm:spPr/>
      <dgm:t>
        <a:bodyPr/>
        <a:lstStyle/>
        <a:p>
          <a:r>
            <a:rPr lang="zh-TW" altLang="zh-TW" sz="1400" smtClean="0"/>
            <a:t>餐飲服務科</a:t>
          </a:r>
          <a:endParaRPr lang="en-US" altLang="zh-TW" sz="1400" dirty="0" smtClean="0"/>
        </a:p>
      </dgm:t>
    </dgm:pt>
    <dgm:pt modelId="{994AC7CE-8524-40C4-A23D-6BEFE1A25D7D}" type="parTrans" cxnId="{BED938CD-B965-4E84-8058-69708ABCBAC7}">
      <dgm:prSet custT="1"/>
      <dgm:spPr/>
      <dgm:t>
        <a:bodyPr/>
        <a:lstStyle/>
        <a:p>
          <a:endParaRPr lang="zh-TW" altLang="en-US" sz="400"/>
        </a:p>
      </dgm:t>
    </dgm:pt>
    <dgm:pt modelId="{37CC8E32-6F14-4B67-8CE7-A64DCB309DC1}" type="sibTrans" cxnId="{BED938CD-B965-4E84-8058-69708ABCBAC7}">
      <dgm:prSet/>
      <dgm:spPr/>
      <dgm:t>
        <a:bodyPr/>
        <a:lstStyle/>
        <a:p>
          <a:endParaRPr lang="zh-TW" altLang="en-US" sz="1600"/>
        </a:p>
      </dgm:t>
    </dgm:pt>
    <dgm:pt modelId="{27C36E7E-D238-4D34-92AE-233C30E22D13}">
      <dgm:prSet custT="1"/>
      <dgm:spPr/>
      <dgm:t>
        <a:bodyPr/>
        <a:lstStyle/>
        <a:p>
          <a:r>
            <a:rPr lang="zh-TW" altLang="zh-TW" sz="1400" smtClean="0"/>
            <a:t>旅館服務科</a:t>
          </a:r>
          <a:endParaRPr lang="en-US" altLang="zh-TW" sz="1400" dirty="0" smtClean="0"/>
        </a:p>
      </dgm:t>
    </dgm:pt>
    <dgm:pt modelId="{DD41C7AF-ED06-40BD-8619-2117873E53EE}" type="parTrans" cxnId="{53C9638F-A1E8-487F-ABA3-4D0BC3DC3116}">
      <dgm:prSet custT="1"/>
      <dgm:spPr/>
      <dgm:t>
        <a:bodyPr/>
        <a:lstStyle/>
        <a:p>
          <a:endParaRPr lang="zh-TW" altLang="en-US" sz="400"/>
        </a:p>
      </dgm:t>
    </dgm:pt>
    <dgm:pt modelId="{1DE4AA53-50B5-4779-A9C2-5443B9F38823}" type="sibTrans" cxnId="{53C9638F-A1E8-487F-ABA3-4D0BC3DC3116}">
      <dgm:prSet/>
      <dgm:spPr/>
      <dgm:t>
        <a:bodyPr/>
        <a:lstStyle/>
        <a:p>
          <a:endParaRPr lang="zh-TW" altLang="en-US" sz="1600"/>
        </a:p>
      </dgm:t>
    </dgm:pt>
    <dgm:pt modelId="{4095FCE4-BCAE-4853-8A09-E36E91856C63}">
      <dgm:prSet custT="1"/>
      <dgm:spPr/>
      <dgm:t>
        <a:bodyPr/>
        <a:lstStyle/>
        <a:p>
          <a:r>
            <a:rPr lang="zh-TW" altLang="zh-TW" sz="1400" smtClean="0"/>
            <a:t>保健按摩服務科</a:t>
          </a:r>
          <a:endParaRPr lang="en-US" altLang="zh-TW" sz="1400" dirty="0" smtClean="0"/>
        </a:p>
      </dgm:t>
    </dgm:pt>
    <dgm:pt modelId="{83ADBA9C-C58F-4026-A1B7-70037310CBB2}" type="parTrans" cxnId="{5EE3AC55-2ABE-4EBD-AA7B-C5859D94B9D3}">
      <dgm:prSet custT="1"/>
      <dgm:spPr/>
      <dgm:t>
        <a:bodyPr/>
        <a:lstStyle/>
        <a:p>
          <a:endParaRPr lang="zh-TW" altLang="en-US" sz="400"/>
        </a:p>
      </dgm:t>
    </dgm:pt>
    <dgm:pt modelId="{507300B5-3D7E-4FCE-B541-D690B5B8BE07}" type="sibTrans" cxnId="{5EE3AC55-2ABE-4EBD-AA7B-C5859D94B9D3}">
      <dgm:prSet/>
      <dgm:spPr/>
      <dgm:t>
        <a:bodyPr/>
        <a:lstStyle/>
        <a:p>
          <a:endParaRPr lang="zh-TW" altLang="en-US" sz="1600"/>
        </a:p>
      </dgm:t>
    </dgm:pt>
    <dgm:pt modelId="{73669847-975B-45A1-ABDE-4A4D3CF6E2E8}">
      <dgm:prSet custT="1"/>
      <dgm:spPr/>
      <dgm:t>
        <a:bodyPr/>
        <a:lstStyle/>
        <a:p>
          <a:r>
            <a:rPr lang="zh-TW" altLang="zh-TW" sz="1400" dirty="0" smtClean="0"/>
            <a:t>綜合職能科</a:t>
          </a:r>
          <a:endParaRPr lang="en-US" altLang="zh-TW" sz="1400" dirty="0" smtClean="0">
            <a:latin typeface="新細明體"/>
            <a:ea typeface="新細明體"/>
          </a:endParaRPr>
        </a:p>
      </dgm:t>
    </dgm:pt>
    <dgm:pt modelId="{A6EA813D-1BDA-423D-9C5B-F11FB633BB09}" type="parTrans" cxnId="{545DE339-CF5F-4B05-AB3F-56CA62F12A08}">
      <dgm:prSet custT="1"/>
      <dgm:spPr/>
      <dgm:t>
        <a:bodyPr/>
        <a:lstStyle/>
        <a:p>
          <a:endParaRPr lang="zh-TW" altLang="en-US" sz="400"/>
        </a:p>
      </dgm:t>
    </dgm:pt>
    <dgm:pt modelId="{C8F930EF-F63E-447D-B7EE-D158C212C7E1}" type="sibTrans" cxnId="{545DE339-CF5F-4B05-AB3F-56CA62F12A08}">
      <dgm:prSet/>
      <dgm:spPr/>
      <dgm:t>
        <a:bodyPr/>
        <a:lstStyle/>
        <a:p>
          <a:endParaRPr lang="zh-TW" altLang="en-US" sz="1600"/>
        </a:p>
      </dgm:t>
    </dgm:pt>
    <dgm:pt modelId="{0CE69BDF-FE24-4B53-BA20-2B8CA2251CD1}" type="pres">
      <dgm:prSet presAssocID="{5B16FC3B-87D3-40D3-8E8C-1CEDDF9E7BA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69BB7D1-B643-4CF7-BF9B-58D6A8C2BB24}" type="pres">
      <dgm:prSet presAssocID="{0EEF833D-7FAA-4094-BD7F-15CE34F2E530}" presName="centerShape" presStyleLbl="node0" presStyleIdx="0" presStyleCnt="1" custScaleX="125980" custScaleY="125682"/>
      <dgm:spPr/>
      <dgm:t>
        <a:bodyPr/>
        <a:lstStyle/>
        <a:p>
          <a:endParaRPr lang="zh-TW" altLang="en-US"/>
        </a:p>
      </dgm:t>
    </dgm:pt>
    <dgm:pt modelId="{8BCCEA61-D81E-460C-82F3-5D0F944FCEAD}" type="pres">
      <dgm:prSet presAssocID="{6EDF63BA-23B4-463D-B66B-C4B4DB4FC2B1}" presName="Name9" presStyleLbl="parChTrans1D2" presStyleIdx="0" presStyleCnt="9"/>
      <dgm:spPr/>
      <dgm:t>
        <a:bodyPr/>
        <a:lstStyle/>
        <a:p>
          <a:endParaRPr lang="zh-TW" altLang="en-US"/>
        </a:p>
      </dgm:t>
    </dgm:pt>
    <dgm:pt modelId="{8007AF28-A1DE-4389-A6A3-D5C8444589B3}" type="pres">
      <dgm:prSet presAssocID="{6EDF63BA-23B4-463D-B66B-C4B4DB4FC2B1}" presName="connTx" presStyleLbl="parChTrans1D2" presStyleIdx="0" presStyleCnt="9"/>
      <dgm:spPr/>
      <dgm:t>
        <a:bodyPr/>
        <a:lstStyle/>
        <a:p>
          <a:endParaRPr lang="zh-TW" altLang="en-US"/>
        </a:p>
      </dgm:t>
    </dgm:pt>
    <dgm:pt modelId="{927C6FD9-D8DD-4E63-ABAE-7DD363614FA4}" type="pres">
      <dgm:prSet presAssocID="{05CBA4E6-9BEA-4A33-A2DD-6E30D9013B62}" presName="node" presStyleLbl="node1" presStyleIdx="0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3638C2-5835-47FD-9134-2B7107893006}" type="pres">
      <dgm:prSet presAssocID="{3ADC44F2-5F55-40EF-9A19-B148FB96C537}" presName="Name9" presStyleLbl="parChTrans1D2" presStyleIdx="1" presStyleCnt="9"/>
      <dgm:spPr/>
      <dgm:t>
        <a:bodyPr/>
        <a:lstStyle/>
        <a:p>
          <a:endParaRPr lang="zh-TW" altLang="en-US"/>
        </a:p>
      </dgm:t>
    </dgm:pt>
    <dgm:pt modelId="{F7DD8229-B7E3-4766-9144-5160C9A94538}" type="pres">
      <dgm:prSet presAssocID="{3ADC44F2-5F55-40EF-9A19-B148FB96C537}" presName="connTx" presStyleLbl="parChTrans1D2" presStyleIdx="1" presStyleCnt="9"/>
      <dgm:spPr/>
      <dgm:t>
        <a:bodyPr/>
        <a:lstStyle/>
        <a:p>
          <a:endParaRPr lang="zh-TW" altLang="en-US"/>
        </a:p>
      </dgm:t>
    </dgm:pt>
    <dgm:pt modelId="{7A7D3857-6A3D-47FB-9742-72FD2C22788C}" type="pres">
      <dgm:prSet presAssocID="{A45F92CA-793C-431A-AC96-54220F2C72F7}" presName="node" presStyleLbl="node1" presStyleIdx="1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70751E-67AB-4ED9-A026-56CE4A29AD4D}" type="pres">
      <dgm:prSet presAssocID="{8D4FAE10-4A4B-4398-AF58-D342159FAF70}" presName="Name9" presStyleLbl="parChTrans1D2" presStyleIdx="2" presStyleCnt="9"/>
      <dgm:spPr/>
      <dgm:t>
        <a:bodyPr/>
        <a:lstStyle/>
        <a:p>
          <a:endParaRPr lang="zh-TW" altLang="en-US"/>
        </a:p>
      </dgm:t>
    </dgm:pt>
    <dgm:pt modelId="{8719D88C-5641-4A49-852B-4019396D5728}" type="pres">
      <dgm:prSet presAssocID="{8D4FAE10-4A4B-4398-AF58-D342159FAF70}" presName="connTx" presStyleLbl="parChTrans1D2" presStyleIdx="2" presStyleCnt="9"/>
      <dgm:spPr/>
      <dgm:t>
        <a:bodyPr/>
        <a:lstStyle/>
        <a:p>
          <a:endParaRPr lang="zh-TW" altLang="en-US"/>
        </a:p>
      </dgm:t>
    </dgm:pt>
    <dgm:pt modelId="{EED11C45-1B2B-4D21-980F-F7AC8D98B0FC}" type="pres">
      <dgm:prSet presAssocID="{1C33E662-51B8-46D8-97B4-64741EE21195}" presName="node" presStyleLbl="node1" presStyleIdx="2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907A3E-807D-4D12-8123-1163AF431B85}" type="pres">
      <dgm:prSet presAssocID="{6C0EE620-BA48-48A7-B9E1-5765CB3775D4}" presName="Name9" presStyleLbl="parChTrans1D2" presStyleIdx="3" presStyleCnt="9"/>
      <dgm:spPr/>
      <dgm:t>
        <a:bodyPr/>
        <a:lstStyle/>
        <a:p>
          <a:endParaRPr lang="zh-TW" altLang="en-US"/>
        </a:p>
      </dgm:t>
    </dgm:pt>
    <dgm:pt modelId="{0EE07277-BAF1-40E7-9FD8-FF6CA724FB45}" type="pres">
      <dgm:prSet presAssocID="{6C0EE620-BA48-48A7-B9E1-5765CB3775D4}" presName="connTx" presStyleLbl="parChTrans1D2" presStyleIdx="3" presStyleCnt="9"/>
      <dgm:spPr/>
      <dgm:t>
        <a:bodyPr/>
        <a:lstStyle/>
        <a:p>
          <a:endParaRPr lang="zh-TW" altLang="en-US"/>
        </a:p>
      </dgm:t>
    </dgm:pt>
    <dgm:pt modelId="{F4F1FC4D-B01C-4237-A1A7-73089A699117}" type="pres">
      <dgm:prSet presAssocID="{97C04C73-653E-4E20-B3F3-A0F5431F7D24}" presName="node" presStyleLbl="node1" presStyleIdx="3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D29063-3749-4CF7-880D-898188FDE02B}" type="pres">
      <dgm:prSet presAssocID="{4595A972-8779-49E8-BD3D-43616C27EB1C}" presName="Name9" presStyleLbl="parChTrans1D2" presStyleIdx="4" presStyleCnt="9"/>
      <dgm:spPr/>
      <dgm:t>
        <a:bodyPr/>
        <a:lstStyle/>
        <a:p>
          <a:endParaRPr lang="zh-TW" altLang="en-US"/>
        </a:p>
      </dgm:t>
    </dgm:pt>
    <dgm:pt modelId="{E1693F94-A8A0-4C1D-89D8-8FAED31F1A06}" type="pres">
      <dgm:prSet presAssocID="{4595A972-8779-49E8-BD3D-43616C27EB1C}" presName="connTx" presStyleLbl="parChTrans1D2" presStyleIdx="4" presStyleCnt="9"/>
      <dgm:spPr/>
      <dgm:t>
        <a:bodyPr/>
        <a:lstStyle/>
        <a:p>
          <a:endParaRPr lang="zh-TW" altLang="en-US"/>
        </a:p>
      </dgm:t>
    </dgm:pt>
    <dgm:pt modelId="{7F70AB6A-E2C4-4ED8-89D0-C42C6C06B022}" type="pres">
      <dgm:prSet presAssocID="{8E16A0ED-81EC-4AEA-B6CB-DFAE0BB9A0DB}" presName="node" presStyleLbl="node1" presStyleIdx="4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5682C8-65D5-4A68-9274-848227251BD6}" type="pres">
      <dgm:prSet presAssocID="{994AC7CE-8524-40C4-A23D-6BEFE1A25D7D}" presName="Name9" presStyleLbl="parChTrans1D2" presStyleIdx="5" presStyleCnt="9"/>
      <dgm:spPr/>
      <dgm:t>
        <a:bodyPr/>
        <a:lstStyle/>
        <a:p>
          <a:endParaRPr lang="zh-TW" altLang="en-US"/>
        </a:p>
      </dgm:t>
    </dgm:pt>
    <dgm:pt modelId="{8569AF4D-6BB6-4D4E-9FA4-8AC6F100D7D5}" type="pres">
      <dgm:prSet presAssocID="{994AC7CE-8524-40C4-A23D-6BEFE1A25D7D}" presName="connTx" presStyleLbl="parChTrans1D2" presStyleIdx="5" presStyleCnt="9"/>
      <dgm:spPr/>
      <dgm:t>
        <a:bodyPr/>
        <a:lstStyle/>
        <a:p>
          <a:endParaRPr lang="zh-TW" altLang="en-US"/>
        </a:p>
      </dgm:t>
    </dgm:pt>
    <dgm:pt modelId="{384C6B59-C7BB-4A99-BB16-BA0AD2C3C87C}" type="pres">
      <dgm:prSet presAssocID="{B377C807-4734-4918-BE2F-6E4DFFFB284A}" presName="node" presStyleLbl="node1" presStyleIdx="5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E634CB-E163-47D9-B876-80E5FBFB7DC0}" type="pres">
      <dgm:prSet presAssocID="{DD41C7AF-ED06-40BD-8619-2117873E53EE}" presName="Name9" presStyleLbl="parChTrans1D2" presStyleIdx="6" presStyleCnt="9"/>
      <dgm:spPr/>
      <dgm:t>
        <a:bodyPr/>
        <a:lstStyle/>
        <a:p>
          <a:endParaRPr lang="zh-TW" altLang="en-US"/>
        </a:p>
      </dgm:t>
    </dgm:pt>
    <dgm:pt modelId="{07AE704F-1F6C-4D7D-8660-A7716F805C3D}" type="pres">
      <dgm:prSet presAssocID="{DD41C7AF-ED06-40BD-8619-2117873E53EE}" presName="connTx" presStyleLbl="parChTrans1D2" presStyleIdx="6" presStyleCnt="9"/>
      <dgm:spPr/>
      <dgm:t>
        <a:bodyPr/>
        <a:lstStyle/>
        <a:p>
          <a:endParaRPr lang="zh-TW" altLang="en-US"/>
        </a:p>
      </dgm:t>
    </dgm:pt>
    <dgm:pt modelId="{41F0CADB-E0DA-44F2-99C8-DC7CCA63554C}" type="pres">
      <dgm:prSet presAssocID="{27C36E7E-D238-4D34-92AE-233C30E22D13}" presName="node" presStyleLbl="node1" presStyleIdx="6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C4098C-C447-4984-BAD5-41CC41D13876}" type="pres">
      <dgm:prSet presAssocID="{83ADBA9C-C58F-4026-A1B7-70037310CBB2}" presName="Name9" presStyleLbl="parChTrans1D2" presStyleIdx="7" presStyleCnt="9"/>
      <dgm:spPr/>
      <dgm:t>
        <a:bodyPr/>
        <a:lstStyle/>
        <a:p>
          <a:endParaRPr lang="zh-TW" altLang="en-US"/>
        </a:p>
      </dgm:t>
    </dgm:pt>
    <dgm:pt modelId="{616A3647-8C07-4B46-886A-038C8F2AB113}" type="pres">
      <dgm:prSet presAssocID="{83ADBA9C-C58F-4026-A1B7-70037310CBB2}" presName="connTx" presStyleLbl="parChTrans1D2" presStyleIdx="7" presStyleCnt="9"/>
      <dgm:spPr/>
      <dgm:t>
        <a:bodyPr/>
        <a:lstStyle/>
        <a:p>
          <a:endParaRPr lang="zh-TW" altLang="en-US"/>
        </a:p>
      </dgm:t>
    </dgm:pt>
    <dgm:pt modelId="{9F20F906-696C-434B-85C6-B90D1B6F5123}" type="pres">
      <dgm:prSet presAssocID="{4095FCE4-BCAE-4853-8A09-E36E91856C63}" presName="node" presStyleLbl="node1" presStyleIdx="7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2DB548-2D19-4B28-811A-EDF9BEF8BB12}" type="pres">
      <dgm:prSet presAssocID="{A6EA813D-1BDA-423D-9C5B-F11FB633BB09}" presName="Name9" presStyleLbl="parChTrans1D2" presStyleIdx="8" presStyleCnt="9"/>
      <dgm:spPr/>
      <dgm:t>
        <a:bodyPr/>
        <a:lstStyle/>
        <a:p>
          <a:endParaRPr lang="zh-TW" altLang="en-US"/>
        </a:p>
      </dgm:t>
    </dgm:pt>
    <dgm:pt modelId="{D9B7AC16-2509-4881-A1BF-F5359967FCF7}" type="pres">
      <dgm:prSet presAssocID="{A6EA813D-1BDA-423D-9C5B-F11FB633BB09}" presName="connTx" presStyleLbl="parChTrans1D2" presStyleIdx="8" presStyleCnt="9"/>
      <dgm:spPr/>
      <dgm:t>
        <a:bodyPr/>
        <a:lstStyle/>
        <a:p>
          <a:endParaRPr lang="zh-TW" altLang="en-US"/>
        </a:p>
      </dgm:t>
    </dgm:pt>
    <dgm:pt modelId="{4851852C-0A63-4CE4-84D7-E059B3BC18B5}" type="pres">
      <dgm:prSet presAssocID="{73669847-975B-45A1-ABDE-4A4D3CF6E2E8}" presName="node" presStyleLbl="node1" presStyleIdx="8" presStyleCnt="9" custScaleX="125980" custScaleY="1256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9FC6E73-A359-49A5-97B8-6E9643F4D188}" type="presOf" srcId="{4595A972-8779-49E8-BD3D-43616C27EB1C}" destId="{66D29063-3749-4CF7-880D-898188FDE02B}" srcOrd="0" destOrd="0" presId="urn:microsoft.com/office/officeart/2005/8/layout/radial1"/>
    <dgm:cxn modelId="{F6EE1927-B994-4E1C-8F75-FF5155206EB8}" type="presOf" srcId="{8D4FAE10-4A4B-4398-AF58-D342159FAF70}" destId="{8719D88C-5641-4A49-852B-4019396D5728}" srcOrd="1" destOrd="0" presId="urn:microsoft.com/office/officeart/2005/8/layout/radial1"/>
    <dgm:cxn modelId="{53C9638F-A1E8-487F-ABA3-4D0BC3DC3116}" srcId="{0EEF833D-7FAA-4094-BD7F-15CE34F2E530}" destId="{27C36E7E-D238-4D34-92AE-233C30E22D13}" srcOrd="6" destOrd="0" parTransId="{DD41C7AF-ED06-40BD-8619-2117873E53EE}" sibTransId="{1DE4AA53-50B5-4779-A9C2-5443B9F38823}"/>
    <dgm:cxn modelId="{DCF6FA5C-3F8C-4329-BA1F-0A7B8A2D45B3}" type="presOf" srcId="{4095FCE4-BCAE-4853-8A09-E36E91856C63}" destId="{9F20F906-696C-434B-85C6-B90D1B6F5123}" srcOrd="0" destOrd="0" presId="urn:microsoft.com/office/officeart/2005/8/layout/radial1"/>
    <dgm:cxn modelId="{D9EAC8A7-1292-4465-B765-1F26ADBF0784}" type="presOf" srcId="{97C04C73-653E-4E20-B3F3-A0F5431F7D24}" destId="{F4F1FC4D-B01C-4237-A1A7-73089A699117}" srcOrd="0" destOrd="0" presId="urn:microsoft.com/office/officeart/2005/8/layout/radial1"/>
    <dgm:cxn modelId="{D9539F05-03E4-4C63-8596-92883C795E4B}" srcId="{0EEF833D-7FAA-4094-BD7F-15CE34F2E530}" destId="{A45F92CA-793C-431A-AC96-54220F2C72F7}" srcOrd="1" destOrd="0" parTransId="{3ADC44F2-5F55-40EF-9A19-B148FB96C537}" sibTransId="{25CED237-2525-4781-AF73-8F83658F18DF}"/>
    <dgm:cxn modelId="{09D77BA7-FBCB-4FF0-A3ED-79BF0FC82465}" type="presOf" srcId="{05CBA4E6-9BEA-4A33-A2DD-6E30D9013B62}" destId="{927C6FD9-D8DD-4E63-ABAE-7DD363614FA4}" srcOrd="0" destOrd="0" presId="urn:microsoft.com/office/officeart/2005/8/layout/radial1"/>
    <dgm:cxn modelId="{6686A36A-01B2-422D-B237-10B721C0C292}" type="presOf" srcId="{3ADC44F2-5F55-40EF-9A19-B148FB96C537}" destId="{F7DD8229-B7E3-4766-9144-5160C9A94538}" srcOrd="1" destOrd="0" presId="urn:microsoft.com/office/officeart/2005/8/layout/radial1"/>
    <dgm:cxn modelId="{0CDA1995-B03D-4D25-8C0C-36A3820EEE0A}" type="presOf" srcId="{83ADBA9C-C58F-4026-A1B7-70037310CBB2}" destId="{616A3647-8C07-4B46-886A-038C8F2AB113}" srcOrd="1" destOrd="0" presId="urn:microsoft.com/office/officeart/2005/8/layout/radial1"/>
    <dgm:cxn modelId="{9E5AFD72-CDB2-4625-BB7E-AD64D2208566}" type="presOf" srcId="{4595A972-8779-49E8-BD3D-43616C27EB1C}" destId="{E1693F94-A8A0-4C1D-89D8-8FAED31F1A06}" srcOrd="1" destOrd="0" presId="urn:microsoft.com/office/officeart/2005/8/layout/radial1"/>
    <dgm:cxn modelId="{F6B18CD2-DFC8-43C1-99C0-4A92E028A973}" type="presOf" srcId="{73669847-975B-45A1-ABDE-4A4D3CF6E2E8}" destId="{4851852C-0A63-4CE4-84D7-E059B3BC18B5}" srcOrd="0" destOrd="0" presId="urn:microsoft.com/office/officeart/2005/8/layout/radial1"/>
    <dgm:cxn modelId="{4741388E-7E2E-4321-AB24-FBD3168A84D4}" type="presOf" srcId="{A6EA813D-1BDA-423D-9C5B-F11FB633BB09}" destId="{2B2DB548-2D19-4B28-811A-EDF9BEF8BB12}" srcOrd="0" destOrd="0" presId="urn:microsoft.com/office/officeart/2005/8/layout/radial1"/>
    <dgm:cxn modelId="{CFC678B2-D9B1-49EC-898D-239327A2C035}" type="presOf" srcId="{DD41C7AF-ED06-40BD-8619-2117873E53EE}" destId="{07AE704F-1F6C-4D7D-8660-A7716F805C3D}" srcOrd="1" destOrd="0" presId="urn:microsoft.com/office/officeart/2005/8/layout/radial1"/>
    <dgm:cxn modelId="{77E5B988-CA22-4929-92A4-2BB97DDDA93B}" type="presOf" srcId="{83ADBA9C-C58F-4026-A1B7-70037310CBB2}" destId="{39C4098C-C447-4984-BAD5-41CC41D13876}" srcOrd="0" destOrd="0" presId="urn:microsoft.com/office/officeart/2005/8/layout/radial1"/>
    <dgm:cxn modelId="{209F9DDD-C70B-4706-9349-84DCCA9D5D17}" type="presOf" srcId="{6C0EE620-BA48-48A7-B9E1-5765CB3775D4}" destId="{0EE07277-BAF1-40E7-9FD8-FF6CA724FB45}" srcOrd="1" destOrd="0" presId="urn:microsoft.com/office/officeart/2005/8/layout/radial1"/>
    <dgm:cxn modelId="{00F94B49-DDF4-4A64-ADF2-1C9DA6BDF75C}" type="presOf" srcId="{0EEF833D-7FAA-4094-BD7F-15CE34F2E530}" destId="{969BB7D1-B643-4CF7-BF9B-58D6A8C2BB24}" srcOrd="0" destOrd="0" presId="urn:microsoft.com/office/officeart/2005/8/layout/radial1"/>
    <dgm:cxn modelId="{8EE5879D-B296-49F3-A449-DE1FDD3CE4D2}" srcId="{0EEF833D-7FAA-4094-BD7F-15CE34F2E530}" destId="{8E16A0ED-81EC-4AEA-B6CB-DFAE0BB9A0DB}" srcOrd="4" destOrd="0" parTransId="{4595A972-8779-49E8-BD3D-43616C27EB1C}" sibTransId="{152E0CE6-FDFE-426B-A735-944FDE99D11E}"/>
    <dgm:cxn modelId="{D5590BD6-0571-47A5-8EE4-746DA7600E7C}" srcId="{0EEF833D-7FAA-4094-BD7F-15CE34F2E530}" destId="{1C33E662-51B8-46D8-97B4-64741EE21195}" srcOrd="2" destOrd="0" parTransId="{8D4FAE10-4A4B-4398-AF58-D342159FAF70}" sibTransId="{60BB298B-D315-4C0E-AB64-E96B02121225}"/>
    <dgm:cxn modelId="{0E36667B-9DB9-4320-B0F6-7425C1E61A0A}" srcId="{0EEF833D-7FAA-4094-BD7F-15CE34F2E530}" destId="{05CBA4E6-9BEA-4A33-A2DD-6E30D9013B62}" srcOrd="0" destOrd="0" parTransId="{6EDF63BA-23B4-463D-B66B-C4B4DB4FC2B1}" sibTransId="{8D2C6AC0-2927-4FBF-AF8D-B63850558C6B}"/>
    <dgm:cxn modelId="{53EE0671-7963-44B4-94D0-40F0B69D982E}" type="presOf" srcId="{27C36E7E-D238-4D34-92AE-233C30E22D13}" destId="{41F0CADB-E0DA-44F2-99C8-DC7CCA63554C}" srcOrd="0" destOrd="0" presId="urn:microsoft.com/office/officeart/2005/8/layout/radial1"/>
    <dgm:cxn modelId="{D57B33C5-791B-425B-B797-0FBA384C9282}" type="presOf" srcId="{A45F92CA-793C-431A-AC96-54220F2C72F7}" destId="{7A7D3857-6A3D-47FB-9742-72FD2C22788C}" srcOrd="0" destOrd="0" presId="urn:microsoft.com/office/officeart/2005/8/layout/radial1"/>
    <dgm:cxn modelId="{DBFB421F-28FD-4226-BAEC-4A2D1E68C446}" type="presOf" srcId="{3ADC44F2-5F55-40EF-9A19-B148FB96C537}" destId="{693638C2-5835-47FD-9134-2B7107893006}" srcOrd="0" destOrd="0" presId="urn:microsoft.com/office/officeart/2005/8/layout/radial1"/>
    <dgm:cxn modelId="{CF0633EC-F588-44BC-B31C-8E32D6433BC8}" type="presOf" srcId="{994AC7CE-8524-40C4-A23D-6BEFE1A25D7D}" destId="{8569AF4D-6BB6-4D4E-9FA4-8AC6F100D7D5}" srcOrd="1" destOrd="0" presId="urn:microsoft.com/office/officeart/2005/8/layout/radial1"/>
    <dgm:cxn modelId="{5EE3AC55-2ABE-4EBD-AA7B-C5859D94B9D3}" srcId="{0EEF833D-7FAA-4094-BD7F-15CE34F2E530}" destId="{4095FCE4-BCAE-4853-8A09-E36E91856C63}" srcOrd="7" destOrd="0" parTransId="{83ADBA9C-C58F-4026-A1B7-70037310CBB2}" sibTransId="{507300B5-3D7E-4FCE-B541-D690B5B8BE07}"/>
    <dgm:cxn modelId="{7F7EEC19-12A9-47A9-AAFF-59E553F088F0}" type="presOf" srcId="{6EDF63BA-23B4-463D-B66B-C4B4DB4FC2B1}" destId="{8007AF28-A1DE-4389-A6A3-D5C8444589B3}" srcOrd="1" destOrd="0" presId="urn:microsoft.com/office/officeart/2005/8/layout/radial1"/>
    <dgm:cxn modelId="{6AC46848-4722-41F1-A4B9-C7ACE4EFC636}" type="presOf" srcId="{A6EA813D-1BDA-423D-9C5B-F11FB633BB09}" destId="{D9B7AC16-2509-4881-A1BF-F5359967FCF7}" srcOrd="1" destOrd="0" presId="urn:microsoft.com/office/officeart/2005/8/layout/radial1"/>
    <dgm:cxn modelId="{545DE339-CF5F-4B05-AB3F-56CA62F12A08}" srcId="{0EEF833D-7FAA-4094-BD7F-15CE34F2E530}" destId="{73669847-975B-45A1-ABDE-4A4D3CF6E2E8}" srcOrd="8" destOrd="0" parTransId="{A6EA813D-1BDA-423D-9C5B-F11FB633BB09}" sibTransId="{C8F930EF-F63E-447D-B7EE-D158C212C7E1}"/>
    <dgm:cxn modelId="{1FE6F97D-2F41-4205-891E-5A0F3DA0A256}" type="presOf" srcId="{B377C807-4734-4918-BE2F-6E4DFFFB284A}" destId="{384C6B59-C7BB-4A99-BB16-BA0AD2C3C87C}" srcOrd="0" destOrd="0" presId="urn:microsoft.com/office/officeart/2005/8/layout/radial1"/>
    <dgm:cxn modelId="{BED938CD-B965-4E84-8058-69708ABCBAC7}" srcId="{0EEF833D-7FAA-4094-BD7F-15CE34F2E530}" destId="{B377C807-4734-4918-BE2F-6E4DFFFB284A}" srcOrd="5" destOrd="0" parTransId="{994AC7CE-8524-40C4-A23D-6BEFE1A25D7D}" sibTransId="{37CC8E32-6F14-4B67-8CE7-A64DCB309DC1}"/>
    <dgm:cxn modelId="{A4DDF7BE-F883-415E-92BE-EAE623FB2653}" type="presOf" srcId="{6C0EE620-BA48-48A7-B9E1-5765CB3775D4}" destId="{13907A3E-807D-4D12-8123-1163AF431B85}" srcOrd="0" destOrd="0" presId="urn:microsoft.com/office/officeart/2005/8/layout/radial1"/>
    <dgm:cxn modelId="{411E3748-0F0F-45F3-8F84-FC337BE978DA}" type="presOf" srcId="{8D4FAE10-4A4B-4398-AF58-D342159FAF70}" destId="{AC70751E-67AB-4ED9-A026-56CE4A29AD4D}" srcOrd="0" destOrd="0" presId="urn:microsoft.com/office/officeart/2005/8/layout/radial1"/>
    <dgm:cxn modelId="{33EF3548-F6C4-4E14-BE14-04C7D3B03ADE}" srcId="{0EEF833D-7FAA-4094-BD7F-15CE34F2E530}" destId="{97C04C73-653E-4E20-B3F3-A0F5431F7D24}" srcOrd="3" destOrd="0" parTransId="{6C0EE620-BA48-48A7-B9E1-5765CB3775D4}" sibTransId="{3B2AE3B5-27D4-43F2-9B17-4E6D180F5926}"/>
    <dgm:cxn modelId="{C8F41B14-39B7-4A4F-A0D5-D53DC36E8576}" srcId="{5B16FC3B-87D3-40D3-8E8C-1CEDDF9E7BAC}" destId="{0EEF833D-7FAA-4094-BD7F-15CE34F2E530}" srcOrd="0" destOrd="0" parTransId="{145193C0-82AB-42A7-8CCD-48F2595AAE14}" sibTransId="{78294C64-1649-47A6-84EF-FC32106E5177}"/>
    <dgm:cxn modelId="{31D40B7D-BD7D-4806-8751-F607385861C9}" type="presOf" srcId="{994AC7CE-8524-40C4-A23D-6BEFE1A25D7D}" destId="{4A5682C8-65D5-4A68-9274-848227251BD6}" srcOrd="0" destOrd="0" presId="urn:microsoft.com/office/officeart/2005/8/layout/radial1"/>
    <dgm:cxn modelId="{3924F335-93E9-46EF-B5C7-071F75C18D3E}" type="presOf" srcId="{1C33E662-51B8-46D8-97B4-64741EE21195}" destId="{EED11C45-1B2B-4D21-980F-F7AC8D98B0FC}" srcOrd="0" destOrd="0" presId="urn:microsoft.com/office/officeart/2005/8/layout/radial1"/>
    <dgm:cxn modelId="{7E45BB0C-47B6-445D-93AF-249C2F138494}" type="presOf" srcId="{6EDF63BA-23B4-463D-B66B-C4B4DB4FC2B1}" destId="{8BCCEA61-D81E-460C-82F3-5D0F944FCEAD}" srcOrd="0" destOrd="0" presId="urn:microsoft.com/office/officeart/2005/8/layout/radial1"/>
    <dgm:cxn modelId="{240E73E5-7516-4100-98FB-220A8AB3B983}" type="presOf" srcId="{5B16FC3B-87D3-40D3-8E8C-1CEDDF9E7BAC}" destId="{0CE69BDF-FE24-4B53-BA20-2B8CA2251CD1}" srcOrd="0" destOrd="0" presId="urn:microsoft.com/office/officeart/2005/8/layout/radial1"/>
    <dgm:cxn modelId="{D8E14D36-9C72-4EEB-9D57-C83BA0E0EADE}" type="presOf" srcId="{DD41C7AF-ED06-40BD-8619-2117873E53EE}" destId="{1CE634CB-E163-47D9-B876-80E5FBFB7DC0}" srcOrd="0" destOrd="0" presId="urn:microsoft.com/office/officeart/2005/8/layout/radial1"/>
    <dgm:cxn modelId="{2525AC1D-356B-4CC5-8945-AF9B8CE759E9}" type="presOf" srcId="{8E16A0ED-81EC-4AEA-B6CB-DFAE0BB9A0DB}" destId="{7F70AB6A-E2C4-4ED8-89D0-C42C6C06B022}" srcOrd="0" destOrd="0" presId="urn:microsoft.com/office/officeart/2005/8/layout/radial1"/>
    <dgm:cxn modelId="{D54225F8-A1E2-4501-B05F-638B3B1A6E9E}" type="presParOf" srcId="{0CE69BDF-FE24-4B53-BA20-2B8CA2251CD1}" destId="{969BB7D1-B643-4CF7-BF9B-58D6A8C2BB24}" srcOrd="0" destOrd="0" presId="urn:microsoft.com/office/officeart/2005/8/layout/radial1"/>
    <dgm:cxn modelId="{2A5C4C65-DEE6-4E66-BBAE-CC59032FF9DE}" type="presParOf" srcId="{0CE69BDF-FE24-4B53-BA20-2B8CA2251CD1}" destId="{8BCCEA61-D81E-460C-82F3-5D0F944FCEAD}" srcOrd="1" destOrd="0" presId="urn:microsoft.com/office/officeart/2005/8/layout/radial1"/>
    <dgm:cxn modelId="{F910BECA-9C8B-4B28-BCA5-F3C7EAAC4BF5}" type="presParOf" srcId="{8BCCEA61-D81E-460C-82F3-5D0F944FCEAD}" destId="{8007AF28-A1DE-4389-A6A3-D5C8444589B3}" srcOrd="0" destOrd="0" presId="urn:microsoft.com/office/officeart/2005/8/layout/radial1"/>
    <dgm:cxn modelId="{66E0AFF8-EA96-4CB5-A7F9-E3A4288367DC}" type="presParOf" srcId="{0CE69BDF-FE24-4B53-BA20-2B8CA2251CD1}" destId="{927C6FD9-D8DD-4E63-ABAE-7DD363614FA4}" srcOrd="2" destOrd="0" presId="urn:microsoft.com/office/officeart/2005/8/layout/radial1"/>
    <dgm:cxn modelId="{579DA7D1-5FCB-4CDD-995B-26F6C742FD91}" type="presParOf" srcId="{0CE69BDF-FE24-4B53-BA20-2B8CA2251CD1}" destId="{693638C2-5835-47FD-9134-2B7107893006}" srcOrd="3" destOrd="0" presId="urn:microsoft.com/office/officeart/2005/8/layout/radial1"/>
    <dgm:cxn modelId="{81B30236-B4ED-4A94-BC4A-EB4E192932AB}" type="presParOf" srcId="{693638C2-5835-47FD-9134-2B7107893006}" destId="{F7DD8229-B7E3-4766-9144-5160C9A94538}" srcOrd="0" destOrd="0" presId="urn:microsoft.com/office/officeart/2005/8/layout/radial1"/>
    <dgm:cxn modelId="{8193BD6C-010A-45FD-A113-6BBE670A879F}" type="presParOf" srcId="{0CE69BDF-FE24-4B53-BA20-2B8CA2251CD1}" destId="{7A7D3857-6A3D-47FB-9742-72FD2C22788C}" srcOrd="4" destOrd="0" presId="urn:microsoft.com/office/officeart/2005/8/layout/radial1"/>
    <dgm:cxn modelId="{E4AB7668-528F-42C5-A68C-D83DE94B0393}" type="presParOf" srcId="{0CE69BDF-FE24-4B53-BA20-2B8CA2251CD1}" destId="{AC70751E-67AB-4ED9-A026-56CE4A29AD4D}" srcOrd="5" destOrd="0" presId="urn:microsoft.com/office/officeart/2005/8/layout/radial1"/>
    <dgm:cxn modelId="{4A2D2B5B-271E-4F51-8B8E-0966CFE6D4EE}" type="presParOf" srcId="{AC70751E-67AB-4ED9-A026-56CE4A29AD4D}" destId="{8719D88C-5641-4A49-852B-4019396D5728}" srcOrd="0" destOrd="0" presId="urn:microsoft.com/office/officeart/2005/8/layout/radial1"/>
    <dgm:cxn modelId="{645C8D97-E9E4-4AFE-B796-12E69D11F363}" type="presParOf" srcId="{0CE69BDF-FE24-4B53-BA20-2B8CA2251CD1}" destId="{EED11C45-1B2B-4D21-980F-F7AC8D98B0FC}" srcOrd="6" destOrd="0" presId="urn:microsoft.com/office/officeart/2005/8/layout/radial1"/>
    <dgm:cxn modelId="{5031E8C3-415A-4E03-9B8A-7BF1093BCB05}" type="presParOf" srcId="{0CE69BDF-FE24-4B53-BA20-2B8CA2251CD1}" destId="{13907A3E-807D-4D12-8123-1163AF431B85}" srcOrd="7" destOrd="0" presId="urn:microsoft.com/office/officeart/2005/8/layout/radial1"/>
    <dgm:cxn modelId="{073DD33E-A1F8-4931-8D16-DA33536E9CB7}" type="presParOf" srcId="{13907A3E-807D-4D12-8123-1163AF431B85}" destId="{0EE07277-BAF1-40E7-9FD8-FF6CA724FB45}" srcOrd="0" destOrd="0" presId="urn:microsoft.com/office/officeart/2005/8/layout/radial1"/>
    <dgm:cxn modelId="{65B4BEAA-1B43-468A-8244-1B577A84CB73}" type="presParOf" srcId="{0CE69BDF-FE24-4B53-BA20-2B8CA2251CD1}" destId="{F4F1FC4D-B01C-4237-A1A7-73089A699117}" srcOrd="8" destOrd="0" presId="urn:microsoft.com/office/officeart/2005/8/layout/radial1"/>
    <dgm:cxn modelId="{487C1EA2-4D0D-4DF1-9C82-D98160160253}" type="presParOf" srcId="{0CE69BDF-FE24-4B53-BA20-2B8CA2251CD1}" destId="{66D29063-3749-4CF7-880D-898188FDE02B}" srcOrd="9" destOrd="0" presId="urn:microsoft.com/office/officeart/2005/8/layout/radial1"/>
    <dgm:cxn modelId="{569438FF-57EF-4A37-B105-40E0DF1A83FA}" type="presParOf" srcId="{66D29063-3749-4CF7-880D-898188FDE02B}" destId="{E1693F94-A8A0-4C1D-89D8-8FAED31F1A06}" srcOrd="0" destOrd="0" presId="urn:microsoft.com/office/officeart/2005/8/layout/radial1"/>
    <dgm:cxn modelId="{422BFFBE-B934-4DE3-AF70-AC6F6DB243C1}" type="presParOf" srcId="{0CE69BDF-FE24-4B53-BA20-2B8CA2251CD1}" destId="{7F70AB6A-E2C4-4ED8-89D0-C42C6C06B022}" srcOrd="10" destOrd="0" presId="urn:microsoft.com/office/officeart/2005/8/layout/radial1"/>
    <dgm:cxn modelId="{7C1DD0ED-AA9F-4047-A120-D17860ABFEDD}" type="presParOf" srcId="{0CE69BDF-FE24-4B53-BA20-2B8CA2251CD1}" destId="{4A5682C8-65D5-4A68-9274-848227251BD6}" srcOrd="11" destOrd="0" presId="urn:microsoft.com/office/officeart/2005/8/layout/radial1"/>
    <dgm:cxn modelId="{B633B37F-7D8F-4E39-841B-909897C9ABFD}" type="presParOf" srcId="{4A5682C8-65D5-4A68-9274-848227251BD6}" destId="{8569AF4D-6BB6-4D4E-9FA4-8AC6F100D7D5}" srcOrd="0" destOrd="0" presId="urn:microsoft.com/office/officeart/2005/8/layout/radial1"/>
    <dgm:cxn modelId="{A215A1F3-8BB1-461C-AE0F-2B812B3BE1AD}" type="presParOf" srcId="{0CE69BDF-FE24-4B53-BA20-2B8CA2251CD1}" destId="{384C6B59-C7BB-4A99-BB16-BA0AD2C3C87C}" srcOrd="12" destOrd="0" presId="urn:microsoft.com/office/officeart/2005/8/layout/radial1"/>
    <dgm:cxn modelId="{E0036E9C-7033-4D94-AFD5-19A2E24013FF}" type="presParOf" srcId="{0CE69BDF-FE24-4B53-BA20-2B8CA2251CD1}" destId="{1CE634CB-E163-47D9-B876-80E5FBFB7DC0}" srcOrd="13" destOrd="0" presId="urn:microsoft.com/office/officeart/2005/8/layout/radial1"/>
    <dgm:cxn modelId="{68359E4F-CF4F-4AEE-9F75-35FB74B38AAE}" type="presParOf" srcId="{1CE634CB-E163-47D9-B876-80E5FBFB7DC0}" destId="{07AE704F-1F6C-4D7D-8660-A7716F805C3D}" srcOrd="0" destOrd="0" presId="urn:microsoft.com/office/officeart/2005/8/layout/radial1"/>
    <dgm:cxn modelId="{DF918F62-42C3-459C-8173-4240FC785F0E}" type="presParOf" srcId="{0CE69BDF-FE24-4B53-BA20-2B8CA2251CD1}" destId="{41F0CADB-E0DA-44F2-99C8-DC7CCA63554C}" srcOrd="14" destOrd="0" presId="urn:microsoft.com/office/officeart/2005/8/layout/radial1"/>
    <dgm:cxn modelId="{6BAB5512-9F52-4A9E-A87A-64183C195288}" type="presParOf" srcId="{0CE69BDF-FE24-4B53-BA20-2B8CA2251CD1}" destId="{39C4098C-C447-4984-BAD5-41CC41D13876}" srcOrd="15" destOrd="0" presId="urn:microsoft.com/office/officeart/2005/8/layout/radial1"/>
    <dgm:cxn modelId="{167989F2-EC89-498A-AAED-068C50B0A5CA}" type="presParOf" srcId="{39C4098C-C447-4984-BAD5-41CC41D13876}" destId="{616A3647-8C07-4B46-886A-038C8F2AB113}" srcOrd="0" destOrd="0" presId="urn:microsoft.com/office/officeart/2005/8/layout/radial1"/>
    <dgm:cxn modelId="{DB9DD3B7-9B44-4F59-8120-1109DF43EB65}" type="presParOf" srcId="{0CE69BDF-FE24-4B53-BA20-2B8CA2251CD1}" destId="{9F20F906-696C-434B-85C6-B90D1B6F5123}" srcOrd="16" destOrd="0" presId="urn:microsoft.com/office/officeart/2005/8/layout/radial1"/>
    <dgm:cxn modelId="{5D41A420-804F-4CA0-89D1-C44A57556E64}" type="presParOf" srcId="{0CE69BDF-FE24-4B53-BA20-2B8CA2251CD1}" destId="{2B2DB548-2D19-4B28-811A-EDF9BEF8BB12}" srcOrd="17" destOrd="0" presId="urn:microsoft.com/office/officeart/2005/8/layout/radial1"/>
    <dgm:cxn modelId="{D0982F69-01C9-481E-8B71-DFA29E97C560}" type="presParOf" srcId="{2B2DB548-2D19-4B28-811A-EDF9BEF8BB12}" destId="{D9B7AC16-2509-4881-A1BF-F5359967FCF7}" srcOrd="0" destOrd="0" presId="urn:microsoft.com/office/officeart/2005/8/layout/radial1"/>
    <dgm:cxn modelId="{0661570B-DDAF-4EE1-ACA6-4EB43D0990AA}" type="presParOf" srcId="{0CE69BDF-FE24-4B53-BA20-2B8CA2251CD1}" destId="{4851852C-0A63-4CE4-84D7-E059B3BC18B5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F8767-A304-4D50-A01B-660037FAC223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86651-30C9-46FA-9B00-03FE09E31D34}">
      <dsp:nvSpPr>
        <dsp:cNvPr id="0" name=""/>
        <dsp:cNvSpPr/>
      </dsp:nvSpPr>
      <dsp:spPr>
        <a:xfrm>
          <a:off x="460128" y="312440"/>
          <a:ext cx="7909620" cy="6252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1. </a:t>
          </a:r>
          <a:r>
            <a:rPr lang="zh-TW" altLang="zh-TW" sz="3000" kern="1200" dirty="0" smtClean="0"/>
            <a:t>特殊學生的學習與行為問題</a:t>
          </a:r>
          <a:r>
            <a:rPr lang="en-US" altLang="zh-TW" sz="3000" kern="1200" dirty="0" smtClean="0"/>
            <a:t>(</a:t>
          </a:r>
          <a:r>
            <a:rPr lang="zh-TW" altLang="zh-TW" sz="3000" kern="1200" dirty="0" smtClean="0"/>
            <a:t>專業協助</a:t>
          </a:r>
          <a:r>
            <a:rPr lang="en-US" altLang="zh-TW" sz="3000" kern="1200" dirty="0" smtClean="0"/>
            <a:t>)</a:t>
          </a:r>
          <a:endParaRPr lang="zh-TW" altLang="en-US" sz="3000" kern="1200" dirty="0"/>
        </a:p>
      </dsp:txBody>
      <dsp:txXfrm>
        <a:off x="460128" y="312440"/>
        <a:ext cx="7909620" cy="625205"/>
      </dsp:txXfrm>
    </dsp:sp>
    <dsp:sp modelId="{CB308D01-A581-42D7-9264-ECAF112ABB34}">
      <dsp:nvSpPr>
        <dsp:cNvPr id="0" name=""/>
        <dsp:cNvSpPr/>
      </dsp:nvSpPr>
      <dsp:spPr>
        <a:xfrm>
          <a:off x="69375" y="234289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121715-A8B0-4E05-8785-3A48995838AB}">
      <dsp:nvSpPr>
        <dsp:cNvPr id="0" name=""/>
        <dsp:cNvSpPr/>
      </dsp:nvSpPr>
      <dsp:spPr>
        <a:xfrm>
          <a:off x="818573" y="1250411"/>
          <a:ext cx="7551176" cy="625205"/>
        </a:xfrm>
        <a:prstGeom prst="rec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smtClean="0"/>
            <a:t>2. </a:t>
          </a:r>
          <a:r>
            <a:rPr lang="zh-TW" altLang="zh-TW" sz="3000" kern="1200" smtClean="0"/>
            <a:t>普通教師特教專業知能不足</a:t>
          </a:r>
          <a:r>
            <a:rPr lang="en-US" altLang="zh-TW" sz="3000" kern="1200" smtClean="0"/>
            <a:t>(</a:t>
          </a:r>
          <a:r>
            <a:rPr lang="zh-TW" altLang="zh-TW" sz="3000" kern="1200" smtClean="0"/>
            <a:t>班級經營</a:t>
          </a:r>
          <a:r>
            <a:rPr lang="en-US" altLang="zh-TW" sz="3000" kern="1200" smtClean="0"/>
            <a:t>)</a:t>
          </a:r>
          <a:endParaRPr lang="zh-TW" altLang="zh-TW" sz="3000" kern="1200" dirty="0"/>
        </a:p>
      </dsp:txBody>
      <dsp:txXfrm>
        <a:off x="818573" y="1250411"/>
        <a:ext cx="7551176" cy="625205"/>
      </dsp:txXfrm>
    </dsp:sp>
    <dsp:sp modelId="{C6943E62-56CE-464E-B9BA-AEF7079A270C}">
      <dsp:nvSpPr>
        <dsp:cNvPr id="0" name=""/>
        <dsp:cNvSpPr/>
      </dsp:nvSpPr>
      <dsp:spPr>
        <a:xfrm>
          <a:off x="427819" y="1172260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561544"/>
              <a:satOff val="-2648"/>
              <a:lumOff val="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92F16-7136-423E-9DF5-AF5A8C1F53F5}">
      <dsp:nvSpPr>
        <dsp:cNvPr id="0" name=""/>
        <dsp:cNvSpPr/>
      </dsp:nvSpPr>
      <dsp:spPr>
        <a:xfrm>
          <a:off x="818573" y="2188382"/>
          <a:ext cx="7551176" cy="625205"/>
        </a:xfrm>
        <a:prstGeom prst="rec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3. </a:t>
          </a:r>
          <a:r>
            <a:rPr lang="zh-TW" altLang="zh-TW" sz="3000" kern="1200" dirty="0" smtClean="0"/>
            <a:t>教師工作量負荷過重</a:t>
          </a:r>
          <a:r>
            <a:rPr lang="en-US" altLang="zh-TW" sz="3000" kern="1200" dirty="0" smtClean="0"/>
            <a:t>(</a:t>
          </a:r>
          <a:r>
            <a:rPr lang="zh-TW" altLang="zh-TW" sz="3000" kern="1200" dirty="0" smtClean="0"/>
            <a:t>課程、教學與評量</a:t>
          </a:r>
          <a:r>
            <a:rPr lang="en-US" altLang="zh-TW" sz="3000" kern="1200" dirty="0" smtClean="0"/>
            <a:t>)</a:t>
          </a:r>
          <a:endParaRPr lang="zh-TW" altLang="zh-TW" sz="3000" kern="1200" dirty="0"/>
        </a:p>
      </dsp:txBody>
      <dsp:txXfrm>
        <a:off x="818573" y="2188382"/>
        <a:ext cx="7551176" cy="625205"/>
      </dsp:txXfrm>
    </dsp:sp>
    <dsp:sp modelId="{6195D2AC-78E2-43AB-97C0-B6132427EB49}">
      <dsp:nvSpPr>
        <dsp:cNvPr id="0" name=""/>
        <dsp:cNvSpPr/>
      </dsp:nvSpPr>
      <dsp:spPr>
        <a:xfrm>
          <a:off x="427819" y="2110232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123087"/>
              <a:satOff val="-5296"/>
              <a:lumOff val="1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FA27E6-FD3F-4409-BDE9-0E7D3E6CB9EB}">
      <dsp:nvSpPr>
        <dsp:cNvPr id="0" name=""/>
        <dsp:cNvSpPr/>
      </dsp:nvSpPr>
      <dsp:spPr>
        <a:xfrm>
          <a:off x="460128" y="3126353"/>
          <a:ext cx="7909620" cy="625205"/>
        </a:xfrm>
        <a:prstGeom prst="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smtClean="0"/>
            <a:t>4.</a:t>
          </a:r>
          <a:r>
            <a:rPr lang="zh-TW" altLang="zh-TW" sz="3000" kern="1200" smtClean="0"/>
            <a:t>家長不當的角色期望</a:t>
          </a:r>
          <a:r>
            <a:rPr lang="en-US" altLang="zh-TW" sz="3000" kern="1200" smtClean="0"/>
            <a:t>(</a:t>
          </a:r>
          <a:r>
            <a:rPr lang="zh-TW" altLang="zh-TW" sz="3000" kern="1200" smtClean="0"/>
            <a:t>家長態度</a:t>
          </a:r>
          <a:r>
            <a:rPr lang="en-US" altLang="zh-TW" sz="3000" kern="1200" smtClean="0"/>
            <a:t>)</a:t>
          </a:r>
          <a:endParaRPr lang="zh-TW" altLang="zh-TW" sz="3000" kern="1200" dirty="0"/>
        </a:p>
      </dsp:txBody>
      <dsp:txXfrm>
        <a:off x="460128" y="3126353"/>
        <a:ext cx="7909620" cy="625205"/>
      </dsp:txXfrm>
    </dsp:sp>
    <dsp:sp modelId="{11DEDDD3-FECF-4CF6-936E-237E1B471A9B}">
      <dsp:nvSpPr>
        <dsp:cNvPr id="0" name=""/>
        <dsp:cNvSpPr/>
      </dsp:nvSpPr>
      <dsp:spPr>
        <a:xfrm>
          <a:off x="69375" y="3048203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684631"/>
              <a:satOff val="-7944"/>
              <a:lumOff val="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F8767-A304-4D50-A01B-660037FAC223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86651-30C9-46FA-9B00-03FE09E31D34}">
      <dsp:nvSpPr>
        <dsp:cNvPr id="0" name=""/>
        <dsp:cNvSpPr/>
      </dsp:nvSpPr>
      <dsp:spPr>
        <a:xfrm>
          <a:off x="460128" y="312440"/>
          <a:ext cx="7909620" cy="6252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smtClean="0"/>
            <a:t>5. </a:t>
          </a:r>
          <a:r>
            <a:rPr lang="zh-TW" altLang="zh-TW" sz="2700" kern="1200" smtClean="0"/>
            <a:t>學校行政支援不足</a:t>
          </a:r>
          <a:r>
            <a:rPr lang="en-US" altLang="zh-TW" sz="2700" kern="1200" smtClean="0"/>
            <a:t>(</a:t>
          </a:r>
          <a:r>
            <a:rPr lang="zh-TW" altLang="zh-TW" sz="2700" kern="1200" smtClean="0"/>
            <a:t>特教推行委員會、支持系統</a:t>
          </a:r>
          <a:r>
            <a:rPr lang="en-US" altLang="zh-TW" sz="2700" kern="1200" smtClean="0"/>
            <a:t>)</a:t>
          </a:r>
          <a:endParaRPr lang="zh-TW" altLang="en-US" sz="2700" kern="1200" dirty="0"/>
        </a:p>
      </dsp:txBody>
      <dsp:txXfrm>
        <a:off x="460128" y="312440"/>
        <a:ext cx="7909620" cy="625205"/>
      </dsp:txXfrm>
    </dsp:sp>
    <dsp:sp modelId="{CB308D01-A581-42D7-9264-ECAF112ABB34}">
      <dsp:nvSpPr>
        <dsp:cNvPr id="0" name=""/>
        <dsp:cNvSpPr/>
      </dsp:nvSpPr>
      <dsp:spPr>
        <a:xfrm>
          <a:off x="69375" y="234289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CAAE09-393E-4C31-95BF-AE0AE7B091DC}">
      <dsp:nvSpPr>
        <dsp:cNvPr id="0" name=""/>
        <dsp:cNvSpPr/>
      </dsp:nvSpPr>
      <dsp:spPr>
        <a:xfrm>
          <a:off x="818573" y="1250411"/>
          <a:ext cx="7551176" cy="625205"/>
        </a:xfrm>
        <a:prstGeom prst="rec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smtClean="0"/>
            <a:t>6. </a:t>
          </a:r>
          <a:r>
            <a:rPr lang="zh-TW" altLang="zh-TW" sz="2700" kern="1200" smtClean="0"/>
            <a:t>難以兼顧普通學生與特殊學生需求</a:t>
          </a:r>
          <a:endParaRPr lang="zh-TW" altLang="zh-TW" sz="2700" kern="1200" dirty="0"/>
        </a:p>
      </dsp:txBody>
      <dsp:txXfrm>
        <a:off x="818573" y="1250411"/>
        <a:ext cx="7551176" cy="625205"/>
      </dsp:txXfrm>
    </dsp:sp>
    <dsp:sp modelId="{D6B21A1D-9BD0-41B1-8588-B0AB486B519E}">
      <dsp:nvSpPr>
        <dsp:cNvPr id="0" name=""/>
        <dsp:cNvSpPr/>
      </dsp:nvSpPr>
      <dsp:spPr>
        <a:xfrm>
          <a:off x="427819" y="1172260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561544"/>
              <a:satOff val="-2648"/>
              <a:lumOff val="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6022B4-531F-4604-8BDC-B178E99CBD5F}">
      <dsp:nvSpPr>
        <dsp:cNvPr id="0" name=""/>
        <dsp:cNvSpPr/>
      </dsp:nvSpPr>
      <dsp:spPr>
        <a:xfrm>
          <a:off x="818573" y="2188382"/>
          <a:ext cx="7551176" cy="625205"/>
        </a:xfrm>
        <a:prstGeom prst="rec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smtClean="0">
              <a:latin typeface="新細明體"/>
              <a:ea typeface="新細明體"/>
            </a:rPr>
            <a:t>7. </a:t>
          </a:r>
          <a:r>
            <a:rPr lang="zh-TW" altLang="zh-TW" sz="2700" kern="1200" smtClean="0"/>
            <a:t>特教教師與普通教師缺乏合作機制</a:t>
          </a:r>
          <a:endParaRPr lang="zh-TW" altLang="zh-TW" sz="2700" kern="1200" dirty="0"/>
        </a:p>
      </dsp:txBody>
      <dsp:txXfrm>
        <a:off x="818573" y="2188382"/>
        <a:ext cx="7551176" cy="625205"/>
      </dsp:txXfrm>
    </dsp:sp>
    <dsp:sp modelId="{8B4BFE16-1F02-4418-A907-59A2EEE5FDBE}">
      <dsp:nvSpPr>
        <dsp:cNvPr id="0" name=""/>
        <dsp:cNvSpPr/>
      </dsp:nvSpPr>
      <dsp:spPr>
        <a:xfrm>
          <a:off x="427819" y="2110232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123087"/>
              <a:satOff val="-5296"/>
              <a:lumOff val="1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8618A7-BCD4-4E8E-A67D-270EFDE996AC}">
      <dsp:nvSpPr>
        <dsp:cNvPr id="0" name=""/>
        <dsp:cNvSpPr/>
      </dsp:nvSpPr>
      <dsp:spPr>
        <a:xfrm>
          <a:off x="460128" y="3126353"/>
          <a:ext cx="7909620" cy="625205"/>
        </a:xfrm>
        <a:prstGeom prst="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25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smtClean="0">
              <a:latin typeface="新細明體"/>
              <a:ea typeface="新細明體"/>
            </a:rPr>
            <a:t>8. </a:t>
          </a:r>
          <a:r>
            <a:rPr lang="zh-TW" altLang="zh-TW" sz="2700" kern="1200" smtClean="0"/>
            <a:t>相關專業人員介入成效有限</a:t>
          </a:r>
          <a:r>
            <a:rPr lang="en-US" altLang="zh-TW" sz="2700" kern="1200" smtClean="0"/>
            <a:t>(</a:t>
          </a:r>
          <a:r>
            <a:rPr lang="zh-TW" altLang="zh-TW" sz="2700" kern="1200" smtClean="0"/>
            <a:t>專業團隊</a:t>
          </a:r>
          <a:r>
            <a:rPr lang="en-US" altLang="zh-TW" sz="2700" kern="1200" smtClean="0"/>
            <a:t>)</a:t>
          </a:r>
          <a:endParaRPr lang="zh-TW" altLang="zh-TW" sz="2700" kern="1200" dirty="0"/>
        </a:p>
      </dsp:txBody>
      <dsp:txXfrm>
        <a:off x="460128" y="3126353"/>
        <a:ext cx="7909620" cy="625205"/>
      </dsp:txXfrm>
    </dsp:sp>
    <dsp:sp modelId="{76A85E6C-F60D-4966-8CA4-AB6FFDB80BCE}">
      <dsp:nvSpPr>
        <dsp:cNvPr id="0" name=""/>
        <dsp:cNvSpPr/>
      </dsp:nvSpPr>
      <dsp:spPr>
        <a:xfrm>
          <a:off x="69375" y="3048203"/>
          <a:ext cx="781507" cy="7815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684631"/>
              <a:satOff val="-7944"/>
              <a:lumOff val="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15E7C-CEDF-4507-B482-E47CF36F7567}">
      <dsp:nvSpPr>
        <dsp:cNvPr id="0" name=""/>
        <dsp:cNvSpPr/>
      </dsp:nvSpPr>
      <dsp:spPr>
        <a:xfrm rot="16200000">
          <a:off x="-576570" y="578049"/>
          <a:ext cx="3450613" cy="2294513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5112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/>
            <a:t>特殊學生能「進入」</a:t>
          </a:r>
          <a:endParaRPr lang="en-US" altLang="zh-TW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/>
            <a:t>普通教育環境享受公平受教的機會</a:t>
          </a:r>
          <a:endParaRPr lang="zh-TW" altLang="en-US" sz="2400" kern="1200" dirty="0"/>
        </a:p>
      </dsp:txBody>
      <dsp:txXfrm rot="5400000">
        <a:off x="1480" y="690122"/>
        <a:ext cx="2294513" cy="2070367"/>
      </dsp:txXfrm>
    </dsp:sp>
    <dsp:sp modelId="{83B687FD-B376-4585-8AFB-C9FA75B2DE8E}">
      <dsp:nvSpPr>
        <dsp:cNvPr id="0" name=""/>
        <dsp:cNvSpPr/>
      </dsp:nvSpPr>
      <dsp:spPr>
        <a:xfrm rot="16200000">
          <a:off x="1890031" y="578049"/>
          <a:ext cx="3450613" cy="2294513"/>
        </a:xfrm>
        <a:prstGeom prst="flowChartManualOperation">
          <a:avLst/>
        </a:prstGeom>
        <a:solidFill>
          <a:schemeClr val="accent5">
            <a:hueOff val="-842315"/>
            <a:satOff val="-3972"/>
            <a:lumOff val="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5112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/>
            <a:t>特殊學生能「參與」</a:t>
          </a:r>
          <a:endParaRPr lang="en-US" altLang="zh-TW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/>
            <a:t>普通班級活動並產生良好互動</a:t>
          </a:r>
          <a:endParaRPr lang="en-US" altLang="zh-TW" sz="2400" kern="1200" dirty="0" smtClean="0"/>
        </a:p>
      </dsp:txBody>
      <dsp:txXfrm rot="5400000">
        <a:off x="2468081" y="690122"/>
        <a:ext cx="2294513" cy="2070367"/>
      </dsp:txXfrm>
    </dsp:sp>
    <dsp:sp modelId="{63EE0F20-5F09-4142-8160-1569D6CBA370}">
      <dsp:nvSpPr>
        <dsp:cNvPr id="0" name=""/>
        <dsp:cNvSpPr/>
      </dsp:nvSpPr>
      <dsp:spPr>
        <a:xfrm rot="16200000">
          <a:off x="4317523" y="617159"/>
          <a:ext cx="3450613" cy="2216293"/>
        </a:xfrm>
        <a:prstGeom prst="flowChartManualOperation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5112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400" kern="1200" dirty="0" smtClean="0"/>
            <a:t>特殊學生在參與普通班級的活動過程中達到「進步」的目的</a:t>
          </a:r>
          <a:endParaRPr lang="zh-TW" altLang="zh-TW" sz="2400" kern="1200" dirty="0"/>
        </a:p>
      </dsp:txBody>
      <dsp:txXfrm rot="5400000">
        <a:off x="4934683" y="690122"/>
        <a:ext cx="2216293" cy="20703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92848-03BC-4DE0-89FE-5ED1097D27AF}">
      <dsp:nvSpPr>
        <dsp:cNvPr id="0" name=""/>
        <dsp:cNvSpPr/>
      </dsp:nvSpPr>
      <dsp:spPr>
        <a:xfrm>
          <a:off x="-3468302" y="-515913"/>
          <a:ext cx="3999931" cy="3999931"/>
        </a:xfrm>
        <a:prstGeom prst="blockArc">
          <a:avLst>
            <a:gd name="adj1" fmla="val 18900000"/>
            <a:gd name="adj2" fmla="val 2700000"/>
            <a:gd name="adj3" fmla="val 540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A41B3-A335-4142-94BC-28D1F5B42CF6}">
      <dsp:nvSpPr>
        <dsp:cNvPr id="0" name=""/>
        <dsp:cNvSpPr/>
      </dsp:nvSpPr>
      <dsp:spPr>
        <a:xfrm>
          <a:off x="-3052" y="228187"/>
          <a:ext cx="6127689" cy="4566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43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      無障礙的物理環境</a:t>
          </a:r>
          <a:endParaRPr lang="zh-TW" altLang="en-US" sz="2400" kern="1200" dirty="0"/>
        </a:p>
      </dsp:txBody>
      <dsp:txXfrm>
        <a:off x="-3052" y="228187"/>
        <a:ext cx="6127689" cy="456613"/>
      </dsp:txXfrm>
    </dsp:sp>
    <dsp:sp modelId="{2DCB3D37-F2ED-4F07-A54D-A87E1256A209}">
      <dsp:nvSpPr>
        <dsp:cNvPr id="0" name=""/>
        <dsp:cNvSpPr/>
      </dsp:nvSpPr>
      <dsp:spPr>
        <a:xfrm>
          <a:off x="-60749" y="171111"/>
          <a:ext cx="570766" cy="570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D88EA-D734-4B82-AD96-12DC73CFA784}">
      <dsp:nvSpPr>
        <dsp:cNvPr id="0" name=""/>
        <dsp:cNvSpPr/>
      </dsp:nvSpPr>
      <dsp:spPr>
        <a:xfrm>
          <a:off x="265995" y="913226"/>
          <a:ext cx="5851379" cy="456613"/>
        </a:xfrm>
        <a:prstGeom prst="rec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43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   </a:t>
          </a:r>
          <a:r>
            <a:rPr lang="zh-TW" altLang="zh-TW" sz="2400" kern="1200" dirty="0" smtClean="0"/>
            <a:t>接納與尊重的心理環境</a:t>
          </a:r>
          <a:endParaRPr lang="en-US" altLang="zh-TW" sz="2400" kern="1200" dirty="0" smtClean="0"/>
        </a:p>
      </dsp:txBody>
      <dsp:txXfrm>
        <a:off x="265995" y="913226"/>
        <a:ext cx="5851379" cy="456613"/>
      </dsp:txXfrm>
    </dsp:sp>
    <dsp:sp modelId="{52ABD88C-8E98-45CF-9EAA-43533BA70D8F}">
      <dsp:nvSpPr>
        <dsp:cNvPr id="0" name=""/>
        <dsp:cNvSpPr/>
      </dsp:nvSpPr>
      <dsp:spPr>
        <a:xfrm>
          <a:off x="201037" y="856149"/>
          <a:ext cx="570766" cy="570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561544"/>
              <a:satOff val="-2648"/>
              <a:lumOff val="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AE3E5-9C65-4C05-9F04-860A2A974238}">
      <dsp:nvSpPr>
        <dsp:cNvPr id="0" name=""/>
        <dsp:cNvSpPr/>
      </dsp:nvSpPr>
      <dsp:spPr>
        <a:xfrm>
          <a:off x="265995" y="1598264"/>
          <a:ext cx="5851379" cy="456613"/>
        </a:xfrm>
        <a:prstGeom prst="rec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43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   </a:t>
          </a:r>
          <a:r>
            <a:rPr lang="zh-TW" altLang="zh-TW" sz="2400" kern="1200" dirty="0" smtClean="0"/>
            <a:t>以學生需求為重的課程教學以及行政</a:t>
          </a:r>
          <a:endParaRPr lang="en-US" altLang="zh-TW" sz="2400" kern="1200" dirty="0" smtClean="0"/>
        </a:p>
      </dsp:txBody>
      <dsp:txXfrm>
        <a:off x="265995" y="1598264"/>
        <a:ext cx="5851379" cy="456613"/>
      </dsp:txXfrm>
    </dsp:sp>
    <dsp:sp modelId="{D313CBE7-D19C-4A84-8693-1BFB0901B642}">
      <dsp:nvSpPr>
        <dsp:cNvPr id="0" name=""/>
        <dsp:cNvSpPr/>
      </dsp:nvSpPr>
      <dsp:spPr>
        <a:xfrm>
          <a:off x="201037" y="1541188"/>
          <a:ext cx="570766" cy="570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123087"/>
              <a:satOff val="-5296"/>
              <a:lumOff val="13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34D02-C7C9-4572-90C3-88361893E659}">
      <dsp:nvSpPr>
        <dsp:cNvPr id="0" name=""/>
        <dsp:cNvSpPr/>
      </dsp:nvSpPr>
      <dsp:spPr>
        <a:xfrm>
          <a:off x="6448" y="2283303"/>
          <a:ext cx="6108687" cy="456613"/>
        </a:xfrm>
        <a:prstGeom prst="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43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      </a:t>
          </a:r>
          <a:r>
            <a:rPr lang="zh-TW" altLang="zh-TW" sz="2400" kern="1200" dirty="0" smtClean="0"/>
            <a:t>親師生與社區結合的支援系統</a:t>
          </a:r>
          <a:endParaRPr lang="zh-TW" altLang="zh-TW" sz="2400" kern="1200" dirty="0"/>
        </a:p>
      </dsp:txBody>
      <dsp:txXfrm>
        <a:off x="6448" y="2283303"/>
        <a:ext cx="6108687" cy="456613"/>
      </dsp:txXfrm>
    </dsp:sp>
    <dsp:sp modelId="{33DE880C-92CE-4D58-BB1E-0995D336CEF4}">
      <dsp:nvSpPr>
        <dsp:cNvPr id="0" name=""/>
        <dsp:cNvSpPr/>
      </dsp:nvSpPr>
      <dsp:spPr>
        <a:xfrm>
          <a:off x="-60749" y="2226226"/>
          <a:ext cx="570766" cy="570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-1684631"/>
              <a:satOff val="-7944"/>
              <a:lumOff val="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BB7D1-B643-4CF7-BF9B-58D6A8C2BB24}">
      <dsp:nvSpPr>
        <dsp:cNvPr id="0" name=""/>
        <dsp:cNvSpPr/>
      </dsp:nvSpPr>
      <dsp:spPr>
        <a:xfrm>
          <a:off x="3223863" y="1467648"/>
          <a:ext cx="1041104" cy="10386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服務群</a:t>
          </a:r>
          <a:endParaRPr lang="zh-TW" altLang="en-US" sz="2400" kern="1200" dirty="0"/>
        </a:p>
      </dsp:txBody>
      <dsp:txXfrm>
        <a:off x="3376329" y="1619753"/>
        <a:ext cx="736172" cy="734431"/>
      </dsp:txXfrm>
    </dsp:sp>
    <dsp:sp modelId="{8BCCEA61-D81E-460C-82F3-5D0F944FCEAD}">
      <dsp:nvSpPr>
        <dsp:cNvPr id="0" name=""/>
        <dsp:cNvSpPr/>
      </dsp:nvSpPr>
      <dsp:spPr>
        <a:xfrm rot="16200000">
          <a:off x="3478393" y="1191694"/>
          <a:ext cx="532045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2045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>
        <a:off x="3731114" y="1188325"/>
        <a:ext cx="26602" cy="26602"/>
      </dsp:txXfrm>
    </dsp:sp>
    <dsp:sp modelId="{927C6FD9-D8DD-4E63-ABAE-7DD363614FA4}">
      <dsp:nvSpPr>
        <dsp:cNvPr id="0" name=""/>
        <dsp:cNvSpPr/>
      </dsp:nvSpPr>
      <dsp:spPr>
        <a:xfrm>
          <a:off x="3223863" y="-103037"/>
          <a:ext cx="1041104" cy="10386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/>
            <a:t>汽車美容服務科</a:t>
          </a:r>
          <a:endParaRPr lang="zh-TW" altLang="en-US" sz="1400" kern="1200" dirty="0"/>
        </a:p>
      </dsp:txBody>
      <dsp:txXfrm>
        <a:off x="3376329" y="49068"/>
        <a:ext cx="736172" cy="734431"/>
      </dsp:txXfrm>
    </dsp:sp>
    <dsp:sp modelId="{693638C2-5835-47FD-9134-2B7107893006}">
      <dsp:nvSpPr>
        <dsp:cNvPr id="0" name=""/>
        <dsp:cNvSpPr/>
      </dsp:nvSpPr>
      <dsp:spPr>
        <a:xfrm rot="18600000">
          <a:off x="3983710" y="1375429"/>
          <a:ext cx="531029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1029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>
        <a:off x="4235949" y="1372085"/>
        <a:ext cx="26551" cy="26551"/>
      </dsp:txXfrm>
    </dsp:sp>
    <dsp:sp modelId="{7A7D3857-6A3D-47FB-9742-72FD2C22788C}">
      <dsp:nvSpPr>
        <dsp:cNvPr id="0" name=""/>
        <dsp:cNvSpPr/>
      </dsp:nvSpPr>
      <dsp:spPr>
        <a:xfrm>
          <a:off x="4233481" y="264433"/>
          <a:ext cx="1041104" cy="10386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dirty="0" smtClean="0"/>
            <a:t>門市服務科</a:t>
          </a:r>
          <a:endParaRPr lang="en-US" altLang="zh-TW" sz="1400" kern="1200" dirty="0" smtClean="0"/>
        </a:p>
      </dsp:txBody>
      <dsp:txXfrm>
        <a:off x="4385947" y="416538"/>
        <a:ext cx="736172" cy="734431"/>
      </dsp:txXfrm>
    </dsp:sp>
    <dsp:sp modelId="{AC70751E-67AB-4ED9-A026-56CE4A29AD4D}">
      <dsp:nvSpPr>
        <dsp:cNvPr id="0" name=""/>
        <dsp:cNvSpPr/>
      </dsp:nvSpPr>
      <dsp:spPr>
        <a:xfrm rot="21000000">
          <a:off x="4252999" y="1840664"/>
          <a:ext cx="529656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29656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>
        <a:off x="4504586" y="1837354"/>
        <a:ext cx="26482" cy="26482"/>
      </dsp:txXfrm>
    </dsp:sp>
    <dsp:sp modelId="{EED11C45-1B2B-4D21-980F-F7AC8D98B0FC}">
      <dsp:nvSpPr>
        <dsp:cNvPr id="0" name=""/>
        <dsp:cNvSpPr/>
      </dsp:nvSpPr>
      <dsp:spPr>
        <a:xfrm>
          <a:off x="4770688" y="1194901"/>
          <a:ext cx="1041104" cy="10386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smtClean="0"/>
            <a:t>農園藝整理服務科</a:t>
          </a:r>
          <a:endParaRPr lang="en-US" altLang="zh-TW" sz="1400" kern="1200" dirty="0" smtClean="0"/>
        </a:p>
      </dsp:txBody>
      <dsp:txXfrm>
        <a:off x="4923154" y="1347006"/>
        <a:ext cx="736172" cy="734431"/>
      </dsp:txXfrm>
    </dsp:sp>
    <dsp:sp modelId="{13907A3E-807D-4D12-8123-1163AF431B85}">
      <dsp:nvSpPr>
        <dsp:cNvPr id="0" name=""/>
        <dsp:cNvSpPr/>
      </dsp:nvSpPr>
      <dsp:spPr>
        <a:xfrm rot="1800000">
          <a:off x="4159443" y="2369709"/>
          <a:ext cx="530199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0199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>
        <a:off x="4411288" y="2366386"/>
        <a:ext cx="26509" cy="26509"/>
      </dsp:txXfrm>
    </dsp:sp>
    <dsp:sp modelId="{F4F1FC4D-B01C-4237-A1A7-73089A699117}">
      <dsp:nvSpPr>
        <dsp:cNvPr id="0" name=""/>
        <dsp:cNvSpPr/>
      </dsp:nvSpPr>
      <dsp:spPr>
        <a:xfrm>
          <a:off x="4584118" y="2252992"/>
          <a:ext cx="1041104" cy="10386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dirty="0" smtClean="0"/>
            <a:t>包裝服務科</a:t>
          </a:r>
          <a:endParaRPr lang="en-US" altLang="zh-TW" sz="1400" kern="1200" dirty="0" smtClean="0"/>
        </a:p>
      </dsp:txBody>
      <dsp:txXfrm>
        <a:off x="4736584" y="2405097"/>
        <a:ext cx="736172" cy="734431"/>
      </dsp:txXfrm>
    </dsp:sp>
    <dsp:sp modelId="{66D29063-3749-4CF7-880D-898188FDE02B}">
      <dsp:nvSpPr>
        <dsp:cNvPr id="0" name=""/>
        <dsp:cNvSpPr/>
      </dsp:nvSpPr>
      <dsp:spPr>
        <a:xfrm rot="4200000">
          <a:off x="3747140" y="2715019"/>
          <a:ext cx="531757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1757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>
        <a:off x="3999725" y="2711656"/>
        <a:ext cx="26587" cy="26587"/>
      </dsp:txXfrm>
    </dsp:sp>
    <dsp:sp modelId="{7F70AB6A-E2C4-4ED8-89D0-C42C6C06B022}">
      <dsp:nvSpPr>
        <dsp:cNvPr id="0" name=""/>
        <dsp:cNvSpPr/>
      </dsp:nvSpPr>
      <dsp:spPr>
        <a:xfrm>
          <a:off x="3761070" y="2943611"/>
          <a:ext cx="1041104" cy="103864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dirty="0" smtClean="0"/>
            <a:t>居家生活服務科</a:t>
          </a:r>
          <a:endParaRPr lang="en-US" altLang="zh-TW" sz="1400" kern="1200" dirty="0" smtClean="0"/>
        </a:p>
      </dsp:txBody>
      <dsp:txXfrm>
        <a:off x="3913536" y="3095716"/>
        <a:ext cx="736172" cy="734431"/>
      </dsp:txXfrm>
    </dsp:sp>
    <dsp:sp modelId="{4A5682C8-65D5-4A68-9274-848227251BD6}">
      <dsp:nvSpPr>
        <dsp:cNvPr id="0" name=""/>
        <dsp:cNvSpPr/>
      </dsp:nvSpPr>
      <dsp:spPr>
        <a:xfrm rot="6600000">
          <a:off x="3209933" y="2715019"/>
          <a:ext cx="531757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1757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 rot="10800000">
        <a:off x="3462518" y="2711656"/>
        <a:ext cx="26587" cy="26587"/>
      </dsp:txXfrm>
    </dsp:sp>
    <dsp:sp modelId="{384C6B59-C7BB-4A99-BB16-BA0AD2C3C87C}">
      <dsp:nvSpPr>
        <dsp:cNvPr id="0" name=""/>
        <dsp:cNvSpPr/>
      </dsp:nvSpPr>
      <dsp:spPr>
        <a:xfrm>
          <a:off x="2686657" y="2943611"/>
          <a:ext cx="1041104" cy="10386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smtClean="0"/>
            <a:t>餐飲服務科</a:t>
          </a:r>
          <a:endParaRPr lang="en-US" altLang="zh-TW" sz="1400" kern="1200" dirty="0" smtClean="0"/>
        </a:p>
      </dsp:txBody>
      <dsp:txXfrm>
        <a:off x="2839123" y="3095716"/>
        <a:ext cx="736172" cy="734431"/>
      </dsp:txXfrm>
    </dsp:sp>
    <dsp:sp modelId="{1CE634CB-E163-47D9-B876-80E5FBFB7DC0}">
      <dsp:nvSpPr>
        <dsp:cNvPr id="0" name=""/>
        <dsp:cNvSpPr/>
      </dsp:nvSpPr>
      <dsp:spPr>
        <a:xfrm rot="9000000">
          <a:off x="2799188" y="2369709"/>
          <a:ext cx="530199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0199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 rot="10800000">
        <a:off x="3051033" y="2366386"/>
        <a:ext cx="26509" cy="26509"/>
      </dsp:txXfrm>
    </dsp:sp>
    <dsp:sp modelId="{41F0CADB-E0DA-44F2-99C8-DC7CCA63554C}">
      <dsp:nvSpPr>
        <dsp:cNvPr id="0" name=""/>
        <dsp:cNvSpPr/>
      </dsp:nvSpPr>
      <dsp:spPr>
        <a:xfrm>
          <a:off x="1863609" y="2252992"/>
          <a:ext cx="1041104" cy="10386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smtClean="0"/>
            <a:t>旅館服務科</a:t>
          </a:r>
          <a:endParaRPr lang="en-US" altLang="zh-TW" sz="1400" kern="1200" dirty="0" smtClean="0"/>
        </a:p>
      </dsp:txBody>
      <dsp:txXfrm>
        <a:off x="2016075" y="2405097"/>
        <a:ext cx="736172" cy="734431"/>
      </dsp:txXfrm>
    </dsp:sp>
    <dsp:sp modelId="{39C4098C-C447-4984-BAD5-41CC41D13876}">
      <dsp:nvSpPr>
        <dsp:cNvPr id="0" name=""/>
        <dsp:cNvSpPr/>
      </dsp:nvSpPr>
      <dsp:spPr>
        <a:xfrm rot="11400000">
          <a:off x="2706175" y="1840664"/>
          <a:ext cx="529656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29656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 rot="10800000">
        <a:off x="2957762" y="1837354"/>
        <a:ext cx="26482" cy="26482"/>
      </dsp:txXfrm>
    </dsp:sp>
    <dsp:sp modelId="{9F20F906-696C-434B-85C6-B90D1B6F5123}">
      <dsp:nvSpPr>
        <dsp:cNvPr id="0" name=""/>
        <dsp:cNvSpPr/>
      </dsp:nvSpPr>
      <dsp:spPr>
        <a:xfrm>
          <a:off x="1677039" y="1194901"/>
          <a:ext cx="1041104" cy="10386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smtClean="0"/>
            <a:t>保健按摩服務科</a:t>
          </a:r>
          <a:endParaRPr lang="en-US" altLang="zh-TW" sz="1400" kern="1200" dirty="0" smtClean="0"/>
        </a:p>
      </dsp:txBody>
      <dsp:txXfrm>
        <a:off x="1829505" y="1347006"/>
        <a:ext cx="736172" cy="734431"/>
      </dsp:txXfrm>
    </dsp:sp>
    <dsp:sp modelId="{2B2DB548-2D19-4B28-811A-EDF9BEF8BB12}">
      <dsp:nvSpPr>
        <dsp:cNvPr id="0" name=""/>
        <dsp:cNvSpPr/>
      </dsp:nvSpPr>
      <dsp:spPr>
        <a:xfrm rot="13800000">
          <a:off x="2974092" y="1375429"/>
          <a:ext cx="531029" cy="19863"/>
        </a:xfrm>
        <a:custGeom>
          <a:avLst/>
          <a:gdLst/>
          <a:ahLst/>
          <a:cxnLst/>
          <a:rect l="0" t="0" r="0" b="0"/>
          <a:pathLst>
            <a:path>
              <a:moveTo>
                <a:pt x="0" y="9931"/>
              </a:moveTo>
              <a:lnTo>
                <a:pt x="531029" y="99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00" kern="1200"/>
        </a:p>
      </dsp:txBody>
      <dsp:txXfrm rot="10800000">
        <a:off x="3226331" y="1372085"/>
        <a:ext cx="26551" cy="26551"/>
      </dsp:txXfrm>
    </dsp:sp>
    <dsp:sp modelId="{4851852C-0A63-4CE4-84D7-E059B3BC18B5}">
      <dsp:nvSpPr>
        <dsp:cNvPr id="0" name=""/>
        <dsp:cNvSpPr/>
      </dsp:nvSpPr>
      <dsp:spPr>
        <a:xfrm>
          <a:off x="2214246" y="264433"/>
          <a:ext cx="1041104" cy="10386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dirty="0" smtClean="0"/>
            <a:t>綜合職能科</a:t>
          </a:r>
          <a:endParaRPr lang="en-US" altLang="zh-TW" sz="1400" kern="1200" dirty="0" smtClean="0">
            <a:latin typeface="新細明體"/>
            <a:ea typeface="新細明體"/>
          </a:endParaRPr>
        </a:p>
      </dsp:txBody>
      <dsp:txXfrm>
        <a:off x="2366712" y="416538"/>
        <a:ext cx="736172" cy="734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06424-7C75-44D0-B08B-0207102108FC}" type="datetimeFigureOut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34C7D-6374-4D4A-9783-22569A383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60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34C7D-6374-4D4A-9783-22569A38337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02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2BC-ECE6-472D-AA87-8367D4F1CE95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73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AF87-D0AF-459C-AB70-6198D06389EF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89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37C5A-5560-470A-91AA-3745EC1133CE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68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F0D7-6372-4E88-A391-88B4CC12E6B8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79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EBE2-0177-475B-BC05-C3685CA91947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95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1525-51D4-4498-8A24-44341C3D213B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06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EB84-1DD5-49BA-8ADE-E92F34AA8C6E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40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7332-56F2-426D-AAA9-70396BFC140C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05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972A-A787-4D1B-84B3-D59857E8C307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634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99E9-AE30-4F49-9BB5-4AE5989691DF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76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E5C0E47F-13DC-494A-BF9B-BA2C684205C2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6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2341B-3185-49EF-AA64-140B82F282CA}" type="datetime1">
              <a:rPr lang="zh-TW" altLang="en-US" smtClean="0"/>
              <a:t>2020/7/9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03CE1DA-2EE9-456B-942E-97B3F866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26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rpd.sfaa.gov.tw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918648" cy="1780108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從十二年國民基本教育特殊類型課程綱要談融合教育的發展方向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5616" y="2924944"/>
            <a:ext cx="6696744" cy="2156059"/>
          </a:xfrm>
        </p:spPr>
        <p:txBody>
          <a:bodyPr>
            <a:noAutofit/>
          </a:bodyPr>
          <a:lstStyle/>
          <a:p>
            <a:pPr algn="ctr"/>
            <a:r>
              <a:rPr lang="zh-TW" altLang="en-US" sz="2800" dirty="0" smtClean="0">
                <a:solidFill>
                  <a:srgbClr val="FF0000"/>
                </a:solidFill>
              </a:rPr>
              <a:t>劉 福 鎔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FF0000"/>
                </a:solidFill>
              </a:rPr>
              <a:t>      </a:t>
            </a:r>
            <a:r>
              <a:rPr lang="zh-TW" altLang="en-US" sz="2000" dirty="0" smtClean="0">
                <a:solidFill>
                  <a:srgbClr val="002060"/>
                </a:solidFill>
              </a:rPr>
              <a:t>臺中市立臺中</a:t>
            </a:r>
            <a:r>
              <a:rPr lang="zh-TW" altLang="en-US" sz="2000" dirty="0">
                <a:solidFill>
                  <a:srgbClr val="002060"/>
                </a:solidFill>
              </a:rPr>
              <a:t>家事商業高級中等</a:t>
            </a:r>
            <a:r>
              <a:rPr lang="zh-TW" altLang="en-US" sz="2000" dirty="0" smtClean="0">
                <a:solidFill>
                  <a:srgbClr val="002060"/>
                </a:solidFill>
              </a:rPr>
              <a:t>學校 校長</a:t>
            </a:r>
            <a:endParaRPr lang="en-US" altLang="zh-TW" sz="2000" dirty="0" smtClean="0">
              <a:solidFill>
                <a:srgbClr val="002060"/>
              </a:solidFill>
            </a:endParaRPr>
          </a:p>
          <a:p>
            <a:pPr algn="ctr"/>
            <a:r>
              <a:rPr lang="zh-TW" altLang="en-US" sz="2000" dirty="0" smtClean="0">
                <a:solidFill>
                  <a:srgbClr val="002060"/>
                </a:solidFill>
              </a:rPr>
              <a:t>       </a:t>
            </a:r>
            <a:r>
              <a:rPr lang="en-US" altLang="zh-TW" sz="2000" dirty="0" smtClean="0">
                <a:solidFill>
                  <a:srgbClr val="002060"/>
                </a:solidFill>
              </a:rPr>
              <a:t>12</a:t>
            </a:r>
            <a:r>
              <a:rPr lang="zh-TW" altLang="en-US" sz="2000" dirty="0">
                <a:solidFill>
                  <a:srgbClr val="002060"/>
                </a:solidFill>
              </a:rPr>
              <a:t>年國民基本教育課程審議</a:t>
            </a:r>
            <a:r>
              <a:rPr lang="zh-TW" altLang="en-US" sz="2000" dirty="0" smtClean="0">
                <a:solidFill>
                  <a:srgbClr val="002060"/>
                </a:solidFill>
              </a:rPr>
              <a:t>會藝術才能</a:t>
            </a:r>
            <a:endParaRPr lang="en-US" altLang="zh-TW" sz="2000" dirty="0" smtClean="0">
              <a:solidFill>
                <a:srgbClr val="002060"/>
              </a:solidFill>
            </a:endParaRPr>
          </a:p>
          <a:p>
            <a:pPr algn="ctr"/>
            <a:r>
              <a:rPr lang="zh-TW" altLang="en-US" sz="2000" dirty="0" smtClean="0">
                <a:solidFill>
                  <a:srgbClr val="002060"/>
                </a:solidFill>
              </a:rPr>
              <a:t>       分組</a:t>
            </a:r>
            <a:r>
              <a:rPr lang="zh-TW" altLang="en-US" sz="2000" dirty="0">
                <a:solidFill>
                  <a:srgbClr val="002060"/>
                </a:solidFill>
              </a:rPr>
              <a:t>暨特殊教育分組審議</a:t>
            </a:r>
            <a:r>
              <a:rPr lang="zh-TW" altLang="en-US" sz="2000" dirty="0" smtClean="0">
                <a:solidFill>
                  <a:srgbClr val="002060"/>
                </a:solidFill>
              </a:rPr>
              <a:t>會委員</a:t>
            </a:r>
            <a:endParaRPr lang="zh-TW" altLang="en-US" sz="2000" dirty="0">
              <a:solidFill>
                <a:srgbClr val="002060"/>
              </a:solidFill>
            </a:endParaRPr>
          </a:p>
          <a:p>
            <a:pPr algn="ctr"/>
            <a:r>
              <a:rPr lang="zh-TW" altLang="en-US" sz="2000" dirty="0" smtClean="0">
                <a:solidFill>
                  <a:srgbClr val="002060"/>
                </a:solidFill>
              </a:rPr>
              <a:t>       </a:t>
            </a:r>
            <a:r>
              <a:rPr lang="en-US" altLang="zh-TW" sz="2000" dirty="0" smtClean="0">
                <a:solidFill>
                  <a:srgbClr val="002060"/>
                </a:solidFill>
              </a:rPr>
              <a:t>12</a:t>
            </a:r>
            <a:r>
              <a:rPr lang="zh-TW" altLang="en-US" sz="2000" dirty="0">
                <a:solidFill>
                  <a:srgbClr val="002060"/>
                </a:solidFill>
              </a:rPr>
              <a:t>年國教特殊教育前導學校中區諮輔委員</a:t>
            </a:r>
          </a:p>
          <a:p>
            <a:pPr algn="just"/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7308304" y="3501008"/>
            <a:ext cx="720080" cy="45719"/>
          </a:xfrm>
          <a:prstGeom prst="rect">
            <a:avLst/>
          </a:prstGeom>
          <a:solidFill>
            <a:srgbClr val="E0DD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55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836712"/>
            <a:ext cx="6571343" cy="905219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/>
              <a:t>融合教育</a:t>
            </a:r>
            <a:r>
              <a:rPr lang="zh-TW" altLang="en-US" dirty="0" smtClean="0"/>
              <a:t>的</a:t>
            </a:r>
            <a:r>
              <a:rPr lang="zh-TW" altLang="en-US" dirty="0"/>
              <a:t>過去與</a:t>
            </a:r>
            <a:r>
              <a:rPr lang="zh-TW" altLang="en-US" dirty="0" smtClean="0"/>
              <a:t>現在</a:t>
            </a:r>
            <a:r>
              <a:rPr lang="en-US" altLang="zh-TW" dirty="0" smtClean="0"/>
              <a:t>(</a:t>
            </a:r>
            <a:r>
              <a:rPr lang="zh-TW" altLang="en-US" dirty="0" smtClean="0"/>
              <a:t>困境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3731232279"/>
              </p:ext>
            </p:extLst>
          </p:nvPr>
        </p:nvGraphicFramePr>
        <p:xfrm>
          <a:off x="516694" y="1862454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15322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9F8767-A304-4D50-A01B-660037FAC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308D01-A581-42D7-9264-ECAF112AB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486651-30C9-46FA-9B00-03FE09E31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943E62-56CE-464E-B9BA-AEF7079A27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121715-A8B0-4E05-8785-3A4899583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195D2AC-78E2-43AB-97C0-B6132427EB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392F16-7136-423E-9DF5-AF5A8C1F5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1DEDDD3-FECF-4CF6-936E-237E1B471A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FA27E6-FD3F-4409-BDE9-0E7D3E6CB9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836712"/>
            <a:ext cx="6571343" cy="801019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/>
              <a:t>融合教育</a:t>
            </a:r>
            <a:r>
              <a:rPr lang="zh-TW" altLang="en-US" dirty="0" smtClean="0"/>
              <a:t>的</a:t>
            </a:r>
            <a:r>
              <a:rPr lang="zh-TW" altLang="en-US" dirty="0"/>
              <a:t>過去與</a:t>
            </a:r>
            <a:r>
              <a:rPr lang="zh-TW" altLang="en-US" dirty="0" smtClean="0"/>
              <a:t>現在</a:t>
            </a:r>
            <a:r>
              <a:rPr lang="en-US" altLang="zh-TW" dirty="0" smtClean="0"/>
              <a:t>(</a:t>
            </a:r>
            <a:r>
              <a:rPr lang="zh-TW" altLang="en-US" dirty="0" smtClean="0"/>
              <a:t>困境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2021133091"/>
              </p:ext>
            </p:extLst>
          </p:nvPr>
        </p:nvGraphicFramePr>
        <p:xfrm>
          <a:off x="516694" y="1862454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66065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9F8767-A304-4D50-A01B-660037FAC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308D01-A581-42D7-9264-ECAF112AB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486651-30C9-46FA-9B00-03FE09E31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B21A1D-9BD0-41B1-8588-B0AB486B5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7CAAE09-393E-4C31-95BF-AE0AE7B091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B4BFE16-1F02-4418-A907-59A2EEE5FD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6022B4-531F-4604-8BDC-B178E99CBD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A85E6C-F60D-4966-8CA4-AB6FFDB80B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F8618A7-BCD4-4E8E-A67D-270EFDE996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908720"/>
            <a:ext cx="6571343" cy="945035"/>
          </a:xfrm>
        </p:spPr>
        <p:txBody>
          <a:bodyPr/>
          <a:lstStyle/>
          <a:p>
            <a:pPr algn="ctr"/>
            <a:r>
              <a:rPr lang="zh-TW" altLang="en-US" dirty="0" smtClean="0"/>
              <a:t>融合教育成功的關鍵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zh-TW" dirty="0">
                <a:solidFill>
                  <a:srgbClr val="FF0000"/>
                </a:solidFill>
              </a:rPr>
              <a:t>林坤燦，</a:t>
            </a:r>
            <a:r>
              <a:rPr lang="en-US" altLang="zh-TW" dirty="0">
                <a:solidFill>
                  <a:srgbClr val="FF0000"/>
                </a:solidFill>
              </a:rPr>
              <a:t>2012)</a:t>
            </a:r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226679450"/>
              </p:ext>
            </p:extLst>
          </p:nvPr>
        </p:nvGraphicFramePr>
        <p:xfrm>
          <a:off x="1152934" y="2132856"/>
          <a:ext cx="7152456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48860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6F15E7C-CEDF-4507-B482-E47CF36F7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86F15E7C-CEDF-4507-B482-E47CF36F75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B687FD-B376-4585-8AFB-C9FA75B2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83B687FD-B376-4585-8AFB-C9FA75B2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3EE0F20-5F09-4142-8160-1569D6CBA3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63EE0F20-5F09-4142-8160-1569D6CBA3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980728"/>
            <a:ext cx="6571343" cy="873027"/>
          </a:xfrm>
        </p:spPr>
        <p:txBody>
          <a:bodyPr/>
          <a:lstStyle/>
          <a:p>
            <a:pPr algn="ctr"/>
            <a:r>
              <a:rPr lang="zh-TW" altLang="en-US" dirty="0"/>
              <a:t>融合教育成功的</a:t>
            </a:r>
            <a:r>
              <a:rPr lang="zh-TW" altLang="en-US" dirty="0" smtClean="0"/>
              <a:t>關鍵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zh-TW" dirty="0">
                <a:solidFill>
                  <a:srgbClr val="FF0000"/>
                </a:solidFill>
              </a:rPr>
              <a:t>吳武典，</a:t>
            </a:r>
            <a:r>
              <a:rPr lang="en-US" altLang="zh-TW" dirty="0">
                <a:solidFill>
                  <a:srgbClr val="FF0000"/>
                </a:solidFill>
              </a:rPr>
              <a:t>2005)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zh-TW" altLang="zh-TW" sz="2800" dirty="0">
                <a:solidFill>
                  <a:srgbClr val="FF0000"/>
                </a:solidFill>
              </a:rPr>
              <a:t>真正的融合應</a:t>
            </a:r>
            <a:r>
              <a:rPr lang="zh-TW" altLang="zh-TW" sz="2800" dirty="0" smtClean="0">
                <a:solidFill>
                  <a:srgbClr val="FF0000"/>
                </a:solidFill>
              </a:rPr>
              <a:t>包括</a:t>
            </a:r>
            <a:r>
              <a:rPr lang="zh-TW" altLang="en-US" sz="2800" dirty="0" smtClean="0">
                <a:solidFill>
                  <a:srgbClr val="FF0000"/>
                </a:solidFill>
              </a:rPr>
              <a:t>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algn="just"/>
            <a:endParaRPr lang="zh-TW" alt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773482855"/>
              </p:ext>
            </p:extLst>
          </p:nvPr>
        </p:nvGraphicFramePr>
        <p:xfrm>
          <a:off x="1763688" y="2492896"/>
          <a:ext cx="6048672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500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1792848-03BC-4DE0-89FE-5ED1097D27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01792848-03BC-4DE0-89FE-5ED1097D27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CB3D37-F2ED-4F07-A54D-A87E1256A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2DCB3D37-F2ED-4F07-A54D-A87E1256A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CA41B3-A335-4142-94BC-28D1F5B42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graphicEl>
                                              <a:dgm id="{2FCA41B3-A335-4142-94BC-28D1F5B42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ABD88C-8E98-45CF-9EAA-43533BA70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52ABD88C-8E98-45CF-9EAA-43533BA70D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6D88EA-D734-4B82-AD96-12DC73CFA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026D88EA-D734-4B82-AD96-12DC73CFA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13CBE7-D19C-4A84-8693-1BFB0901B6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D313CBE7-D19C-4A84-8693-1BFB0901B6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EAE3E5-9C65-4C05-9F04-860A2A974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graphicEl>
                                              <a:dgm id="{09EAE3E5-9C65-4C05-9F04-860A2A9742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3DE880C-92CE-4D58-BB1E-0995D336CE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33DE880C-92CE-4D58-BB1E-0995D336CE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234D02-C7C9-4572-90C3-88361893E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A9234D02-C7C9-4572-90C3-88361893E6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融合教育的發展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3200" dirty="0" smtClean="0">
                <a:solidFill>
                  <a:srgbClr val="FF0000"/>
                </a:solidFill>
              </a:rPr>
              <a:t>12</a:t>
            </a:r>
            <a:r>
              <a:rPr lang="zh-TW" altLang="en-US" sz="3200" dirty="0" smtClean="0">
                <a:solidFill>
                  <a:srgbClr val="FF0000"/>
                </a:solidFill>
              </a:rPr>
              <a:t>年國教開啟的新契機</a:t>
            </a:r>
            <a:r>
              <a:rPr lang="en-US" altLang="zh-TW" sz="3200" dirty="0" smtClean="0">
                <a:solidFill>
                  <a:srgbClr val="FF0000"/>
                </a:solidFill>
              </a:rPr>
              <a:t>…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7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1052736"/>
            <a:ext cx="6571343" cy="93610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2700" dirty="0" smtClean="0">
                <a:solidFill>
                  <a:srgbClr val="FF0000"/>
                </a:solidFill>
                <a:latin typeface="+mj-ea"/>
              </a:rPr>
              <a:t>一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、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>12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年國教課綱增設服務群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>(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九大類科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>)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－強調特殊教育與普通教育 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>(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技職教育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>)</a:t>
            </a:r>
            <a:r>
              <a:rPr lang="zh-TW" altLang="en-US" sz="2700" dirty="0">
                <a:solidFill>
                  <a:srgbClr val="FF0000"/>
                </a:solidFill>
                <a:latin typeface="+mj-ea"/>
              </a:rPr>
              <a:t>接軌。</a:t>
            </a:r>
            <a:r>
              <a:rPr lang="en-US" altLang="zh-TW" sz="2700" dirty="0">
                <a:solidFill>
                  <a:srgbClr val="FF0000"/>
                </a:solidFill>
                <a:latin typeface="+mj-ea"/>
              </a:rPr>
              <a:t/>
            </a:r>
            <a:br>
              <a:rPr lang="en-US" altLang="zh-TW" sz="2700" dirty="0">
                <a:solidFill>
                  <a:srgbClr val="FF0000"/>
                </a:solidFill>
                <a:latin typeface="+mj-ea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1475656" y="1916832"/>
            <a:ext cx="6571343" cy="3450613"/>
          </a:xfrm>
        </p:spPr>
        <p:txBody>
          <a:bodyPr>
            <a:normAutofit/>
          </a:bodyPr>
          <a:lstStyle/>
          <a:p>
            <a:pPr algn="just"/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altLang="zh-TW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120914197"/>
              </p:ext>
            </p:extLst>
          </p:nvPr>
        </p:nvGraphicFramePr>
        <p:xfrm>
          <a:off x="1043608" y="2070065"/>
          <a:ext cx="7488832" cy="3879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標題 1"/>
          <p:cNvSpPr txBox="1">
            <a:spLocks/>
          </p:cNvSpPr>
          <p:nvPr/>
        </p:nvSpPr>
        <p:spPr>
          <a:xfrm>
            <a:off x="1835697" y="476672"/>
            <a:ext cx="5832648" cy="9361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dirty="0" smtClean="0"/>
              <a:t>融合教育的發展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7162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9BB7D1-B643-4CF7-BF9B-58D6A8C2BB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969BB7D1-B643-4CF7-BF9B-58D6A8C2BB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CCEA61-D81E-460C-82F3-5D0F944FCE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8BCCEA61-D81E-460C-82F3-5D0F944FCE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7C6FD9-D8DD-4E63-ABAE-7DD363614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927C6FD9-D8DD-4E63-ABAE-7DD363614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3638C2-5835-47FD-9134-2B7107893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693638C2-5835-47FD-9134-2B7107893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7D3857-6A3D-47FB-9742-72FD2C2278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A7D3857-6A3D-47FB-9742-72FD2C2278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C70751E-67AB-4ED9-A026-56CE4A29A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AC70751E-67AB-4ED9-A026-56CE4A29AD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D11C45-1B2B-4D21-980F-F7AC8D98B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EED11C45-1B2B-4D21-980F-F7AC8D98B0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907A3E-807D-4D12-8123-1163AF431B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13907A3E-807D-4D12-8123-1163AF431B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F1FC4D-B01C-4237-A1A7-73089A699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F4F1FC4D-B01C-4237-A1A7-73089A6991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6D29063-3749-4CF7-880D-898188FDE0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66D29063-3749-4CF7-880D-898188FDE0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70AB6A-E2C4-4ED8-89D0-C42C6C06B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7F70AB6A-E2C4-4ED8-89D0-C42C6C06B0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5682C8-65D5-4A68-9274-848227251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4A5682C8-65D5-4A68-9274-848227251B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4C6B59-C7BB-4A99-BB16-BA0AD2C3C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graphicEl>
                                              <a:dgm id="{384C6B59-C7BB-4A99-BB16-BA0AD2C3C8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E634CB-E163-47D9-B876-80E5FBFB7D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graphicEl>
                                              <a:dgm id="{1CE634CB-E163-47D9-B876-80E5FBFB7D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F0CADB-E0DA-44F2-99C8-DC7CCA635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graphicEl>
                                              <a:dgm id="{41F0CADB-E0DA-44F2-99C8-DC7CCA6355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C4098C-C447-4984-BAD5-41CC41D138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graphicEl>
                                              <a:dgm id="{39C4098C-C447-4984-BAD5-41CC41D138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F20F906-696C-434B-85C6-B90D1B6F51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graphicEl>
                                              <a:dgm id="{9F20F906-696C-434B-85C6-B90D1B6F51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2DB548-2D19-4B28-811A-EDF9BEF8BB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graphicEl>
                                              <a:dgm id="{2B2DB548-2D19-4B28-811A-EDF9BEF8BB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51852C-0A63-4CE4-84D7-E059B3BC1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graphicEl>
                                              <a:dgm id="{4851852C-0A63-4CE4-84D7-E059B3BC18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1340769"/>
            <a:ext cx="6571343" cy="648071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+mn-ea"/>
              </a:rPr>
              <a:t>二</a:t>
            </a:r>
            <a:r>
              <a:rPr lang="zh-TW" altLang="en-US" dirty="0">
                <a:solidFill>
                  <a:srgbClr val="FF0000"/>
                </a:solidFill>
                <a:latin typeface="+mn-ea"/>
              </a:rPr>
              <a:t>、重視課程、教學與評量的改革</a:t>
            </a:r>
            <a:r>
              <a:rPr lang="en-US" altLang="zh-TW" dirty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dirty="0">
                <a:solidFill>
                  <a:srgbClr val="FF0000"/>
                </a:solidFill>
                <a:latin typeface="+mn-ea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899592" y="2348880"/>
            <a:ext cx="7488831" cy="3450613"/>
          </a:xfrm>
        </p:spPr>
        <p:txBody>
          <a:bodyPr>
            <a:normAutofit/>
          </a:bodyPr>
          <a:lstStyle/>
          <a:p>
            <a:pPr algn="just"/>
            <a:r>
              <a:rPr lang="zh-TW" altLang="zh-TW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在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融合教育安置下，教師必須調整或設計合適的普通教育課程，強調在同一</a:t>
            </a:r>
            <a:r>
              <a:rPr lang="zh-TW" altLang="zh-TW" sz="2200" dirty="0">
                <a:solidFill>
                  <a:srgbClr val="FF0000"/>
                </a:solidFill>
              </a:rPr>
              <a:t>課程架構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下來調整以適應各種能力的學生，讓每位學生都能</a:t>
            </a:r>
            <a:r>
              <a:rPr lang="zh-TW" altLang="zh-TW" sz="2200" dirty="0">
                <a:solidFill>
                  <a:srgbClr val="FF0000"/>
                </a:solidFill>
              </a:rPr>
              <a:t>有效學習</a:t>
            </a:r>
            <a:r>
              <a:rPr lang="en-US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陳明聰，</a:t>
            </a:r>
            <a:r>
              <a:rPr lang="en-US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2000)</a:t>
            </a:r>
            <a:r>
              <a:rPr lang="zh-TW" altLang="zh-TW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en-US" altLang="zh-TW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zh-TW" altLang="zh-TW" sz="2200" dirty="0">
                <a:solidFill>
                  <a:srgbClr val="FF0000"/>
                </a:solidFill>
              </a:rPr>
              <a:t>合適的課程調整是融合教育實施成功的關鍵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，過去的觀念是要學生適應既有的課程，課程是具有特殊性的；現在的服務理念是因應不同學生的特殊需求進行課程調整，減少課程的特殊性。</a:t>
            </a:r>
          </a:p>
          <a:p>
            <a:pPr algn="just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475656" y="620689"/>
            <a:ext cx="6571343" cy="576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dirty="0" smtClean="0"/>
              <a:t>融合教育的發展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dirty="0" smtClean="0">
                <a:solidFill>
                  <a:srgbClr val="FF0000"/>
                </a:solidFill>
                <a:latin typeface="+mn-ea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753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179512" y="2015733"/>
            <a:ext cx="8856984" cy="3450613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</a:t>
            </a:r>
            <a:r>
              <a:rPr lang="zh-TW" altLang="en-US" sz="3300" dirty="0" smtClean="0">
                <a:latin typeface="+mn-ea"/>
              </a:rPr>
              <a:t> </a:t>
            </a:r>
            <a:r>
              <a:rPr lang="zh-TW" altLang="zh-TW" sz="3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規劃適性課程</a:t>
            </a:r>
            <a:r>
              <a:rPr lang="zh-TW" altLang="zh-TW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－</a:t>
            </a:r>
            <a:r>
              <a:rPr lang="zh-TW" altLang="zh-TW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特殊需求領域課程、多元選修課程、技能領域課程、彈性學習時間微課程</a:t>
            </a:r>
          </a:p>
          <a:p>
            <a:pPr marL="0" lvl="0" indent="0">
              <a:buNone/>
            </a:pPr>
            <a:r>
              <a:rPr lang="en-US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zh-TW" altLang="zh-TW" sz="3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學習內容調整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－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簡化、減量、分解、替代、補救與實用等</a:t>
            </a:r>
            <a:r>
              <a:rPr lang="zh-TW" altLang="zh-TW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方式</a:t>
            </a:r>
            <a:r>
              <a:rPr lang="zh-TW" altLang="en-US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altLang="zh-TW" sz="22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>
              <a:buNone/>
            </a:pPr>
            <a:r>
              <a:rPr lang="en-US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zh-TW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學習</a:t>
            </a:r>
            <a:r>
              <a:rPr lang="zh-TW" altLang="zh-TW" sz="3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歷程調整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－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可採工作分析、多元感官、多層次教學、</a:t>
            </a:r>
            <a:r>
              <a:rPr lang="zh-TW" altLang="zh-TW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直接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教學、合作學習、合作教學</a:t>
            </a:r>
          </a:p>
          <a:p>
            <a:pPr marL="0" lvl="0" indent="0">
              <a:buNone/>
            </a:pPr>
            <a:r>
              <a:rPr lang="en-US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</a:t>
            </a:r>
            <a:r>
              <a:rPr lang="zh-TW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教學</a:t>
            </a:r>
            <a:r>
              <a:rPr lang="zh-TW" altLang="zh-TW" sz="3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型態調整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－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可採個別指導、分組教學、同儕教導、</a:t>
            </a:r>
            <a:r>
              <a:rPr lang="zh-TW" altLang="zh-TW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協同教學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等</a:t>
            </a:r>
          </a:p>
          <a:p>
            <a:pPr marL="0" lvl="0" indent="0">
              <a:buNone/>
            </a:pPr>
            <a:r>
              <a:rPr lang="en-US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</a:t>
            </a:r>
            <a:r>
              <a:rPr lang="zh-TW" altLang="en-US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3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學習</a:t>
            </a:r>
            <a:r>
              <a:rPr lang="zh-TW" altLang="zh-TW" sz="3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評量方式調整</a:t>
            </a:r>
            <a:r>
              <a:rPr lang="zh-TW" altLang="zh-TW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－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可採動態評量、檔案評量、實作評量</a:t>
            </a:r>
            <a:r>
              <a:rPr lang="zh-TW" altLang="zh-TW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、生態</a:t>
            </a:r>
            <a:r>
              <a:rPr lang="zh-TW" altLang="zh-TW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評量與課程本位評量等</a:t>
            </a:r>
          </a:p>
          <a:p>
            <a:pPr algn="just"/>
            <a:endParaRPr lang="en-US" altLang="zh-TW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zh-TW" altLang="en-US" sz="3400" u="sng" dirty="0" smtClean="0">
                <a:solidFill>
                  <a:srgbClr val="FF0000"/>
                </a:solidFill>
              </a:rPr>
              <a:t>可</a:t>
            </a:r>
            <a:r>
              <a:rPr lang="zh-TW" altLang="en-US" sz="3400" u="sng" dirty="0">
                <a:solidFill>
                  <a:srgbClr val="FF0000"/>
                </a:solidFill>
              </a:rPr>
              <a:t>參考</a:t>
            </a:r>
            <a:r>
              <a:rPr lang="zh-TW" altLang="en-US" sz="3400" u="sng" dirty="0" smtClean="0">
                <a:solidFill>
                  <a:srgbClr val="FF0000"/>
                </a:solidFill>
              </a:rPr>
              <a:t>身心</a:t>
            </a:r>
            <a:r>
              <a:rPr lang="zh-TW" altLang="en-US" sz="3400" u="sng" dirty="0">
                <a:solidFill>
                  <a:srgbClr val="FF0000"/>
                </a:solidFill>
              </a:rPr>
              <a:t>障礙學生領域課程調整應用</a:t>
            </a:r>
            <a:r>
              <a:rPr lang="zh-TW" altLang="en-US" sz="3400" u="sng" dirty="0" smtClean="0">
                <a:solidFill>
                  <a:srgbClr val="FF0000"/>
                </a:solidFill>
              </a:rPr>
              <a:t>手冊</a:t>
            </a:r>
            <a:endParaRPr lang="zh-TW" altLang="en-US" sz="3400" u="sng" dirty="0">
              <a:solidFill>
                <a:srgbClr val="FF0000"/>
              </a:solidFill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1443491" y="1268760"/>
            <a:ext cx="6571343" cy="6480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900" dirty="0" smtClean="0">
                <a:solidFill>
                  <a:srgbClr val="FF0000"/>
                </a:solidFill>
                <a:latin typeface="+mn-ea"/>
              </a:rPr>
              <a:t>二、重視課程、教學與評量的改革</a:t>
            </a:r>
            <a:r>
              <a:rPr lang="en-US" altLang="zh-TW" sz="2900" dirty="0" smtClean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sz="2900" dirty="0" smtClean="0">
                <a:solidFill>
                  <a:srgbClr val="FF0000"/>
                </a:solidFill>
                <a:latin typeface="+mn-ea"/>
              </a:rPr>
            </a:br>
            <a:endParaRPr lang="zh-TW" altLang="en-US" sz="2900" dirty="0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475656" y="620689"/>
            <a:ext cx="6571343" cy="576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dirty="0" smtClean="0"/>
              <a:t>融合教育的發展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dirty="0" smtClean="0">
                <a:solidFill>
                  <a:srgbClr val="FF0000"/>
                </a:solidFill>
                <a:latin typeface="+mn-ea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48169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531365"/>
            <a:ext cx="6571343" cy="696925"/>
          </a:xfrm>
        </p:spPr>
        <p:txBody>
          <a:bodyPr>
            <a:noAutofit/>
          </a:bodyPr>
          <a:lstStyle/>
          <a:p>
            <a:pPr lvl="0" algn="ctr"/>
            <a:r>
              <a:rPr lang="zh-TW" altLang="en-US" dirty="0" smtClean="0"/>
              <a:t>  融合教育的發展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539552" y="2015733"/>
            <a:ext cx="8064896" cy="3450613"/>
          </a:xfrm>
        </p:spPr>
        <p:txBody>
          <a:bodyPr>
            <a:normAutofit/>
          </a:bodyPr>
          <a:lstStyle/>
          <a:p>
            <a:pPr lvl="0" algn="just"/>
            <a:endParaRPr lang="zh-TW" altLang="zh-TW" sz="2600" dirty="0">
              <a:solidFill>
                <a:srgbClr val="FF0000"/>
              </a:solidFill>
              <a:latin typeface="+mn-ea"/>
            </a:endParaRPr>
          </a:p>
          <a:p>
            <a:pPr lvl="0" algn="just"/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透過</a:t>
            </a:r>
            <a:r>
              <a:rPr lang="zh-TW" altLang="zh-TW" sz="2400" dirty="0">
                <a:solidFill>
                  <a:srgbClr val="FF0000"/>
                </a:solidFill>
              </a:rPr>
              <a:t>特殊教育推行委員會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，整合人力、設備、經費等資源，擬定全校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性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正向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支持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方案，納入各處室的業務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項目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新細明體"/>
                <a:ea typeface="新細明體"/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新細明體"/>
              <a:ea typeface="新細明體"/>
            </a:endParaRPr>
          </a:p>
          <a:p>
            <a:pPr lvl="0" algn="just"/>
            <a:endParaRPr lang="zh-TW" altLang="zh-TW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/>
            <a:r>
              <a:rPr lang="zh-TW" altLang="zh-TW" sz="2400" dirty="0">
                <a:solidFill>
                  <a:srgbClr val="FF0000"/>
                </a:solidFill>
              </a:rPr>
              <a:t>專業團隊的</a:t>
            </a:r>
            <a:r>
              <a:rPr lang="zh-TW" altLang="zh-TW" sz="2400" dirty="0" smtClean="0">
                <a:solidFill>
                  <a:srgbClr val="FF0000"/>
                </a:solidFill>
              </a:rPr>
              <a:t>介入</a:t>
            </a:r>
            <a:r>
              <a:rPr lang="zh-TW" altLang="en-US" sz="2400" dirty="0" smtClean="0">
                <a:solidFill>
                  <a:srgbClr val="FF0000"/>
                </a:solidFill>
              </a:rPr>
              <a:t>與合作</a:t>
            </a: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物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理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治療、職能治療、社會工作、心理諮商、精神科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醫師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、家長、普教老師、特教老師等</a:t>
            </a: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zh-TW" altLang="zh-TW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556048" y="1228290"/>
            <a:ext cx="6571343" cy="6165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900" dirty="0" smtClean="0">
                <a:solidFill>
                  <a:srgbClr val="FF0000"/>
                </a:solidFill>
                <a:latin typeface="+mn-ea"/>
              </a:rPr>
              <a:t>三、</a:t>
            </a:r>
            <a:r>
              <a:rPr lang="zh-TW" altLang="zh-TW" sz="2900" dirty="0" smtClean="0">
                <a:solidFill>
                  <a:srgbClr val="FF0000"/>
                </a:solidFill>
                <a:latin typeface="+mn-ea"/>
              </a:rPr>
              <a:t>行政資源的支持</a:t>
            </a:r>
            <a:r>
              <a:rPr lang="zh-TW" altLang="en-US" sz="2900" dirty="0" smtClean="0">
                <a:solidFill>
                  <a:srgbClr val="FF0000"/>
                </a:solidFill>
                <a:latin typeface="+mn-ea"/>
              </a:rPr>
              <a:t>更有力</a:t>
            </a:r>
            <a:endParaRPr lang="zh-TW" altLang="en-US" sz="2900" dirty="0"/>
          </a:p>
        </p:txBody>
      </p:sp>
    </p:spTree>
    <p:extLst>
      <p:ext uri="{BB962C8B-B14F-4D97-AF65-F5344CB8AC3E}">
        <p14:creationId xmlns:p14="http://schemas.microsoft.com/office/powerpoint/2010/main" val="19418696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548680"/>
            <a:ext cx="6571343" cy="72008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   融合教育的發展</a:t>
            </a: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395536" y="2060848"/>
            <a:ext cx="8424936" cy="318947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認識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與接納各類特殊教育學生的特質</a:t>
            </a:r>
          </a:p>
          <a:p>
            <a:pPr marL="0" lvl="0" indent="0" algn="just">
              <a:buNone/>
            </a:pP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增進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特殊教育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學生的輔導知能</a:t>
            </a:r>
          </a:p>
          <a:p>
            <a:pPr marL="0" lvl="0" indent="0" algn="just">
              <a:buNone/>
            </a:pPr>
            <a:r>
              <a:rPr lang="en-US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規劃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與執行特殊教育課程的能力與素養</a:t>
            </a:r>
            <a:r>
              <a:rPr lang="en-US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課程設計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、教學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實施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與評量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改進</a:t>
            </a:r>
            <a:r>
              <a:rPr lang="en-US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zh-TW" altLang="zh-TW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普通</a:t>
            </a:r>
            <a:r>
              <a:rPr lang="zh-TW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教師與特教教師合作</a:t>
            </a:r>
            <a:r>
              <a:rPr lang="zh-TW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教學</a:t>
            </a:r>
            <a:endParaRPr lang="zh-TW" altLang="zh-TW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 hangingPunct="0"/>
            <a:r>
              <a:rPr lang="en-US" altLang="zh-TW" sz="2600" dirty="0" smtClean="0">
                <a:solidFill>
                  <a:srgbClr val="C00000"/>
                </a:solidFill>
              </a:rPr>
              <a:t>(</a:t>
            </a:r>
            <a:r>
              <a:rPr lang="zh-TW" altLang="zh-TW" sz="2600" dirty="0" smtClean="0">
                <a:solidFill>
                  <a:srgbClr val="C00000"/>
                </a:solidFill>
              </a:rPr>
              <a:t>教師</a:t>
            </a:r>
            <a:r>
              <a:rPr lang="zh-TW" altLang="zh-TW" sz="2600" dirty="0">
                <a:solidFill>
                  <a:srgbClr val="C00000"/>
                </a:solidFill>
              </a:rPr>
              <a:t>可透過領域</a:t>
            </a:r>
            <a:r>
              <a:rPr lang="en-US" altLang="zh-TW" sz="2600" dirty="0">
                <a:solidFill>
                  <a:srgbClr val="C00000"/>
                </a:solidFill>
              </a:rPr>
              <a:t>/</a:t>
            </a:r>
            <a:r>
              <a:rPr lang="zh-TW" altLang="zh-TW" sz="2600" dirty="0">
                <a:solidFill>
                  <a:srgbClr val="C00000"/>
                </a:solidFill>
              </a:rPr>
              <a:t>群科</a:t>
            </a:r>
            <a:r>
              <a:rPr lang="en-US" altLang="zh-TW" sz="2600" dirty="0">
                <a:solidFill>
                  <a:srgbClr val="C00000"/>
                </a:solidFill>
              </a:rPr>
              <a:t>/</a:t>
            </a:r>
            <a:r>
              <a:rPr lang="zh-TW" altLang="zh-TW" sz="2600" dirty="0">
                <a:solidFill>
                  <a:srgbClr val="C00000"/>
                </a:solidFill>
              </a:rPr>
              <a:t>學程</a:t>
            </a:r>
            <a:r>
              <a:rPr lang="en-US" altLang="zh-TW" sz="2600" dirty="0">
                <a:solidFill>
                  <a:srgbClr val="C00000"/>
                </a:solidFill>
              </a:rPr>
              <a:t>/</a:t>
            </a:r>
            <a:r>
              <a:rPr lang="zh-TW" altLang="zh-TW" sz="2600" dirty="0">
                <a:solidFill>
                  <a:srgbClr val="C00000"/>
                </a:solidFill>
              </a:rPr>
              <a:t>科目（含特殊需求領域課程）教學研究會</a:t>
            </a:r>
            <a:r>
              <a:rPr lang="zh-TW" altLang="zh-TW" sz="2600" dirty="0" smtClean="0">
                <a:solidFill>
                  <a:srgbClr val="C00000"/>
                </a:solidFill>
              </a:rPr>
              <a:t>、或是</a:t>
            </a:r>
            <a:r>
              <a:rPr lang="zh-TW" altLang="zh-TW" sz="2600" dirty="0">
                <a:solidFill>
                  <a:srgbClr val="C00000"/>
                </a:solidFill>
              </a:rPr>
              <a:t>自發組成的校內、跨校或跨領域的專業學習社群，進行共同備課、教學觀察與回饋、研發課程與教材</a:t>
            </a:r>
            <a:r>
              <a:rPr lang="zh-TW" altLang="zh-TW" sz="2600" dirty="0" smtClean="0">
                <a:solidFill>
                  <a:srgbClr val="C00000"/>
                </a:solidFill>
              </a:rPr>
              <a:t>、實地</a:t>
            </a:r>
            <a:r>
              <a:rPr lang="zh-TW" altLang="zh-TW" sz="2600" dirty="0">
                <a:solidFill>
                  <a:srgbClr val="C00000"/>
                </a:solidFill>
              </a:rPr>
              <a:t>參訪、線上學習、行動研究</a:t>
            </a:r>
            <a:r>
              <a:rPr lang="zh-TW" altLang="zh-TW" sz="2600" dirty="0" smtClean="0">
                <a:solidFill>
                  <a:srgbClr val="C00000"/>
                </a:solidFill>
              </a:rPr>
              <a:t>、公開</a:t>
            </a:r>
            <a:r>
              <a:rPr lang="zh-TW" altLang="zh-TW" sz="2600" dirty="0">
                <a:solidFill>
                  <a:srgbClr val="C00000"/>
                </a:solidFill>
              </a:rPr>
              <a:t>分享與交流等多元專業發展活動</a:t>
            </a:r>
            <a:r>
              <a:rPr lang="zh-TW" altLang="zh-TW" sz="2600" dirty="0" smtClean="0">
                <a:solidFill>
                  <a:srgbClr val="C00000"/>
                </a:solidFill>
              </a:rPr>
              <a:t>方式 </a:t>
            </a:r>
            <a:r>
              <a:rPr lang="en-US" altLang="zh-TW" sz="2600" dirty="0" smtClean="0">
                <a:solidFill>
                  <a:srgbClr val="C00000"/>
                </a:solidFill>
              </a:rPr>
              <a:t>)</a:t>
            </a:r>
            <a:endParaRPr lang="zh-TW" altLang="zh-TW" sz="2600" dirty="0">
              <a:solidFill>
                <a:srgbClr val="C00000"/>
              </a:solidFill>
            </a:endParaRPr>
          </a:p>
          <a:p>
            <a:endParaRPr lang="zh-TW" altLang="en-US" sz="2300" dirty="0">
              <a:solidFill>
                <a:srgbClr val="FFFF00"/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595891" y="1408310"/>
            <a:ext cx="6571343" cy="72454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3100" dirty="0" smtClean="0">
                <a:solidFill>
                  <a:srgbClr val="FF0000"/>
                </a:solidFill>
                <a:latin typeface="+mn-ea"/>
              </a:rPr>
              <a:t>四、</a:t>
            </a:r>
            <a:r>
              <a:rPr lang="zh-TW" altLang="zh-TW" sz="3100" dirty="0" smtClean="0">
                <a:solidFill>
                  <a:srgbClr val="FF0000"/>
                </a:solidFill>
                <a:latin typeface="+mn-ea"/>
              </a:rPr>
              <a:t>教師特教專業知能</a:t>
            </a:r>
            <a:r>
              <a:rPr lang="zh-TW" altLang="en-US" sz="3100" dirty="0" smtClean="0">
                <a:solidFill>
                  <a:srgbClr val="FF0000"/>
                </a:solidFill>
                <a:latin typeface="+mn-ea"/>
              </a:rPr>
              <a:t>增長</a:t>
            </a:r>
            <a:r>
              <a:rPr lang="en-US" altLang="zh-TW" sz="3100" dirty="0" smtClean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sz="3100" dirty="0" smtClean="0">
                <a:solidFill>
                  <a:srgbClr val="FF0000"/>
                </a:solidFill>
                <a:latin typeface="+mn-ea"/>
              </a:rPr>
            </a:br>
            <a:endParaRPr lang="zh-TW" altLang="en-US" sz="3100" dirty="0"/>
          </a:p>
        </p:txBody>
      </p:sp>
    </p:spTree>
    <p:extLst>
      <p:ext uri="{BB962C8B-B14F-4D97-AF65-F5344CB8AC3E}">
        <p14:creationId xmlns:p14="http://schemas.microsoft.com/office/powerpoint/2010/main" val="39981092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311411" y="908720"/>
            <a:ext cx="6571343" cy="864096"/>
          </a:xfrm>
        </p:spPr>
        <p:txBody>
          <a:bodyPr/>
          <a:lstStyle/>
          <a:p>
            <a:pPr algn="ctr"/>
            <a:r>
              <a:rPr lang="zh-TW" altLang="en-US" dirty="0" smtClean="0"/>
              <a:t>應有的先備認知</a:t>
            </a:r>
            <a:r>
              <a:rPr lang="zh-TW" altLang="en-US" dirty="0" smtClean="0">
                <a:latin typeface="標楷體"/>
                <a:ea typeface="標楷體"/>
              </a:rPr>
              <a:t>？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3705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800" dirty="0" smtClean="0"/>
              <a:t>1.</a:t>
            </a:r>
            <a:r>
              <a:rPr lang="zh-TW" altLang="en-US" sz="1800" dirty="0" smtClean="0"/>
              <a:t> </a:t>
            </a:r>
            <a:r>
              <a:rPr lang="zh-TW" altLang="en-US" sz="1800" dirty="0" smtClean="0">
                <a:hlinkClick r:id="rId2"/>
              </a:rPr>
              <a:t>身心</a:t>
            </a:r>
            <a:r>
              <a:rPr lang="zh-TW" altLang="en-US" sz="1800" dirty="0">
                <a:hlinkClick r:id="rId2"/>
              </a:rPr>
              <a:t>障礙者權利公約 </a:t>
            </a:r>
            <a:r>
              <a:rPr lang="en-US" altLang="zh-TW" sz="1800" dirty="0"/>
              <a:t>(Convention on the Rights of Persons </a:t>
            </a:r>
            <a:r>
              <a:rPr lang="en-US" altLang="zh-TW" sz="1800" dirty="0" smtClean="0"/>
              <a:t>with </a:t>
            </a:r>
            <a:r>
              <a:rPr lang="en-US" altLang="zh-TW" sz="1800" dirty="0"/>
              <a:t>Disabilities, </a:t>
            </a:r>
            <a:r>
              <a:rPr lang="en-US" altLang="zh-TW" sz="1800" dirty="0" err="1" smtClean="0"/>
              <a:t>CRPD</a:t>
            </a:r>
            <a:r>
              <a:rPr lang="en-US" altLang="zh-TW" sz="1800" dirty="0" smtClean="0"/>
              <a:t>)</a:t>
            </a:r>
          </a:p>
          <a:p>
            <a:pPr marL="0" indent="0">
              <a:buNone/>
            </a:pPr>
            <a:r>
              <a:rPr lang="en-US" altLang="zh-TW" sz="1800" dirty="0" smtClean="0"/>
              <a:t>2. </a:t>
            </a:r>
            <a:r>
              <a:rPr lang="zh-TW" altLang="en-US" sz="1800" dirty="0" smtClean="0"/>
              <a:t>十二年</a:t>
            </a:r>
            <a:r>
              <a:rPr lang="zh-TW" altLang="en-US" sz="1800" dirty="0"/>
              <a:t>國民基本教育特殊教育課程</a:t>
            </a:r>
            <a:r>
              <a:rPr lang="zh-TW" altLang="en-US" sz="1800" dirty="0">
                <a:solidFill>
                  <a:srgbClr val="FF0000"/>
                </a:solidFill>
              </a:rPr>
              <a:t>實施</a:t>
            </a:r>
            <a:r>
              <a:rPr lang="zh-TW" altLang="en-US" sz="1800" dirty="0" smtClean="0">
                <a:solidFill>
                  <a:srgbClr val="FF0000"/>
                </a:solidFill>
              </a:rPr>
              <a:t>規範</a:t>
            </a:r>
            <a:endParaRPr lang="zh-TW" alt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1800" dirty="0" smtClean="0"/>
              <a:t>3.</a:t>
            </a:r>
            <a:r>
              <a:rPr lang="zh-TW" altLang="en-US" sz="1800" dirty="0" smtClean="0"/>
              <a:t> 十二年</a:t>
            </a:r>
            <a:r>
              <a:rPr lang="zh-TW" altLang="en-US" sz="1800" dirty="0"/>
              <a:t>國民基本教育高級中等教育階段學校集中式</a:t>
            </a:r>
            <a:r>
              <a:rPr lang="zh-TW" altLang="en-US" sz="1800" dirty="0" smtClean="0"/>
              <a:t>特殊教育</a:t>
            </a:r>
            <a:r>
              <a:rPr lang="zh-TW" altLang="en-US" sz="1800" dirty="0"/>
              <a:t>班</a:t>
            </a:r>
            <a:r>
              <a:rPr lang="zh-TW" altLang="en-US" sz="1800" dirty="0">
                <a:solidFill>
                  <a:srgbClr val="FF0000"/>
                </a:solidFill>
              </a:rPr>
              <a:t>服務群</a:t>
            </a:r>
            <a:r>
              <a:rPr lang="zh-TW" altLang="en-US" sz="1800" dirty="0"/>
              <a:t>科課程綱要</a:t>
            </a:r>
            <a:endParaRPr lang="en-US" altLang="zh-TW" sz="1800" dirty="0" smtClean="0"/>
          </a:p>
          <a:p>
            <a:pPr marL="0" indent="0">
              <a:buNone/>
            </a:pPr>
            <a:r>
              <a:rPr lang="en-US" altLang="zh-TW" sz="1800" dirty="0" smtClean="0"/>
              <a:t>4.</a:t>
            </a:r>
            <a:r>
              <a:rPr lang="zh-TW" altLang="en-US" sz="1800" dirty="0" smtClean="0"/>
              <a:t> 十二年</a:t>
            </a:r>
            <a:r>
              <a:rPr lang="zh-TW" altLang="en-US" sz="1800" dirty="0"/>
              <a:t>國民基本教育</a:t>
            </a:r>
            <a:r>
              <a:rPr lang="zh-TW" altLang="en-US" sz="1800" dirty="0">
                <a:solidFill>
                  <a:srgbClr val="FF0000"/>
                </a:solidFill>
              </a:rPr>
              <a:t>身心障礙</a:t>
            </a:r>
            <a:r>
              <a:rPr lang="zh-TW" altLang="en-US" sz="1800" dirty="0"/>
              <a:t>相關之</a:t>
            </a:r>
            <a:r>
              <a:rPr lang="zh-TW" altLang="en-US" sz="1800" dirty="0">
                <a:solidFill>
                  <a:srgbClr val="FF0000"/>
                </a:solidFill>
              </a:rPr>
              <a:t>特殊需求領域</a:t>
            </a:r>
            <a:r>
              <a:rPr lang="zh-TW" altLang="en-US" sz="1800" dirty="0"/>
              <a:t>課程</a:t>
            </a:r>
            <a:r>
              <a:rPr lang="zh-TW" altLang="en-US" sz="1800" dirty="0" smtClean="0"/>
              <a:t>綱要</a:t>
            </a:r>
            <a:endParaRPr lang="zh-TW" altLang="en-US" sz="1800" dirty="0"/>
          </a:p>
          <a:p>
            <a:pPr marL="0" indent="0">
              <a:buNone/>
            </a:pPr>
            <a:r>
              <a:rPr lang="en-US" altLang="zh-TW" sz="1800" dirty="0" smtClean="0"/>
              <a:t>5.</a:t>
            </a:r>
            <a:r>
              <a:rPr lang="zh-TW" altLang="en-US" sz="1800" dirty="0" smtClean="0"/>
              <a:t> 十二年</a:t>
            </a:r>
            <a:r>
              <a:rPr lang="zh-TW" altLang="en-US" sz="1800" dirty="0"/>
              <a:t>國民基本教育</a:t>
            </a:r>
            <a:r>
              <a:rPr lang="zh-TW" altLang="en-US" sz="1800" dirty="0">
                <a:solidFill>
                  <a:srgbClr val="FF0000"/>
                </a:solidFill>
              </a:rPr>
              <a:t>資賦優異</a:t>
            </a:r>
            <a:r>
              <a:rPr lang="zh-TW" altLang="en-US" sz="1800" dirty="0"/>
              <a:t>相關之</a:t>
            </a:r>
            <a:r>
              <a:rPr lang="zh-TW" altLang="en-US" sz="1800" dirty="0">
                <a:solidFill>
                  <a:srgbClr val="FF0000"/>
                </a:solidFill>
              </a:rPr>
              <a:t>特殊需求領域</a:t>
            </a:r>
            <a:r>
              <a:rPr lang="zh-TW" altLang="en-US" sz="1800" dirty="0"/>
              <a:t>課程</a:t>
            </a:r>
            <a:r>
              <a:rPr lang="zh-TW" altLang="en-US" sz="1800" dirty="0" smtClean="0"/>
              <a:t>綱要</a:t>
            </a:r>
            <a:endParaRPr lang="zh-TW" altLang="en-US" sz="1800" dirty="0"/>
          </a:p>
          <a:p>
            <a:pPr marL="0" indent="0">
              <a:buNone/>
            </a:pPr>
            <a:r>
              <a:rPr lang="en-US" altLang="zh-TW" sz="1800" dirty="0" smtClean="0"/>
              <a:t>6.</a:t>
            </a:r>
            <a:r>
              <a:rPr lang="zh-TW" altLang="en-US" sz="1800" dirty="0" smtClean="0"/>
              <a:t> 十二年</a:t>
            </a:r>
            <a:r>
              <a:rPr lang="zh-TW" altLang="en-US" sz="1800" dirty="0"/>
              <a:t>國民基本教育</a:t>
            </a:r>
            <a:r>
              <a:rPr lang="zh-TW" altLang="en-US" sz="1800" dirty="0">
                <a:solidFill>
                  <a:srgbClr val="FF0000"/>
                </a:solidFill>
              </a:rPr>
              <a:t>藝術才能資賦優異專長領域</a:t>
            </a:r>
            <a:r>
              <a:rPr lang="zh-TW" altLang="en-US" sz="1800" dirty="0"/>
              <a:t>課程</a:t>
            </a:r>
            <a:r>
              <a:rPr lang="zh-TW" altLang="en-US" sz="1800" dirty="0" smtClean="0"/>
              <a:t>綱要</a:t>
            </a:r>
            <a:endParaRPr lang="zh-TW" altLang="en-US" sz="1800" dirty="0"/>
          </a:p>
          <a:p>
            <a:pPr marL="0" indent="0">
              <a:buNone/>
            </a:pPr>
            <a:r>
              <a:rPr lang="en-US" altLang="zh-TW" sz="1800" dirty="0" smtClean="0"/>
              <a:t>7.</a:t>
            </a:r>
            <a:r>
              <a:rPr lang="zh-TW" altLang="en-US" sz="1800" dirty="0" smtClean="0"/>
              <a:t> 身心</a:t>
            </a:r>
            <a:r>
              <a:rPr lang="zh-TW" altLang="en-US" sz="1800" dirty="0"/>
              <a:t>障礙學生領域</a:t>
            </a:r>
            <a:r>
              <a:rPr lang="zh-TW" altLang="en-US" sz="1800" dirty="0">
                <a:solidFill>
                  <a:srgbClr val="FF0000"/>
                </a:solidFill>
              </a:rPr>
              <a:t>課程調整應用</a:t>
            </a:r>
            <a:r>
              <a:rPr lang="zh-TW" altLang="en-US" sz="1800" dirty="0" smtClean="0"/>
              <a:t>手冊</a:t>
            </a:r>
            <a:endParaRPr lang="zh-TW" altLang="en-US" sz="1800" dirty="0"/>
          </a:p>
          <a:p>
            <a:endParaRPr lang="zh-TW" altLang="en-US" sz="1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734" y="5301209"/>
            <a:ext cx="772669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21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597535"/>
            <a:ext cx="6571343" cy="720078"/>
          </a:xfrm>
        </p:spPr>
        <p:txBody>
          <a:bodyPr>
            <a:normAutofit fontScale="90000"/>
          </a:bodyPr>
          <a:lstStyle/>
          <a:p>
            <a:pPr lvl="0" algn="ctr"/>
            <a:r>
              <a:rPr lang="zh-TW" altLang="en-US" sz="3600" dirty="0"/>
              <a:t>融合教育的</a:t>
            </a:r>
            <a:r>
              <a:rPr lang="zh-TW" altLang="en-US" sz="3600" dirty="0" smtClean="0"/>
              <a:t>發展</a:t>
            </a:r>
            <a:r>
              <a:rPr lang="en-US" altLang="zh-TW" sz="3100" dirty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sz="3100" dirty="0">
                <a:solidFill>
                  <a:srgbClr val="FF0000"/>
                </a:solidFill>
                <a:latin typeface="+mn-ea"/>
              </a:rPr>
            </a:br>
            <a:endParaRPr lang="zh-TW" altLang="en-US" sz="3100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755577" y="2015733"/>
            <a:ext cx="8064896" cy="3213467"/>
          </a:xfrm>
        </p:spPr>
        <p:txBody>
          <a:bodyPr/>
          <a:lstStyle/>
          <a:p>
            <a:pPr lvl="0" algn="just"/>
            <a:endParaRPr lang="zh-TW" altLang="zh-TW" sz="3100" dirty="0">
              <a:solidFill>
                <a:srgbClr val="FF0000"/>
              </a:solidFill>
              <a:latin typeface="+mn-ea"/>
            </a:endParaRPr>
          </a:p>
          <a:p>
            <a:pPr algn="just">
              <a:lnSpc>
                <a:spcPct val="80000"/>
              </a:lnSpc>
            </a:pPr>
            <a:r>
              <a:rPr lang="zh-TW" altLang="en-US" sz="2400" dirty="0"/>
              <a:t>課程接軌技職，著眼於</a:t>
            </a:r>
            <a:r>
              <a:rPr lang="zh-TW" altLang="zh-TW" sz="2400" dirty="0"/>
              <a:t>身心障礙學生的轉銜需求主要為</a:t>
            </a:r>
            <a:r>
              <a:rPr lang="zh-TW" altLang="zh-TW" sz="2400" dirty="0">
                <a:solidFill>
                  <a:srgbClr val="FF0000"/>
                </a:solidFill>
              </a:rPr>
              <a:t>職場適應、工作生活與心理輔導</a:t>
            </a:r>
            <a:r>
              <a:rPr lang="zh-TW" altLang="en-US" sz="2400" dirty="0"/>
              <a:t>。</a:t>
            </a:r>
            <a:endParaRPr lang="en-US" altLang="zh-TW" sz="2400" dirty="0"/>
          </a:p>
          <a:p>
            <a:pPr algn="just">
              <a:lnSpc>
                <a:spcPct val="80000"/>
              </a:lnSpc>
            </a:pPr>
            <a:r>
              <a:rPr lang="zh-TW" altLang="zh-TW" sz="2400" dirty="0"/>
              <a:t>對於身心障礙學生的發展仍應考量其</a:t>
            </a:r>
            <a:r>
              <a:rPr lang="zh-TW" altLang="zh-TW" sz="2400" dirty="0">
                <a:solidFill>
                  <a:srgbClr val="FF0000"/>
                </a:solidFill>
              </a:rPr>
              <a:t>社會適應、技能</a:t>
            </a:r>
            <a:r>
              <a:rPr lang="zh-TW" altLang="zh-TW" sz="2400" dirty="0"/>
              <a:t>培養之</a:t>
            </a:r>
            <a:r>
              <a:rPr lang="zh-TW" altLang="zh-TW" sz="2400" dirty="0" smtClean="0"/>
              <a:t>需要</a:t>
            </a:r>
            <a:r>
              <a:rPr lang="zh-TW" altLang="en-US" sz="2400" dirty="0"/>
              <a:t>。</a:t>
            </a:r>
            <a:endParaRPr lang="en-US" altLang="zh-TW" sz="2400" dirty="0" smtClean="0"/>
          </a:p>
          <a:p>
            <a:pPr algn="just">
              <a:lnSpc>
                <a:spcPct val="80000"/>
              </a:lnSpc>
            </a:pPr>
            <a:r>
              <a:rPr lang="zh-TW" altLang="zh-TW" sz="2400" dirty="0" smtClean="0"/>
              <a:t>加強</a:t>
            </a:r>
            <a:r>
              <a:rPr lang="zh-TW" altLang="zh-TW" sz="2400" dirty="0"/>
              <a:t>專業科目之實習教學與技能檢定輔導，培養其就業力。</a:t>
            </a:r>
          </a:p>
          <a:p>
            <a:pPr algn="just">
              <a:lnSpc>
                <a:spcPct val="80000"/>
              </a:lnSpc>
            </a:pPr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595891" y="1317613"/>
            <a:ext cx="6571343" cy="6885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900" dirty="0" smtClean="0">
                <a:solidFill>
                  <a:srgbClr val="FF0000"/>
                </a:solidFill>
                <a:latin typeface="+mn-ea"/>
              </a:rPr>
              <a:t>五</a:t>
            </a:r>
            <a:r>
              <a:rPr lang="zh-TW" altLang="en-US" sz="2900" dirty="0" smtClean="0">
                <a:solidFill>
                  <a:srgbClr val="FF0000"/>
                </a:solidFill>
                <a:latin typeface="新細明體"/>
                <a:ea typeface="新細明體"/>
              </a:rPr>
              <a:t>、</a:t>
            </a:r>
            <a:r>
              <a:rPr lang="zh-TW" altLang="zh-TW" sz="2900" dirty="0" smtClean="0">
                <a:solidFill>
                  <a:srgbClr val="FF0000"/>
                </a:solidFill>
                <a:latin typeface="+mn-ea"/>
              </a:rPr>
              <a:t>加強生涯探索培養</a:t>
            </a:r>
            <a:r>
              <a:rPr lang="zh-TW" altLang="en-US" sz="2900" dirty="0" smtClean="0">
                <a:solidFill>
                  <a:srgbClr val="FF0000"/>
                </a:solidFill>
                <a:latin typeface="+mn-ea"/>
              </a:rPr>
              <a:t>學生</a:t>
            </a:r>
            <a:r>
              <a:rPr lang="zh-TW" altLang="zh-TW" sz="2900" dirty="0" smtClean="0">
                <a:solidFill>
                  <a:srgbClr val="FF0000"/>
                </a:solidFill>
                <a:latin typeface="+mn-ea"/>
              </a:rPr>
              <a:t>就業力</a:t>
            </a:r>
            <a:r>
              <a:rPr lang="en-US" altLang="zh-TW" sz="2900" dirty="0" smtClean="0">
                <a:solidFill>
                  <a:srgbClr val="FF0000"/>
                </a:solidFill>
                <a:latin typeface="+mn-ea"/>
              </a:rPr>
              <a:t/>
            </a:r>
            <a:br>
              <a:rPr lang="en-US" altLang="zh-TW" sz="2900" dirty="0" smtClean="0">
                <a:solidFill>
                  <a:srgbClr val="FF0000"/>
                </a:solidFill>
                <a:latin typeface="+mn-ea"/>
              </a:rPr>
            </a:br>
            <a:endParaRPr lang="zh-TW" altLang="en-US" sz="2900" dirty="0"/>
          </a:p>
        </p:txBody>
      </p:sp>
    </p:spTree>
    <p:extLst>
      <p:ext uri="{BB962C8B-B14F-4D97-AF65-F5344CB8AC3E}">
        <p14:creationId xmlns:p14="http://schemas.microsoft.com/office/powerpoint/2010/main" val="41858946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908719"/>
            <a:ext cx="6571343" cy="792089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結   語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611560" y="2015733"/>
            <a:ext cx="7848871" cy="3450613"/>
          </a:xfrm>
        </p:spPr>
        <p:txBody>
          <a:bodyPr>
            <a:normAutofit/>
          </a:bodyPr>
          <a:lstStyle/>
          <a:p>
            <a:pPr algn="just"/>
            <a:r>
              <a:rPr lang="zh-TW" altLang="zh-TW" sz="2400" dirty="0"/>
              <a:t>融合教育的推動是一場充滿挑戰的旅程，有諸多教育現實的考驗，但是</a:t>
            </a:r>
            <a:r>
              <a:rPr lang="zh-TW" altLang="zh-TW" sz="2400" dirty="0" smtClean="0"/>
              <a:t>基於教育</a:t>
            </a:r>
            <a:r>
              <a:rPr lang="zh-TW" altLang="zh-TW" sz="2400" dirty="0"/>
              <a:t>多元化的價值與教育機會均等的理想，仍然值得繼續往前</a:t>
            </a:r>
            <a:r>
              <a:rPr lang="zh-TW" altLang="zh-TW" sz="2400" dirty="0" smtClean="0"/>
              <a:t>邁進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zh-TW" sz="2400" dirty="0" smtClean="0"/>
              <a:t>就</a:t>
            </a:r>
            <a:r>
              <a:rPr lang="zh-TW" altLang="zh-TW" sz="2400" dirty="0"/>
              <a:t>像美國詩人</a:t>
            </a:r>
            <a:r>
              <a:rPr lang="en-US" altLang="zh-TW" sz="2400" dirty="0"/>
              <a:t>Frost</a:t>
            </a:r>
            <a:r>
              <a:rPr lang="zh-TW" altLang="zh-TW" sz="2400" dirty="0"/>
              <a:t>著名的詩作《未竟之路》</a:t>
            </a:r>
            <a:r>
              <a:rPr lang="en-US" altLang="zh-TW" sz="2400" dirty="0"/>
              <a:t>(The Road Not Taken)</a:t>
            </a:r>
            <a:r>
              <a:rPr lang="zh-TW" altLang="zh-TW" sz="2400" dirty="0"/>
              <a:t>末段所言一樣，</a:t>
            </a:r>
            <a:r>
              <a:rPr lang="zh-TW" altLang="zh-TW" sz="2400" dirty="0">
                <a:solidFill>
                  <a:srgbClr val="FF0000"/>
                </a:solidFill>
              </a:rPr>
              <a:t>我們選擇了一條不一樣的路，也就看見了不一樣的教育</a:t>
            </a:r>
            <a:r>
              <a:rPr lang="zh-TW" altLang="zh-TW" sz="2400" dirty="0" smtClean="0">
                <a:solidFill>
                  <a:srgbClr val="FF0000"/>
                </a:solidFill>
              </a:rPr>
              <a:t>風景</a:t>
            </a:r>
            <a:r>
              <a:rPr lang="zh-TW" altLang="en-US" sz="2400" dirty="0" smtClean="0">
                <a:latin typeface="新細明體"/>
                <a:ea typeface="新細明體"/>
              </a:rPr>
              <a:t>！</a:t>
            </a:r>
            <a:endParaRPr lang="zh-TW" altLang="zh-TW" sz="2400" dirty="0"/>
          </a:p>
          <a:p>
            <a:pPr algn="just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291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33866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  感謝</a:t>
            </a:r>
            <a:r>
              <a:rPr lang="zh-TW" altLang="en-US" dirty="0" smtClean="0">
                <a:solidFill>
                  <a:srgbClr val="FF0000"/>
                </a:solidFill>
              </a:rPr>
              <a:t>您的聆聽</a:t>
            </a:r>
            <a:r>
              <a:rPr lang="zh-TW" altLang="en-US" dirty="0" smtClean="0">
                <a:solidFill>
                  <a:srgbClr val="FF0000"/>
                </a:solidFill>
                <a:latin typeface="新細明體"/>
                <a:ea typeface="新細明體"/>
              </a:rPr>
              <a:t>！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5736" y="3573016"/>
            <a:ext cx="5618515" cy="977621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76780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6571343" cy="1049235"/>
          </a:xfrm>
        </p:spPr>
        <p:txBody>
          <a:bodyPr>
            <a:noAutofit/>
          </a:bodyPr>
          <a:lstStyle/>
          <a:p>
            <a:pPr algn="ctr"/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CRPD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怎麼說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  <a:ea typeface="標楷體"/>
              </a:rPr>
              <a:t>？</a:t>
            </a: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  <a:ea typeface="標楷體"/>
              </a:rPr>
              <a:t/>
            </a:r>
            <a:b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  <a:ea typeface="標楷體"/>
              </a:rPr>
            </a:b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</a:rPr>
              <a:t/>
            </a:r>
            <a:b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</a:rPr>
            </a:br>
            <a:r>
              <a:rPr lang="zh-TW" altLang="zh-TW" sz="2400" dirty="0" smtClean="0">
                <a:solidFill>
                  <a:srgbClr val="FF0000"/>
                </a:solidFill>
              </a:rPr>
              <a:t>根據</a:t>
            </a:r>
            <a:r>
              <a:rPr lang="zh-TW" altLang="zh-TW" sz="2400" dirty="0">
                <a:solidFill>
                  <a:srgbClr val="FF0000"/>
                </a:solidFill>
              </a:rPr>
              <a:t>《身心障礙者權利公約》第</a:t>
            </a:r>
            <a:r>
              <a:rPr lang="en-US" altLang="zh-TW" sz="2400" dirty="0">
                <a:solidFill>
                  <a:srgbClr val="FF0000"/>
                </a:solidFill>
              </a:rPr>
              <a:t>24</a:t>
            </a:r>
            <a:r>
              <a:rPr lang="zh-TW" altLang="zh-TW" sz="2400" dirty="0">
                <a:solidFill>
                  <a:srgbClr val="FF0000"/>
                </a:solidFill>
              </a:rPr>
              <a:t>條之意旨</a:t>
            </a:r>
            <a:r>
              <a:rPr lang="zh-TW" altLang="en-US" sz="2400" dirty="0">
                <a:solidFill>
                  <a:srgbClr val="FF0000"/>
                </a:solidFill>
                <a:latin typeface="新細明體"/>
                <a:ea typeface="新細明體"/>
              </a:rPr>
              <a:t>：</a:t>
            </a:r>
            <a:r>
              <a:rPr lang="en-US" altLang="zh-TW" sz="2400" dirty="0">
                <a:solidFill>
                  <a:srgbClr val="FF0000"/>
                </a:solidFill>
                <a:latin typeface="新細明體"/>
                <a:ea typeface="新細明體"/>
              </a:rPr>
              <a:t/>
            </a:r>
            <a:br>
              <a:rPr lang="en-US" altLang="zh-TW" sz="2400" dirty="0">
                <a:solidFill>
                  <a:srgbClr val="FF0000"/>
                </a:solidFill>
                <a:latin typeface="新細明體"/>
                <a:ea typeface="新細明體"/>
              </a:rPr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755576" y="1988840"/>
            <a:ext cx="8314950" cy="37753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締約國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確認身心障礙者享有受教育之權利。為了於</a:t>
            </a:r>
            <a:r>
              <a:rPr lang="zh-TW" altLang="zh-TW" dirty="0">
                <a:solidFill>
                  <a:srgbClr val="FF0000"/>
                </a:solidFill>
              </a:rPr>
              <a:t>不受歧視</a:t>
            </a:r>
            <a:r>
              <a:rPr lang="zh-TW" altLang="zh-TW" dirty="0" smtClean="0">
                <a:solidFill>
                  <a:srgbClr val="FF0000"/>
                </a:solidFill>
              </a:rPr>
              <a:t>及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zh-TW" altLang="en-US" dirty="0" smtClean="0">
                <a:solidFill>
                  <a:srgbClr val="FF0000"/>
                </a:solidFill>
              </a:rPr>
              <a:t>   </a:t>
            </a:r>
            <a:r>
              <a:rPr lang="zh-TW" altLang="zh-TW" dirty="0" smtClean="0">
                <a:solidFill>
                  <a:srgbClr val="FF0000"/>
                </a:solidFill>
              </a:rPr>
              <a:t>機會均等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之基礎上實現此一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權利，締約國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應確保於各級教育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實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行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融合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教育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制度及終身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學習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新細明體"/>
                <a:ea typeface="新細明體"/>
              </a:rPr>
              <a:t>。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新細明體"/>
              <a:ea typeface="新細明體"/>
            </a:endParaRPr>
          </a:p>
          <a:p>
            <a:pPr marL="0" indent="0" algn="just">
              <a:buNone/>
            </a:pP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身心障礙者不因身心障礙而被排拒於普通教育系統之外，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身心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障礙者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可以於自己生活之社區內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</a:t>
            </a:r>
            <a:r>
              <a:rPr lang="zh-TW" altLang="zh-TW" dirty="0" smtClean="0">
                <a:solidFill>
                  <a:srgbClr val="FF0000"/>
                </a:solidFill>
              </a:rPr>
              <a:t>在</a:t>
            </a:r>
            <a:r>
              <a:rPr lang="zh-TW" altLang="zh-TW" dirty="0">
                <a:solidFill>
                  <a:srgbClr val="FF0000"/>
                </a:solidFill>
              </a:rPr>
              <a:t>與其他人平等基礎上，</a:t>
            </a:r>
            <a:r>
              <a:rPr lang="zh-TW" altLang="zh-TW" dirty="0" smtClean="0">
                <a:solidFill>
                  <a:srgbClr val="FF0000"/>
                </a:solidFill>
              </a:rPr>
              <a:t>獲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  </a:t>
            </a:r>
            <a:r>
              <a:rPr lang="zh-TW" altLang="zh-TW" dirty="0" smtClean="0">
                <a:solidFill>
                  <a:srgbClr val="FF0000"/>
                </a:solidFill>
              </a:rPr>
              <a:t>得</a:t>
            </a:r>
            <a:r>
              <a:rPr lang="zh-TW" altLang="zh-TW" dirty="0">
                <a:solidFill>
                  <a:srgbClr val="FF0000"/>
                </a:solidFill>
              </a:rPr>
              <a:t>融合</a:t>
            </a:r>
            <a:r>
              <a:rPr lang="zh-TW" altLang="zh-TW" dirty="0" smtClean="0">
                <a:solidFill>
                  <a:srgbClr val="FF0000"/>
                </a:solidFill>
              </a:rPr>
              <a:t>、優質</a:t>
            </a:r>
            <a:r>
              <a:rPr lang="zh-TW" altLang="zh-TW" dirty="0">
                <a:solidFill>
                  <a:srgbClr val="FF0000"/>
                </a:solidFill>
              </a:rPr>
              <a:t>及免費之小學教育及中等教育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en-US" altLang="zh-TW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符合充分融合之目標下，於</a:t>
            </a:r>
            <a:r>
              <a:rPr lang="zh-TW" altLang="zh-TW" dirty="0">
                <a:solidFill>
                  <a:srgbClr val="FF0000"/>
                </a:solidFill>
              </a:rPr>
              <a:t>最有利於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學業與社會發展之環境中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提供</a:t>
            </a:r>
            <a:r>
              <a:rPr lang="zh-TW" altLang="zh-TW" dirty="0">
                <a:solidFill>
                  <a:srgbClr val="FF0000"/>
                </a:solidFill>
              </a:rPr>
              <a:t>有效之個別化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協助措施。</a:t>
            </a:r>
          </a:p>
          <a:p>
            <a:pPr algn="just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00417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特殊教育法怎麼說</a:t>
            </a:r>
            <a:r>
              <a:rPr lang="zh-TW" altLang="en-US" dirty="0" smtClean="0">
                <a:latin typeface="標楷體"/>
                <a:ea typeface="標楷體"/>
              </a:rPr>
              <a:t>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000" dirty="0">
                <a:solidFill>
                  <a:srgbClr val="FF0000"/>
                </a:solidFill>
              </a:rPr>
              <a:t>第 </a:t>
            </a:r>
            <a:r>
              <a:rPr lang="en-US" altLang="zh-TW" sz="3000" dirty="0">
                <a:solidFill>
                  <a:srgbClr val="FF0000"/>
                </a:solidFill>
              </a:rPr>
              <a:t>18 </a:t>
            </a:r>
            <a:r>
              <a:rPr lang="zh-TW" altLang="en-US" sz="3000" dirty="0">
                <a:solidFill>
                  <a:srgbClr val="FF0000"/>
                </a:solidFill>
              </a:rPr>
              <a:t>條</a:t>
            </a:r>
          </a:p>
          <a:p>
            <a:pPr algn="just"/>
            <a:r>
              <a:rPr lang="zh-TW" altLang="en-US" sz="3000" dirty="0">
                <a:solidFill>
                  <a:srgbClr val="FF0000"/>
                </a:solidFill>
              </a:rPr>
              <a:t>特殊教育與相關服務措施之提供及設施之設置，應符合適性化、個別化、</a:t>
            </a:r>
            <a:br>
              <a:rPr lang="zh-TW" altLang="en-US" sz="3000" dirty="0">
                <a:solidFill>
                  <a:srgbClr val="FF0000"/>
                </a:solidFill>
              </a:rPr>
            </a:br>
            <a:r>
              <a:rPr lang="zh-TW" altLang="en-US" sz="3000" dirty="0">
                <a:solidFill>
                  <a:srgbClr val="FF0000"/>
                </a:solidFill>
              </a:rPr>
              <a:t>社區化、無障礙及融合之精神。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20585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764704"/>
            <a:ext cx="6571343" cy="833211"/>
          </a:xfrm>
        </p:spPr>
        <p:txBody>
          <a:bodyPr/>
          <a:lstStyle/>
          <a:p>
            <a:pPr algn="ctr"/>
            <a:r>
              <a:rPr lang="en-US" altLang="zh-TW" dirty="0" smtClean="0"/>
              <a:t>12</a:t>
            </a:r>
            <a:r>
              <a:rPr lang="zh-TW" altLang="en-US" dirty="0" smtClean="0"/>
              <a:t>年國教課綱怎麼說</a:t>
            </a:r>
            <a:r>
              <a:rPr lang="zh-TW" altLang="en-US" dirty="0" smtClean="0">
                <a:latin typeface="標楷體"/>
                <a:ea typeface="標楷體"/>
              </a:rPr>
              <a:t>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611560" y="2015733"/>
            <a:ext cx="8136904" cy="345061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zh-TW" altLang="zh-TW" sz="3100" dirty="0" smtClean="0"/>
              <a:t>國家</a:t>
            </a:r>
            <a:r>
              <a:rPr lang="zh-TW" altLang="zh-TW" sz="3100" dirty="0"/>
              <a:t>應實施融合教育，以實現身心障礙學生之教育權。循此，身心障礙學生所接受之教育，應以適用普通課程綱要為原則，再依其個別需求訂定個別化教育計畫，進行課程調整，確保其能平等地接受教育</a:t>
            </a:r>
            <a:r>
              <a:rPr lang="zh-TW" altLang="zh-TW" sz="3100" dirty="0" smtClean="0"/>
              <a:t>。</a:t>
            </a:r>
            <a:r>
              <a:rPr lang="en-US" altLang="zh-TW" sz="3100" dirty="0" smtClean="0">
                <a:solidFill>
                  <a:srgbClr val="FF0000"/>
                </a:solidFill>
              </a:rPr>
              <a:t>(</a:t>
            </a:r>
            <a:r>
              <a:rPr lang="zh-TW" altLang="en-US" sz="3100" dirty="0" smtClean="0">
                <a:solidFill>
                  <a:srgbClr val="FF0000"/>
                </a:solidFill>
              </a:rPr>
              <a:t>集中式特殊教育班服務群科課程綱要</a:t>
            </a:r>
            <a:r>
              <a:rPr lang="en-US" altLang="zh-TW" sz="3100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zh-TW" altLang="zh-TW" sz="3100" dirty="0"/>
              <a:t>落實融合</a:t>
            </a:r>
            <a:r>
              <a:rPr lang="zh-TW" altLang="zh-TW" sz="3100" dirty="0" smtClean="0"/>
              <a:t>教育</a:t>
            </a:r>
            <a:r>
              <a:rPr lang="zh-TW" altLang="en-US" sz="3100" dirty="0" smtClean="0">
                <a:latin typeface="標楷體"/>
                <a:ea typeface="標楷體"/>
              </a:rPr>
              <a:t>，</a:t>
            </a:r>
            <a:r>
              <a:rPr lang="zh-TW" altLang="zh-TW" sz="3100" dirty="0" smtClean="0"/>
              <a:t>以</a:t>
            </a:r>
            <a:r>
              <a:rPr lang="zh-TW" altLang="zh-TW" sz="3100" dirty="0"/>
              <a:t>十二年國民基本教育課程作為身心障礙、資賦優異及身心障礙資賦優異學生設計課程之首要考量，不再採取以類別或安置型態分開設計課程</a:t>
            </a:r>
            <a:r>
              <a:rPr lang="zh-TW" altLang="zh-TW" sz="3100" dirty="0" smtClean="0"/>
              <a:t>。</a:t>
            </a:r>
            <a:r>
              <a:rPr lang="en-US" altLang="zh-TW" sz="3100" dirty="0" smtClean="0">
                <a:solidFill>
                  <a:srgbClr val="FF0000"/>
                </a:solidFill>
              </a:rPr>
              <a:t>(</a:t>
            </a:r>
            <a:r>
              <a:rPr lang="zh-TW" altLang="en-US" sz="3100" dirty="0" smtClean="0">
                <a:solidFill>
                  <a:srgbClr val="FF0000"/>
                </a:solidFill>
              </a:rPr>
              <a:t>特殊教育課程實施規範</a:t>
            </a:r>
            <a:r>
              <a:rPr lang="en-US" altLang="zh-TW" sz="3100" dirty="0" smtClean="0">
                <a:solidFill>
                  <a:srgbClr val="FF0000"/>
                </a:solidFill>
              </a:rPr>
              <a:t>)</a:t>
            </a:r>
            <a:endParaRPr lang="zh-TW" altLang="zh-TW" sz="3100" dirty="0">
              <a:solidFill>
                <a:srgbClr val="FF0000"/>
              </a:solidFill>
            </a:endParaRPr>
          </a:p>
          <a:p>
            <a:pPr algn="just"/>
            <a:endParaRPr lang="zh-TW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202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>
              <a:lnSpc>
                <a:spcPct val="120000"/>
              </a:lnSpc>
              <a:spcBef>
                <a:spcPts val="1000"/>
              </a:spcBef>
            </a:pPr>
            <a:r>
              <a:rPr lang="zh-TW" altLang="zh-TW" sz="3600" dirty="0" smtClean="0"/>
              <a:t>融合教育</a:t>
            </a:r>
            <a:r>
              <a:rPr lang="en-US" altLang="zh-TW" sz="3600" dirty="0" smtClean="0"/>
              <a:t>(</a:t>
            </a:r>
            <a:r>
              <a:rPr lang="en-US" altLang="zh-TW" sz="2700" cap="none" dirty="0">
                <a:solidFill>
                  <a:prstClr val="black"/>
                </a:solidFill>
                <a:cs typeface="+mn-cs"/>
              </a:rPr>
              <a:t>Inclusive </a:t>
            </a:r>
            <a:r>
              <a:rPr lang="en-US" altLang="zh-TW" sz="2700" cap="none" dirty="0" smtClean="0">
                <a:solidFill>
                  <a:prstClr val="black"/>
                </a:solidFill>
                <a:cs typeface="+mn-cs"/>
              </a:rPr>
              <a:t>Education</a:t>
            </a:r>
            <a:r>
              <a:rPr lang="en-US" altLang="zh-TW" sz="3600" dirty="0" smtClean="0"/>
              <a:t>)</a:t>
            </a:r>
            <a:r>
              <a:rPr lang="zh-TW" altLang="zh-TW" sz="3600" dirty="0" smtClean="0"/>
              <a:t>是什麼？</a:t>
            </a:r>
            <a:br>
              <a:rPr lang="zh-TW" altLang="zh-TW" sz="3600" dirty="0" smtClean="0"/>
            </a:b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1331641" y="2015733"/>
            <a:ext cx="6683194" cy="3450613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zh-TW" altLang="zh-TW" sz="2400" dirty="0"/>
              <a:t>融合教育的理念是透過</a:t>
            </a:r>
            <a:r>
              <a:rPr lang="zh-TW" altLang="zh-TW" sz="2400" dirty="0">
                <a:solidFill>
                  <a:srgbClr val="FF0000"/>
                </a:solidFill>
              </a:rPr>
              <a:t>學校的改革與重新組織</a:t>
            </a:r>
            <a:r>
              <a:rPr lang="zh-TW" altLang="zh-TW" sz="2400" dirty="0"/>
              <a:t>，使特殊教育學生與普通學生在</a:t>
            </a:r>
            <a:r>
              <a:rPr lang="zh-TW" altLang="zh-TW" sz="2400" dirty="0">
                <a:solidFill>
                  <a:srgbClr val="FF0000"/>
                </a:solidFill>
              </a:rPr>
              <a:t>同一環境</a:t>
            </a:r>
            <a:r>
              <a:rPr lang="zh-TW" altLang="zh-TW" sz="2400" dirty="0"/>
              <a:t>下學習，特殊教育學生可以參與</a:t>
            </a:r>
            <a:r>
              <a:rPr lang="zh-TW" altLang="zh-TW" sz="2400" dirty="0">
                <a:solidFill>
                  <a:srgbClr val="FF0000"/>
                </a:solidFill>
              </a:rPr>
              <a:t>正常化的</a:t>
            </a:r>
            <a:r>
              <a:rPr lang="zh-TW" altLang="zh-TW" sz="2400" dirty="0"/>
              <a:t>學習環境，與</a:t>
            </a:r>
            <a:r>
              <a:rPr lang="zh-TW" altLang="zh-TW" sz="2400" dirty="0">
                <a:solidFill>
                  <a:srgbClr val="FF0000"/>
                </a:solidFill>
              </a:rPr>
              <a:t>普通班學生一起接受教育</a:t>
            </a:r>
            <a:r>
              <a:rPr lang="zh-TW" altLang="zh-TW" sz="2400" dirty="0"/>
              <a:t>，特殊教育教師與普通教師以</a:t>
            </a:r>
            <a:r>
              <a:rPr lang="zh-TW" altLang="zh-TW" sz="2400" dirty="0">
                <a:solidFill>
                  <a:srgbClr val="FF0000"/>
                </a:solidFill>
              </a:rPr>
              <a:t>共同計劃、協同合作</a:t>
            </a:r>
            <a:r>
              <a:rPr lang="zh-TW" altLang="zh-TW" sz="2400" dirty="0"/>
              <a:t>的教學方法，藉由教學技巧精進，提供輔助工具與支援服務，讓所有的學生得以在普通教育環境下接受</a:t>
            </a:r>
            <a:r>
              <a:rPr lang="zh-TW" altLang="zh-TW" sz="2400" dirty="0">
                <a:solidFill>
                  <a:srgbClr val="FF0000"/>
                </a:solidFill>
              </a:rPr>
              <a:t>適當</a:t>
            </a:r>
            <a:r>
              <a:rPr lang="zh-TW" altLang="zh-TW" sz="2400" dirty="0"/>
              <a:t>的教育</a:t>
            </a:r>
            <a:r>
              <a:rPr lang="en-US" altLang="zh-TW" sz="2400" dirty="0"/>
              <a:t>(</a:t>
            </a:r>
            <a:r>
              <a:rPr lang="zh-TW" altLang="zh-TW" sz="2400" dirty="0"/>
              <a:t>邱上真，</a:t>
            </a:r>
            <a:r>
              <a:rPr lang="en-US" altLang="zh-TW" sz="2400" dirty="0"/>
              <a:t>1999</a:t>
            </a:r>
            <a:r>
              <a:rPr lang="en-US" altLang="zh-TW" sz="2400" dirty="0" smtClean="0"/>
              <a:t>)</a:t>
            </a:r>
          </a:p>
          <a:p>
            <a:pPr marL="0" lvl="0" indent="0" algn="just">
              <a:buNone/>
            </a:pPr>
            <a:endParaRPr lang="en-US" altLang="zh-TW" sz="2400" dirty="0" smtClean="0"/>
          </a:p>
          <a:p>
            <a:pPr lvl="0" algn="just"/>
            <a:endParaRPr lang="zh-TW" altLang="zh-TW" sz="2400" dirty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582282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臺</a:t>
            </a:r>
            <a:r>
              <a:rPr lang="zh-TW" altLang="en-US" dirty="0" smtClean="0"/>
              <a:t>灣推動融合教育的現況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323528" y="2015733"/>
            <a:ext cx="8280920" cy="3450613"/>
          </a:xfrm>
        </p:spPr>
        <p:txBody>
          <a:bodyPr>
            <a:normAutofit/>
          </a:bodyPr>
          <a:lstStyle/>
          <a:p>
            <a:pPr algn="just"/>
            <a:r>
              <a:rPr lang="zh-TW" altLang="zh-TW" sz="2800" dirty="0"/>
              <a:t>國際審查委員會</a:t>
            </a:r>
            <a:r>
              <a:rPr lang="en-US" altLang="zh-TW" sz="2800" dirty="0"/>
              <a:t> (International Review </a:t>
            </a:r>
            <a:r>
              <a:rPr lang="en-US" altLang="zh-TW" sz="2800" dirty="0" smtClean="0"/>
              <a:t>Committee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IRC</a:t>
            </a:r>
            <a:r>
              <a:rPr lang="en-US" altLang="zh-TW" sz="2800" dirty="0"/>
              <a:t>) 2017</a:t>
            </a:r>
            <a:r>
              <a:rPr lang="zh-TW" altLang="zh-TW" sz="2800" dirty="0"/>
              <a:t>年</a:t>
            </a:r>
            <a:r>
              <a:rPr lang="en-US" altLang="zh-TW" sz="2800" dirty="0"/>
              <a:t>11</a:t>
            </a:r>
            <a:r>
              <a:rPr lang="zh-TW" altLang="zh-TW" sz="2800" dirty="0"/>
              <a:t>月</a:t>
            </a:r>
            <a:r>
              <a:rPr lang="en-US" altLang="zh-TW" sz="2800" dirty="0"/>
              <a:t>3</a:t>
            </a:r>
            <a:r>
              <a:rPr lang="zh-TW" altLang="zh-TW" sz="2800" dirty="0"/>
              <a:t>日就中華民國</a:t>
            </a:r>
            <a:r>
              <a:rPr lang="en-US" altLang="zh-TW" sz="2800" dirty="0"/>
              <a:t> (</a:t>
            </a:r>
            <a:r>
              <a:rPr lang="zh-TW" altLang="zh-TW" sz="2800" dirty="0"/>
              <a:t>台灣</a:t>
            </a:r>
            <a:r>
              <a:rPr lang="en-US" altLang="zh-TW" sz="2800" dirty="0"/>
              <a:t>) </a:t>
            </a:r>
            <a:r>
              <a:rPr lang="zh-TW" altLang="zh-TW" sz="2800" dirty="0"/>
              <a:t>施行身心障礙者權利公約</a:t>
            </a:r>
            <a:r>
              <a:rPr lang="en-US" altLang="zh-TW" sz="2800" dirty="0"/>
              <a:t> (CRPD) </a:t>
            </a:r>
            <a:r>
              <a:rPr lang="zh-TW" altLang="zh-TW" sz="2800" dirty="0">
                <a:solidFill>
                  <a:srgbClr val="FF0000"/>
                </a:solidFill>
              </a:rPr>
              <a:t>首次報告之結論性</a:t>
            </a:r>
            <a:r>
              <a:rPr lang="zh-TW" altLang="zh-TW" sz="2800" dirty="0" smtClean="0">
                <a:solidFill>
                  <a:srgbClr val="FF0000"/>
                </a:solidFill>
              </a:rPr>
              <a:t>意見</a:t>
            </a:r>
            <a:r>
              <a:rPr lang="zh-TW" altLang="en-US" sz="2800" dirty="0">
                <a:solidFill>
                  <a:srgbClr val="FF0000"/>
                </a:solidFill>
              </a:rPr>
              <a:t>：</a:t>
            </a:r>
            <a:r>
              <a:rPr lang="zh-TW" altLang="en-US" sz="2800" dirty="0" smtClean="0">
                <a:solidFill>
                  <a:srgbClr val="FF0000"/>
                </a:solidFill>
              </a:rPr>
              <a:t>第</a:t>
            </a:r>
            <a:r>
              <a:rPr lang="en-US" altLang="zh-TW" sz="2800" dirty="0">
                <a:solidFill>
                  <a:srgbClr val="FF0000"/>
                </a:solidFill>
              </a:rPr>
              <a:t>24</a:t>
            </a:r>
            <a:r>
              <a:rPr lang="zh-TW" altLang="en-US" sz="2800" dirty="0">
                <a:solidFill>
                  <a:srgbClr val="FF0000"/>
                </a:solidFill>
              </a:rPr>
              <a:t>條有關融合教育</a:t>
            </a:r>
            <a:r>
              <a:rPr lang="zh-TW" altLang="en-US" sz="2800" dirty="0" smtClean="0">
                <a:solidFill>
                  <a:srgbClr val="FF0000"/>
                </a:solidFill>
              </a:rPr>
              <a:t>部分。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076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3491" y="548680"/>
            <a:ext cx="6571343" cy="130507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 smtClean="0"/>
              <a:t>臺灣</a:t>
            </a:r>
            <a:r>
              <a:rPr lang="zh-TW" altLang="en-US" sz="3600" dirty="0"/>
              <a:t>推動融合教育的</a:t>
            </a:r>
            <a:r>
              <a:rPr lang="zh-TW" altLang="en-US" sz="3600" dirty="0" smtClean="0"/>
              <a:t>現況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>
                <a:solidFill>
                  <a:srgbClr val="FF0000"/>
                </a:solidFill>
              </a:rPr>
              <a:t>結論</a:t>
            </a:r>
            <a:r>
              <a:rPr lang="zh-TW" altLang="en-US" dirty="0">
                <a:solidFill>
                  <a:srgbClr val="FF0000"/>
                </a:solidFill>
              </a:rPr>
              <a:t>性意見</a:t>
            </a:r>
            <a:r>
              <a:rPr lang="en-US" altLang="zh-TW" dirty="0">
                <a:solidFill>
                  <a:srgbClr val="FF0000"/>
                </a:solidFill>
              </a:rPr>
              <a:t>〜</a:t>
            </a:r>
            <a:r>
              <a:rPr lang="zh-TW" altLang="en-US" dirty="0">
                <a:solidFill>
                  <a:srgbClr val="FF0000"/>
                </a:solidFill>
              </a:rPr>
              <a:t>第</a:t>
            </a:r>
            <a:r>
              <a:rPr lang="en-US" altLang="zh-TW" dirty="0">
                <a:solidFill>
                  <a:srgbClr val="FF0000"/>
                </a:solidFill>
              </a:rPr>
              <a:t>24</a:t>
            </a:r>
            <a:r>
              <a:rPr lang="zh-TW" altLang="en-US" dirty="0">
                <a:solidFill>
                  <a:srgbClr val="FF0000"/>
                </a:solidFill>
              </a:rPr>
              <a:t>條 有關融合教育部分</a:t>
            </a:r>
            <a:r>
              <a:rPr lang="en-US" altLang="zh-TW" dirty="0">
                <a:solidFill>
                  <a:srgbClr val="FF0000"/>
                </a:solidFill>
              </a:rPr>
              <a:t/>
            </a:r>
            <a:br>
              <a:rPr lang="en-US" altLang="zh-TW" dirty="0">
                <a:solidFill>
                  <a:srgbClr val="FF0000"/>
                </a:solidFill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72009" y="2060848"/>
            <a:ext cx="8892479" cy="381642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zh-TW" altLang="en-US" sz="2800" dirty="0" smtClean="0">
                <a:solidFill>
                  <a:srgbClr val="FF0000"/>
                </a:solidFill>
              </a:rPr>
              <a:t>臺灣</a:t>
            </a:r>
            <a:r>
              <a:rPr lang="zh-TW" altLang="zh-TW" sz="2800" dirty="0" smtClean="0">
                <a:solidFill>
                  <a:srgbClr val="FF0000"/>
                </a:solidFill>
              </a:rPr>
              <a:t>迄</a:t>
            </a:r>
            <a:r>
              <a:rPr lang="zh-TW" altLang="zh-TW" sz="2800" dirty="0">
                <a:solidFill>
                  <a:srgbClr val="FF0000"/>
                </a:solidFill>
              </a:rPr>
              <a:t>未承諾全面實施完全融合教育，</a:t>
            </a:r>
            <a:r>
              <a:rPr lang="en-US" altLang="zh-TW" sz="2800" dirty="0">
                <a:solidFill>
                  <a:srgbClr val="FF0000"/>
                </a:solidFill>
              </a:rPr>
              <a:t>IRC </a:t>
            </a:r>
            <a:r>
              <a:rPr lang="zh-TW" altLang="zh-TW" sz="2800" dirty="0">
                <a:solidFill>
                  <a:srgbClr val="FF0000"/>
                </a:solidFill>
              </a:rPr>
              <a:t>對此表達</a:t>
            </a:r>
            <a:r>
              <a:rPr lang="zh-TW" altLang="zh-TW" sz="2800" dirty="0" smtClean="0">
                <a:solidFill>
                  <a:srgbClr val="FF0000"/>
                </a:solidFill>
              </a:rPr>
              <a:t>疑慮</a:t>
            </a:r>
            <a:r>
              <a:rPr lang="zh-TW" altLang="en-US" sz="2800" dirty="0" smtClean="0">
                <a:solidFill>
                  <a:srgbClr val="FF0000"/>
                </a:solidFill>
                <a:latin typeface="標楷體"/>
                <a:ea typeface="標楷體"/>
              </a:rPr>
              <a:t>：</a:t>
            </a:r>
            <a:endParaRPr lang="en-US" altLang="zh-TW" sz="2800" dirty="0" smtClean="0">
              <a:solidFill>
                <a:srgbClr val="FF0000"/>
              </a:solidFill>
              <a:latin typeface="標楷體"/>
              <a:ea typeface="標楷體"/>
            </a:endParaRPr>
          </a:p>
          <a:p>
            <a:pPr marL="0" lvl="0" indent="0" algn="just">
              <a:buNone/>
            </a:pP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  <a:ea typeface="標楷體"/>
              </a:rPr>
              <a:t>1.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/>
                <a:ea typeface="標楷體"/>
              </a:rPr>
              <a:t>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對於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身心障礙學生就讀普通學校中的普通班級，以及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接受職業與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專業訓練，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均</a:t>
            </a:r>
            <a:r>
              <a:rPr lang="zh-TW" altLang="zh-TW" sz="2400" dirty="0" smtClean="0">
                <a:solidFill>
                  <a:srgbClr val="FF0000"/>
                </a:solidFill>
              </a:rPr>
              <a:t>設有限制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</a:p>
          <a:p>
            <a:pPr marL="0" lvl="0" indent="0" algn="just">
              <a:buNone/>
            </a:pP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身心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障礙學生</a:t>
            </a:r>
            <a:r>
              <a:rPr lang="zh-TW" altLang="zh-TW" sz="2400" dirty="0">
                <a:solidFill>
                  <a:srgbClr val="FF0000"/>
                </a:solidFill>
              </a:rPr>
              <a:t>無法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參與擬訂與檢討本身的個別化教育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計畫。</a:t>
            </a:r>
            <a:endParaRPr lang="zh-TW" altLang="zh-TW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學習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生涯中的學術、社會各方面，普遍缺乏</a:t>
            </a:r>
            <a:r>
              <a:rPr lang="zh-TW" altLang="zh-TW" sz="2400" dirty="0">
                <a:solidFill>
                  <a:srgbClr val="FF0000"/>
                </a:solidFill>
              </a:rPr>
              <a:t>通用設計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學習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通用設計及合理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調整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，對身心障礙兒童、青少年及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成人於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普通教育設施內接受教育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造成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阻礙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en-US" altLang="zh-TW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</a:t>
            </a:r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教師</a:t>
            </a:r>
            <a:r>
              <a:rPr lang="zh-TW" altLang="zh-TW" sz="2400" dirty="0">
                <a:solidFill>
                  <a:srgbClr val="FF0000"/>
                </a:solidFill>
              </a:rPr>
              <a:t>未接受適當訓練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，無法協助就讀普通班級的身心</a:t>
            </a:r>
            <a:r>
              <a:rPr lang="zh-TW" altLang="zh-TW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障礙學生</a:t>
            </a:r>
            <a:r>
              <a:rPr lang="zh-TW" altLang="zh-TW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09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272807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臺灣推動融合教育的</a:t>
            </a:r>
            <a:r>
              <a:rPr lang="zh-TW" altLang="en-US" sz="3600" dirty="0" smtClean="0"/>
              <a:t>現況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zh-TW" sz="2700" dirty="0" smtClean="0">
                <a:solidFill>
                  <a:srgbClr val="FF0000"/>
                </a:solidFill>
              </a:rPr>
              <a:t>國際</a:t>
            </a:r>
            <a:r>
              <a:rPr lang="zh-TW" altLang="zh-TW" sz="2700" dirty="0">
                <a:solidFill>
                  <a:srgbClr val="FF0000"/>
                </a:solidFill>
              </a:rPr>
              <a:t>審查委員會</a:t>
            </a:r>
            <a:r>
              <a:rPr lang="en-US" altLang="zh-TW" sz="2700" dirty="0">
                <a:solidFill>
                  <a:srgbClr val="FF0000"/>
                </a:solidFill>
              </a:rPr>
              <a:t> (IRC)</a:t>
            </a:r>
            <a:r>
              <a:rPr lang="zh-TW" altLang="en-US" sz="2700" dirty="0">
                <a:solidFill>
                  <a:srgbClr val="FF0000"/>
                </a:solidFill>
              </a:rPr>
              <a:t>對台灣實施融合教育的建議</a:t>
            </a:r>
            <a:r>
              <a:rPr lang="zh-TW" altLang="en-US" sz="2700" dirty="0">
                <a:solidFill>
                  <a:srgbClr val="FF0000"/>
                </a:solidFill>
                <a:latin typeface="標楷體"/>
                <a:ea typeface="標楷體"/>
              </a:rPr>
              <a:t>：</a:t>
            </a:r>
            <a:r>
              <a:rPr lang="en-US" altLang="zh-TW" sz="2700" dirty="0">
                <a:solidFill>
                  <a:srgbClr val="FF0000"/>
                </a:solidFill>
                <a:latin typeface="標楷體"/>
                <a:ea typeface="標楷體"/>
              </a:rPr>
              <a:t/>
            </a:r>
            <a:br>
              <a:rPr lang="en-US" altLang="zh-TW" sz="2700" dirty="0">
                <a:solidFill>
                  <a:srgbClr val="FF0000"/>
                </a:solidFill>
                <a:latin typeface="標楷體"/>
                <a:ea typeface="標楷體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251520" y="2015733"/>
            <a:ext cx="8784976" cy="4005555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與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身心障礙者及其家人、代表團體密切合作，通盤檢討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普通教育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及特殊教育體系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將現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有體系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轉變為完全融合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體系。</a:t>
            </a:r>
            <a:endParaRPr lang="zh-TW" altLang="zh-TW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立即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承認身心障礙學生</a:t>
            </a:r>
            <a:r>
              <a:rPr lang="zh-TW" altLang="zh-TW" dirty="0">
                <a:solidFill>
                  <a:srgbClr val="FF0000"/>
                </a:solidFill>
              </a:rPr>
              <a:t>有權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就讀普通學校中的普通班級，包括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取消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職業及專業訓練限制。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依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第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 7 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條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兒童能力演變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及第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 12 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條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法律行為能力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規定，開放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身心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障礙學生</a:t>
            </a:r>
            <a:r>
              <a:rPr lang="zh-TW" altLang="zh-TW" dirty="0">
                <a:solidFill>
                  <a:srgbClr val="FF0000"/>
                </a:solidFill>
              </a:rPr>
              <a:t>參與擬訂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zh-TW" altLang="en-US" dirty="0" smtClean="0">
                <a:solidFill>
                  <a:srgbClr val="FF0000"/>
                </a:solidFill>
              </a:rPr>
              <a:t>     </a:t>
            </a:r>
            <a:r>
              <a:rPr lang="zh-TW" altLang="zh-TW" dirty="0" smtClean="0">
                <a:solidFill>
                  <a:srgbClr val="FF0000"/>
                </a:solidFill>
              </a:rPr>
              <a:t>與</a:t>
            </a:r>
            <a:r>
              <a:rPr lang="zh-TW" altLang="zh-TW" dirty="0">
                <a:solidFill>
                  <a:srgbClr val="FF0000"/>
                </a:solidFill>
              </a:rPr>
              <a:t>檢討本身的個別化教育計畫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</a:p>
          <a:p>
            <a:pPr marL="0" lv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於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學習生涯中的學術、社會各方面，全面提供通用設計、學習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通</a:t>
            </a:r>
            <a:r>
              <a:rPr lang="zh-TW" altLang="zh-TW" dirty="0" smtClean="0">
                <a:solidFill>
                  <a:srgbClr val="FF0000"/>
                </a:solidFill>
              </a:rPr>
              <a:t>用</a:t>
            </a:r>
            <a:r>
              <a:rPr lang="zh-TW" altLang="zh-TW" dirty="0">
                <a:solidFill>
                  <a:srgbClr val="FF0000"/>
                </a:solidFill>
              </a:rPr>
              <a:t>設計及合理調整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，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確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保身心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障礙兒童、青少年及成人得以於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普通教育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設施內接受教育。</a:t>
            </a:r>
          </a:p>
          <a:p>
            <a:pPr marL="0" lvl="0" indent="0" algn="just">
              <a:buNone/>
            </a:pP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zh-TW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修改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教師</a:t>
            </a:r>
            <a:r>
              <a:rPr lang="zh-TW" altLang="zh-TW" dirty="0">
                <a:solidFill>
                  <a:srgbClr val="FF0000"/>
                </a:solidFill>
              </a:rPr>
              <a:t>職前及在職訓練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，以協助就讀普通班級的身心障礙學生。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3300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577</TotalTime>
  <Words>1801</Words>
  <Application>Microsoft Office PowerPoint</Application>
  <PresentationFormat>如螢幕大小 (4:3)</PresentationFormat>
  <Paragraphs>124</Paragraphs>
  <Slides>22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Gallery</vt:lpstr>
      <vt:lpstr>從十二年國民基本教育特殊類型課程綱要談融合教育的發展方向</vt:lpstr>
      <vt:lpstr>應有的先備認知？</vt:lpstr>
      <vt:lpstr>CRPD怎麼說？  根據《身心障礙者權利公約》第24條之意旨：     </vt:lpstr>
      <vt:lpstr>特殊教育法怎麼說？</vt:lpstr>
      <vt:lpstr>12年國教課綱怎麼說？</vt:lpstr>
      <vt:lpstr>融合教育(Inclusive Education)是什麼？ </vt:lpstr>
      <vt:lpstr>臺灣推動融合教育的現況</vt:lpstr>
      <vt:lpstr>臺灣推動融合教育的現況  結論性意見〜第24條 有關融合教育部分 </vt:lpstr>
      <vt:lpstr>臺灣推動融合教育的現況  國際審查委員會 (IRC)對台灣實施融合教育的建議： </vt:lpstr>
      <vt:lpstr>融合教育的過去與現在(困境)</vt:lpstr>
      <vt:lpstr>融合教育的過去與現在(困境)</vt:lpstr>
      <vt:lpstr>融合教育成功的關鍵(林坤燦，2012)</vt:lpstr>
      <vt:lpstr>融合教育成功的關鍵(吳武典，2005)</vt:lpstr>
      <vt:lpstr>融合教育的發展</vt:lpstr>
      <vt:lpstr>一、12年國教課綱增設服務群(九大類科)－強調特殊教育與普通教育 (技職教育)接軌。 </vt:lpstr>
      <vt:lpstr>二、重視課程、教學與評量的改革 </vt:lpstr>
      <vt:lpstr>PowerPoint 簡報</vt:lpstr>
      <vt:lpstr>  融合教育的發展 </vt:lpstr>
      <vt:lpstr>   融合教育的發展</vt:lpstr>
      <vt:lpstr>融合教育的發展 </vt:lpstr>
      <vt:lpstr>結   語</vt:lpstr>
      <vt:lpstr>  感謝您的聆聽！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從十二年國民基本教育特殊類型課程綱要審查談融合教育發展方向</dc:title>
  <dc:creator>user</dc:creator>
  <cp:lastModifiedBy>user</cp:lastModifiedBy>
  <cp:revision>65</cp:revision>
  <dcterms:created xsi:type="dcterms:W3CDTF">2020-06-28T08:38:00Z</dcterms:created>
  <dcterms:modified xsi:type="dcterms:W3CDTF">2020-07-09T03:09:56Z</dcterms:modified>
</cp:coreProperties>
</file>