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6" autoAdjust="0"/>
    <p:restoredTop sz="94660"/>
  </p:normalViewPr>
  <p:slideViewPr>
    <p:cSldViewPr snapToGrid="0">
      <p:cViewPr varScale="1">
        <p:scale>
          <a:sx n="68" d="100"/>
          <a:sy n="68" d="100"/>
        </p:scale>
        <p:origin x="424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D267C085-DDE8-4329-A4D2-33E01ABC145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副標題 2">
            <a:extLst>
              <a:ext uri="{FF2B5EF4-FFF2-40B4-BE49-F238E27FC236}">
                <a16:creationId xmlns:a16="http://schemas.microsoft.com/office/drawing/2014/main" id="{26B8DE7C-2C55-4E59-B02A-40571370B39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/>
              <a:t>按一下以編輯母片子標題樣式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EED1EB72-77FC-41DE-8EBE-865F6A1B7C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7659ED-2000-4070-8B78-AD996C6E977C}" type="datetimeFigureOut">
              <a:rPr lang="zh-TW" altLang="en-US" smtClean="0"/>
              <a:t>2022/12/26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E10815AA-3A81-42EB-914F-0CC3C6DAE6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008D5094-466B-48BB-AF3F-EA867AC978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077AE2-28C1-486A-8A9D-554931A7784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441452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0D47E346-199B-4CD7-B645-962E1B83B6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>
            <a:extLst>
              <a:ext uri="{FF2B5EF4-FFF2-40B4-BE49-F238E27FC236}">
                <a16:creationId xmlns:a16="http://schemas.microsoft.com/office/drawing/2014/main" id="{282B5B54-2B1E-4385-ABB7-B4D6746E6B2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40FD33CD-A6D3-4921-91DC-70B6156578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7659ED-2000-4070-8B78-AD996C6E977C}" type="datetimeFigureOut">
              <a:rPr lang="zh-TW" altLang="en-US" smtClean="0"/>
              <a:t>2022/12/26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6CA076DC-5C54-43E6-BA41-48D7C08DA5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F2839509-79C5-45D7-B38B-8174C40CD4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077AE2-28C1-486A-8A9D-554931A7784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061271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>
            <a:extLst>
              <a:ext uri="{FF2B5EF4-FFF2-40B4-BE49-F238E27FC236}">
                <a16:creationId xmlns:a16="http://schemas.microsoft.com/office/drawing/2014/main" id="{05D49F97-D0F9-4CC8-96B2-0A6A0E5A7EA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>
            <a:extLst>
              <a:ext uri="{FF2B5EF4-FFF2-40B4-BE49-F238E27FC236}">
                <a16:creationId xmlns:a16="http://schemas.microsoft.com/office/drawing/2014/main" id="{AA58EBE6-DA41-4C6C-8A86-A6BE8B1876B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D802EB44-D1B9-4C0C-85CF-7E12C92802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7659ED-2000-4070-8B78-AD996C6E977C}" type="datetimeFigureOut">
              <a:rPr lang="zh-TW" altLang="en-US" smtClean="0"/>
              <a:t>2022/12/26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53B5EF96-5549-43C7-A19F-C988576BF1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05FF024C-CA86-46DE-905E-1958E6CD0F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077AE2-28C1-486A-8A9D-554931A7784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755303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96BF663F-FBA7-4444-A978-42F4CE3FF7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EF952A12-EC6B-45C2-84A5-DC1F63CB71A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ECEC536C-4DDB-4A6F-B444-AD90C23067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7659ED-2000-4070-8B78-AD996C6E977C}" type="datetimeFigureOut">
              <a:rPr lang="zh-TW" altLang="en-US" smtClean="0"/>
              <a:t>2022/12/26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05A092BC-904C-4FAC-B11B-218DEE3742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41C1CE4B-1830-497E-841D-543DA6C116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077AE2-28C1-486A-8A9D-554931A7784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493245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904DFCDA-57E5-48D1-AA86-82F2BE285C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3CE3A2F1-060E-4702-8027-615758A4ABE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B7AA71C4-D650-4C10-B1AF-7326E225B2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7659ED-2000-4070-8B78-AD996C6E977C}" type="datetimeFigureOut">
              <a:rPr lang="zh-TW" altLang="en-US" smtClean="0"/>
              <a:t>2022/12/26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0ECA6ECB-58D6-4E13-B629-E2CCD18593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205B6D9C-012C-42A7-A58F-7CE1A525B7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077AE2-28C1-486A-8A9D-554931A7784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625978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個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C3B42352-5C99-461D-A44E-591D9D80E0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95A1E2CE-CD56-4DD1-B922-A1B7C5A8890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id="{5042C764-097C-4038-A815-1931964C1AE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767DB10F-CEF5-4835-A5A4-D95A29AC04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7659ED-2000-4070-8B78-AD996C6E977C}" type="datetimeFigureOut">
              <a:rPr lang="zh-TW" altLang="en-US" smtClean="0"/>
              <a:t>2022/12/26</a:t>
            </a:fld>
            <a:endParaRPr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D45E3461-1DDF-42C5-9984-682F4F82D9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315D99BE-1E43-4212-B9CE-56D2021D50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077AE2-28C1-486A-8A9D-554931A7784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563343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F615EB4-4583-4E91-BDB5-5A77D1DE39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4B37CAD0-26F3-49E7-8306-12635E58500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id="{632D4F03-D971-48B9-859B-B0DA98F0B0B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文字版面配置區 4">
            <a:extLst>
              <a:ext uri="{FF2B5EF4-FFF2-40B4-BE49-F238E27FC236}">
                <a16:creationId xmlns:a16="http://schemas.microsoft.com/office/drawing/2014/main" id="{7BF1E099-9C59-49FB-B894-E53E9A3CA4B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6" name="內容版面配置區 5">
            <a:extLst>
              <a:ext uri="{FF2B5EF4-FFF2-40B4-BE49-F238E27FC236}">
                <a16:creationId xmlns:a16="http://schemas.microsoft.com/office/drawing/2014/main" id="{954BE786-AFE7-4677-8108-00F79E7903B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7" name="日期版面配置區 6">
            <a:extLst>
              <a:ext uri="{FF2B5EF4-FFF2-40B4-BE49-F238E27FC236}">
                <a16:creationId xmlns:a16="http://schemas.microsoft.com/office/drawing/2014/main" id="{536A80CD-9D6B-4067-987D-B74D15901A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7659ED-2000-4070-8B78-AD996C6E977C}" type="datetimeFigureOut">
              <a:rPr lang="zh-TW" altLang="en-US" smtClean="0"/>
              <a:t>2022/12/26</a:t>
            </a:fld>
            <a:endParaRPr lang="zh-TW" altLang="en-US"/>
          </a:p>
        </p:txBody>
      </p:sp>
      <p:sp>
        <p:nvSpPr>
          <p:cNvPr id="8" name="頁尾版面配置區 7">
            <a:extLst>
              <a:ext uri="{FF2B5EF4-FFF2-40B4-BE49-F238E27FC236}">
                <a16:creationId xmlns:a16="http://schemas.microsoft.com/office/drawing/2014/main" id="{55AFC121-735E-4EC0-AC81-DDF375AEED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>
            <a:extLst>
              <a:ext uri="{FF2B5EF4-FFF2-40B4-BE49-F238E27FC236}">
                <a16:creationId xmlns:a16="http://schemas.microsoft.com/office/drawing/2014/main" id="{6C46D50B-DC8B-4567-B451-02BC96516B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077AE2-28C1-486A-8A9D-554931A7784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451899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C7D691B3-A313-4A4B-BD92-C2A838786E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日期版面配置區 2">
            <a:extLst>
              <a:ext uri="{FF2B5EF4-FFF2-40B4-BE49-F238E27FC236}">
                <a16:creationId xmlns:a16="http://schemas.microsoft.com/office/drawing/2014/main" id="{F03084BA-B0D7-45F9-B7D2-50010546B1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7659ED-2000-4070-8B78-AD996C6E977C}" type="datetimeFigureOut">
              <a:rPr lang="zh-TW" altLang="en-US" smtClean="0"/>
              <a:t>2022/12/26</a:t>
            </a:fld>
            <a:endParaRPr lang="zh-TW" altLang="en-US"/>
          </a:p>
        </p:txBody>
      </p:sp>
      <p:sp>
        <p:nvSpPr>
          <p:cNvPr id="4" name="頁尾版面配置區 3">
            <a:extLst>
              <a:ext uri="{FF2B5EF4-FFF2-40B4-BE49-F238E27FC236}">
                <a16:creationId xmlns:a16="http://schemas.microsoft.com/office/drawing/2014/main" id="{3227BFE2-222F-4F3C-8FFA-0CE98D123E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id="{3850AE43-9292-4F87-AC60-4AF6C3BC0D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077AE2-28C1-486A-8A9D-554931A7784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179480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>
            <a:extLst>
              <a:ext uri="{FF2B5EF4-FFF2-40B4-BE49-F238E27FC236}">
                <a16:creationId xmlns:a16="http://schemas.microsoft.com/office/drawing/2014/main" id="{73D5C60F-5E2E-4DBF-813E-544B90F686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7659ED-2000-4070-8B78-AD996C6E977C}" type="datetimeFigureOut">
              <a:rPr lang="zh-TW" altLang="en-US" smtClean="0"/>
              <a:t>2022/12/26</a:t>
            </a:fld>
            <a:endParaRPr lang="zh-TW" altLang="en-US"/>
          </a:p>
        </p:txBody>
      </p:sp>
      <p:sp>
        <p:nvSpPr>
          <p:cNvPr id="3" name="頁尾版面配置區 2">
            <a:extLst>
              <a:ext uri="{FF2B5EF4-FFF2-40B4-BE49-F238E27FC236}">
                <a16:creationId xmlns:a16="http://schemas.microsoft.com/office/drawing/2014/main" id="{8131AD07-260E-4476-9FFD-CCDE60E5FE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AE56C8FC-6547-4AF2-9311-F7700E148B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077AE2-28C1-486A-8A9D-554931A7784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980184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08F0767F-4002-4F06-9908-635C47FD1D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D9507839-919A-42BD-AB65-78E43F32DA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656A159D-8F39-4EEA-A15D-8B39BCCC240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E0160CB7-AC1B-493F-A297-64EFBAE144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7659ED-2000-4070-8B78-AD996C6E977C}" type="datetimeFigureOut">
              <a:rPr lang="zh-TW" altLang="en-US" smtClean="0"/>
              <a:t>2022/12/26</a:t>
            </a:fld>
            <a:endParaRPr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2A836D89-EBF5-4DEF-90CF-57717A1B6D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89B0FDB5-E747-44B0-A290-95EDD01288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077AE2-28C1-486A-8A9D-554931A7784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873573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CA884F99-E9ED-4084-9DBC-A32EB4935D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圖片版面配置區 2">
            <a:extLst>
              <a:ext uri="{FF2B5EF4-FFF2-40B4-BE49-F238E27FC236}">
                <a16:creationId xmlns:a16="http://schemas.microsoft.com/office/drawing/2014/main" id="{8E1510B9-491A-4354-8990-7D91BFF35DB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B815F9DD-2978-47BF-8F5D-CF3061788A2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6073E598-8F09-427C-8C98-01E497C5C0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7659ED-2000-4070-8B78-AD996C6E977C}" type="datetimeFigureOut">
              <a:rPr lang="zh-TW" altLang="en-US" smtClean="0"/>
              <a:t>2022/12/26</a:t>
            </a:fld>
            <a:endParaRPr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9224B609-ADBC-4A94-B29E-ACDE0EDDB0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AC078565-00FC-43AC-810C-F20E759A6D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077AE2-28C1-486A-8A9D-554931A7784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648314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>
            <a:extLst>
              <a:ext uri="{FF2B5EF4-FFF2-40B4-BE49-F238E27FC236}">
                <a16:creationId xmlns:a16="http://schemas.microsoft.com/office/drawing/2014/main" id="{5C770D35-40E5-4EA6-8A0D-3E19F51E56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5BA9754B-F093-4882-BE19-B06242F737B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310A5C9F-4D2F-4F1E-814A-D77543821D7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7659ED-2000-4070-8B78-AD996C6E977C}" type="datetimeFigureOut">
              <a:rPr lang="zh-TW" altLang="en-US" smtClean="0"/>
              <a:t>2022/12/26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336B0614-836E-4B39-B72C-5B1F0443876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44D3277F-A76E-4DBD-989C-95954D47772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077AE2-28C1-486A-8A9D-554931A7784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573046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891DC634-884D-4269-BF0F-6A2616CB489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858412"/>
            <a:ext cx="9144000" cy="1036376"/>
          </a:xfrm>
        </p:spPr>
        <p:txBody>
          <a:bodyPr/>
          <a:lstStyle/>
          <a:p>
            <a:r>
              <a:rPr lang="zh-TW" altLang="en-US" b="1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泡茶</a:t>
            </a:r>
            <a:r>
              <a:rPr lang="zh-TW" altLang="en-US" b="1" dirty="0" smtClean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藝術</a:t>
            </a:r>
            <a:r>
              <a:rPr lang="zh-TW" altLang="en-US" b="1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進階</a:t>
            </a:r>
            <a:endParaRPr lang="zh-TW" altLang="en-US" b="1" dirty="0">
              <a:solidFill>
                <a:srgbClr val="0070C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副標題 2">
            <a:extLst>
              <a:ext uri="{FF2B5EF4-FFF2-40B4-BE49-F238E27FC236}">
                <a16:creationId xmlns:a16="http://schemas.microsoft.com/office/drawing/2014/main" id="{4CE358F3-CC73-4D74-B9F3-5D0EB2078FD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3999" y="3602037"/>
            <a:ext cx="9863579" cy="2902457"/>
          </a:xfrm>
        </p:spPr>
        <p:txBody>
          <a:bodyPr>
            <a:normAutofit fontScale="92500"/>
          </a:bodyPr>
          <a:lstStyle/>
          <a:p>
            <a:r>
              <a:rPr lang="zh-TW" altLang="en-US" sz="5400" dirty="0" smtClean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                                        課程介紹</a:t>
            </a:r>
            <a:endParaRPr lang="en-US" altLang="zh-TW" sz="5400" dirty="0">
              <a:solidFill>
                <a:srgbClr val="0070C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lang="en-US" altLang="zh-TW" sz="5400" dirty="0"/>
          </a:p>
          <a:p>
            <a:r>
              <a:rPr lang="zh-TW" altLang="en-US" sz="5400" b="1" dirty="0">
                <a:solidFill>
                  <a:srgbClr val="00B05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zh-TW" altLang="en-US" sz="5400" b="1" dirty="0" smtClean="0">
                <a:solidFill>
                  <a:srgbClr val="00B05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                             </a:t>
            </a:r>
            <a:r>
              <a:rPr lang="zh-TW" altLang="en-US" sz="4000" b="1" dirty="0" smtClean="0">
                <a:solidFill>
                  <a:srgbClr val="00B05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觀光</a:t>
            </a:r>
            <a:r>
              <a:rPr lang="zh-TW" altLang="en-US" sz="4000" b="1" dirty="0">
                <a:solidFill>
                  <a:srgbClr val="00B05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餐飲學程</a:t>
            </a:r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97525" y="2326670"/>
            <a:ext cx="4896783" cy="2550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73217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F8E6BFF7-99E1-48F2-BECD-D8DE8AC4BE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課程大綱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AFF5A9CD-2EDA-4700-86BE-0B90620EFFE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lnSpc>
                <a:spcPct val="150000"/>
              </a:lnSpc>
              <a:buNone/>
            </a:pPr>
            <a:r>
              <a:rPr lang="en-US" altLang="zh-TW" dirty="0" smtClean="0"/>
              <a:t>1.</a:t>
            </a:r>
            <a:r>
              <a:rPr lang="zh-TW" altLang="en-US" sz="4800" dirty="0" smtClean="0"/>
              <a:t>泡茶的沖泡藝術</a:t>
            </a:r>
            <a:endParaRPr lang="en-US" altLang="zh-TW" sz="4800" dirty="0"/>
          </a:p>
          <a:p>
            <a:pPr marL="0" indent="0">
              <a:lnSpc>
                <a:spcPct val="150000"/>
              </a:lnSpc>
              <a:buNone/>
            </a:pPr>
            <a:r>
              <a:rPr lang="en-US" altLang="zh-TW" sz="4800" dirty="0" smtClean="0"/>
              <a:t>2.</a:t>
            </a:r>
            <a:r>
              <a:rPr lang="zh-TW" altLang="en-US" sz="4800" dirty="0" smtClean="0"/>
              <a:t>品茶、學茶</a:t>
            </a:r>
            <a:endParaRPr lang="en-US" altLang="zh-TW" sz="4800" dirty="0"/>
          </a:p>
          <a:p>
            <a:pPr marL="0" indent="0">
              <a:lnSpc>
                <a:spcPct val="150000"/>
              </a:lnSpc>
              <a:buNone/>
            </a:pPr>
            <a:r>
              <a:rPr lang="en-US" altLang="zh-TW" sz="4800" dirty="0" smtClean="0"/>
              <a:t>3.</a:t>
            </a:r>
            <a:r>
              <a:rPr lang="zh-TW" altLang="en-US" sz="4800" dirty="0" smtClean="0"/>
              <a:t>享受各種茶類</a:t>
            </a:r>
            <a:endParaRPr lang="en-US" altLang="zh-TW" sz="4800" dirty="0"/>
          </a:p>
          <a:p>
            <a:pPr marL="0" indent="0">
              <a:lnSpc>
                <a:spcPct val="150000"/>
              </a:lnSpc>
              <a:buNone/>
            </a:pPr>
            <a:endParaRPr lang="zh-TW" altLang="en-US" sz="4800" dirty="0"/>
          </a:p>
        </p:txBody>
      </p:sp>
    </p:spTree>
    <p:extLst>
      <p:ext uri="{BB962C8B-B14F-4D97-AF65-F5344CB8AC3E}">
        <p14:creationId xmlns:p14="http://schemas.microsoft.com/office/powerpoint/2010/main" val="21193888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0082F79-5126-4A98-BC9C-FC4033B446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教學目標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D2C8AC15-6105-4894-BF2B-42854F596A2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zh-TW" altLang="en-US" sz="4400" dirty="0" smtClean="0"/>
              <a:t>了解</a:t>
            </a:r>
            <a:r>
              <a:rPr lang="zh-TW" altLang="en-US" sz="4400" dirty="0"/>
              <a:t>泡茶的藝術</a:t>
            </a:r>
            <a:endParaRPr lang="en-US" altLang="zh-TW" sz="4400" dirty="0"/>
          </a:p>
          <a:p>
            <a:pPr>
              <a:lnSpc>
                <a:spcPct val="150000"/>
              </a:lnSpc>
            </a:pPr>
            <a:r>
              <a:rPr lang="zh-TW" altLang="en-US" sz="4400" dirty="0"/>
              <a:t>了解茶藝之</a:t>
            </a:r>
            <a:r>
              <a:rPr lang="zh-TW" altLang="en-US" sz="4400" dirty="0" smtClean="0"/>
              <a:t>美</a:t>
            </a:r>
            <a:endParaRPr lang="en-US" altLang="zh-TW" sz="4400" dirty="0" smtClean="0"/>
          </a:p>
          <a:p>
            <a:pPr>
              <a:lnSpc>
                <a:spcPct val="150000"/>
              </a:lnSpc>
            </a:pPr>
            <a:r>
              <a:rPr lang="zh-TW" altLang="en-US" sz="4400" dirty="0" smtClean="0"/>
              <a:t>了解認識各種</a:t>
            </a:r>
            <a:r>
              <a:rPr lang="zh-TW" altLang="en-US" sz="4400" dirty="0"/>
              <a:t>茶</a:t>
            </a:r>
            <a:r>
              <a:rPr lang="zh-TW" altLang="en-US" sz="4400" dirty="0" smtClean="0"/>
              <a:t>類的優點並享受茶葉的美</a:t>
            </a:r>
            <a:endParaRPr lang="en-US" altLang="zh-TW" sz="4400" dirty="0"/>
          </a:p>
        </p:txBody>
      </p:sp>
    </p:spTree>
    <p:extLst>
      <p:ext uri="{BB962C8B-B14F-4D97-AF65-F5344CB8AC3E}">
        <p14:creationId xmlns:p14="http://schemas.microsoft.com/office/powerpoint/2010/main" val="21357105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F9154968-AEF7-40D4-9E6D-42A925B14F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zh-TW" altLang="en-US" dirty="0"/>
              <a:t>課程資料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F606BA09-C4F9-4BDD-9020-B45D9A9167F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zh-TW" altLang="en-US" sz="3600" dirty="0"/>
              <a:t>品茶學茶，離不開是希望讓我們品味更好，氣質優雅，生活素質提升。而習茶時談及的美學，講究視覺上的協調，強調內在品味生活的氣質。學茶過程中，不但要學會欣賞茶席上的配置，也該學會品味生活的優雅。</a:t>
            </a:r>
            <a:endParaRPr lang="zh-TW" altLang="en-US" sz="3600" dirty="0"/>
          </a:p>
        </p:txBody>
      </p:sp>
    </p:spTree>
    <p:extLst>
      <p:ext uri="{BB962C8B-B14F-4D97-AF65-F5344CB8AC3E}">
        <p14:creationId xmlns:p14="http://schemas.microsoft.com/office/powerpoint/2010/main" val="5648742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32496" y="1825625"/>
            <a:ext cx="6527007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25968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77347" y="1825625"/>
            <a:ext cx="7837306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22807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195108" y="1825625"/>
            <a:ext cx="5801784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477533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38</TotalTime>
  <Words>120</Words>
  <Application>Microsoft Office PowerPoint</Application>
  <PresentationFormat>寬螢幕</PresentationFormat>
  <Paragraphs>14</Paragraphs>
  <Slides>7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5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7</vt:i4>
      </vt:variant>
    </vt:vector>
  </HeadingPairs>
  <TitlesOfParts>
    <vt:vector size="13" baseType="lpstr">
      <vt:lpstr>微軟正黑體</vt:lpstr>
      <vt:lpstr>新細明體</vt:lpstr>
      <vt:lpstr>Arial</vt:lpstr>
      <vt:lpstr>Calibri</vt:lpstr>
      <vt:lpstr>Calibri Light</vt:lpstr>
      <vt:lpstr>Office 佈景主題</vt:lpstr>
      <vt:lpstr>泡茶藝術進階</vt:lpstr>
      <vt:lpstr>課程大綱</vt:lpstr>
      <vt:lpstr>教學目標</vt:lpstr>
      <vt:lpstr>課程資料</vt:lpstr>
      <vt:lpstr>PowerPoint 簡報</vt:lpstr>
      <vt:lpstr>PowerPoint 簡報</vt:lpstr>
      <vt:lpstr>PowerPoint 簡報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泡茶藝術入門</dc:title>
  <dc:creator>L402</dc:creator>
  <cp:lastModifiedBy>User</cp:lastModifiedBy>
  <cp:revision>8</cp:revision>
  <dcterms:created xsi:type="dcterms:W3CDTF">2022-06-09T07:17:37Z</dcterms:created>
  <dcterms:modified xsi:type="dcterms:W3CDTF">2022-12-26T03:43:49Z</dcterms:modified>
</cp:coreProperties>
</file>