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3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7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8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5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02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02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35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47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4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1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9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60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39B-DC6C-4E79-B72B-5BB387F5199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5C91-136F-424D-B0CB-39386B5E5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1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酸菜乾麵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普二乙 </a:t>
            </a:r>
            <a:r>
              <a:rPr lang="en-US" altLang="zh-TW" dirty="0" smtClean="0">
                <a:solidFill>
                  <a:schemeClr val="tx1"/>
                </a:solidFill>
              </a:rPr>
              <a:t>01 </a:t>
            </a:r>
            <a:r>
              <a:rPr lang="zh-TW" altLang="en-US" dirty="0" smtClean="0">
                <a:solidFill>
                  <a:schemeClr val="tx1"/>
                </a:solidFill>
              </a:rPr>
              <a:t>李家宏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步驟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乾麵</a:t>
            </a:r>
            <a:r>
              <a:rPr lang="zh-TW" altLang="en-US" dirty="0"/>
              <a:t>川燙</a:t>
            </a:r>
            <a:r>
              <a:rPr lang="en-US" altLang="zh-TW" dirty="0"/>
              <a:t>(</a:t>
            </a:r>
            <a:r>
              <a:rPr lang="zh-TW" altLang="en-US" dirty="0"/>
              <a:t>滾</a:t>
            </a:r>
            <a:r>
              <a:rPr lang="en-US" altLang="zh-TW" dirty="0"/>
              <a:t>3</a:t>
            </a:r>
            <a:r>
              <a:rPr lang="zh-TW" altLang="en-US" dirty="0"/>
              <a:t>次水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放入另外鍋子且加入自己想吃的菜和料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攪拌均勻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剩餘的湯煮成蛋花湯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食材</a:t>
            </a:r>
            <a:r>
              <a:rPr lang="en-US" altLang="zh-TW" dirty="0" smtClean="0"/>
              <a:t>:</a:t>
            </a:r>
            <a:r>
              <a:rPr lang="zh-TW" altLang="en-US" dirty="0" smtClean="0"/>
              <a:t>麵、豬油、蔥油、蒜頭、黑醋、醬油、辣椒、味精、酸菜、小白菜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6371" y="1222302"/>
            <a:ext cx="5519881" cy="44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詩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亦是</a:t>
            </a:r>
            <a:r>
              <a:rPr lang="zh-TW" altLang="en-US" dirty="0"/>
              <a:t>世間情</a:t>
            </a:r>
            <a:r>
              <a:rPr lang="zh-TW" altLang="en-US" dirty="0" smtClean="0"/>
              <a:t>過於殘酷，唇齒中殘留些許酸辣，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恍惚之際，風伴我至昔今，陶醉其中，</a:t>
            </a:r>
            <a:r>
              <a:rPr lang="zh-TW" altLang="en-US" dirty="0" smtClean="0"/>
              <a:t>怡然自得。剎那乎醒，大夢初醒</a:t>
            </a:r>
            <a:r>
              <a:rPr lang="zh-TW" altLang="en-US" dirty="0"/>
              <a:t>，酌酒賞月，驀然回首，家人已逝世。酸菜乾麵，果真名不虛傳。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2" name="Picture 4" descr="未提供說明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5276" y="1601539"/>
            <a:ext cx="513005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</Words>
  <Application>Microsoft Office PowerPoint</Application>
  <PresentationFormat>如螢幕大小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酸菜乾麵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酸菜乾麵</dc:title>
  <dc:creator>花蓮市主和社區發展協會</dc:creator>
  <cp:lastModifiedBy>tea75</cp:lastModifiedBy>
  <cp:revision>3</cp:revision>
  <dcterms:created xsi:type="dcterms:W3CDTF">2021-04-08T13:07:15Z</dcterms:created>
  <dcterms:modified xsi:type="dcterms:W3CDTF">2021-04-28T02:20:35Z</dcterms:modified>
</cp:coreProperties>
</file>