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2022/12/22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 descr="一旁有農地和山脈的開闊道路&#10;">
            <a:extLst>
              <a:ext uri="{FF2B5EF4-FFF2-40B4-BE49-F238E27FC236}">
                <a16:creationId xmlns:a16="http://schemas.microsoft.com/office/drawing/2014/main" id="{55778022-079A-4FF4-8735-D3C9A67F11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圖片 7" descr="有山和樹的徽章圖形">
            <a:extLst>
              <a:ext uri="{FF2B5EF4-FFF2-40B4-BE49-F238E27FC236}">
                <a16:creationId xmlns:a16="http://schemas.microsoft.com/office/drawing/2014/main" id="{426C65A7-A996-4C0A-B747-BA22BED0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33" y="2425711"/>
            <a:ext cx="6081589" cy="3675763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98" y="4397232"/>
            <a:ext cx="4809839" cy="573515"/>
          </a:xfrm>
        </p:spPr>
        <p:txBody>
          <a:bodyPr rtlCol="0"/>
          <a:lstStyle/>
          <a:p>
            <a:pPr rtl="0"/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觀光導覽進階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4497" y="5043403"/>
            <a:ext cx="3249643" cy="379110"/>
          </a:xfrm>
        </p:spPr>
        <p:txBody>
          <a:bodyPr rtlCol="0"/>
          <a:lstStyle/>
          <a:p>
            <a:pPr rtl="0"/>
            <a:r>
              <a:rPr lang="zh-TW" altLang="en-US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6060207" y="3751062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/>
              <a:t>111-1 </a:t>
            </a:r>
            <a:r>
              <a:rPr lang="zh-TW" altLang="en-US" dirty="0"/>
              <a:t>彈性選修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7134" y="2470987"/>
            <a:ext cx="1447922" cy="410433"/>
          </a:xfrm>
        </p:spPr>
        <p:txBody>
          <a:bodyPr/>
          <a:lstStyle/>
          <a:p>
            <a:r>
              <a:rPr lang="zh-TW" altLang="en-US" sz="2400" dirty="0"/>
              <a:t>主題一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FC1C8EA-5925-1302-77F4-469DFA5EC756}"/>
              </a:ext>
            </a:extLst>
          </p:cNvPr>
          <p:cNvSpPr txBox="1"/>
          <p:nvPr/>
        </p:nvSpPr>
        <p:spPr>
          <a:xfrm>
            <a:off x="9665404" y="3083202"/>
            <a:ext cx="226404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實際演練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9"/>
            <a:ext cx="22640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花東</a:t>
            </a: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導覽解說</a:t>
            </a: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資源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1B3E56-639F-D330-238C-C9E252EAB075}"/>
              </a:ext>
            </a:extLst>
          </p:cNvPr>
          <p:cNvSpPr txBox="1"/>
          <p:nvPr/>
        </p:nvSpPr>
        <p:spPr>
          <a:xfrm>
            <a:off x="6434747" y="3083202"/>
            <a:ext cx="22640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導覽解說</a:t>
            </a: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特質技巧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840659" y="3064194"/>
            <a:ext cx="226404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導覽解說</a:t>
            </a: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進階</a:t>
            </a: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概念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體驗採茶品茶遊::優惠價435元::港口社區生態旅遊">
            <a:extLst>
              <a:ext uri="{FF2B5EF4-FFF2-40B4-BE49-F238E27FC236}">
                <a16:creationId xmlns:a16="http://schemas.microsoft.com/office/drawing/2014/main" id="{1B9A2DC4-25E3-BDD1-F1AF-E8F718EC909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太魯閣新景點山月吊橋！360度壯麗峽谷風光看到飽，線上預約、交通資訊都整理好了| Marie Claire 美麗佳人">
            <a:extLst>
              <a:ext uri="{FF2B5EF4-FFF2-40B4-BE49-F238E27FC236}">
                <a16:creationId xmlns:a16="http://schemas.microsoft.com/office/drawing/2014/main" id="{6AF6161D-5330-AE11-7857-3036D3DF12A1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2" r="216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解說員| 看雜誌">
            <a:extLst>
              <a:ext uri="{FF2B5EF4-FFF2-40B4-BE49-F238E27FC236}">
                <a16:creationId xmlns:a16="http://schemas.microsoft.com/office/drawing/2014/main" id="{53B86290-83C5-E2D4-BC98-83E239E853A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國立海洋生物博物館經營團隊::海景世界">
            <a:extLst>
              <a:ext uri="{FF2B5EF4-FFF2-40B4-BE49-F238E27FC236}">
                <a16:creationId xmlns:a16="http://schemas.microsoft.com/office/drawing/2014/main" id="{5258697D-BC5A-13D4-CDB1-3FCF42F87B8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6"/>
          <a:stretch/>
        </p:blipFill>
        <p:spPr bwMode="auto">
          <a:xfrm>
            <a:off x="9357208" y="3713275"/>
            <a:ext cx="1886807" cy="21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>
            <a:extLst>
              <a:ext uri="{FF2B5EF4-FFF2-40B4-BE49-F238E27FC236}">
                <a16:creationId xmlns:a16="http://schemas.microsoft.com/office/drawing/2014/main" id="{7F70DACA-CE9F-D353-D880-F228233793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9756" r="9756"/>
          <a:stretch>
            <a:fillRect/>
          </a:stretch>
        </p:blipFill>
        <p:spPr>
          <a:xfrm rot="16200000">
            <a:off x="1038225" y="1311275"/>
            <a:ext cx="4284663" cy="3992563"/>
          </a:xfrm>
        </p:spPr>
      </p:pic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3" y="803000"/>
            <a:ext cx="5564256" cy="2750029"/>
          </a:xfrm>
        </p:spPr>
        <p:txBody>
          <a:bodyPr/>
          <a:lstStyle/>
          <a:p>
            <a:pPr algn="l"/>
            <a:r>
              <a:rPr lang="zh-TW" altLang="en-US" sz="3200" dirty="0"/>
              <a:t>        課程主要協助學生了解觀光導覽解說概念，孰悉</a:t>
            </a:r>
            <a:r>
              <a:rPr lang="zh-TW" altLang="en-US" sz="3200" dirty="0">
                <a:solidFill>
                  <a:srgbClr val="FF0000"/>
                </a:solidFill>
              </a:rPr>
              <a:t>花東地區觀光資源</a:t>
            </a:r>
            <a:r>
              <a:rPr lang="zh-TW" altLang="en-US" sz="3200" dirty="0"/>
              <a:t>導覽解說內涵、環境、設施及具備特質。培養正確的導覽解說技巧與態度。</a:t>
            </a:r>
            <a:br>
              <a:rPr lang="en-US" altLang="zh-TW" sz="3200" dirty="0"/>
            </a:br>
            <a:r>
              <a:rPr lang="zh-TW" altLang="en-US" sz="3200" dirty="0"/>
              <a:t>        課程後段，會請學生做實際演練，驗收課堂成果。</a:t>
            </a:r>
          </a:p>
        </p:txBody>
      </p:sp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406" y="2956704"/>
            <a:ext cx="5269957" cy="601121"/>
          </a:xfrm>
        </p:spPr>
        <p:txBody>
          <a:bodyPr rtlCol="0"/>
          <a:lstStyle/>
          <a:p>
            <a:pPr rtl="0"/>
            <a:r>
              <a:rPr lang="zh-TW" altLang="en-US" sz="2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最出色的</a:t>
            </a:r>
            <a:r>
              <a:rPr lang="zh-TW" altLang="en-US" sz="4800" b="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觀光導覽人員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2_TF11292542_Win32" id="{38C7EB07-C569-459B-B32D-44BEA65E75CE}" vid="{83F41F25-2BD4-4D18-BBBF-887F01A1F44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{882A060F-0A9D-426A-A49E-99F4E8EECD06}tf11292542_win32</Template>
  <TotalTime>25</TotalTime>
  <Words>108</Words>
  <Application>Microsoft Office PowerPoint</Application>
  <PresentationFormat>寬螢幕</PresentationFormat>
  <Paragraphs>18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 UI</vt:lpstr>
      <vt:lpstr>微軟正黑體</vt:lpstr>
      <vt:lpstr>Arial</vt:lpstr>
      <vt:lpstr>Office 佈景主題</vt:lpstr>
      <vt:lpstr>觀光導覽進階</vt:lpstr>
      <vt:lpstr>課程介紹</vt:lpstr>
      <vt:lpstr>        課程主要協助學生了解觀光導覽解說概念，孰悉花東地區觀光資源導覽解說內涵、環境、設施及具備特質。培養正確的導覽解說技巧與態度。         課程後段，會請學生做實際演練，驗收課堂成果。</vt:lpstr>
      <vt:lpstr>最出色的觀光導覽人員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小菲 莫</cp:lastModifiedBy>
  <cp:revision>5</cp:revision>
  <dcterms:created xsi:type="dcterms:W3CDTF">2022-06-08T01:33:23Z</dcterms:created>
  <dcterms:modified xsi:type="dcterms:W3CDTF">2022-12-22T04:15:58Z</dcterms:modified>
</cp:coreProperties>
</file>