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0" r:id="rId1"/>
    <p:sldMasterId id="2147483721" r:id="rId2"/>
    <p:sldMasterId id="2147483722" r:id="rId3"/>
    <p:sldMasterId id="2147483723" r:id="rId4"/>
    <p:sldMasterId id="2147483724" r:id="rId5"/>
    <p:sldMasterId id="2147483725" r:id="rId6"/>
  </p:sldMasterIdLst>
  <p:notesMasterIdLst>
    <p:notesMasterId r:id="rId19"/>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9144000" cy="5143500" type="screen16x9"/>
  <p:notesSz cx="6858000" cy="9144000"/>
  <p:embeddedFontLst>
    <p:embeddedFont>
      <p:font typeface="Nunito" panose="020B0604020202020204" charset="0"/>
      <p:regular r:id="rId20"/>
      <p:bold r:id="rId21"/>
      <p:italic r:id="rId22"/>
      <p:boldItalic r:id="rId23"/>
    </p:embeddedFont>
    <p:embeddedFont>
      <p:font typeface="Nunito SemiBold" panose="020B0604020202020204" charset="0"/>
      <p:regular r:id="rId24"/>
      <p:bold r:id="rId25"/>
      <p:italic r:id="rId26"/>
      <p:boldItalic r:id="rId27"/>
    </p:embeddedFont>
    <p:embeddedFont>
      <p:font typeface="Lato" panose="020B0604020202020204" charset="0"/>
      <p:regular r:id="rId28"/>
      <p:bold r:id="rId29"/>
      <p:italic r:id="rId30"/>
      <p:boldItalic r:id="rId31"/>
    </p:embeddedFont>
    <p:embeddedFont>
      <p:font typeface="Short Stack" panose="020B0604020202020204" charset="0"/>
      <p:regular r:id="rId32"/>
    </p:embeddedFont>
    <p:embeddedFont>
      <p:font typeface="Nunito ExtraBold" panose="020B0604020202020204" charset="0"/>
      <p:bold r:id="rId33"/>
      <p:boldItalic r:id="rId34"/>
    </p:embeddedFont>
    <p:embeddedFont>
      <p:font typeface="Playfair Display Regular" panose="020B0604020202020204" charset="0"/>
      <p:bold r:id="rId35"/>
      <p:boldItalic r:id="rId36"/>
    </p:embeddedFont>
    <p:embeddedFont>
      <p:font typeface="Nunito ExtraLight"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027453E-E621-42B9-853D-0BAB63CF3FAA}">
  <a:tblStyle styleId="{7027453E-E621-42B9-853D-0BAB63CF3F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158" y="3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934011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9" name="Google Shape;8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b3dd95bc0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b3dd95bc0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b3ca8191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b3ca8191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9" name="Google Shape;9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7" name="Google Shape;8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b3ca8191b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3" name="Google Shape;873;gb3ca8191b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9" name="Google Shape;8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aa13ff23d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5" name="Google Shape;885;gaa13ff23d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29769cc8715cee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29769cc8715cee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a6a14fb2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a6a14fb2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a6a14fb2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a6a14fb28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5"/>
        <p:cNvGrpSpPr/>
        <p:nvPr/>
      </p:nvGrpSpPr>
      <p:grpSpPr>
        <a:xfrm>
          <a:off x="0" y="0"/>
          <a:ext cx="0" cy="0"/>
          <a:chOff x="0" y="0"/>
          <a:chExt cx="0" cy="0"/>
        </a:xfrm>
      </p:grpSpPr>
      <p:sp>
        <p:nvSpPr>
          <p:cNvPr id="186" name="Google Shape;186;p2"/>
          <p:cNvSpPr txBox="1">
            <a:spLocks noGrp="1"/>
          </p:cNvSpPr>
          <p:nvPr>
            <p:ph type="title"/>
          </p:nvPr>
        </p:nvSpPr>
        <p:spPr>
          <a:xfrm>
            <a:off x="457200" y="205200"/>
            <a:ext cx="8229240" cy="858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
          <p:cNvSpPr txBox="1">
            <a:spLocks noGrp="1"/>
          </p:cNvSpPr>
          <p:nvPr>
            <p:ph type="subTitle" idx="1"/>
          </p:nvPr>
        </p:nvSpPr>
        <p:spPr>
          <a:xfrm>
            <a:off x="457200" y="1203480"/>
            <a:ext cx="8229240" cy="29826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215"/>
        <p:cNvGrpSpPr/>
        <p:nvPr/>
      </p:nvGrpSpPr>
      <p:grpSpPr>
        <a:xfrm>
          <a:off x="0" y="0"/>
          <a:ext cx="0" cy="0"/>
          <a:chOff x="0" y="0"/>
          <a:chExt cx="0" cy="0"/>
        </a:xfrm>
      </p:grpSpPr>
      <p:sp>
        <p:nvSpPr>
          <p:cNvPr id="216" name="Google Shape;216;p11"/>
          <p:cNvSpPr txBox="1">
            <a:spLocks noGrp="1"/>
          </p:cNvSpPr>
          <p:nvPr>
            <p:ph type="title"/>
          </p:nvPr>
        </p:nvSpPr>
        <p:spPr>
          <a:xfrm>
            <a:off x="457200" y="205200"/>
            <a:ext cx="8229240" cy="858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11"/>
          <p:cNvSpPr txBox="1">
            <a:spLocks noGrp="1"/>
          </p:cNvSpPr>
          <p:nvPr>
            <p:ph type="body" idx="1"/>
          </p:nvPr>
        </p:nvSpPr>
        <p:spPr>
          <a:xfrm>
            <a:off x="457200" y="1203480"/>
            <a:ext cx="822924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8" name="Google Shape;218;p11"/>
          <p:cNvSpPr txBox="1">
            <a:spLocks noGrp="1"/>
          </p:cNvSpPr>
          <p:nvPr>
            <p:ph type="body" idx="2"/>
          </p:nvPr>
        </p:nvSpPr>
        <p:spPr>
          <a:xfrm>
            <a:off x="457200" y="2761200"/>
            <a:ext cx="822924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219"/>
        <p:cNvGrpSpPr/>
        <p:nvPr/>
      </p:nvGrpSpPr>
      <p:grpSpPr>
        <a:xfrm>
          <a:off x="0" y="0"/>
          <a:ext cx="0" cy="0"/>
          <a:chOff x="0" y="0"/>
          <a:chExt cx="0" cy="0"/>
        </a:xfrm>
      </p:grpSpPr>
      <p:sp>
        <p:nvSpPr>
          <p:cNvPr id="220" name="Google Shape;220;p12"/>
          <p:cNvSpPr txBox="1">
            <a:spLocks noGrp="1"/>
          </p:cNvSpPr>
          <p:nvPr>
            <p:ph type="title"/>
          </p:nvPr>
        </p:nvSpPr>
        <p:spPr>
          <a:xfrm>
            <a:off x="457200" y="205200"/>
            <a:ext cx="8229240" cy="858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12"/>
          <p:cNvSpPr txBox="1">
            <a:spLocks noGrp="1"/>
          </p:cNvSpPr>
          <p:nvPr>
            <p:ph type="body" idx="1"/>
          </p:nvPr>
        </p:nvSpPr>
        <p:spPr>
          <a:xfrm>
            <a:off x="457200" y="1203480"/>
            <a:ext cx="40158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2" name="Google Shape;222;p12"/>
          <p:cNvSpPr txBox="1">
            <a:spLocks noGrp="1"/>
          </p:cNvSpPr>
          <p:nvPr>
            <p:ph type="body" idx="2"/>
          </p:nvPr>
        </p:nvSpPr>
        <p:spPr>
          <a:xfrm>
            <a:off x="4674240" y="1203480"/>
            <a:ext cx="40158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3" name="Google Shape;223;p12"/>
          <p:cNvSpPr txBox="1">
            <a:spLocks noGrp="1"/>
          </p:cNvSpPr>
          <p:nvPr>
            <p:ph type="body" idx="3"/>
          </p:nvPr>
        </p:nvSpPr>
        <p:spPr>
          <a:xfrm>
            <a:off x="457200" y="2761200"/>
            <a:ext cx="40158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4" name="Google Shape;224;p12"/>
          <p:cNvSpPr txBox="1">
            <a:spLocks noGrp="1"/>
          </p:cNvSpPr>
          <p:nvPr>
            <p:ph type="body" idx="4"/>
          </p:nvPr>
        </p:nvSpPr>
        <p:spPr>
          <a:xfrm>
            <a:off x="4674240" y="2761200"/>
            <a:ext cx="40158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25"/>
        <p:cNvGrpSpPr/>
        <p:nvPr/>
      </p:nvGrpSpPr>
      <p:grpSpPr>
        <a:xfrm>
          <a:off x="0" y="0"/>
          <a:ext cx="0" cy="0"/>
          <a:chOff x="0" y="0"/>
          <a:chExt cx="0" cy="0"/>
        </a:xfrm>
      </p:grpSpPr>
      <p:sp>
        <p:nvSpPr>
          <p:cNvPr id="226" name="Google Shape;226;p13"/>
          <p:cNvSpPr txBox="1">
            <a:spLocks noGrp="1"/>
          </p:cNvSpPr>
          <p:nvPr>
            <p:ph type="title"/>
          </p:nvPr>
        </p:nvSpPr>
        <p:spPr>
          <a:xfrm>
            <a:off x="457200" y="205200"/>
            <a:ext cx="8229240" cy="858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13"/>
          <p:cNvSpPr txBox="1">
            <a:spLocks noGrp="1"/>
          </p:cNvSpPr>
          <p:nvPr>
            <p:ph type="body" idx="1"/>
          </p:nvPr>
        </p:nvSpPr>
        <p:spPr>
          <a:xfrm>
            <a:off x="457200" y="1203480"/>
            <a:ext cx="26496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8" name="Google Shape;228;p13"/>
          <p:cNvSpPr txBox="1">
            <a:spLocks noGrp="1"/>
          </p:cNvSpPr>
          <p:nvPr>
            <p:ph type="body" idx="2"/>
          </p:nvPr>
        </p:nvSpPr>
        <p:spPr>
          <a:xfrm>
            <a:off x="3239640" y="1203480"/>
            <a:ext cx="26496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9" name="Google Shape;229;p13"/>
          <p:cNvSpPr txBox="1">
            <a:spLocks noGrp="1"/>
          </p:cNvSpPr>
          <p:nvPr>
            <p:ph type="body" idx="3"/>
          </p:nvPr>
        </p:nvSpPr>
        <p:spPr>
          <a:xfrm>
            <a:off x="6022080" y="1203480"/>
            <a:ext cx="26496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0" name="Google Shape;230;p13"/>
          <p:cNvSpPr txBox="1">
            <a:spLocks noGrp="1"/>
          </p:cNvSpPr>
          <p:nvPr>
            <p:ph type="body" idx="4"/>
          </p:nvPr>
        </p:nvSpPr>
        <p:spPr>
          <a:xfrm>
            <a:off x="457200" y="2761200"/>
            <a:ext cx="26496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1" name="Google Shape;231;p13"/>
          <p:cNvSpPr txBox="1">
            <a:spLocks noGrp="1"/>
          </p:cNvSpPr>
          <p:nvPr>
            <p:ph type="body" idx="5"/>
          </p:nvPr>
        </p:nvSpPr>
        <p:spPr>
          <a:xfrm>
            <a:off x="3239640" y="2761200"/>
            <a:ext cx="26496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2" name="Google Shape;232;p13"/>
          <p:cNvSpPr txBox="1">
            <a:spLocks noGrp="1"/>
          </p:cNvSpPr>
          <p:nvPr>
            <p:ph type="body" idx="6"/>
          </p:nvPr>
        </p:nvSpPr>
        <p:spPr>
          <a:xfrm>
            <a:off x="6022080" y="2761200"/>
            <a:ext cx="26496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34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344"/>
        <p:cNvGrpSpPr/>
        <p:nvPr/>
      </p:nvGrpSpPr>
      <p:grpSpPr>
        <a:xfrm>
          <a:off x="0" y="0"/>
          <a:ext cx="0" cy="0"/>
          <a:chOff x="0" y="0"/>
          <a:chExt cx="0" cy="0"/>
        </a:xfrm>
      </p:grpSpPr>
      <p:sp>
        <p:nvSpPr>
          <p:cNvPr id="345" name="Google Shape;345;p16"/>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6" name="Google Shape;346;p16"/>
          <p:cNvSpPr txBox="1">
            <a:spLocks noGrp="1"/>
          </p:cNvSpPr>
          <p:nvPr>
            <p:ph type="subTitle" idx="1"/>
          </p:nvPr>
        </p:nvSpPr>
        <p:spPr>
          <a:xfrm>
            <a:off x="457200" y="1203480"/>
            <a:ext cx="8229300" cy="2982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47"/>
        <p:cNvGrpSpPr/>
        <p:nvPr/>
      </p:nvGrpSpPr>
      <p:grpSpPr>
        <a:xfrm>
          <a:off x="0" y="0"/>
          <a:ext cx="0" cy="0"/>
          <a:chOff x="0" y="0"/>
          <a:chExt cx="0" cy="0"/>
        </a:xfrm>
      </p:grpSpPr>
      <p:sp>
        <p:nvSpPr>
          <p:cNvPr id="348" name="Google Shape;348;p17"/>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9" name="Google Shape;349;p17"/>
          <p:cNvSpPr txBox="1">
            <a:spLocks noGrp="1"/>
          </p:cNvSpPr>
          <p:nvPr>
            <p:ph type="body" idx="1"/>
          </p:nvPr>
        </p:nvSpPr>
        <p:spPr>
          <a:xfrm>
            <a:off x="457200" y="1203480"/>
            <a:ext cx="82293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350"/>
        <p:cNvGrpSpPr/>
        <p:nvPr/>
      </p:nvGrpSpPr>
      <p:grpSpPr>
        <a:xfrm>
          <a:off x="0" y="0"/>
          <a:ext cx="0" cy="0"/>
          <a:chOff x="0" y="0"/>
          <a:chExt cx="0" cy="0"/>
        </a:xfrm>
      </p:grpSpPr>
      <p:sp>
        <p:nvSpPr>
          <p:cNvPr id="351" name="Google Shape;351;p18"/>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2" name="Google Shape;352;p18"/>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53" name="Google Shape;353;p18"/>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4"/>
        <p:cNvGrpSpPr/>
        <p:nvPr/>
      </p:nvGrpSpPr>
      <p:grpSpPr>
        <a:xfrm>
          <a:off x="0" y="0"/>
          <a:ext cx="0" cy="0"/>
          <a:chOff x="0" y="0"/>
          <a:chExt cx="0" cy="0"/>
        </a:xfrm>
      </p:grpSpPr>
      <p:sp>
        <p:nvSpPr>
          <p:cNvPr id="355" name="Google Shape;355;p19"/>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56"/>
        <p:cNvGrpSpPr/>
        <p:nvPr/>
      </p:nvGrpSpPr>
      <p:grpSpPr>
        <a:xfrm>
          <a:off x="0" y="0"/>
          <a:ext cx="0" cy="0"/>
          <a:chOff x="0" y="0"/>
          <a:chExt cx="0" cy="0"/>
        </a:xfrm>
      </p:grpSpPr>
      <p:sp>
        <p:nvSpPr>
          <p:cNvPr id="357" name="Google Shape;357;p20"/>
          <p:cNvSpPr txBox="1">
            <a:spLocks noGrp="1"/>
          </p:cNvSpPr>
          <p:nvPr>
            <p:ph type="subTitle" idx="1"/>
          </p:nvPr>
        </p:nvSpPr>
        <p:spPr>
          <a:xfrm>
            <a:off x="457200" y="205200"/>
            <a:ext cx="8229300" cy="3979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58"/>
        <p:cNvGrpSpPr/>
        <p:nvPr/>
      </p:nvGrpSpPr>
      <p:grpSpPr>
        <a:xfrm>
          <a:off x="0" y="0"/>
          <a:ext cx="0" cy="0"/>
          <a:chOff x="0" y="0"/>
          <a:chExt cx="0" cy="0"/>
        </a:xfrm>
      </p:grpSpPr>
      <p:sp>
        <p:nvSpPr>
          <p:cNvPr id="359" name="Google Shape;359;p21"/>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0" name="Google Shape;360;p21"/>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61" name="Google Shape;361;p21"/>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62" name="Google Shape;362;p21"/>
          <p:cNvSpPr txBox="1">
            <a:spLocks noGrp="1"/>
          </p:cNvSpPr>
          <p:nvPr>
            <p:ph type="body" idx="3"/>
          </p:nvPr>
        </p:nvSpPr>
        <p:spPr>
          <a:xfrm>
            <a:off x="45720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8"/>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63"/>
        <p:cNvGrpSpPr/>
        <p:nvPr/>
      </p:nvGrpSpPr>
      <p:grpSpPr>
        <a:xfrm>
          <a:off x="0" y="0"/>
          <a:ext cx="0" cy="0"/>
          <a:chOff x="0" y="0"/>
          <a:chExt cx="0" cy="0"/>
        </a:xfrm>
      </p:grpSpPr>
      <p:sp>
        <p:nvSpPr>
          <p:cNvPr id="364" name="Google Shape;364;p22"/>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5" name="Google Shape;365;p22"/>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66" name="Google Shape;366;p22"/>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67" name="Google Shape;367;p22"/>
          <p:cNvSpPr txBox="1">
            <a:spLocks noGrp="1"/>
          </p:cNvSpPr>
          <p:nvPr>
            <p:ph type="body" idx="3"/>
          </p:nvPr>
        </p:nvSpPr>
        <p:spPr>
          <a:xfrm>
            <a:off x="467424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8"/>
        <p:cNvGrpSpPr/>
        <p:nvPr/>
      </p:nvGrpSpPr>
      <p:grpSpPr>
        <a:xfrm>
          <a:off x="0" y="0"/>
          <a:ext cx="0" cy="0"/>
          <a:chOff x="0" y="0"/>
          <a:chExt cx="0" cy="0"/>
        </a:xfrm>
      </p:grpSpPr>
      <p:sp>
        <p:nvSpPr>
          <p:cNvPr id="369" name="Google Shape;369;p23"/>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0" name="Google Shape;370;p23"/>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71" name="Google Shape;371;p23"/>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72" name="Google Shape;372;p23"/>
          <p:cNvSpPr txBox="1">
            <a:spLocks noGrp="1"/>
          </p:cNvSpPr>
          <p:nvPr>
            <p:ph type="body" idx="3"/>
          </p:nvPr>
        </p:nvSpPr>
        <p:spPr>
          <a:xfrm>
            <a:off x="457200" y="276120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73"/>
        <p:cNvGrpSpPr/>
        <p:nvPr/>
      </p:nvGrpSpPr>
      <p:grpSpPr>
        <a:xfrm>
          <a:off x="0" y="0"/>
          <a:ext cx="0" cy="0"/>
          <a:chOff x="0" y="0"/>
          <a:chExt cx="0" cy="0"/>
        </a:xfrm>
      </p:grpSpPr>
      <p:sp>
        <p:nvSpPr>
          <p:cNvPr id="374" name="Google Shape;374;p24"/>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5" name="Google Shape;375;p24"/>
          <p:cNvSpPr txBox="1">
            <a:spLocks noGrp="1"/>
          </p:cNvSpPr>
          <p:nvPr>
            <p:ph type="body" idx="1"/>
          </p:nvPr>
        </p:nvSpPr>
        <p:spPr>
          <a:xfrm>
            <a:off x="457200" y="120348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76" name="Google Shape;376;p24"/>
          <p:cNvSpPr txBox="1">
            <a:spLocks noGrp="1"/>
          </p:cNvSpPr>
          <p:nvPr>
            <p:ph type="body" idx="2"/>
          </p:nvPr>
        </p:nvSpPr>
        <p:spPr>
          <a:xfrm>
            <a:off x="457200" y="276120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377"/>
        <p:cNvGrpSpPr/>
        <p:nvPr/>
      </p:nvGrpSpPr>
      <p:grpSpPr>
        <a:xfrm>
          <a:off x="0" y="0"/>
          <a:ext cx="0" cy="0"/>
          <a:chOff x="0" y="0"/>
          <a:chExt cx="0" cy="0"/>
        </a:xfrm>
      </p:grpSpPr>
      <p:sp>
        <p:nvSpPr>
          <p:cNvPr id="378" name="Google Shape;378;p25"/>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 name="Google Shape;379;p25"/>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80" name="Google Shape;380;p25"/>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81" name="Google Shape;381;p25"/>
          <p:cNvSpPr txBox="1">
            <a:spLocks noGrp="1"/>
          </p:cNvSpPr>
          <p:nvPr>
            <p:ph type="body" idx="3"/>
          </p:nvPr>
        </p:nvSpPr>
        <p:spPr>
          <a:xfrm>
            <a:off x="45720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82" name="Google Shape;382;p25"/>
          <p:cNvSpPr txBox="1">
            <a:spLocks noGrp="1"/>
          </p:cNvSpPr>
          <p:nvPr>
            <p:ph type="body" idx="4"/>
          </p:nvPr>
        </p:nvSpPr>
        <p:spPr>
          <a:xfrm>
            <a:off x="467424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383"/>
        <p:cNvGrpSpPr/>
        <p:nvPr/>
      </p:nvGrpSpPr>
      <p:grpSpPr>
        <a:xfrm>
          <a:off x="0" y="0"/>
          <a:ext cx="0" cy="0"/>
          <a:chOff x="0" y="0"/>
          <a:chExt cx="0" cy="0"/>
        </a:xfrm>
      </p:grpSpPr>
      <p:sp>
        <p:nvSpPr>
          <p:cNvPr id="384" name="Google Shape;384;p26"/>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5" name="Google Shape;385;p26"/>
          <p:cNvSpPr txBox="1">
            <a:spLocks noGrp="1"/>
          </p:cNvSpPr>
          <p:nvPr>
            <p:ph type="body" idx="1"/>
          </p:nvPr>
        </p:nvSpPr>
        <p:spPr>
          <a:xfrm>
            <a:off x="45720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86" name="Google Shape;386;p26"/>
          <p:cNvSpPr txBox="1">
            <a:spLocks noGrp="1"/>
          </p:cNvSpPr>
          <p:nvPr>
            <p:ph type="body" idx="2"/>
          </p:nvPr>
        </p:nvSpPr>
        <p:spPr>
          <a:xfrm>
            <a:off x="323964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87" name="Google Shape;387;p26"/>
          <p:cNvSpPr txBox="1">
            <a:spLocks noGrp="1"/>
          </p:cNvSpPr>
          <p:nvPr>
            <p:ph type="body" idx="3"/>
          </p:nvPr>
        </p:nvSpPr>
        <p:spPr>
          <a:xfrm>
            <a:off x="602208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88" name="Google Shape;388;p26"/>
          <p:cNvSpPr txBox="1">
            <a:spLocks noGrp="1"/>
          </p:cNvSpPr>
          <p:nvPr>
            <p:ph type="body" idx="4"/>
          </p:nvPr>
        </p:nvSpPr>
        <p:spPr>
          <a:xfrm>
            <a:off x="45720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89" name="Google Shape;389;p26"/>
          <p:cNvSpPr txBox="1">
            <a:spLocks noGrp="1"/>
          </p:cNvSpPr>
          <p:nvPr>
            <p:ph type="body" idx="5"/>
          </p:nvPr>
        </p:nvSpPr>
        <p:spPr>
          <a:xfrm>
            <a:off x="323964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90" name="Google Shape;390;p26"/>
          <p:cNvSpPr txBox="1">
            <a:spLocks noGrp="1"/>
          </p:cNvSpPr>
          <p:nvPr>
            <p:ph type="body" idx="6"/>
          </p:nvPr>
        </p:nvSpPr>
        <p:spPr>
          <a:xfrm>
            <a:off x="602208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6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470"/>
        <p:cNvGrpSpPr/>
        <p:nvPr/>
      </p:nvGrpSpPr>
      <p:grpSpPr>
        <a:xfrm>
          <a:off x="0" y="0"/>
          <a:ext cx="0" cy="0"/>
          <a:chOff x="0" y="0"/>
          <a:chExt cx="0" cy="0"/>
        </a:xfrm>
      </p:grpSpPr>
      <p:sp>
        <p:nvSpPr>
          <p:cNvPr id="471" name="Google Shape;471;p29"/>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2" name="Google Shape;472;p29"/>
          <p:cNvSpPr txBox="1">
            <a:spLocks noGrp="1"/>
          </p:cNvSpPr>
          <p:nvPr>
            <p:ph type="subTitle" idx="1"/>
          </p:nvPr>
        </p:nvSpPr>
        <p:spPr>
          <a:xfrm>
            <a:off x="457200" y="1203480"/>
            <a:ext cx="8229300" cy="2982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473"/>
        <p:cNvGrpSpPr/>
        <p:nvPr/>
      </p:nvGrpSpPr>
      <p:grpSpPr>
        <a:xfrm>
          <a:off x="0" y="0"/>
          <a:ext cx="0" cy="0"/>
          <a:chOff x="0" y="0"/>
          <a:chExt cx="0" cy="0"/>
        </a:xfrm>
      </p:grpSpPr>
      <p:sp>
        <p:nvSpPr>
          <p:cNvPr id="474" name="Google Shape;474;p30"/>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5" name="Google Shape;475;p30"/>
          <p:cNvSpPr txBox="1">
            <a:spLocks noGrp="1"/>
          </p:cNvSpPr>
          <p:nvPr>
            <p:ph type="body" idx="1"/>
          </p:nvPr>
        </p:nvSpPr>
        <p:spPr>
          <a:xfrm>
            <a:off x="457200" y="1203480"/>
            <a:ext cx="82293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476"/>
        <p:cNvGrpSpPr/>
        <p:nvPr/>
      </p:nvGrpSpPr>
      <p:grpSpPr>
        <a:xfrm>
          <a:off x="0" y="0"/>
          <a:ext cx="0" cy="0"/>
          <a:chOff x="0" y="0"/>
          <a:chExt cx="0" cy="0"/>
        </a:xfrm>
      </p:grpSpPr>
      <p:sp>
        <p:nvSpPr>
          <p:cNvPr id="477" name="Google Shape;477;p31"/>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8" name="Google Shape;478;p31"/>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479" name="Google Shape;479;p31"/>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0"/>
        <p:cNvGrpSpPr/>
        <p:nvPr/>
      </p:nvGrpSpPr>
      <p:grpSpPr>
        <a:xfrm>
          <a:off x="0" y="0"/>
          <a:ext cx="0" cy="0"/>
          <a:chOff x="0" y="0"/>
          <a:chExt cx="0" cy="0"/>
        </a:xfrm>
      </p:grpSpPr>
      <p:sp>
        <p:nvSpPr>
          <p:cNvPr id="481" name="Google Shape;481;p32"/>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9"/>
        <p:cNvGrpSpPr/>
        <p:nvPr/>
      </p:nvGrpSpPr>
      <p:grpSpPr>
        <a:xfrm>
          <a:off x="0" y="0"/>
          <a:ext cx="0" cy="0"/>
          <a:chOff x="0" y="0"/>
          <a:chExt cx="0" cy="0"/>
        </a:xfrm>
      </p:grpSpPr>
      <p:sp>
        <p:nvSpPr>
          <p:cNvPr id="190" name="Google Shape;190;p4"/>
          <p:cNvSpPr txBox="1">
            <a:spLocks noGrp="1"/>
          </p:cNvSpPr>
          <p:nvPr>
            <p:ph type="title"/>
          </p:nvPr>
        </p:nvSpPr>
        <p:spPr>
          <a:xfrm>
            <a:off x="457200" y="205200"/>
            <a:ext cx="8229240" cy="858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
          <p:cNvSpPr txBox="1">
            <a:spLocks noGrp="1"/>
          </p:cNvSpPr>
          <p:nvPr>
            <p:ph type="body" idx="1"/>
          </p:nvPr>
        </p:nvSpPr>
        <p:spPr>
          <a:xfrm>
            <a:off x="457200" y="1203480"/>
            <a:ext cx="8229240" cy="29826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482"/>
        <p:cNvGrpSpPr/>
        <p:nvPr/>
      </p:nvGrpSpPr>
      <p:grpSpPr>
        <a:xfrm>
          <a:off x="0" y="0"/>
          <a:ext cx="0" cy="0"/>
          <a:chOff x="0" y="0"/>
          <a:chExt cx="0" cy="0"/>
        </a:xfrm>
      </p:grpSpPr>
      <p:sp>
        <p:nvSpPr>
          <p:cNvPr id="483" name="Google Shape;483;p33"/>
          <p:cNvSpPr txBox="1">
            <a:spLocks noGrp="1"/>
          </p:cNvSpPr>
          <p:nvPr>
            <p:ph type="subTitle" idx="1"/>
          </p:nvPr>
        </p:nvSpPr>
        <p:spPr>
          <a:xfrm>
            <a:off x="457200" y="205200"/>
            <a:ext cx="8229300" cy="3979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484"/>
        <p:cNvGrpSpPr/>
        <p:nvPr/>
      </p:nvGrpSpPr>
      <p:grpSpPr>
        <a:xfrm>
          <a:off x="0" y="0"/>
          <a:ext cx="0" cy="0"/>
          <a:chOff x="0" y="0"/>
          <a:chExt cx="0" cy="0"/>
        </a:xfrm>
      </p:grpSpPr>
      <p:sp>
        <p:nvSpPr>
          <p:cNvPr id="485" name="Google Shape;485;p34"/>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86" name="Google Shape;486;p34"/>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487" name="Google Shape;487;p34"/>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488" name="Google Shape;488;p34"/>
          <p:cNvSpPr txBox="1">
            <a:spLocks noGrp="1"/>
          </p:cNvSpPr>
          <p:nvPr>
            <p:ph type="body" idx="3"/>
          </p:nvPr>
        </p:nvSpPr>
        <p:spPr>
          <a:xfrm>
            <a:off x="45720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489"/>
        <p:cNvGrpSpPr/>
        <p:nvPr/>
      </p:nvGrpSpPr>
      <p:grpSpPr>
        <a:xfrm>
          <a:off x="0" y="0"/>
          <a:ext cx="0" cy="0"/>
          <a:chOff x="0" y="0"/>
          <a:chExt cx="0" cy="0"/>
        </a:xfrm>
      </p:grpSpPr>
      <p:sp>
        <p:nvSpPr>
          <p:cNvPr id="490" name="Google Shape;490;p35"/>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1" name="Google Shape;491;p35"/>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492" name="Google Shape;492;p35"/>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493" name="Google Shape;493;p35"/>
          <p:cNvSpPr txBox="1">
            <a:spLocks noGrp="1"/>
          </p:cNvSpPr>
          <p:nvPr>
            <p:ph type="body" idx="3"/>
          </p:nvPr>
        </p:nvSpPr>
        <p:spPr>
          <a:xfrm>
            <a:off x="467424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94"/>
        <p:cNvGrpSpPr/>
        <p:nvPr/>
      </p:nvGrpSpPr>
      <p:grpSpPr>
        <a:xfrm>
          <a:off x="0" y="0"/>
          <a:ext cx="0" cy="0"/>
          <a:chOff x="0" y="0"/>
          <a:chExt cx="0" cy="0"/>
        </a:xfrm>
      </p:grpSpPr>
      <p:sp>
        <p:nvSpPr>
          <p:cNvPr id="495" name="Google Shape;495;p36"/>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6" name="Google Shape;496;p36"/>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497" name="Google Shape;497;p36"/>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498" name="Google Shape;498;p36"/>
          <p:cNvSpPr txBox="1">
            <a:spLocks noGrp="1"/>
          </p:cNvSpPr>
          <p:nvPr>
            <p:ph type="body" idx="3"/>
          </p:nvPr>
        </p:nvSpPr>
        <p:spPr>
          <a:xfrm>
            <a:off x="457200" y="276120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99"/>
        <p:cNvGrpSpPr/>
        <p:nvPr/>
      </p:nvGrpSpPr>
      <p:grpSpPr>
        <a:xfrm>
          <a:off x="0" y="0"/>
          <a:ext cx="0" cy="0"/>
          <a:chOff x="0" y="0"/>
          <a:chExt cx="0" cy="0"/>
        </a:xfrm>
      </p:grpSpPr>
      <p:sp>
        <p:nvSpPr>
          <p:cNvPr id="500" name="Google Shape;500;p37"/>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1" name="Google Shape;501;p37"/>
          <p:cNvSpPr txBox="1">
            <a:spLocks noGrp="1"/>
          </p:cNvSpPr>
          <p:nvPr>
            <p:ph type="body" idx="1"/>
          </p:nvPr>
        </p:nvSpPr>
        <p:spPr>
          <a:xfrm>
            <a:off x="457200" y="120348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02" name="Google Shape;502;p37"/>
          <p:cNvSpPr txBox="1">
            <a:spLocks noGrp="1"/>
          </p:cNvSpPr>
          <p:nvPr>
            <p:ph type="body" idx="2"/>
          </p:nvPr>
        </p:nvSpPr>
        <p:spPr>
          <a:xfrm>
            <a:off x="457200" y="276120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03"/>
        <p:cNvGrpSpPr/>
        <p:nvPr/>
      </p:nvGrpSpPr>
      <p:grpSpPr>
        <a:xfrm>
          <a:off x="0" y="0"/>
          <a:ext cx="0" cy="0"/>
          <a:chOff x="0" y="0"/>
          <a:chExt cx="0" cy="0"/>
        </a:xfrm>
      </p:grpSpPr>
      <p:sp>
        <p:nvSpPr>
          <p:cNvPr id="504" name="Google Shape;504;p38"/>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5" name="Google Shape;505;p38"/>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06" name="Google Shape;506;p38"/>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07" name="Google Shape;507;p38"/>
          <p:cNvSpPr txBox="1">
            <a:spLocks noGrp="1"/>
          </p:cNvSpPr>
          <p:nvPr>
            <p:ph type="body" idx="3"/>
          </p:nvPr>
        </p:nvSpPr>
        <p:spPr>
          <a:xfrm>
            <a:off x="45720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08" name="Google Shape;508;p38"/>
          <p:cNvSpPr txBox="1">
            <a:spLocks noGrp="1"/>
          </p:cNvSpPr>
          <p:nvPr>
            <p:ph type="body" idx="4"/>
          </p:nvPr>
        </p:nvSpPr>
        <p:spPr>
          <a:xfrm>
            <a:off x="467424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09"/>
        <p:cNvGrpSpPr/>
        <p:nvPr/>
      </p:nvGrpSpPr>
      <p:grpSpPr>
        <a:xfrm>
          <a:off x="0" y="0"/>
          <a:ext cx="0" cy="0"/>
          <a:chOff x="0" y="0"/>
          <a:chExt cx="0" cy="0"/>
        </a:xfrm>
      </p:grpSpPr>
      <p:sp>
        <p:nvSpPr>
          <p:cNvPr id="510" name="Google Shape;510;p39"/>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11" name="Google Shape;511;p39"/>
          <p:cNvSpPr txBox="1">
            <a:spLocks noGrp="1"/>
          </p:cNvSpPr>
          <p:nvPr>
            <p:ph type="body" idx="1"/>
          </p:nvPr>
        </p:nvSpPr>
        <p:spPr>
          <a:xfrm>
            <a:off x="45720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12" name="Google Shape;512;p39"/>
          <p:cNvSpPr txBox="1">
            <a:spLocks noGrp="1"/>
          </p:cNvSpPr>
          <p:nvPr>
            <p:ph type="body" idx="2"/>
          </p:nvPr>
        </p:nvSpPr>
        <p:spPr>
          <a:xfrm>
            <a:off x="323964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13" name="Google Shape;513;p39"/>
          <p:cNvSpPr txBox="1">
            <a:spLocks noGrp="1"/>
          </p:cNvSpPr>
          <p:nvPr>
            <p:ph type="body" idx="3"/>
          </p:nvPr>
        </p:nvSpPr>
        <p:spPr>
          <a:xfrm>
            <a:off x="602208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14" name="Google Shape;514;p39"/>
          <p:cNvSpPr txBox="1">
            <a:spLocks noGrp="1"/>
          </p:cNvSpPr>
          <p:nvPr>
            <p:ph type="body" idx="4"/>
          </p:nvPr>
        </p:nvSpPr>
        <p:spPr>
          <a:xfrm>
            <a:off x="45720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15" name="Google Shape;515;p39"/>
          <p:cNvSpPr txBox="1">
            <a:spLocks noGrp="1"/>
          </p:cNvSpPr>
          <p:nvPr>
            <p:ph type="body" idx="5"/>
          </p:nvPr>
        </p:nvSpPr>
        <p:spPr>
          <a:xfrm>
            <a:off x="323964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16" name="Google Shape;516;p39"/>
          <p:cNvSpPr txBox="1">
            <a:spLocks noGrp="1"/>
          </p:cNvSpPr>
          <p:nvPr>
            <p:ph type="body" idx="6"/>
          </p:nvPr>
        </p:nvSpPr>
        <p:spPr>
          <a:xfrm>
            <a:off x="602208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0"/>
        <p:cNvGrpSpPr/>
        <p:nvPr/>
      </p:nvGrpSpPr>
      <p:grpSpPr>
        <a:xfrm>
          <a:off x="0" y="0"/>
          <a:ext cx="0" cy="0"/>
          <a:chOff x="0" y="0"/>
          <a:chExt cx="0" cy="0"/>
        </a:xfrm>
      </p:grpSpPr>
      <p:sp>
        <p:nvSpPr>
          <p:cNvPr id="531" name="Google Shape;531;p41"/>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3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533"/>
        <p:cNvGrpSpPr/>
        <p:nvPr/>
      </p:nvGrpSpPr>
      <p:grpSpPr>
        <a:xfrm>
          <a:off x="0" y="0"/>
          <a:ext cx="0" cy="0"/>
          <a:chOff x="0" y="0"/>
          <a:chExt cx="0" cy="0"/>
        </a:xfrm>
      </p:grpSpPr>
      <p:sp>
        <p:nvSpPr>
          <p:cNvPr id="534" name="Google Shape;534;p43"/>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5" name="Google Shape;535;p43"/>
          <p:cNvSpPr txBox="1">
            <a:spLocks noGrp="1"/>
          </p:cNvSpPr>
          <p:nvPr>
            <p:ph type="subTitle" idx="1"/>
          </p:nvPr>
        </p:nvSpPr>
        <p:spPr>
          <a:xfrm>
            <a:off x="457200" y="1203480"/>
            <a:ext cx="8229300" cy="2982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2"/>
        <p:cNvGrpSpPr/>
        <p:nvPr/>
      </p:nvGrpSpPr>
      <p:grpSpPr>
        <a:xfrm>
          <a:off x="0" y="0"/>
          <a:ext cx="0" cy="0"/>
          <a:chOff x="0" y="0"/>
          <a:chExt cx="0" cy="0"/>
        </a:xfrm>
      </p:grpSpPr>
      <p:sp>
        <p:nvSpPr>
          <p:cNvPr id="193" name="Google Shape;193;p5"/>
          <p:cNvSpPr txBox="1">
            <a:spLocks noGrp="1"/>
          </p:cNvSpPr>
          <p:nvPr>
            <p:ph type="title"/>
          </p:nvPr>
        </p:nvSpPr>
        <p:spPr>
          <a:xfrm>
            <a:off x="457200" y="205200"/>
            <a:ext cx="8229240" cy="858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5"/>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95" name="Google Shape;195;p5"/>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536"/>
        <p:cNvGrpSpPr/>
        <p:nvPr/>
      </p:nvGrpSpPr>
      <p:grpSpPr>
        <a:xfrm>
          <a:off x="0" y="0"/>
          <a:ext cx="0" cy="0"/>
          <a:chOff x="0" y="0"/>
          <a:chExt cx="0" cy="0"/>
        </a:xfrm>
      </p:grpSpPr>
      <p:sp>
        <p:nvSpPr>
          <p:cNvPr id="537" name="Google Shape;537;p44"/>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8" name="Google Shape;538;p44"/>
          <p:cNvSpPr txBox="1">
            <a:spLocks noGrp="1"/>
          </p:cNvSpPr>
          <p:nvPr>
            <p:ph type="body" idx="1"/>
          </p:nvPr>
        </p:nvSpPr>
        <p:spPr>
          <a:xfrm>
            <a:off x="457200" y="1203480"/>
            <a:ext cx="82293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539"/>
        <p:cNvGrpSpPr/>
        <p:nvPr/>
      </p:nvGrpSpPr>
      <p:grpSpPr>
        <a:xfrm>
          <a:off x="0" y="0"/>
          <a:ext cx="0" cy="0"/>
          <a:chOff x="0" y="0"/>
          <a:chExt cx="0" cy="0"/>
        </a:xfrm>
      </p:grpSpPr>
      <p:sp>
        <p:nvSpPr>
          <p:cNvPr id="540" name="Google Shape;540;p45"/>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1" name="Google Shape;541;p45"/>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42" name="Google Shape;542;p45"/>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543"/>
        <p:cNvGrpSpPr/>
        <p:nvPr/>
      </p:nvGrpSpPr>
      <p:grpSpPr>
        <a:xfrm>
          <a:off x="0" y="0"/>
          <a:ext cx="0" cy="0"/>
          <a:chOff x="0" y="0"/>
          <a:chExt cx="0" cy="0"/>
        </a:xfrm>
      </p:grpSpPr>
      <p:sp>
        <p:nvSpPr>
          <p:cNvPr id="544" name="Google Shape;544;p46"/>
          <p:cNvSpPr txBox="1">
            <a:spLocks noGrp="1"/>
          </p:cNvSpPr>
          <p:nvPr>
            <p:ph type="subTitle" idx="1"/>
          </p:nvPr>
        </p:nvSpPr>
        <p:spPr>
          <a:xfrm>
            <a:off x="457200" y="205200"/>
            <a:ext cx="8229300" cy="3979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545"/>
        <p:cNvGrpSpPr/>
        <p:nvPr/>
      </p:nvGrpSpPr>
      <p:grpSpPr>
        <a:xfrm>
          <a:off x="0" y="0"/>
          <a:ext cx="0" cy="0"/>
          <a:chOff x="0" y="0"/>
          <a:chExt cx="0" cy="0"/>
        </a:xfrm>
      </p:grpSpPr>
      <p:sp>
        <p:nvSpPr>
          <p:cNvPr id="546" name="Google Shape;546;p47"/>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7" name="Google Shape;547;p47"/>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48" name="Google Shape;548;p47"/>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49" name="Google Shape;549;p47"/>
          <p:cNvSpPr txBox="1">
            <a:spLocks noGrp="1"/>
          </p:cNvSpPr>
          <p:nvPr>
            <p:ph type="body" idx="3"/>
          </p:nvPr>
        </p:nvSpPr>
        <p:spPr>
          <a:xfrm>
            <a:off x="45720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550"/>
        <p:cNvGrpSpPr/>
        <p:nvPr/>
      </p:nvGrpSpPr>
      <p:grpSpPr>
        <a:xfrm>
          <a:off x="0" y="0"/>
          <a:ext cx="0" cy="0"/>
          <a:chOff x="0" y="0"/>
          <a:chExt cx="0" cy="0"/>
        </a:xfrm>
      </p:grpSpPr>
      <p:sp>
        <p:nvSpPr>
          <p:cNvPr id="551" name="Google Shape;551;p48"/>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2" name="Google Shape;552;p48"/>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53" name="Google Shape;553;p48"/>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54" name="Google Shape;554;p48"/>
          <p:cNvSpPr txBox="1">
            <a:spLocks noGrp="1"/>
          </p:cNvSpPr>
          <p:nvPr>
            <p:ph type="body" idx="3"/>
          </p:nvPr>
        </p:nvSpPr>
        <p:spPr>
          <a:xfrm>
            <a:off x="467424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555"/>
        <p:cNvGrpSpPr/>
        <p:nvPr/>
      </p:nvGrpSpPr>
      <p:grpSpPr>
        <a:xfrm>
          <a:off x="0" y="0"/>
          <a:ext cx="0" cy="0"/>
          <a:chOff x="0" y="0"/>
          <a:chExt cx="0" cy="0"/>
        </a:xfrm>
      </p:grpSpPr>
      <p:sp>
        <p:nvSpPr>
          <p:cNvPr id="556" name="Google Shape;556;p49"/>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7" name="Google Shape;557;p49"/>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58" name="Google Shape;558;p49"/>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59" name="Google Shape;559;p49"/>
          <p:cNvSpPr txBox="1">
            <a:spLocks noGrp="1"/>
          </p:cNvSpPr>
          <p:nvPr>
            <p:ph type="body" idx="3"/>
          </p:nvPr>
        </p:nvSpPr>
        <p:spPr>
          <a:xfrm>
            <a:off x="457200" y="276120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560"/>
        <p:cNvGrpSpPr/>
        <p:nvPr/>
      </p:nvGrpSpPr>
      <p:grpSpPr>
        <a:xfrm>
          <a:off x="0" y="0"/>
          <a:ext cx="0" cy="0"/>
          <a:chOff x="0" y="0"/>
          <a:chExt cx="0" cy="0"/>
        </a:xfrm>
      </p:grpSpPr>
      <p:sp>
        <p:nvSpPr>
          <p:cNvPr id="561" name="Google Shape;561;p50"/>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2" name="Google Shape;562;p50"/>
          <p:cNvSpPr txBox="1">
            <a:spLocks noGrp="1"/>
          </p:cNvSpPr>
          <p:nvPr>
            <p:ph type="body" idx="1"/>
          </p:nvPr>
        </p:nvSpPr>
        <p:spPr>
          <a:xfrm>
            <a:off x="457200" y="120348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63" name="Google Shape;563;p50"/>
          <p:cNvSpPr txBox="1">
            <a:spLocks noGrp="1"/>
          </p:cNvSpPr>
          <p:nvPr>
            <p:ph type="body" idx="2"/>
          </p:nvPr>
        </p:nvSpPr>
        <p:spPr>
          <a:xfrm>
            <a:off x="457200" y="276120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64"/>
        <p:cNvGrpSpPr/>
        <p:nvPr/>
      </p:nvGrpSpPr>
      <p:grpSpPr>
        <a:xfrm>
          <a:off x="0" y="0"/>
          <a:ext cx="0" cy="0"/>
          <a:chOff x="0" y="0"/>
          <a:chExt cx="0" cy="0"/>
        </a:xfrm>
      </p:grpSpPr>
      <p:sp>
        <p:nvSpPr>
          <p:cNvPr id="565" name="Google Shape;565;p51"/>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6" name="Google Shape;566;p51"/>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67" name="Google Shape;567;p51"/>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68" name="Google Shape;568;p51"/>
          <p:cNvSpPr txBox="1">
            <a:spLocks noGrp="1"/>
          </p:cNvSpPr>
          <p:nvPr>
            <p:ph type="body" idx="3"/>
          </p:nvPr>
        </p:nvSpPr>
        <p:spPr>
          <a:xfrm>
            <a:off x="45720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69" name="Google Shape;569;p51"/>
          <p:cNvSpPr txBox="1">
            <a:spLocks noGrp="1"/>
          </p:cNvSpPr>
          <p:nvPr>
            <p:ph type="body" idx="4"/>
          </p:nvPr>
        </p:nvSpPr>
        <p:spPr>
          <a:xfrm>
            <a:off x="467424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0"/>
        <p:cNvGrpSpPr/>
        <p:nvPr/>
      </p:nvGrpSpPr>
      <p:grpSpPr>
        <a:xfrm>
          <a:off x="0" y="0"/>
          <a:ext cx="0" cy="0"/>
          <a:chOff x="0" y="0"/>
          <a:chExt cx="0" cy="0"/>
        </a:xfrm>
      </p:grpSpPr>
      <p:sp>
        <p:nvSpPr>
          <p:cNvPr id="571" name="Google Shape;571;p52"/>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2" name="Google Shape;572;p52"/>
          <p:cNvSpPr txBox="1">
            <a:spLocks noGrp="1"/>
          </p:cNvSpPr>
          <p:nvPr>
            <p:ph type="body" idx="1"/>
          </p:nvPr>
        </p:nvSpPr>
        <p:spPr>
          <a:xfrm>
            <a:off x="45720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73" name="Google Shape;573;p52"/>
          <p:cNvSpPr txBox="1">
            <a:spLocks noGrp="1"/>
          </p:cNvSpPr>
          <p:nvPr>
            <p:ph type="body" idx="2"/>
          </p:nvPr>
        </p:nvSpPr>
        <p:spPr>
          <a:xfrm>
            <a:off x="323964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74" name="Google Shape;574;p52"/>
          <p:cNvSpPr txBox="1">
            <a:spLocks noGrp="1"/>
          </p:cNvSpPr>
          <p:nvPr>
            <p:ph type="body" idx="3"/>
          </p:nvPr>
        </p:nvSpPr>
        <p:spPr>
          <a:xfrm>
            <a:off x="602208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75" name="Google Shape;575;p52"/>
          <p:cNvSpPr txBox="1">
            <a:spLocks noGrp="1"/>
          </p:cNvSpPr>
          <p:nvPr>
            <p:ph type="body" idx="4"/>
          </p:nvPr>
        </p:nvSpPr>
        <p:spPr>
          <a:xfrm>
            <a:off x="45720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76" name="Google Shape;576;p52"/>
          <p:cNvSpPr txBox="1">
            <a:spLocks noGrp="1"/>
          </p:cNvSpPr>
          <p:nvPr>
            <p:ph type="body" idx="5"/>
          </p:nvPr>
        </p:nvSpPr>
        <p:spPr>
          <a:xfrm>
            <a:off x="323964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577" name="Google Shape;577;p52"/>
          <p:cNvSpPr txBox="1">
            <a:spLocks noGrp="1"/>
          </p:cNvSpPr>
          <p:nvPr>
            <p:ph type="body" idx="6"/>
          </p:nvPr>
        </p:nvSpPr>
        <p:spPr>
          <a:xfrm>
            <a:off x="602208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4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6"/>
        <p:cNvGrpSpPr/>
        <p:nvPr/>
      </p:nvGrpSpPr>
      <p:grpSpPr>
        <a:xfrm>
          <a:off x="0" y="0"/>
          <a:ext cx="0" cy="0"/>
          <a:chOff x="0" y="0"/>
          <a:chExt cx="0" cy="0"/>
        </a:xfrm>
      </p:grpSpPr>
      <p:sp>
        <p:nvSpPr>
          <p:cNvPr id="197" name="Google Shape;197;p6"/>
          <p:cNvSpPr txBox="1">
            <a:spLocks noGrp="1"/>
          </p:cNvSpPr>
          <p:nvPr>
            <p:ph type="title"/>
          </p:nvPr>
        </p:nvSpPr>
        <p:spPr>
          <a:xfrm>
            <a:off x="457200" y="205200"/>
            <a:ext cx="8229240" cy="858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48"/>
        <p:cNvGrpSpPr/>
        <p:nvPr/>
      </p:nvGrpSpPr>
      <p:grpSpPr>
        <a:xfrm>
          <a:off x="0" y="0"/>
          <a:ext cx="0" cy="0"/>
          <a:chOff x="0" y="0"/>
          <a:chExt cx="0" cy="0"/>
        </a:xfrm>
      </p:grpSpPr>
      <p:sp>
        <p:nvSpPr>
          <p:cNvPr id="749" name="Google Shape;749;p55"/>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0" name="Google Shape;750;p55"/>
          <p:cNvSpPr txBox="1">
            <a:spLocks noGrp="1"/>
          </p:cNvSpPr>
          <p:nvPr>
            <p:ph type="subTitle" idx="1"/>
          </p:nvPr>
        </p:nvSpPr>
        <p:spPr>
          <a:xfrm>
            <a:off x="457200" y="1203480"/>
            <a:ext cx="8229300" cy="2982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51"/>
        <p:cNvGrpSpPr/>
        <p:nvPr/>
      </p:nvGrpSpPr>
      <p:grpSpPr>
        <a:xfrm>
          <a:off x="0" y="0"/>
          <a:ext cx="0" cy="0"/>
          <a:chOff x="0" y="0"/>
          <a:chExt cx="0" cy="0"/>
        </a:xfrm>
      </p:grpSpPr>
      <p:sp>
        <p:nvSpPr>
          <p:cNvPr id="752" name="Google Shape;752;p56"/>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3" name="Google Shape;753;p56"/>
          <p:cNvSpPr txBox="1">
            <a:spLocks noGrp="1"/>
          </p:cNvSpPr>
          <p:nvPr>
            <p:ph type="body" idx="1"/>
          </p:nvPr>
        </p:nvSpPr>
        <p:spPr>
          <a:xfrm>
            <a:off x="457200" y="1203480"/>
            <a:ext cx="82293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54"/>
        <p:cNvGrpSpPr/>
        <p:nvPr/>
      </p:nvGrpSpPr>
      <p:grpSpPr>
        <a:xfrm>
          <a:off x="0" y="0"/>
          <a:ext cx="0" cy="0"/>
          <a:chOff x="0" y="0"/>
          <a:chExt cx="0" cy="0"/>
        </a:xfrm>
      </p:grpSpPr>
      <p:sp>
        <p:nvSpPr>
          <p:cNvPr id="755" name="Google Shape;755;p57"/>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6" name="Google Shape;756;p57"/>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57" name="Google Shape;757;p57"/>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8"/>
        <p:cNvGrpSpPr/>
        <p:nvPr/>
      </p:nvGrpSpPr>
      <p:grpSpPr>
        <a:xfrm>
          <a:off x="0" y="0"/>
          <a:ext cx="0" cy="0"/>
          <a:chOff x="0" y="0"/>
          <a:chExt cx="0" cy="0"/>
        </a:xfrm>
      </p:grpSpPr>
      <p:sp>
        <p:nvSpPr>
          <p:cNvPr id="759" name="Google Shape;759;p58"/>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60"/>
        <p:cNvGrpSpPr/>
        <p:nvPr/>
      </p:nvGrpSpPr>
      <p:grpSpPr>
        <a:xfrm>
          <a:off x="0" y="0"/>
          <a:ext cx="0" cy="0"/>
          <a:chOff x="0" y="0"/>
          <a:chExt cx="0" cy="0"/>
        </a:xfrm>
      </p:grpSpPr>
      <p:sp>
        <p:nvSpPr>
          <p:cNvPr id="761" name="Google Shape;761;p59"/>
          <p:cNvSpPr txBox="1">
            <a:spLocks noGrp="1"/>
          </p:cNvSpPr>
          <p:nvPr>
            <p:ph type="subTitle" idx="1"/>
          </p:nvPr>
        </p:nvSpPr>
        <p:spPr>
          <a:xfrm>
            <a:off x="457200" y="205200"/>
            <a:ext cx="8229300" cy="3979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62"/>
        <p:cNvGrpSpPr/>
        <p:nvPr/>
      </p:nvGrpSpPr>
      <p:grpSpPr>
        <a:xfrm>
          <a:off x="0" y="0"/>
          <a:ext cx="0" cy="0"/>
          <a:chOff x="0" y="0"/>
          <a:chExt cx="0" cy="0"/>
        </a:xfrm>
      </p:grpSpPr>
      <p:sp>
        <p:nvSpPr>
          <p:cNvPr id="763" name="Google Shape;763;p60"/>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4" name="Google Shape;764;p60"/>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65" name="Google Shape;765;p60"/>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66" name="Google Shape;766;p60"/>
          <p:cNvSpPr txBox="1">
            <a:spLocks noGrp="1"/>
          </p:cNvSpPr>
          <p:nvPr>
            <p:ph type="body" idx="3"/>
          </p:nvPr>
        </p:nvSpPr>
        <p:spPr>
          <a:xfrm>
            <a:off x="45720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67"/>
        <p:cNvGrpSpPr/>
        <p:nvPr/>
      </p:nvGrpSpPr>
      <p:grpSpPr>
        <a:xfrm>
          <a:off x="0" y="0"/>
          <a:ext cx="0" cy="0"/>
          <a:chOff x="0" y="0"/>
          <a:chExt cx="0" cy="0"/>
        </a:xfrm>
      </p:grpSpPr>
      <p:sp>
        <p:nvSpPr>
          <p:cNvPr id="768" name="Google Shape;768;p61"/>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9" name="Google Shape;769;p61"/>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70" name="Google Shape;770;p61"/>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71" name="Google Shape;771;p61"/>
          <p:cNvSpPr txBox="1">
            <a:spLocks noGrp="1"/>
          </p:cNvSpPr>
          <p:nvPr>
            <p:ph type="body" idx="3"/>
          </p:nvPr>
        </p:nvSpPr>
        <p:spPr>
          <a:xfrm>
            <a:off x="467424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772"/>
        <p:cNvGrpSpPr/>
        <p:nvPr/>
      </p:nvGrpSpPr>
      <p:grpSpPr>
        <a:xfrm>
          <a:off x="0" y="0"/>
          <a:ext cx="0" cy="0"/>
          <a:chOff x="0" y="0"/>
          <a:chExt cx="0" cy="0"/>
        </a:xfrm>
      </p:grpSpPr>
      <p:sp>
        <p:nvSpPr>
          <p:cNvPr id="773" name="Google Shape;773;p62"/>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4" name="Google Shape;774;p62"/>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75" name="Google Shape;775;p62"/>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76" name="Google Shape;776;p62"/>
          <p:cNvSpPr txBox="1">
            <a:spLocks noGrp="1"/>
          </p:cNvSpPr>
          <p:nvPr>
            <p:ph type="body" idx="3"/>
          </p:nvPr>
        </p:nvSpPr>
        <p:spPr>
          <a:xfrm>
            <a:off x="457200" y="276120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777"/>
        <p:cNvGrpSpPr/>
        <p:nvPr/>
      </p:nvGrpSpPr>
      <p:grpSpPr>
        <a:xfrm>
          <a:off x="0" y="0"/>
          <a:ext cx="0" cy="0"/>
          <a:chOff x="0" y="0"/>
          <a:chExt cx="0" cy="0"/>
        </a:xfrm>
      </p:grpSpPr>
      <p:sp>
        <p:nvSpPr>
          <p:cNvPr id="778" name="Google Shape;778;p63"/>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79" name="Google Shape;779;p63"/>
          <p:cNvSpPr txBox="1">
            <a:spLocks noGrp="1"/>
          </p:cNvSpPr>
          <p:nvPr>
            <p:ph type="body" idx="1"/>
          </p:nvPr>
        </p:nvSpPr>
        <p:spPr>
          <a:xfrm>
            <a:off x="457200" y="120348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80" name="Google Shape;780;p63"/>
          <p:cNvSpPr txBox="1">
            <a:spLocks noGrp="1"/>
          </p:cNvSpPr>
          <p:nvPr>
            <p:ph type="body" idx="2"/>
          </p:nvPr>
        </p:nvSpPr>
        <p:spPr>
          <a:xfrm>
            <a:off x="457200" y="276120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781"/>
        <p:cNvGrpSpPr/>
        <p:nvPr/>
      </p:nvGrpSpPr>
      <p:grpSpPr>
        <a:xfrm>
          <a:off x="0" y="0"/>
          <a:ext cx="0" cy="0"/>
          <a:chOff x="0" y="0"/>
          <a:chExt cx="0" cy="0"/>
        </a:xfrm>
      </p:grpSpPr>
      <p:sp>
        <p:nvSpPr>
          <p:cNvPr id="782" name="Google Shape;782;p64"/>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3" name="Google Shape;783;p64"/>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84" name="Google Shape;784;p64"/>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85" name="Google Shape;785;p64"/>
          <p:cNvSpPr txBox="1">
            <a:spLocks noGrp="1"/>
          </p:cNvSpPr>
          <p:nvPr>
            <p:ph type="body" idx="3"/>
          </p:nvPr>
        </p:nvSpPr>
        <p:spPr>
          <a:xfrm>
            <a:off x="45720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86" name="Google Shape;786;p64"/>
          <p:cNvSpPr txBox="1">
            <a:spLocks noGrp="1"/>
          </p:cNvSpPr>
          <p:nvPr>
            <p:ph type="body" idx="4"/>
          </p:nvPr>
        </p:nvSpPr>
        <p:spPr>
          <a:xfrm>
            <a:off x="467424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98"/>
        <p:cNvGrpSpPr/>
        <p:nvPr/>
      </p:nvGrpSpPr>
      <p:grpSpPr>
        <a:xfrm>
          <a:off x="0" y="0"/>
          <a:ext cx="0" cy="0"/>
          <a:chOff x="0" y="0"/>
          <a:chExt cx="0" cy="0"/>
        </a:xfrm>
      </p:grpSpPr>
      <p:sp>
        <p:nvSpPr>
          <p:cNvPr id="199" name="Google Shape;199;p7"/>
          <p:cNvSpPr txBox="1">
            <a:spLocks noGrp="1"/>
          </p:cNvSpPr>
          <p:nvPr>
            <p:ph type="subTitle" idx="1"/>
          </p:nvPr>
        </p:nvSpPr>
        <p:spPr>
          <a:xfrm>
            <a:off x="457200" y="205200"/>
            <a:ext cx="8229240" cy="397944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787"/>
        <p:cNvGrpSpPr/>
        <p:nvPr/>
      </p:nvGrpSpPr>
      <p:grpSpPr>
        <a:xfrm>
          <a:off x="0" y="0"/>
          <a:ext cx="0" cy="0"/>
          <a:chOff x="0" y="0"/>
          <a:chExt cx="0" cy="0"/>
        </a:xfrm>
      </p:grpSpPr>
      <p:sp>
        <p:nvSpPr>
          <p:cNvPr id="788" name="Google Shape;788;p65"/>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1">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9" name="Google Shape;789;p65"/>
          <p:cNvSpPr txBox="1">
            <a:spLocks noGrp="1"/>
          </p:cNvSpPr>
          <p:nvPr>
            <p:ph type="body" idx="1"/>
          </p:nvPr>
        </p:nvSpPr>
        <p:spPr>
          <a:xfrm>
            <a:off x="45720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90" name="Google Shape;790;p65"/>
          <p:cNvSpPr txBox="1">
            <a:spLocks noGrp="1"/>
          </p:cNvSpPr>
          <p:nvPr>
            <p:ph type="body" idx="2"/>
          </p:nvPr>
        </p:nvSpPr>
        <p:spPr>
          <a:xfrm>
            <a:off x="323964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91" name="Google Shape;791;p65"/>
          <p:cNvSpPr txBox="1">
            <a:spLocks noGrp="1"/>
          </p:cNvSpPr>
          <p:nvPr>
            <p:ph type="body" idx="3"/>
          </p:nvPr>
        </p:nvSpPr>
        <p:spPr>
          <a:xfrm>
            <a:off x="602208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92" name="Google Shape;792;p65"/>
          <p:cNvSpPr txBox="1">
            <a:spLocks noGrp="1"/>
          </p:cNvSpPr>
          <p:nvPr>
            <p:ph type="body" idx="4"/>
          </p:nvPr>
        </p:nvSpPr>
        <p:spPr>
          <a:xfrm>
            <a:off x="45720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93" name="Google Shape;793;p65"/>
          <p:cNvSpPr txBox="1">
            <a:spLocks noGrp="1"/>
          </p:cNvSpPr>
          <p:nvPr>
            <p:ph type="body" idx="5"/>
          </p:nvPr>
        </p:nvSpPr>
        <p:spPr>
          <a:xfrm>
            <a:off x="323964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794" name="Google Shape;794;p65"/>
          <p:cNvSpPr txBox="1">
            <a:spLocks noGrp="1"/>
          </p:cNvSpPr>
          <p:nvPr>
            <p:ph type="body" idx="6"/>
          </p:nvPr>
        </p:nvSpPr>
        <p:spPr>
          <a:xfrm>
            <a:off x="602208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09"/>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10"/>
        <p:cNvGrpSpPr/>
        <p:nvPr/>
      </p:nvGrpSpPr>
      <p:grpSpPr>
        <a:xfrm>
          <a:off x="0" y="0"/>
          <a:ext cx="0" cy="0"/>
          <a:chOff x="0" y="0"/>
          <a:chExt cx="0" cy="0"/>
        </a:xfrm>
      </p:grpSpPr>
      <p:sp>
        <p:nvSpPr>
          <p:cNvPr id="811" name="Google Shape;811;p68"/>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2" name="Google Shape;812;p68"/>
          <p:cNvSpPr txBox="1">
            <a:spLocks noGrp="1"/>
          </p:cNvSpPr>
          <p:nvPr>
            <p:ph type="subTitle" idx="1"/>
          </p:nvPr>
        </p:nvSpPr>
        <p:spPr>
          <a:xfrm>
            <a:off x="457200" y="1203480"/>
            <a:ext cx="8229300" cy="2982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813"/>
        <p:cNvGrpSpPr/>
        <p:nvPr/>
      </p:nvGrpSpPr>
      <p:grpSpPr>
        <a:xfrm>
          <a:off x="0" y="0"/>
          <a:ext cx="0" cy="0"/>
          <a:chOff x="0" y="0"/>
          <a:chExt cx="0" cy="0"/>
        </a:xfrm>
      </p:grpSpPr>
      <p:sp>
        <p:nvSpPr>
          <p:cNvPr id="814" name="Google Shape;814;p69"/>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5" name="Google Shape;815;p69"/>
          <p:cNvSpPr txBox="1">
            <a:spLocks noGrp="1"/>
          </p:cNvSpPr>
          <p:nvPr>
            <p:ph type="body" idx="1"/>
          </p:nvPr>
        </p:nvSpPr>
        <p:spPr>
          <a:xfrm>
            <a:off x="457200" y="1203480"/>
            <a:ext cx="82293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16"/>
        <p:cNvGrpSpPr/>
        <p:nvPr/>
      </p:nvGrpSpPr>
      <p:grpSpPr>
        <a:xfrm>
          <a:off x="0" y="0"/>
          <a:ext cx="0" cy="0"/>
          <a:chOff x="0" y="0"/>
          <a:chExt cx="0" cy="0"/>
        </a:xfrm>
      </p:grpSpPr>
      <p:sp>
        <p:nvSpPr>
          <p:cNvPr id="817" name="Google Shape;817;p70"/>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8" name="Google Shape;818;p70"/>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19" name="Google Shape;819;p70"/>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0"/>
        <p:cNvGrpSpPr/>
        <p:nvPr/>
      </p:nvGrpSpPr>
      <p:grpSpPr>
        <a:xfrm>
          <a:off x="0" y="0"/>
          <a:ext cx="0" cy="0"/>
          <a:chOff x="0" y="0"/>
          <a:chExt cx="0" cy="0"/>
        </a:xfrm>
      </p:grpSpPr>
      <p:sp>
        <p:nvSpPr>
          <p:cNvPr id="821" name="Google Shape;821;p71"/>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22"/>
        <p:cNvGrpSpPr/>
        <p:nvPr/>
      </p:nvGrpSpPr>
      <p:grpSpPr>
        <a:xfrm>
          <a:off x="0" y="0"/>
          <a:ext cx="0" cy="0"/>
          <a:chOff x="0" y="0"/>
          <a:chExt cx="0" cy="0"/>
        </a:xfrm>
      </p:grpSpPr>
      <p:sp>
        <p:nvSpPr>
          <p:cNvPr id="823" name="Google Shape;823;p72"/>
          <p:cNvSpPr txBox="1">
            <a:spLocks noGrp="1"/>
          </p:cNvSpPr>
          <p:nvPr>
            <p:ph type="subTitle" idx="1"/>
          </p:nvPr>
        </p:nvSpPr>
        <p:spPr>
          <a:xfrm>
            <a:off x="457200" y="205200"/>
            <a:ext cx="8229300" cy="39795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24"/>
        <p:cNvGrpSpPr/>
        <p:nvPr/>
      </p:nvGrpSpPr>
      <p:grpSpPr>
        <a:xfrm>
          <a:off x="0" y="0"/>
          <a:ext cx="0" cy="0"/>
          <a:chOff x="0" y="0"/>
          <a:chExt cx="0" cy="0"/>
        </a:xfrm>
      </p:grpSpPr>
      <p:sp>
        <p:nvSpPr>
          <p:cNvPr id="825" name="Google Shape;825;p73"/>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6" name="Google Shape;826;p73"/>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27" name="Google Shape;827;p73"/>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28" name="Google Shape;828;p73"/>
          <p:cNvSpPr txBox="1">
            <a:spLocks noGrp="1"/>
          </p:cNvSpPr>
          <p:nvPr>
            <p:ph type="body" idx="3"/>
          </p:nvPr>
        </p:nvSpPr>
        <p:spPr>
          <a:xfrm>
            <a:off x="45720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29"/>
        <p:cNvGrpSpPr/>
        <p:nvPr/>
      </p:nvGrpSpPr>
      <p:grpSpPr>
        <a:xfrm>
          <a:off x="0" y="0"/>
          <a:ext cx="0" cy="0"/>
          <a:chOff x="0" y="0"/>
          <a:chExt cx="0" cy="0"/>
        </a:xfrm>
      </p:grpSpPr>
      <p:sp>
        <p:nvSpPr>
          <p:cNvPr id="830" name="Google Shape;830;p74"/>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1" name="Google Shape;831;p74"/>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32" name="Google Shape;832;p74"/>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33" name="Google Shape;833;p74"/>
          <p:cNvSpPr txBox="1">
            <a:spLocks noGrp="1"/>
          </p:cNvSpPr>
          <p:nvPr>
            <p:ph type="body" idx="3"/>
          </p:nvPr>
        </p:nvSpPr>
        <p:spPr>
          <a:xfrm>
            <a:off x="467424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34"/>
        <p:cNvGrpSpPr/>
        <p:nvPr/>
      </p:nvGrpSpPr>
      <p:grpSpPr>
        <a:xfrm>
          <a:off x="0" y="0"/>
          <a:ext cx="0" cy="0"/>
          <a:chOff x="0" y="0"/>
          <a:chExt cx="0" cy="0"/>
        </a:xfrm>
      </p:grpSpPr>
      <p:sp>
        <p:nvSpPr>
          <p:cNvPr id="835" name="Google Shape;835;p75"/>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6" name="Google Shape;836;p75"/>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37" name="Google Shape;837;p75"/>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38" name="Google Shape;838;p75"/>
          <p:cNvSpPr txBox="1">
            <a:spLocks noGrp="1"/>
          </p:cNvSpPr>
          <p:nvPr>
            <p:ph type="body" idx="3"/>
          </p:nvPr>
        </p:nvSpPr>
        <p:spPr>
          <a:xfrm>
            <a:off x="457200" y="276120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00"/>
        <p:cNvGrpSpPr/>
        <p:nvPr/>
      </p:nvGrpSpPr>
      <p:grpSpPr>
        <a:xfrm>
          <a:off x="0" y="0"/>
          <a:ext cx="0" cy="0"/>
          <a:chOff x="0" y="0"/>
          <a:chExt cx="0" cy="0"/>
        </a:xfrm>
      </p:grpSpPr>
      <p:sp>
        <p:nvSpPr>
          <p:cNvPr id="201" name="Google Shape;201;p8"/>
          <p:cNvSpPr txBox="1">
            <a:spLocks noGrp="1"/>
          </p:cNvSpPr>
          <p:nvPr>
            <p:ph type="title"/>
          </p:nvPr>
        </p:nvSpPr>
        <p:spPr>
          <a:xfrm>
            <a:off x="457200" y="205200"/>
            <a:ext cx="8229240" cy="858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8"/>
          <p:cNvSpPr txBox="1">
            <a:spLocks noGrp="1"/>
          </p:cNvSpPr>
          <p:nvPr>
            <p:ph type="body" idx="1"/>
          </p:nvPr>
        </p:nvSpPr>
        <p:spPr>
          <a:xfrm>
            <a:off x="457200" y="1203480"/>
            <a:ext cx="40158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3" name="Google Shape;203;p8"/>
          <p:cNvSpPr txBox="1">
            <a:spLocks noGrp="1"/>
          </p:cNvSpPr>
          <p:nvPr>
            <p:ph type="body" idx="2"/>
          </p:nvPr>
        </p:nvSpPr>
        <p:spPr>
          <a:xfrm>
            <a:off x="4674240" y="1203480"/>
            <a:ext cx="4015800" cy="29826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4" name="Google Shape;204;p8"/>
          <p:cNvSpPr txBox="1">
            <a:spLocks noGrp="1"/>
          </p:cNvSpPr>
          <p:nvPr>
            <p:ph type="body" idx="3"/>
          </p:nvPr>
        </p:nvSpPr>
        <p:spPr>
          <a:xfrm>
            <a:off x="457200" y="2761200"/>
            <a:ext cx="40158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39"/>
        <p:cNvGrpSpPr/>
        <p:nvPr/>
      </p:nvGrpSpPr>
      <p:grpSpPr>
        <a:xfrm>
          <a:off x="0" y="0"/>
          <a:ext cx="0" cy="0"/>
          <a:chOff x="0" y="0"/>
          <a:chExt cx="0" cy="0"/>
        </a:xfrm>
      </p:grpSpPr>
      <p:sp>
        <p:nvSpPr>
          <p:cNvPr id="840" name="Google Shape;840;p76"/>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1" name="Google Shape;841;p76"/>
          <p:cNvSpPr txBox="1">
            <a:spLocks noGrp="1"/>
          </p:cNvSpPr>
          <p:nvPr>
            <p:ph type="body" idx="1"/>
          </p:nvPr>
        </p:nvSpPr>
        <p:spPr>
          <a:xfrm>
            <a:off x="457200" y="120348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42" name="Google Shape;842;p76"/>
          <p:cNvSpPr txBox="1">
            <a:spLocks noGrp="1"/>
          </p:cNvSpPr>
          <p:nvPr>
            <p:ph type="body" idx="2"/>
          </p:nvPr>
        </p:nvSpPr>
        <p:spPr>
          <a:xfrm>
            <a:off x="457200" y="2761200"/>
            <a:ext cx="82293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843"/>
        <p:cNvGrpSpPr/>
        <p:nvPr/>
      </p:nvGrpSpPr>
      <p:grpSpPr>
        <a:xfrm>
          <a:off x="0" y="0"/>
          <a:ext cx="0" cy="0"/>
          <a:chOff x="0" y="0"/>
          <a:chExt cx="0" cy="0"/>
        </a:xfrm>
      </p:grpSpPr>
      <p:sp>
        <p:nvSpPr>
          <p:cNvPr id="844" name="Google Shape;844;p77"/>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5" name="Google Shape;845;p77"/>
          <p:cNvSpPr txBox="1">
            <a:spLocks noGrp="1"/>
          </p:cNvSpPr>
          <p:nvPr>
            <p:ph type="body" idx="1"/>
          </p:nvPr>
        </p:nvSpPr>
        <p:spPr>
          <a:xfrm>
            <a:off x="45720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46" name="Google Shape;846;p77"/>
          <p:cNvSpPr txBox="1">
            <a:spLocks noGrp="1"/>
          </p:cNvSpPr>
          <p:nvPr>
            <p:ph type="body" idx="2"/>
          </p:nvPr>
        </p:nvSpPr>
        <p:spPr>
          <a:xfrm>
            <a:off x="4674240" y="120348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47" name="Google Shape;847;p77"/>
          <p:cNvSpPr txBox="1">
            <a:spLocks noGrp="1"/>
          </p:cNvSpPr>
          <p:nvPr>
            <p:ph type="body" idx="3"/>
          </p:nvPr>
        </p:nvSpPr>
        <p:spPr>
          <a:xfrm>
            <a:off x="45720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48" name="Google Shape;848;p77"/>
          <p:cNvSpPr txBox="1">
            <a:spLocks noGrp="1"/>
          </p:cNvSpPr>
          <p:nvPr>
            <p:ph type="body" idx="4"/>
          </p:nvPr>
        </p:nvSpPr>
        <p:spPr>
          <a:xfrm>
            <a:off x="4674240" y="2761200"/>
            <a:ext cx="40158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849"/>
        <p:cNvGrpSpPr/>
        <p:nvPr/>
      </p:nvGrpSpPr>
      <p:grpSpPr>
        <a:xfrm>
          <a:off x="0" y="0"/>
          <a:ext cx="0" cy="0"/>
          <a:chOff x="0" y="0"/>
          <a:chExt cx="0" cy="0"/>
        </a:xfrm>
      </p:grpSpPr>
      <p:sp>
        <p:nvSpPr>
          <p:cNvPr id="850" name="Google Shape;850;p78"/>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1" name="Google Shape;851;p78"/>
          <p:cNvSpPr txBox="1">
            <a:spLocks noGrp="1"/>
          </p:cNvSpPr>
          <p:nvPr>
            <p:ph type="body" idx="1"/>
          </p:nvPr>
        </p:nvSpPr>
        <p:spPr>
          <a:xfrm>
            <a:off x="45720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52" name="Google Shape;852;p78"/>
          <p:cNvSpPr txBox="1">
            <a:spLocks noGrp="1"/>
          </p:cNvSpPr>
          <p:nvPr>
            <p:ph type="body" idx="2"/>
          </p:nvPr>
        </p:nvSpPr>
        <p:spPr>
          <a:xfrm>
            <a:off x="323964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53" name="Google Shape;853;p78"/>
          <p:cNvSpPr txBox="1">
            <a:spLocks noGrp="1"/>
          </p:cNvSpPr>
          <p:nvPr>
            <p:ph type="body" idx="3"/>
          </p:nvPr>
        </p:nvSpPr>
        <p:spPr>
          <a:xfrm>
            <a:off x="6022080" y="120348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54" name="Google Shape;854;p78"/>
          <p:cNvSpPr txBox="1">
            <a:spLocks noGrp="1"/>
          </p:cNvSpPr>
          <p:nvPr>
            <p:ph type="body" idx="4"/>
          </p:nvPr>
        </p:nvSpPr>
        <p:spPr>
          <a:xfrm>
            <a:off x="45720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55" name="Google Shape;855;p78"/>
          <p:cNvSpPr txBox="1">
            <a:spLocks noGrp="1"/>
          </p:cNvSpPr>
          <p:nvPr>
            <p:ph type="body" idx="5"/>
          </p:nvPr>
        </p:nvSpPr>
        <p:spPr>
          <a:xfrm>
            <a:off x="323964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856" name="Google Shape;856;p78"/>
          <p:cNvSpPr txBox="1">
            <a:spLocks noGrp="1"/>
          </p:cNvSpPr>
          <p:nvPr>
            <p:ph type="body" idx="6"/>
          </p:nvPr>
        </p:nvSpPr>
        <p:spPr>
          <a:xfrm>
            <a:off x="6022080" y="2761200"/>
            <a:ext cx="2649600" cy="1422300"/>
          </a:xfrm>
          <a:prstGeom prst="rect">
            <a:avLst/>
          </a:prstGeom>
          <a:noFill/>
          <a:ln>
            <a:noFill/>
          </a:ln>
        </p:spPr>
        <p:txBody>
          <a:bodyPr spcFirstLastPara="1" wrap="square" lIns="0" tIns="0" rIns="0" bIns="0" anchor="t" anchorCtr="0">
            <a:no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05"/>
        <p:cNvGrpSpPr/>
        <p:nvPr/>
      </p:nvGrpSpPr>
      <p:grpSpPr>
        <a:xfrm>
          <a:off x="0" y="0"/>
          <a:ext cx="0" cy="0"/>
          <a:chOff x="0" y="0"/>
          <a:chExt cx="0" cy="0"/>
        </a:xfrm>
      </p:grpSpPr>
      <p:sp>
        <p:nvSpPr>
          <p:cNvPr id="206" name="Google Shape;206;p9"/>
          <p:cNvSpPr txBox="1">
            <a:spLocks noGrp="1"/>
          </p:cNvSpPr>
          <p:nvPr>
            <p:ph type="title"/>
          </p:nvPr>
        </p:nvSpPr>
        <p:spPr>
          <a:xfrm>
            <a:off x="457200" y="205200"/>
            <a:ext cx="8229240" cy="858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9"/>
          <p:cNvSpPr txBox="1">
            <a:spLocks noGrp="1"/>
          </p:cNvSpPr>
          <p:nvPr>
            <p:ph type="body" idx="1"/>
          </p:nvPr>
        </p:nvSpPr>
        <p:spPr>
          <a:xfrm>
            <a:off x="457200" y="1203480"/>
            <a:ext cx="4015800" cy="29826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8" name="Google Shape;208;p9"/>
          <p:cNvSpPr txBox="1">
            <a:spLocks noGrp="1"/>
          </p:cNvSpPr>
          <p:nvPr>
            <p:ph type="body" idx="2"/>
          </p:nvPr>
        </p:nvSpPr>
        <p:spPr>
          <a:xfrm>
            <a:off x="4674240" y="1203480"/>
            <a:ext cx="40158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09" name="Google Shape;209;p9"/>
          <p:cNvSpPr txBox="1">
            <a:spLocks noGrp="1"/>
          </p:cNvSpPr>
          <p:nvPr>
            <p:ph type="body" idx="3"/>
          </p:nvPr>
        </p:nvSpPr>
        <p:spPr>
          <a:xfrm>
            <a:off x="4674240" y="2761200"/>
            <a:ext cx="40158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457200" y="205200"/>
            <a:ext cx="8229240" cy="858240"/>
          </a:xfrm>
          <a:prstGeom prst="rect">
            <a:avLst/>
          </a:prstGeom>
          <a:noFill/>
          <a:ln>
            <a:noFill/>
          </a:ln>
        </p:spPr>
        <p:txBody>
          <a:bodyPr spcFirstLastPara="1" wrap="square" lIns="0" tIns="0" rIns="0" bIns="0" anchor="ctr" anchorCtr="1">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0"/>
          <p:cNvSpPr txBox="1">
            <a:spLocks noGrp="1"/>
          </p:cNvSpPr>
          <p:nvPr>
            <p:ph type="body" idx="1"/>
          </p:nvPr>
        </p:nvSpPr>
        <p:spPr>
          <a:xfrm>
            <a:off x="457200" y="1203480"/>
            <a:ext cx="40158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3" name="Google Shape;213;p10"/>
          <p:cNvSpPr txBox="1">
            <a:spLocks noGrp="1"/>
          </p:cNvSpPr>
          <p:nvPr>
            <p:ph type="body" idx="2"/>
          </p:nvPr>
        </p:nvSpPr>
        <p:spPr>
          <a:xfrm>
            <a:off x="4674240" y="1203480"/>
            <a:ext cx="401580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4" name="Google Shape;214;p10"/>
          <p:cNvSpPr txBox="1">
            <a:spLocks noGrp="1"/>
          </p:cNvSpPr>
          <p:nvPr>
            <p:ph type="body" idx="3"/>
          </p:nvPr>
        </p:nvSpPr>
        <p:spPr>
          <a:xfrm>
            <a:off x="457200" y="2761200"/>
            <a:ext cx="8229240" cy="142236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7674196" y="1395518"/>
            <a:ext cx="690733" cy="690605"/>
            <a:chOff x="7674196" y="1395518"/>
            <a:chExt cx="690733" cy="690605"/>
          </a:xfrm>
        </p:grpSpPr>
        <p:sp>
          <p:nvSpPr>
            <p:cNvPr id="7" name="Google Shape;7;p1"/>
            <p:cNvSpPr/>
            <p:nvPr/>
          </p:nvSpPr>
          <p:spPr>
            <a:xfrm rot="-2700000">
              <a:off x="7687800" y="1405440"/>
              <a:ext cx="45000" cy="42840"/>
            </a:xfrm>
            <a:custGeom>
              <a:avLst/>
              <a:gdLst/>
              <a:ahLst/>
              <a:cxnLst/>
              <a:rect l="l" t="t" r="r" b="b"/>
              <a:pathLst>
                <a:path w="2084" h="1987"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rot="-2700000">
              <a:off x="7777080" y="1405080"/>
              <a:ext cx="44640" cy="42840"/>
            </a:xfrm>
            <a:custGeom>
              <a:avLst/>
              <a:gdLst/>
              <a:ahLst/>
              <a:cxnLst/>
              <a:rect l="l" t="t" r="r" b="b"/>
              <a:pathLst>
                <a:path w="2072" h="1988"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rot="-2700000">
              <a:off x="7680960" y="1495080"/>
              <a:ext cx="57240" cy="42840"/>
            </a:xfrm>
            <a:custGeom>
              <a:avLst/>
              <a:gdLst/>
              <a:ahLst/>
              <a:cxnLst/>
              <a:rect l="l" t="t" r="r" b="b"/>
              <a:pathLst>
                <a:path w="2655"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rot="-2700000">
              <a:off x="7866360" y="1405080"/>
              <a:ext cx="44640" cy="42480"/>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rot="-2700000">
              <a:off x="7955280" y="1405080"/>
              <a:ext cx="44640" cy="42480"/>
            </a:xfrm>
            <a:custGeom>
              <a:avLst/>
              <a:gdLst/>
              <a:ahLst/>
              <a:cxnLst/>
              <a:rect l="l" t="t" r="r" b="b"/>
              <a:pathLst>
                <a:path w="2072" h="1983"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rot="-2700000">
              <a:off x="8044560" y="1405080"/>
              <a:ext cx="44640" cy="42840"/>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rot="-2700000">
              <a:off x="8133120" y="1405440"/>
              <a:ext cx="44640" cy="42840"/>
            </a:xfrm>
            <a:custGeom>
              <a:avLst/>
              <a:gdLst/>
              <a:ahLst/>
              <a:cxnLst/>
              <a:rect l="l" t="t" r="r" b="b"/>
              <a:pathLst>
                <a:path w="2084" h="1987"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rot="-2700000">
              <a:off x="8222760" y="1405440"/>
              <a:ext cx="44640" cy="42840"/>
            </a:xfrm>
            <a:custGeom>
              <a:avLst/>
              <a:gdLst/>
              <a:ahLst/>
              <a:cxnLst/>
              <a:rect l="l" t="t" r="r" b="b"/>
              <a:pathLst>
                <a:path w="2084" h="1991"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rot="-2700000">
              <a:off x="8311680" y="1405440"/>
              <a:ext cx="44640" cy="42840"/>
            </a:xfrm>
            <a:custGeom>
              <a:avLst/>
              <a:gdLst/>
              <a:ahLst/>
              <a:cxnLst/>
              <a:rect l="l" t="t" r="r" b="b"/>
              <a:pathLst>
                <a:path w="2072" h="1985"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rot="-2700000">
              <a:off x="7777080" y="1494360"/>
              <a:ext cx="45000" cy="42480"/>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rot="-2700000">
              <a:off x="7866360" y="1494000"/>
              <a:ext cx="44640" cy="42480"/>
            </a:xfrm>
            <a:custGeom>
              <a:avLst/>
              <a:gdLst/>
              <a:ahLst/>
              <a:cxnLst/>
              <a:rect l="l" t="t" r="r" b="b"/>
              <a:pathLst>
                <a:path w="2072" h="1983"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rot="-2700000">
              <a:off x="7955280" y="1494360"/>
              <a:ext cx="44640" cy="42480"/>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rot="-2700000">
              <a:off x="8044200" y="1494000"/>
              <a:ext cx="44640" cy="42840"/>
            </a:xfrm>
            <a:custGeom>
              <a:avLst/>
              <a:gdLst/>
              <a:ahLst/>
              <a:cxnLst/>
              <a:rect l="l" t="t" r="r" b="b"/>
              <a:pathLst>
                <a:path w="2072" h="1987"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rot="-2700000">
              <a:off x="8133480" y="1494000"/>
              <a:ext cx="44640" cy="4284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rot="-2700000">
              <a:off x="8222760" y="1494360"/>
              <a:ext cx="44640" cy="42840"/>
            </a:xfrm>
            <a:custGeom>
              <a:avLst/>
              <a:gdLst/>
              <a:ahLst/>
              <a:cxnLst/>
              <a:rect l="l" t="t" r="r" b="b"/>
              <a:pathLst>
                <a:path w="2084" h="1987"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rot="-2700000">
              <a:off x="8311680" y="1494360"/>
              <a:ext cx="44640" cy="42480"/>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rot="-2700000">
              <a:off x="7688160" y="1583640"/>
              <a:ext cx="44640" cy="42480"/>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rot="-2700000">
              <a:off x="7777080" y="1584360"/>
              <a:ext cx="42840" cy="42840"/>
            </a:xfrm>
            <a:custGeom>
              <a:avLst/>
              <a:gdLst/>
              <a:ahLst/>
              <a:cxnLst/>
              <a:rect l="l" t="t" r="r" b="b"/>
              <a:pathLst>
                <a:path w="1988" h="1988"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rot="-2700000">
              <a:off x="7680960" y="1673280"/>
              <a:ext cx="57240" cy="42840"/>
            </a:xfrm>
            <a:custGeom>
              <a:avLst/>
              <a:gdLst/>
              <a:ahLst/>
              <a:cxnLst/>
              <a:rect l="l" t="t" r="r" b="b"/>
              <a:pathLst>
                <a:path w="2655" h="1985"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rot="-2700000">
              <a:off x="7866720" y="1583640"/>
              <a:ext cx="44640" cy="4248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rot="-2700000">
              <a:off x="7955640" y="1583280"/>
              <a:ext cx="44640" cy="42840"/>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rot="-2700000">
              <a:off x="8044200" y="1583640"/>
              <a:ext cx="44640" cy="4248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rot="-2700000">
              <a:off x="8133480" y="1583640"/>
              <a:ext cx="44640" cy="4248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rot="-2700000">
              <a:off x="8222760" y="1583640"/>
              <a:ext cx="44640" cy="42480"/>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rot="-2700000">
              <a:off x="8311680" y="1583280"/>
              <a:ext cx="44640" cy="42840"/>
            </a:xfrm>
            <a:custGeom>
              <a:avLst/>
              <a:gdLst/>
              <a:ahLst/>
              <a:cxnLst/>
              <a:rect l="l" t="t" r="r" b="b"/>
              <a:pathLst>
                <a:path w="2072" h="1988"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rot="-2700000">
              <a:off x="7777080" y="1672560"/>
              <a:ext cx="44640" cy="42480"/>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rot="-2700000">
              <a:off x="7866360" y="1672560"/>
              <a:ext cx="44640" cy="42840"/>
            </a:xfrm>
            <a:custGeom>
              <a:avLst/>
              <a:gdLst/>
              <a:ahLst/>
              <a:cxnLst/>
              <a:rect l="l" t="t" r="r" b="b"/>
              <a:pathLst>
                <a:path w="2072"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rot="-2700000">
              <a:off x="7955280" y="1672560"/>
              <a:ext cx="44640" cy="4248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rot="-2700000">
              <a:off x="8044200" y="1672560"/>
              <a:ext cx="44640" cy="4248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rot="-2700000">
              <a:off x="8133120" y="1672560"/>
              <a:ext cx="44640" cy="42840"/>
            </a:xfrm>
            <a:custGeom>
              <a:avLst/>
              <a:gdLst/>
              <a:ahLst/>
              <a:cxnLst/>
              <a:rect l="l" t="t" r="r" b="b"/>
              <a:pathLst>
                <a:path w="2084" h="1991"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rot="-2700000">
              <a:off x="8222760" y="1672560"/>
              <a:ext cx="44640" cy="42840"/>
            </a:xfrm>
            <a:custGeom>
              <a:avLst/>
              <a:gdLst/>
              <a:ahLst/>
              <a:cxnLst/>
              <a:rect l="l" t="t" r="r" b="b"/>
              <a:pathLst>
                <a:path w="2084" h="1988"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rot="-2700000">
              <a:off x="8311680" y="1672560"/>
              <a:ext cx="44640" cy="42840"/>
            </a:xfrm>
            <a:custGeom>
              <a:avLst/>
              <a:gdLst/>
              <a:ahLst/>
              <a:cxnLst/>
              <a:rect l="l" t="t" r="r" b="b"/>
              <a:pathLst>
                <a:path w="2072" h="1991"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rot="-2700000">
              <a:off x="7687800" y="1761480"/>
              <a:ext cx="45000" cy="42840"/>
            </a:xfrm>
            <a:custGeom>
              <a:avLst/>
              <a:gdLst/>
              <a:ahLst/>
              <a:cxnLst/>
              <a:rect l="l" t="t" r="r" b="b"/>
              <a:pathLst>
                <a:path w="2083" h="1991"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rot="-2700000">
              <a:off x="7777080" y="1761480"/>
              <a:ext cx="45000" cy="42480"/>
            </a:xfrm>
            <a:custGeom>
              <a:avLst/>
              <a:gdLst/>
              <a:ahLst/>
              <a:cxnLst/>
              <a:rect l="l" t="t" r="r" b="b"/>
              <a:pathLst>
                <a:path w="2083" h="1983"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rot="-2700000">
              <a:off x="7680960" y="1851120"/>
              <a:ext cx="57240" cy="42480"/>
            </a:xfrm>
            <a:custGeom>
              <a:avLst/>
              <a:gdLst/>
              <a:ahLst/>
              <a:cxnLst/>
              <a:rect l="l" t="t" r="r" b="b"/>
              <a:pathLst>
                <a:path w="2656" h="1976"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rot="-2700000">
              <a:off x="7866360" y="1761480"/>
              <a:ext cx="45000" cy="42480"/>
            </a:xfrm>
            <a:custGeom>
              <a:avLst/>
              <a:gdLst/>
              <a:ahLst/>
              <a:cxnLst/>
              <a:rect l="l" t="t" r="r" b="b"/>
              <a:pathLst>
                <a:path w="2083"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rot="-2700000">
              <a:off x="7955280" y="1761480"/>
              <a:ext cx="44640" cy="4248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rot="-2700000">
              <a:off x="8044200" y="1761480"/>
              <a:ext cx="44640" cy="42840"/>
            </a:xfrm>
            <a:custGeom>
              <a:avLst/>
              <a:gdLst/>
              <a:ahLst/>
              <a:cxnLst/>
              <a:rect l="l" t="t" r="r" b="b"/>
              <a:pathLst>
                <a:path w="2072" h="1991"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rot="-2700000">
              <a:off x="8133480" y="1761120"/>
              <a:ext cx="44640" cy="42480"/>
            </a:xfrm>
            <a:custGeom>
              <a:avLst/>
              <a:gdLst/>
              <a:ahLst/>
              <a:cxnLst/>
              <a:rect l="l" t="t" r="r" b="b"/>
              <a:pathLst>
                <a:path w="2072" h="1983"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rot="-2700000">
              <a:off x="8222760" y="1761480"/>
              <a:ext cx="44640" cy="42840"/>
            </a:xfrm>
            <a:custGeom>
              <a:avLst/>
              <a:gdLst/>
              <a:ahLst/>
              <a:cxnLst/>
              <a:rect l="l" t="t" r="r" b="b"/>
              <a:pathLst>
                <a:path w="2084" h="1991"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rot="-2700000">
              <a:off x="8311680" y="1761480"/>
              <a:ext cx="44640" cy="42480"/>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rot="-2700000">
              <a:off x="7776720" y="1850400"/>
              <a:ext cx="45000" cy="42840"/>
            </a:xfrm>
            <a:custGeom>
              <a:avLst/>
              <a:gdLst/>
              <a:ahLst/>
              <a:cxnLst/>
              <a:rect l="l" t="t" r="r" b="b"/>
              <a:pathLst>
                <a:path w="2083"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rot="-2700000">
              <a:off x="7866360" y="1850400"/>
              <a:ext cx="45000" cy="42480"/>
            </a:xfrm>
            <a:custGeom>
              <a:avLst/>
              <a:gdLst/>
              <a:ahLst/>
              <a:cxnLst/>
              <a:rect l="l" t="t" r="r" b="b"/>
              <a:pathLst>
                <a:path w="2083"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rot="-2700000">
              <a:off x="7955280" y="1850400"/>
              <a:ext cx="45000" cy="42840"/>
            </a:xfrm>
            <a:custGeom>
              <a:avLst/>
              <a:gdLst/>
              <a:ahLst/>
              <a:cxnLst/>
              <a:rect l="l" t="t" r="r" b="b"/>
              <a:pathLst>
                <a:path w="2083" h="1991"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rot="-2700000">
              <a:off x="8044200" y="1850400"/>
              <a:ext cx="44640" cy="42480"/>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rot="-2700000">
              <a:off x="8133480" y="1850400"/>
              <a:ext cx="44640" cy="42480"/>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rot="-2700000">
              <a:off x="8222760" y="1850400"/>
              <a:ext cx="44640" cy="42480"/>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rot="-2700000">
              <a:off x="8311680" y="1850400"/>
              <a:ext cx="44640" cy="42840"/>
            </a:xfrm>
            <a:custGeom>
              <a:avLst/>
              <a:gdLst/>
              <a:ahLst/>
              <a:cxnLst/>
              <a:rect l="l" t="t" r="r" b="b"/>
              <a:pathLst>
                <a:path w="2072" h="1983"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rot="-2700000">
              <a:off x="7687800" y="1939680"/>
              <a:ext cx="45000" cy="42840"/>
            </a:xfrm>
            <a:custGeom>
              <a:avLst/>
              <a:gdLst/>
              <a:ahLst/>
              <a:cxnLst/>
              <a:rect l="l" t="t" r="r" b="b"/>
              <a:pathLst>
                <a:path w="2083" h="1991"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rot="-2700000">
              <a:off x="7777080" y="1939680"/>
              <a:ext cx="44640" cy="42840"/>
            </a:xfrm>
            <a:custGeom>
              <a:avLst/>
              <a:gdLst/>
              <a:ahLst/>
              <a:cxnLst/>
              <a:rect l="l" t="t" r="r" b="b"/>
              <a:pathLst>
                <a:path w="2071" h="1987"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rot="-2700000">
              <a:off x="7680960" y="2029320"/>
              <a:ext cx="57240" cy="42840"/>
            </a:xfrm>
            <a:custGeom>
              <a:avLst/>
              <a:gdLst/>
              <a:ahLst/>
              <a:cxnLst/>
              <a:rect l="l" t="t" r="r" b="b"/>
              <a:pathLst>
                <a:path w="2655" h="1985"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rot="-2700000">
              <a:off x="7866360" y="1939680"/>
              <a:ext cx="44640" cy="42840"/>
            </a:xfrm>
            <a:custGeom>
              <a:avLst/>
              <a:gdLst/>
              <a:ahLst/>
              <a:cxnLst/>
              <a:rect l="l" t="t" r="r" b="b"/>
              <a:pathLst>
                <a:path w="2071" h="1987"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rot="-2700000">
              <a:off x="7955280" y="1939680"/>
              <a:ext cx="45000" cy="42840"/>
            </a:xfrm>
            <a:custGeom>
              <a:avLst/>
              <a:gdLst/>
              <a:ahLst/>
              <a:cxnLst/>
              <a:rect l="l" t="t" r="r" b="b"/>
              <a:pathLst>
                <a:path w="2083"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rot="-2700000">
              <a:off x="8044200" y="1939680"/>
              <a:ext cx="45000" cy="42480"/>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rot="-2700000">
              <a:off x="8133480" y="1939680"/>
              <a:ext cx="45000" cy="42480"/>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rot="-2700000">
              <a:off x="8222760" y="1939680"/>
              <a:ext cx="44640" cy="42840"/>
            </a:xfrm>
            <a:custGeom>
              <a:avLst/>
              <a:gdLst/>
              <a:ahLst/>
              <a:cxnLst/>
              <a:rect l="l" t="t" r="r" b="b"/>
              <a:pathLst>
                <a:path w="2084" h="1988"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rot="-2700000">
              <a:off x="8311680" y="1939320"/>
              <a:ext cx="44640" cy="42840"/>
            </a:xfrm>
            <a:custGeom>
              <a:avLst/>
              <a:gdLst/>
              <a:ahLst/>
              <a:cxnLst/>
              <a:rect l="l" t="t" r="r" b="b"/>
              <a:pathLst>
                <a:path w="2072" h="1983"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rot="-2700000">
              <a:off x="7777080" y="2028600"/>
              <a:ext cx="45000" cy="42480"/>
            </a:xfrm>
            <a:custGeom>
              <a:avLst/>
              <a:gdLst/>
              <a:ahLst/>
              <a:cxnLst/>
              <a:rect l="l" t="t" r="r" b="b"/>
              <a:pathLst>
                <a:path w="2083"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rot="-2700000">
              <a:off x="7866360" y="2028600"/>
              <a:ext cx="45000" cy="42480"/>
            </a:xfrm>
            <a:custGeom>
              <a:avLst/>
              <a:gdLst/>
              <a:ahLst/>
              <a:cxnLst/>
              <a:rect l="l" t="t" r="r" b="b"/>
              <a:pathLst>
                <a:path w="2083" h="1983"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rot="-2700000">
              <a:off x="7955280" y="2028600"/>
              <a:ext cx="44640" cy="42480"/>
            </a:xfrm>
            <a:custGeom>
              <a:avLst/>
              <a:gdLst/>
              <a:ahLst/>
              <a:cxnLst/>
              <a:rect l="l" t="t" r="r" b="b"/>
              <a:pathLst>
                <a:path w="2071" h="1983"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rot="-2700000">
              <a:off x="8044200" y="2028600"/>
              <a:ext cx="45000" cy="42840"/>
            </a:xfrm>
            <a:custGeom>
              <a:avLst/>
              <a:gdLst/>
              <a:ahLst/>
              <a:cxnLst/>
              <a:rect l="l" t="t" r="r" b="b"/>
              <a:pathLst>
                <a:path w="2083" h="1991"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rot="-2700000">
              <a:off x="8133120" y="2028600"/>
              <a:ext cx="45000" cy="42840"/>
            </a:xfrm>
            <a:custGeom>
              <a:avLst/>
              <a:gdLst/>
              <a:ahLst/>
              <a:cxnLst/>
              <a:rect l="l" t="t" r="r" b="b"/>
              <a:pathLst>
                <a:path w="2083" h="1987"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rot="-2700000">
              <a:off x="8222400" y="2028600"/>
              <a:ext cx="45000" cy="42840"/>
            </a:xfrm>
            <a:custGeom>
              <a:avLst/>
              <a:gdLst/>
              <a:ahLst/>
              <a:cxnLst/>
              <a:rect l="l" t="t" r="r" b="b"/>
              <a:pathLst>
                <a:path w="2084" h="1988"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rot="-2700000">
              <a:off x="8311680" y="2028600"/>
              <a:ext cx="44640" cy="42840"/>
            </a:xfrm>
            <a:custGeom>
              <a:avLst/>
              <a:gdLst/>
              <a:ahLst/>
              <a:cxnLst/>
              <a:rect l="l" t="t" r="r" b="b"/>
              <a:pathLst>
                <a:path w="2084" h="1988"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1"/>
          <p:cNvGrpSpPr/>
          <p:nvPr/>
        </p:nvGrpSpPr>
        <p:grpSpPr>
          <a:xfrm>
            <a:off x="-506160" y="2873880"/>
            <a:ext cx="1426680" cy="1413000"/>
            <a:chOff x="-506160" y="2873880"/>
            <a:chExt cx="1426680" cy="1413000"/>
          </a:xfrm>
        </p:grpSpPr>
        <p:sp>
          <p:nvSpPr>
            <p:cNvPr id="72" name="Google Shape;72;p1"/>
            <p:cNvSpPr/>
            <p:nvPr/>
          </p:nvSpPr>
          <p:spPr>
            <a:xfrm>
              <a:off x="178200" y="2873880"/>
              <a:ext cx="68400" cy="65520"/>
            </a:xfrm>
            <a:custGeom>
              <a:avLst/>
              <a:gdLst/>
              <a:ahLst/>
              <a:cxnLst/>
              <a:rect l="l" t="t" r="r" b="b"/>
              <a:pathLst>
                <a:path w="2084" h="1987"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274680" y="2970000"/>
              <a:ext cx="68040" cy="65520"/>
            </a:xfrm>
            <a:custGeom>
              <a:avLst/>
              <a:gdLst/>
              <a:ahLst/>
              <a:cxnLst/>
              <a:rect l="l" t="t" r="r" b="b"/>
              <a:pathLst>
                <a:path w="2072" h="1988"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71280" y="2970000"/>
              <a:ext cx="87120" cy="65160"/>
            </a:xfrm>
            <a:custGeom>
              <a:avLst/>
              <a:gdLst/>
              <a:ahLst/>
              <a:cxnLst/>
              <a:rect l="l" t="t" r="r" b="b"/>
              <a:pathLst>
                <a:path w="2655"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371160" y="3066480"/>
              <a:ext cx="68400" cy="65160"/>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467280" y="3162600"/>
              <a:ext cx="68040" cy="65160"/>
            </a:xfrm>
            <a:custGeom>
              <a:avLst/>
              <a:gdLst/>
              <a:ahLst/>
              <a:cxnLst/>
              <a:rect l="l" t="t" r="r" b="b"/>
              <a:pathLst>
                <a:path w="2072" h="1983"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563760" y="3258720"/>
              <a:ext cx="68040" cy="65520"/>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659520" y="3354840"/>
              <a:ext cx="68400" cy="65160"/>
            </a:xfrm>
            <a:custGeom>
              <a:avLst/>
              <a:gdLst/>
              <a:ahLst/>
              <a:cxnLst/>
              <a:rect l="l" t="t" r="r" b="b"/>
              <a:pathLst>
                <a:path w="2084" h="1987"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756000" y="3451680"/>
              <a:ext cx="68400" cy="65520"/>
            </a:xfrm>
            <a:custGeom>
              <a:avLst/>
              <a:gdLst/>
              <a:ahLst/>
              <a:cxnLst/>
              <a:rect l="l" t="t" r="r" b="b"/>
              <a:pathLst>
                <a:path w="2084" h="1991"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852480" y="3547800"/>
              <a:ext cx="68040" cy="65160"/>
            </a:xfrm>
            <a:custGeom>
              <a:avLst/>
              <a:gdLst/>
              <a:ahLst/>
              <a:cxnLst/>
              <a:rect l="l" t="t" r="r" b="b"/>
              <a:pathLst>
                <a:path w="2072" h="1985"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178200" y="3066120"/>
              <a:ext cx="68400" cy="65160"/>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275400" y="3162600"/>
              <a:ext cx="68040" cy="65160"/>
            </a:xfrm>
            <a:custGeom>
              <a:avLst/>
              <a:gdLst/>
              <a:ahLst/>
              <a:cxnLst/>
              <a:rect l="l" t="t" r="r" b="b"/>
              <a:pathLst>
                <a:path w="2072" h="1983"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371160" y="3259080"/>
              <a:ext cx="68400" cy="65160"/>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467280" y="3354840"/>
              <a:ext cx="68040" cy="65160"/>
            </a:xfrm>
            <a:custGeom>
              <a:avLst/>
              <a:gdLst/>
              <a:ahLst/>
              <a:cxnLst/>
              <a:rect l="l" t="t" r="r" b="b"/>
              <a:pathLst>
                <a:path w="2072" h="1987"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563760" y="3450960"/>
              <a:ext cx="68040" cy="6516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659880" y="3547800"/>
              <a:ext cx="68400" cy="65520"/>
            </a:xfrm>
            <a:custGeom>
              <a:avLst/>
              <a:gdLst/>
              <a:ahLst/>
              <a:cxnLst/>
              <a:rect l="l" t="t" r="r" b="b"/>
              <a:pathLst>
                <a:path w="2084" h="1987"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756000" y="3643920"/>
              <a:ext cx="68400" cy="65160"/>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14040" y="3066480"/>
              <a:ext cx="68040" cy="65160"/>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81720" y="3162600"/>
              <a:ext cx="65520" cy="65520"/>
            </a:xfrm>
            <a:custGeom>
              <a:avLst/>
              <a:gdLst/>
              <a:ahLst/>
              <a:cxnLst/>
              <a:rect l="l" t="t" r="r" b="b"/>
              <a:pathLst>
                <a:path w="1988" h="1988"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121320" y="3162600"/>
              <a:ext cx="87120" cy="65160"/>
            </a:xfrm>
            <a:custGeom>
              <a:avLst/>
              <a:gdLst/>
              <a:ahLst/>
              <a:cxnLst/>
              <a:rect l="l" t="t" r="r" b="b"/>
              <a:pathLst>
                <a:path w="2655" h="1985"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178920" y="3259440"/>
              <a:ext cx="68040" cy="6516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275040" y="3355200"/>
              <a:ext cx="68040" cy="65160"/>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370800" y="3451320"/>
              <a:ext cx="68400" cy="6516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466920" y="3547440"/>
              <a:ext cx="68040" cy="6516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p:nvPr/>
          </p:nvSpPr>
          <p:spPr>
            <a:xfrm>
              <a:off x="563760" y="3644280"/>
              <a:ext cx="68400" cy="65160"/>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a:off x="659880" y="3740400"/>
              <a:ext cx="68040" cy="65520"/>
            </a:xfrm>
            <a:custGeom>
              <a:avLst/>
              <a:gdLst/>
              <a:ahLst/>
              <a:cxnLst/>
              <a:rect l="l" t="t" r="r" b="b"/>
              <a:pathLst>
                <a:path w="2072" h="1988"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p:nvPr/>
          </p:nvSpPr>
          <p:spPr>
            <a:xfrm>
              <a:off x="-14040" y="3258360"/>
              <a:ext cx="68040" cy="65160"/>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82440" y="3355200"/>
              <a:ext cx="68040" cy="65160"/>
            </a:xfrm>
            <a:custGeom>
              <a:avLst/>
              <a:gdLst/>
              <a:ahLst/>
              <a:cxnLst/>
              <a:rect l="l" t="t" r="r" b="b"/>
              <a:pathLst>
                <a:path w="2072"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a:off x="178920" y="3451320"/>
              <a:ext cx="68040" cy="6516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p:nvPr/>
          </p:nvSpPr>
          <p:spPr>
            <a:xfrm>
              <a:off x="274680" y="3547440"/>
              <a:ext cx="68400" cy="6516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p:nvPr/>
          </p:nvSpPr>
          <p:spPr>
            <a:xfrm>
              <a:off x="370800" y="3643560"/>
              <a:ext cx="68400" cy="65520"/>
            </a:xfrm>
            <a:custGeom>
              <a:avLst/>
              <a:gdLst/>
              <a:ahLst/>
              <a:cxnLst/>
              <a:rect l="l" t="t" r="r" b="b"/>
              <a:pathLst>
                <a:path w="2084" h="1991"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a:off x="467280" y="3740400"/>
              <a:ext cx="68400" cy="65520"/>
            </a:xfrm>
            <a:custGeom>
              <a:avLst/>
              <a:gdLst/>
              <a:ahLst/>
              <a:cxnLst/>
              <a:rect l="l" t="t" r="r" b="b"/>
              <a:pathLst>
                <a:path w="2084" h="1988"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p:nvPr/>
          </p:nvSpPr>
          <p:spPr>
            <a:xfrm>
              <a:off x="563760" y="3836520"/>
              <a:ext cx="68040" cy="65520"/>
            </a:xfrm>
            <a:custGeom>
              <a:avLst/>
              <a:gdLst/>
              <a:ahLst/>
              <a:cxnLst/>
              <a:rect l="l" t="t" r="r" b="b"/>
              <a:pathLst>
                <a:path w="2072" h="1991"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
            <p:cNvSpPr/>
            <p:nvPr/>
          </p:nvSpPr>
          <p:spPr>
            <a:xfrm>
              <a:off x="-206640" y="3258360"/>
              <a:ext cx="68400" cy="65520"/>
            </a:xfrm>
            <a:custGeom>
              <a:avLst/>
              <a:gdLst/>
              <a:ahLst/>
              <a:cxnLst/>
              <a:rect l="l" t="t" r="r" b="b"/>
              <a:pathLst>
                <a:path w="2083" h="1991"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a:off x="-110520" y="3354840"/>
              <a:ext cx="68400" cy="65160"/>
            </a:xfrm>
            <a:custGeom>
              <a:avLst/>
              <a:gdLst/>
              <a:ahLst/>
              <a:cxnLst/>
              <a:rect l="l" t="t" r="r" b="b"/>
              <a:pathLst>
                <a:path w="2083" h="1983"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p:nvPr/>
          </p:nvSpPr>
          <p:spPr>
            <a:xfrm>
              <a:off x="-313560" y="3354840"/>
              <a:ext cx="87120" cy="65160"/>
            </a:xfrm>
            <a:custGeom>
              <a:avLst/>
              <a:gdLst/>
              <a:ahLst/>
              <a:cxnLst/>
              <a:rect l="l" t="t" r="r" b="b"/>
              <a:pathLst>
                <a:path w="2656" h="1976"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
            <p:cNvSpPr/>
            <p:nvPr/>
          </p:nvSpPr>
          <p:spPr>
            <a:xfrm>
              <a:off x="-13680" y="3451320"/>
              <a:ext cx="68400" cy="65160"/>
            </a:xfrm>
            <a:custGeom>
              <a:avLst/>
              <a:gdLst/>
              <a:ahLst/>
              <a:cxnLst/>
              <a:rect l="l" t="t" r="r" b="b"/>
              <a:pathLst>
                <a:path w="2083"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p:nvPr/>
          </p:nvSpPr>
          <p:spPr>
            <a:xfrm>
              <a:off x="82440" y="3547440"/>
              <a:ext cx="68040" cy="6516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p:nvPr/>
          </p:nvSpPr>
          <p:spPr>
            <a:xfrm>
              <a:off x="178920" y="3643560"/>
              <a:ext cx="68040" cy="65520"/>
            </a:xfrm>
            <a:custGeom>
              <a:avLst/>
              <a:gdLst/>
              <a:ahLst/>
              <a:cxnLst/>
              <a:rect l="l" t="t" r="r" b="b"/>
              <a:pathLst>
                <a:path w="2072" h="1991"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
            <p:cNvSpPr/>
            <p:nvPr/>
          </p:nvSpPr>
          <p:spPr>
            <a:xfrm>
              <a:off x="275040" y="3739680"/>
              <a:ext cx="68040" cy="65160"/>
            </a:xfrm>
            <a:custGeom>
              <a:avLst/>
              <a:gdLst/>
              <a:ahLst/>
              <a:cxnLst/>
              <a:rect l="l" t="t" r="r" b="b"/>
              <a:pathLst>
                <a:path w="2072" h="1983"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p:nvPr/>
          </p:nvSpPr>
          <p:spPr>
            <a:xfrm>
              <a:off x="371160" y="3836520"/>
              <a:ext cx="68400" cy="65520"/>
            </a:xfrm>
            <a:custGeom>
              <a:avLst/>
              <a:gdLst/>
              <a:ahLst/>
              <a:cxnLst/>
              <a:rect l="l" t="t" r="r" b="b"/>
              <a:pathLst>
                <a:path w="2084" h="1991"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
            <p:cNvSpPr/>
            <p:nvPr/>
          </p:nvSpPr>
          <p:spPr>
            <a:xfrm>
              <a:off x="467280" y="3932640"/>
              <a:ext cx="68400" cy="65160"/>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
            <p:cNvSpPr/>
            <p:nvPr/>
          </p:nvSpPr>
          <p:spPr>
            <a:xfrm>
              <a:off x="-206640" y="3450960"/>
              <a:ext cx="68400" cy="65520"/>
            </a:xfrm>
            <a:custGeom>
              <a:avLst/>
              <a:gdLst/>
              <a:ahLst/>
              <a:cxnLst/>
              <a:rect l="l" t="t" r="r" b="b"/>
              <a:pathLst>
                <a:path w="2083"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p:nvPr/>
          </p:nvSpPr>
          <p:spPr>
            <a:xfrm>
              <a:off x="-109800" y="3547440"/>
              <a:ext cx="68400" cy="65160"/>
            </a:xfrm>
            <a:custGeom>
              <a:avLst/>
              <a:gdLst/>
              <a:ahLst/>
              <a:cxnLst/>
              <a:rect l="l" t="t" r="r" b="b"/>
              <a:pathLst>
                <a:path w="2083"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
            <p:cNvSpPr/>
            <p:nvPr/>
          </p:nvSpPr>
          <p:spPr>
            <a:xfrm>
              <a:off x="-13680" y="3643560"/>
              <a:ext cx="68400" cy="65520"/>
            </a:xfrm>
            <a:custGeom>
              <a:avLst/>
              <a:gdLst/>
              <a:ahLst/>
              <a:cxnLst/>
              <a:rect l="l" t="t" r="r" b="b"/>
              <a:pathLst>
                <a:path w="2083" h="1991"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
            <p:cNvSpPr/>
            <p:nvPr/>
          </p:nvSpPr>
          <p:spPr>
            <a:xfrm>
              <a:off x="82440" y="3739680"/>
              <a:ext cx="68040" cy="65160"/>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
            <p:cNvSpPr/>
            <p:nvPr/>
          </p:nvSpPr>
          <p:spPr>
            <a:xfrm>
              <a:off x="178920" y="3835800"/>
              <a:ext cx="68040" cy="65160"/>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
            <p:cNvSpPr/>
            <p:nvPr/>
          </p:nvSpPr>
          <p:spPr>
            <a:xfrm>
              <a:off x="275400" y="3932640"/>
              <a:ext cx="68040" cy="65160"/>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
            <p:cNvSpPr/>
            <p:nvPr/>
          </p:nvSpPr>
          <p:spPr>
            <a:xfrm>
              <a:off x="371520" y="4028760"/>
              <a:ext cx="68040" cy="65160"/>
            </a:xfrm>
            <a:custGeom>
              <a:avLst/>
              <a:gdLst/>
              <a:ahLst/>
              <a:cxnLst/>
              <a:rect l="l" t="t" r="r" b="b"/>
              <a:pathLst>
                <a:path w="2072" h="1983"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
            <p:cNvSpPr/>
            <p:nvPr/>
          </p:nvSpPr>
          <p:spPr>
            <a:xfrm>
              <a:off x="-398880" y="3450960"/>
              <a:ext cx="68400" cy="65520"/>
            </a:xfrm>
            <a:custGeom>
              <a:avLst/>
              <a:gdLst/>
              <a:ahLst/>
              <a:cxnLst/>
              <a:rect l="l" t="t" r="r" b="b"/>
              <a:pathLst>
                <a:path w="2083" h="1991"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
            <p:cNvSpPr/>
            <p:nvPr/>
          </p:nvSpPr>
          <p:spPr>
            <a:xfrm>
              <a:off x="-302760" y="3547440"/>
              <a:ext cx="68040" cy="65160"/>
            </a:xfrm>
            <a:custGeom>
              <a:avLst/>
              <a:gdLst/>
              <a:ahLst/>
              <a:cxnLst/>
              <a:rect l="l" t="t" r="r" b="b"/>
              <a:pathLst>
                <a:path w="2071" h="1987"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
            <p:cNvSpPr/>
            <p:nvPr/>
          </p:nvSpPr>
          <p:spPr>
            <a:xfrm>
              <a:off x="-506160" y="3547440"/>
              <a:ext cx="87120" cy="65160"/>
            </a:xfrm>
            <a:custGeom>
              <a:avLst/>
              <a:gdLst/>
              <a:ahLst/>
              <a:cxnLst/>
              <a:rect l="l" t="t" r="r" b="b"/>
              <a:pathLst>
                <a:path w="2655" h="1985"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
            <p:cNvSpPr/>
            <p:nvPr/>
          </p:nvSpPr>
          <p:spPr>
            <a:xfrm>
              <a:off x="-206280" y="3643920"/>
              <a:ext cx="68040" cy="65520"/>
            </a:xfrm>
            <a:custGeom>
              <a:avLst/>
              <a:gdLst/>
              <a:ahLst/>
              <a:cxnLst/>
              <a:rect l="l" t="t" r="r" b="b"/>
              <a:pathLst>
                <a:path w="2071" h="1987"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
            <p:cNvSpPr/>
            <p:nvPr/>
          </p:nvSpPr>
          <p:spPr>
            <a:xfrm>
              <a:off x="-110520" y="3740040"/>
              <a:ext cx="68400" cy="65520"/>
            </a:xfrm>
            <a:custGeom>
              <a:avLst/>
              <a:gdLst/>
              <a:ahLst/>
              <a:cxnLst/>
              <a:rect l="l" t="t" r="r" b="b"/>
              <a:pathLst>
                <a:path w="2083"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
            <p:cNvSpPr/>
            <p:nvPr/>
          </p:nvSpPr>
          <p:spPr>
            <a:xfrm>
              <a:off x="-14040" y="3836160"/>
              <a:ext cx="68400" cy="65160"/>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
            <p:cNvSpPr/>
            <p:nvPr/>
          </p:nvSpPr>
          <p:spPr>
            <a:xfrm>
              <a:off x="82080" y="3932640"/>
              <a:ext cx="68400" cy="65160"/>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
            <p:cNvSpPr/>
            <p:nvPr/>
          </p:nvSpPr>
          <p:spPr>
            <a:xfrm>
              <a:off x="178920" y="4029120"/>
              <a:ext cx="68400" cy="65520"/>
            </a:xfrm>
            <a:custGeom>
              <a:avLst/>
              <a:gdLst/>
              <a:ahLst/>
              <a:cxnLst/>
              <a:rect l="l" t="t" r="r" b="b"/>
              <a:pathLst>
                <a:path w="2084" h="1988"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
            <p:cNvSpPr/>
            <p:nvPr/>
          </p:nvSpPr>
          <p:spPr>
            <a:xfrm>
              <a:off x="275400" y="4124880"/>
              <a:ext cx="68040" cy="65160"/>
            </a:xfrm>
            <a:custGeom>
              <a:avLst/>
              <a:gdLst/>
              <a:ahLst/>
              <a:cxnLst/>
              <a:rect l="l" t="t" r="r" b="b"/>
              <a:pathLst>
                <a:path w="2072" h="1983"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
            <p:cNvSpPr/>
            <p:nvPr/>
          </p:nvSpPr>
          <p:spPr>
            <a:xfrm>
              <a:off x="-398880" y="3643560"/>
              <a:ext cx="68400" cy="65160"/>
            </a:xfrm>
            <a:custGeom>
              <a:avLst/>
              <a:gdLst/>
              <a:ahLst/>
              <a:cxnLst/>
              <a:rect l="l" t="t" r="r" b="b"/>
              <a:pathLst>
                <a:path w="2083"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
            <p:cNvSpPr/>
            <p:nvPr/>
          </p:nvSpPr>
          <p:spPr>
            <a:xfrm>
              <a:off x="-302400" y="3740040"/>
              <a:ext cx="68400" cy="65160"/>
            </a:xfrm>
            <a:custGeom>
              <a:avLst/>
              <a:gdLst/>
              <a:ahLst/>
              <a:cxnLst/>
              <a:rect l="l" t="t" r="r" b="b"/>
              <a:pathLst>
                <a:path w="2083" h="1983"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
            <p:cNvSpPr/>
            <p:nvPr/>
          </p:nvSpPr>
          <p:spPr>
            <a:xfrm>
              <a:off x="-206280" y="3836160"/>
              <a:ext cx="68040" cy="65160"/>
            </a:xfrm>
            <a:custGeom>
              <a:avLst/>
              <a:gdLst/>
              <a:ahLst/>
              <a:cxnLst/>
              <a:rect l="l" t="t" r="r" b="b"/>
              <a:pathLst>
                <a:path w="2071" h="1983"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
            <p:cNvSpPr/>
            <p:nvPr/>
          </p:nvSpPr>
          <p:spPr>
            <a:xfrm>
              <a:off x="-110520" y="3932280"/>
              <a:ext cx="68400" cy="65520"/>
            </a:xfrm>
            <a:custGeom>
              <a:avLst/>
              <a:gdLst/>
              <a:ahLst/>
              <a:cxnLst/>
              <a:rect l="l" t="t" r="r" b="b"/>
              <a:pathLst>
                <a:path w="2083" h="1991"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
            <p:cNvSpPr/>
            <p:nvPr/>
          </p:nvSpPr>
          <p:spPr>
            <a:xfrm>
              <a:off x="-14040" y="4028400"/>
              <a:ext cx="68400" cy="65520"/>
            </a:xfrm>
            <a:custGeom>
              <a:avLst/>
              <a:gdLst/>
              <a:ahLst/>
              <a:cxnLst/>
              <a:rect l="l" t="t" r="r" b="b"/>
              <a:pathLst>
                <a:path w="2083" h="1987"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
            <p:cNvSpPr/>
            <p:nvPr/>
          </p:nvSpPr>
          <p:spPr>
            <a:xfrm>
              <a:off x="82440" y="4124880"/>
              <a:ext cx="68400" cy="65520"/>
            </a:xfrm>
            <a:custGeom>
              <a:avLst/>
              <a:gdLst/>
              <a:ahLst/>
              <a:cxnLst/>
              <a:rect l="l" t="t" r="r" b="b"/>
              <a:pathLst>
                <a:path w="2084" h="1988"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
            <p:cNvSpPr/>
            <p:nvPr/>
          </p:nvSpPr>
          <p:spPr>
            <a:xfrm>
              <a:off x="178920" y="4221360"/>
              <a:ext cx="68400" cy="65520"/>
            </a:xfrm>
            <a:custGeom>
              <a:avLst/>
              <a:gdLst/>
              <a:ahLst/>
              <a:cxnLst/>
              <a:rect l="l" t="t" r="r" b="b"/>
              <a:pathLst>
                <a:path w="2084" h="1988"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1"/>
          <p:cNvGrpSpPr/>
          <p:nvPr/>
        </p:nvGrpSpPr>
        <p:grpSpPr>
          <a:xfrm>
            <a:off x="2509560" y="474120"/>
            <a:ext cx="1826280" cy="526320"/>
            <a:chOff x="2509560" y="474120"/>
            <a:chExt cx="1826280" cy="526320"/>
          </a:xfrm>
        </p:grpSpPr>
        <p:sp>
          <p:nvSpPr>
            <p:cNvPr id="137" name="Google Shape;137;p1"/>
            <p:cNvSpPr/>
            <p:nvPr/>
          </p:nvSpPr>
          <p:spPr>
            <a:xfrm>
              <a:off x="2509920" y="474120"/>
              <a:ext cx="1825920" cy="159840"/>
            </a:xfrm>
            <a:custGeom>
              <a:avLst/>
              <a:gdLst/>
              <a:ahLst/>
              <a:cxnLst/>
              <a:rect l="l" t="t" r="r" b="b"/>
              <a:pathLst>
                <a:path w="54948" h="4810" extrusionOk="0">
                  <a:moveTo>
                    <a:pt x="4202" y="1"/>
                  </a:moveTo>
                  <a:cubicBezTo>
                    <a:pt x="2944" y="1"/>
                    <a:pt x="1680" y="349"/>
                    <a:pt x="560" y="1058"/>
                  </a:cubicBezTo>
                  <a:cubicBezTo>
                    <a:pt x="84" y="1367"/>
                    <a:pt x="0" y="2034"/>
                    <a:pt x="381" y="2462"/>
                  </a:cubicBezTo>
                  <a:cubicBezTo>
                    <a:pt x="567" y="2669"/>
                    <a:pt x="825" y="2778"/>
                    <a:pt x="1084" y="2778"/>
                  </a:cubicBezTo>
                  <a:cubicBezTo>
                    <a:pt x="1258" y="2778"/>
                    <a:pt x="1431" y="2729"/>
                    <a:pt x="1584" y="2629"/>
                  </a:cubicBezTo>
                  <a:cubicBezTo>
                    <a:pt x="2388" y="2126"/>
                    <a:pt x="3297" y="1878"/>
                    <a:pt x="4202" y="1878"/>
                  </a:cubicBezTo>
                  <a:cubicBezTo>
                    <a:pt x="5373" y="1878"/>
                    <a:pt x="6539" y="2293"/>
                    <a:pt x="7466" y="3105"/>
                  </a:cubicBezTo>
                  <a:cubicBezTo>
                    <a:pt x="8752" y="4242"/>
                    <a:pt x="10356" y="4811"/>
                    <a:pt x="11960" y="4811"/>
                  </a:cubicBezTo>
                  <a:cubicBezTo>
                    <a:pt x="13565" y="4811"/>
                    <a:pt x="15169" y="4242"/>
                    <a:pt x="16455" y="3105"/>
                  </a:cubicBezTo>
                  <a:cubicBezTo>
                    <a:pt x="17389" y="2290"/>
                    <a:pt x="18553" y="1882"/>
                    <a:pt x="19716" y="1882"/>
                  </a:cubicBezTo>
                  <a:cubicBezTo>
                    <a:pt x="20878" y="1882"/>
                    <a:pt x="22039" y="2290"/>
                    <a:pt x="22968" y="3105"/>
                  </a:cubicBezTo>
                  <a:cubicBezTo>
                    <a:pt x="24253" y="4242"/>
                    <a:pt x="25861" y="4811"/>
                    <a:pt x="27468" y="4811"/>
                  </a:cubicBezTo>
                  <a:cubicBezTo>
                    <a:pt x="29075" y="4811"/>
                    <a:pt x="30683" y="4242"/>
                    <a:pt x="31969" y="3105"/>
                  </a:cubicBezTo>
                  <a:cubicBezTo>
                    <a:pt x="32897" y="2290"/>
                    <a:pt x="34061" y="1882"/>
                    <a:pt x="35225" y="1882"/>
                  </a:cubicBezTo>
                  <a:cubicBezTo>
                    <a:pt x="36389" y="1882"/>
                    <a:pt x="37553" y="2290"/>
                    <a:pt x="38481" y="3105"/>
                  </a:cubicBezTo>
                  <a:cubicBezTo>
                    <a:pt x="39720" y="4201"/>
                    <a:pt x="41327" y="4808"/>
                    <a:pt x="42982" y="4808"/>
                  </a:cubicBezTo>
                  <a:cubicBezTo>
                    <a:pt x="44637" y="4808"/>
                    <a:pt x="46244" y="4201"/>
                    <a:pt x="47483" y="3105"/>
                  </a:cubicBezTo>
                  <a:cubicBezTo>
                    <a:pt x="48403" y="2293"/>
                    <a:pt x="49565" y="1878"/>
                    <a:pt x="50735" y="1878"/>
                  </a:cubicBezTo>
                  <a:cubicBezTo>
                    <a:pt x="51639" y="1878"/>
                    <a:pt x="52548" y="2126"/>
                    <a:pt x="53352" y="2629"/>
                  </a:cubicBezTo>
                  <a:cubicBezTo>
                    <a:pt x="53510" y="2729"/>
                    <a:pt x="53686" y="2778"/>
                    <a:pt x="53861" y="2778"/>
                  </a:cubicBezTo>
                  <a:cubicBezTo>
                    <a:pt x="54123" y="2778"/>
                    <a:pt x="54381" y="2669"/>
                    <a:pt x="54567" y="2462"/>
                  </a:cubicBezTo>
                  <a:cubicBezTo>
                    <a:pt x="54948" y="2034"/>
                    <a:pt x="54853" y="1367"/>
                    <a:pt x="54376" y="1058"/>
                  </a:cubicBezTo>
                  <a:cubicBezTo>
                    <a:pt x="53256" y="349"/>
                    <a:pt x="51992" y="1"/>
                    <a:pt x="50734" y="1"/>
                  </a:cubicBezTo>
                  <a:cubicBezTo>
                    <a:pt x="49118" y="1"/>
                    <a:pt x="47511" y="576"/>
                    <a:pt x="46232" y="1700"/>
                  </a:cubicBezTo>
                  <a:cubicBezTo>
                    <a:pt x="45304" y="2522"/>
                    <a:pt x="44143" y="2933"/>
                    <a:pt x="42982" y="2933"/>
                  </a:cubicBezTo>
                  <a:cubicBezTo>
                    <a:pt x="41821" y="2933"/>
                    <a:pt x="40660" y="2522"/>
                    <a:pt x="39732" y="1700"/>
                  </a:cubicBezTo>
                  <a:cubicBezTo>
                    <a:pt x="38440" y="569"/>
                    <a:pt x="36832" y="4"/>
                    <a:pt x="35227" y="4"/>
                  </a:cubicBezTo>
                  <a:cubicBezTo>
                    <a:pt x="33621" y="4"/>
                    <a:pt x="32016" y="569"/>
                    <a:pt x="30730" y="1700"/>
                  </a:cubicBezTo>
                  <a:cubicBezTo>
                    <a:pt x="29796" y="2522"/>
                    <a:pt x="28632" y="2933"/>
                    <a:pt x="27470" y="2933"/>
                  </a:cubicBezTo>
                  <a:cubicBezTo>
                    <a:pt x="26307" y="2933"/>
                    <a:pt x="25146" y="2522"/>
                    <a:pt x="24218" y="1700"/>
                  </a:cubicBezTo>
                  <a:cubicBezTo>
                    <a:pt x="22932" y="569"/>
                    <a:pt x="21325" y="4"/>
                    <a:pt x="19717" y="4"/>
                  </a:cubicBezTo>
                  <a:cubicBezTo>
                    <a:pt x="18110" y="4"/>
                    <a:pt x="16502" y="569"/>
                    <a:pt x="15217" y="1700"/>
                  </a:cubicBezTo>
                  <a:cubicBezTo>
                    <a:pt x="14288" y="2522"/>
                    <a:pt x="13124" y="2933"/>
                    <a:pt x="11960" y="2933"/>
                  </a:cubicBezTo>
                  <a:cubicBezTo>
                    <a:pt x="10796" y="2933"/>
                    <a:pt x="9633" y="2522"/>
                    <a:pt x="8704" y="1700"/>
                  </a:cubicBezTo>
                  <a:cubicBezTo>
                    <a:pt x="7425" y="576"/>
                    <a:pt x="5819" y="1"/>
                    <a:pt x="4202" y="1"/>
                  </a:cubicBezTo>
                  <a:close/>
                </a:path>
              </a:pathLst>
            </a:custGeom>
            <a:solidFill>
              <a:srgbClr val="FBD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
            <p:cNvSpPr/>
            <p:nvPr/>
          </p:nvSpPr>
          <p:spPr>
            <a:xfrm>
              <a:off x="2509560" y="661680"/>
              <a:ext cx="1826280" cy="160200"/>
            </a:xfrm>
            <a:custGeom>
              <a:avLst/>
              <a:gdLst/>
              <a:ahLst/>
              <a:cxnLst/>
              <a:rect l="l" t="t" r="r" b="b"/>
              <a:pathLst>
                <a:path w="54959" h="4819" extrusionOk="0">
                  <a:moveTo>
                    <a:pt x="4214" y="0"/>
                  </a:moveTo>
                  <a:cubicBezTo>
                    <a:pt x="2956" y="0"/>
                    <a:pt x="1692" y="348"/>
                    <a:pt x="572" y="1057"/>
                  </a:cubicBezTo>
                  <a:cubicBezTo>
                    <a:pt x="96" y="1379"/>
                    <a:pt x="1" y="2045"/>
                    <a:pt x="393" y="2474"/>
                  </a:cubicBezTo>
                  <a:cubicBezTo>
                    <a:pt x="579" y="2681"/>
                    <a:pt x="837" y="2789"/>
                    <a:pt x="1096" y="2789"/>
                  </a:cubicBezTo>
                  <a:cubicBezTo>
                    <a:pt x="1270" y="2789"/>
                    <a:pt x="1443" y="2741"/>
                    <a:pt x="1596" y="2641"/>
                  </a:cubicBezTo>
                  <a:cubicBezTo>
                    <a:pt x="2400" y="2137"/>
                    <a:pt x="3309" y="1889"/>
                    <a:pt x="4214" y="1889"/>
                  </a:cubicBezTo>
                  <a:cubicBezTo>
                    <a:pt x="5385" y="1889"/>
                    <a:pt x="6551" y="2304"/>
                    <a:pt x="7478" y="3117"/>
                  </a:cubicBezTo>
                  <a:cubicBezTo>
                    <a:pt x="8764" y="4248"/>
                    <a:pt x="10368" y="4814"/>
                    <a:pt x="11972" y="4814"/>
                  </a:cubicBezTo>
                  <a:cubicBezTo>
                    <a:pt x="13577" y="4814"/>
                    <a:pt x="15181" y="4248"/>
                    <a:pt x="16467" y="3117"/>
                  </a:cubicBezTo>
                  <a:cubicBezTo>
                    <a:pt x="17401" y="2295"/>
                    <a:pt x="18565" y="1885"/>
                    <a:pt x="19728" y="1885"/>
                  </a:cubicBezTo>
                  <a:cubicBezTo>
                    <a:pt x="20890" y="1885"/>
                    <a:pt x="22051" y="2295"/>
                    <a:pt x="22980" y="3117"/>
                  </a:cubicBezTo>
                  <a:cubicBezTo>
                    <a:pt x="24265" y="4248"/>
                    <a:pt x="25873" y="4814"/>
                    <a:pt x="27480" y="4814"/>
                  </a:cubicBezTo>
                  <a:cubicBezTo>
                    <a:pt x="29087" y="4814"/>
                    <a:pt x="30695" y="4248"/>
                    <a:pt x="31981" y="3117"/>
                  </a:cubicBezTo>
                  <a:cubicBezTo>
                    <a:pt x="32909" y="2295"/>
                    <a:pt x="34073" y="1885"/>
                    <a:pt x="35237" y="1885"/>
                  </a:cubicBezTo>
                  <a:cubicBezTo>
                    <a:pt x="36401" y="1885"/>
                    <a:pt x="37565" y="2295"/>
                    <a:pt x="38493" y="3117"/>
                  </a:cubicBezTo>
                  <a:cubicBezTo>
                    <a:pt x="39732" y="4212"/>
                    <a:pt x="41339" y="4819"/>
                    <a:pt x="42994" y="4819"/>
                  </a:cubicBezTo>
                  <a:cubicBezTo>
                    <a:pt x="44649" y="4819"/>
                    <a:pt x="46256" y="4212"/>
                    <a:pt x="47495" y="3117"/>
                  </a:cubicBezTo>
                  <a:cubicBezTo>
                    <a:pt x="48416" y="2303"/>
                    <a:pt x="49580" y="1884"/>
                    <a:pt x="50752" y="1884"/>
                  </a:cubicBezTo>
                  <a:cubicBezTo>
                    <a:pt x="51655" y="1884"/>
                    <a:pt x="52561" y="2133"/>
                    <a:pt x="53364" y="2641"/>
                  </a:cubicBezTo>
                  <a:cubicBezTo>
                    <a:pt x="53523" y="2737"/>
                    <a:pt x="53701" y="2784"/>
                    <a:pt x="53877" y="2784"/>
                  </a:cubicBezTo>
                  <a:cubicBezTo>
                    <a:pt x="54137" y="2784"/>
                    <a:pt x="54394" y="2680"/>
                    <a:pt x="54579" y="2474"/>
                  </a:cubicBezTo>
                  <a:cubicBezTo>
                    <a:pt x="54960" y="2045"/>
                    <a:pt x="54865" y="1379"/>
                    <a:pt x="54388" y="1057"/>
                  </a:cubicBezTo>
                  <a:cubicBezTo>
                    <a:pt x="53268" y="348"/>
                    <a:pt x="52004" y="0"/>
                    <a:pt x="50746" y="0"/>
                  </a:cubicBezTo>
                  <a:cubicBezTo>
                    <a:pt x="49130" y="0"/>
                    <a:pt x="47523" y="575"/>
                    <a:pt x="46244" y="1700"/>
                  </a:cubicBezTo>
                  <a:cubicBezTo>
                    <a:pt x="45316" y="2522"/>
                    <a:pt x="44155" y="2932"/>
                    <a:pt x="42994" y="2932"/>
                  </a:cubicBezTo>
                  <a:cubicBezTo>
                    <a:pt x="41833" y="2932"/>
                    <a:pt x="40672" y="2522"/>
                    <a:pt x="39744" y="1700"/>
                  </a:cubicBezTo>
                  <a:cubicBezTo>
                    <a:pt x="38452" y="569"/>
                    <a:pt x="36844" y="3"/>
                    <a:pt x="35239" y="3"/>
                  </a:cubicBezTo>
                  <a:cubicBezTo>
                    <a:pt x="33633" y="3"/>
                    <a:pt x="32028" y="569"/>
                    <a:pt x="30742" y="1700"/>
                  </a:cubicBezTo>
                  <a:cubicBezTo>
                    <a:pt x="29808" y="2522"/>
                    <a:pt x="28644" y="2932"/>
                    <a:pt x="27482" y="2932"/>
                  </a:cubicBezTo>
                  <a:cubicBezTo>
                    <a:pt x="26319" y="2932"/>
                    <a:pt x="25158" y="2522"/>
                    <a:pt x="24230" y="1700"/>
                  </a:cubicBezTo>
                  <a:cubicBezTo>
                    <a:pt x="22944" y="569"/>
                    <a:pt x="21337" y="3"/>
                    <a:pt x="19729" y="3"/>
                  </a:cubicBezTo>
                  <a:cubicBezTo>
                    <a:pt x="18122" y="3"/>
                    <a:pt x="16514" y="569"/>
                    <a:pt x="15229" y="1700"/>
                  </a:cubicBezTo>
                  <a:cubicBezTo>
                    <a:pt x="14300" y="2522"/>
                    <a:pt x="13136" y="2932"/>
                    <a:pt x="11972" y="2932"/>
                  </a:cubicBezTo>
                  <a:cubicBezTo>
                    <a:pt x="10808" y="2932"/>
                    <a:pt x="9645" y="2522"/>
                    <a:pt x="8716" y="1700"/>
                  </a:cubicBezTo>
                  <a:cubicBezTo>
                    <a:pt x="7437" y="575"/>
                    <a:pt x="5831" y="0"/>
                    <a:pt x="4214" y="0"/>
                  </a:cubicBezTo>
                  <a:close/>
                </a:path>
              </a:pathLst>
            </a:custGeom>
            <a:solidFill>
              <a:srgbClr val="FBD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
            <p:cNvSpPr/>
            <p:nvPr/>
          </p:nvSpPr>
          <p:spPr>
            <a:xfrm>
              <a:off x="2509920" y="840600"/>
              <a:ext cx="1825920" cy="159840"/>
            </a:xfrm>
            <a:custGeom>
              <a:avLst/>
              <a:gdLst/>
              <a:ahLst/>
              <a:cxnLst/>
              <a:rect l="l" t="t" r="r" b="b"/>
              <a:pathLst>
                <a:path w="54948" h="4807" extrusionOk="0">
                  <a:moveTo>
                    <a:pt x="4202" y="1"/>
                  </a:moveTo>
                  <a:cubicBezTo>
                    <a:pt x="2944" y="1"/>
                    <a:pt x="1680" y="349"/>
                    <a:pt x="560" y="1058"/>
                  </a:cubicBezTo>
                  <a:cubicBezTo>
                    <a:pt x="84" y="1367"/>
                    <a:pt x="0" y="2034"/>
                    <a:pt x="381" y="2463"/>
                  </a:cubicBezTo>
                  <a:cubicBezTo>
                    <a:pt x="567" y="2670"/>
                    <a:pt x="825" y="2778"/>
                    <a:pt x="1084" y="2778"/>
                  </a:cubicBezTo>
                  <a:cubicBezTo>
                    <a:pt x="1258" y="2778"/>
                    <a:pt x="1431" y="2730"/>
                    <a:pt x="1584" y="2629"/>
                  </a:cubicBezTo>
                  <a:cubicBezTo>
                    <a:pt x="2388" y="2126"/>
                    <a:pt x="3297" y="1878"/>
                    <a:pt x="4202" y="1878"/>
                  </a:cubicBezTo>
                  <a:cubicBezTo>
                    <a:pt x="5373" y="1878"/>
                    <a:pt x="6539" y="2293"/>
                    <a:pt x="7466" y="3106"/>
                  </a:cubicBezTo>
                  <a:cubicBezTo>
                    <a:pt x="8752" y="4237"/>
                    <a:pt x="10356" y="4802"/>
                    <a:pt x="11960" y="4802"/>
                  </a:cubicBezTo>
                  <a:cubicBezTo>
                    <a:pt x="13565" y="4802"/>
                    <a:pt x="15169" y="4237"/>
                    <a:pt x="16455" y="3106"/>
                  </a:cubicBezTo>
                  <a:cubicBezTo>
                    <a:pt x="17389" y="2284"/>
                    <a:pt x="18553" y="1873"/>
                    <a:pt x="19716" y="1873"/>
                  </a:cubicBezTo>
                  <a:cubicBezTo>
                    <a:pt x="20878" y="1873"/>
                    <a:pt x="22039" y="2284"/>
                    <a:pt x="22968" y="3106"/>
                  </a:cubicBezTo>
                  <a:cubicBezTo>
                    <a:pt x="24253" y="4237"/>
                    <a:pt x="25861" y="4802"/>
                    <a:pt x="27468" y="4802"/>
                  </a:cubicBezTo>
                  <a:cubicBezTo>
                    <a:pt x="29075" y="4802"/>
                    <a:pt x="30683" y="4237"/>
                    <a:pt x="31969" y="3106"/>
                  </a:cubicBezTo>
                  <a:cubicBezTo>
                    <a:pt x="32897" y="2284"/>
                    <a:pt x="34061" y="1873"/>
                    <a:pt x="35225" y="1873"/>
                  </a:cubicBezTo>
                  <a:cubicBezTo>
                    <a:pt x="36389" y="1873"/>
                    <a:pt x="37553" y="2284"/>
                    <a:pt x="38481" y="3106"/>
                  </a:cubicBezTo>
                  <a:cubicBezTo>
                    <a:pt x="39720" y="4201"/>
                    <a:pt x="41327" y="4808"/>
                    <a:pt x="42982" y="4808"/>
                  </a:cubicBezTo>
                  <a:cubicBezTo>
                    <a:pt x="44637" y="4808"/>
                    <a:pt x="46244" y="4201"/>
                    <a:pt x="47483" y="3106"/>
                  </a:cubicBezTo>
                  <a:cubicBezTo>
                    <a:pt x="48403" y="2293"/>
                    <a:pt x="49565" y="1878"/>
                    <a:pt x="50735" y="1878"/>
                  </a:cubicBezTo>
                  <a:cubicBezTo>
                    <a:pt x="51639" y="1878"/>
                    <a:pt x="52548" y="2126"/>
                    <a:pt x="53352" y="2629"/>
                  </a:cubicBezTo>
                  <a:cubicBezTo>
                    <a:pt x="53510" y="2730"/>
                    <a:pt x="53686" y="2778"/>
                    <a:pt x="53861" y="2778"/>
                  </a:cubicBezTo>
                  <a:cubicBezTo>
                    <a:pt x="54123" y="2778"/>
                    <a:pt x="54381" y="2670"/>
                    <a:pt x="54567" y="2463"/>
                  </a:cubicBezTo>
                  <a:cubicBezTo>
                    <a:pt x="54948" y="2034"/>
                    <a:pt x="54853" y="1367"/>
                    <a:pt x="54376" y="1058"/>
                  </a:cubicBezTo>
                  <a:cubicBezTo>
                    <a:pt x="53256" y="349"/>
                    <a:pt x="51992" y="1"/>
                    <a:pt x="50734" y="1"/>
                  </a:cubicBezTo>
                  <a:cubicBezTo>
                    <a:pt x="49118" y="1"/>
                    <a:pt x="47511" y="576"/>
                    <a:pt x="46232" y="1701"/>
                  </a:cubicBezTo>
                  <a:cubicBezTo>
                    <a:pt x="45304" y="2522"/>
                    <a:pt x="44143" y="2933"/>
                    <a:pt x="42982" y="2933"/>
                  </a:cubicBezTo>
                  <a:cubicBezTo>
                    <a:pt x="41821" y="2933"/>
                    <a:pt x="40660" y="2522"/>
                    <a:pt x="39732" y="1701"/>
                  </a:cubicBezTo>
                  <a:cubicBezTo>
                    <a:pt x="38440" y="570"/>
                    <a:pt x="36832" y="4"/>
                    <a:pt x="35227" y="4"/>
                  </a:cubicBezTo>
                  <a:cubicBezTo>
                    <a:pt x="33621" y="4"/>
                    <a:pt x="32016" y="570"/>
                    <a:pt x="30730" y="1701"/>
                  </a:cubicBezTo>
                  <a:cubicBezTo>
                    <a:pt x="29796" y="2522"/>
                    <a:pt x="28632" y="2933"/>
                    <a:pt x="27470" y="2933"/>
                  </a:cubicBezTo>
                  <a:cubicBezTo>
                    <a:pt x="26307" y="2933"/>
                    <a:pt x="25146" y="2522"/>
                    <a:pt x="24218" y="1701"/>
                  </a:cubicBezTo>
                  <a:cubicBezTo>
                    <a:pt x="22932" y="570"/>
                    <a:pt x="21325" y="4"/>
                    <a:pt x="19717" y="4"/>
                  </a:cubicBezTo>
                  <a:cubicBezTo>
                    <a:pt x="18110" y="4"/>
                    <a:pt x="16502" y="570"/>
                    <a:pt x="15217" y="1701"/>
                  </a:cubicBezTo>
                  <a:cubicBezTo>
                    <a:pt x="14288" y="2522"/>
                    <a:pt x="13124" y="2933"/>
                    <a:pt x="11960" y="2933"/>
                  </a:cubicBezTo>
                  <a:cubicBezTo>
                    <a:pt x="10796" y="2933"/>
                    <a:pt x="9633" y="2522"/>
                    <a:pt x="8704" y="1701"/>
                  </a:cubicBezTo>
                  <a:cubicBezTo>
                    <a:pt x="7425" y="576"/>
                    <a:pt x="5819" y="1"/>
                    <a:pt x="4202" y="1"/>
                  </a:cubicBezTo>
                  <a:close/>
                </a:path>
              </a:pathLst>
            </a:custGeom>
            <a:solidFill>
              <a:srgbClr val="FBD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1"/>
          <p:cNvGrpSpPr/>
          <p:nvPr/>
        </p:nvGrpSpPr>
        <p:grpSpPr>
          <a:xfrm>
            <a:off x="380160" y="-229320"/>
            <a:ext cx="1081800" cy="1081440"/>
            <a:chOff x="380160" y="-229320"/>
            <a:chExt cx="1081800" cy="1081440"/>
          </a:xfrm>
        </p:grpSpPr>
        <p:sp>
          <p:nvSpPr>
            <p:cNvPr id="141" name="Google Shape;141;p1"/>
            <p:cNvSpPr/>
            <p:nvPr/>
          </p:nvSpPr>
          <p:spPr>
            <a:xfrm>
              <a:off x="422280" y="-187560"/>
              <a:ext cx="1039680" cy="1039680"/>
            </a:xfrm>
            <a:custGeom>
              <a:avLst/>
              <a:gdLst/>
              <a:ahLst/>
              <a:cxnLst/>
              <a:rect l="l" t="t" r="r" b="b"/>
              <a:pathLst>
                <a:path w="21600" h="21600" extrusionOk="0">
                  <a:moveTo>
                    <a:pt x="0" y="10800"/>
                  </a:moveTo>
                  <a:close/>
                  <a:moveTo>
                    <a:pt x="4773" y="10800"/>
                  </a:moveTo>
                  <a:close/>
                </a:path>
              </a:pathLst>
            </a:custGeom>
            <a:solidFill>
              <a:srgbClr val="F4AED2"/>
            </a:solidFill>
            <a:ln>
              <a:noFill/>
            </a:ln>
          </p:spPr>
        </p:sp>
        <p:sp>
          <p:nvSpPr>
            <p:cNvPr id="142" name="Google Shape;142;p1"/>
            <p:cNvSpPr/>
            <p:nvPr/>
          </p:nvSpPr>
          <p:spPr>
            <a:xfrm>
              <a:off x="380160" y="-229320"/>
              <a:ext cx="1039680" cy="1039680"/>
            </a:xfrm>
            <a:custGeom>
              <a:avLst/>
              <a:gdLst/>
              <a:ahLst/>
              <a:cxnLst/>
              <a:rect l="l" t="t" r="r" b="b"/>
              <a:pathLst>
                <a:path w="21600" h="21600" extrusionOk="0">
                  <a:moveTo>
                    <a:pt x="0" y="10800"/>
                  </a:moveTo>
                  <a:close/>
                  <a:moveTo>
                    <a:pt x="4773" y="10800"/>
                  </a:moveTo>
                  <a:close/>
                </a:path>
              </a:pathLst>
            </a:custGeom>
            <a:noFill/>
            <a:ln w="9525" cap="flat" cmpd="sng">
              <a:solidFill>
                <a:srgbClr val="595959"/>
              </a:solidFill>
              <a:prstDash val="solid"/>
              <a:round/>
              <a:headEnd type="none" w="sm" len="sm"/>
              <a:tailEnd type="none" w="sm" len="sm"/>
            </a:ln>
          </p:spPr>
        </p:sp>
      </p:grpSp>
      <p:sp>
        <p:nvSpPr>
          <p:cNvPr id="143" name="Google Shape;143;p1"/>
          <p:cNvSpPr/>
          <p:nvPr/>
        </p:nvSpPr>
        <p:spPr>
          <a:xfrm>
            <a:off x="1426320" y="4166640"/>
            <a:ext cx="547560" cy="526320"/>
          </a:xfrm>
          <a:custGeom>
            <a:avLst/>
            <a:gdLst/>
            <a:ahLst/>
            <a:cxnLst/>
            <a:rect l="l" t="t" r="r" b="b"/>
            <a:pathLst>
              <a:path w="21646" h="20803" extrusionOk="0">
                <a:moveTo>
                  <a:pt x="4732" y="1"/>
                </a:moveTo>
                <a:cubicBezTo>
                  <a:pt x="3629" y="1"/>
                  <a:pt x="2525" y="420"/>
                  <a:pt x="1680" y="1260"/>
                </a:cubicBezTo>
                <a:cubicBezTo>
                  <a:pt x="1" y="2951"/>
                  <a:pt x="1" y="5677"/>
                  <a:pt x="1680" y="7356"/>
                </a:cubicBezTo>
                <a:lnTo>
                  <a:pt x="4728" y="10404"/>
                </a:lnTo>
                <a:lnTo>
                  <a:pt x="1680" y="13452"/>
                </a:lnTo>
                <a:cubicBezTo>
                  <a:pt x="1" y="15131"/>
                  <a:pt x="1" y="17857"/>
                  <a:pt x="1680" y="19536"/>
                </a:cubicBezTo>
                <a:cubicBezTo>
                  <a:pt x="2525" y="20375"/>
                  <a:pt x="3629" y="20795"/>
                  <a:pt x="4732" y="20795"/>
                </a:cubicBezTo>
                <a:cubicBezTo>
                  <a:pt x="5835" y="20795"/>
                  <a:pt x="6936" y="20375"/>
                  <a:pt x="7776" y="19536"/>
                </a:cubicBezTo>
                <a:lnTo>
                  <a:pt x="10824" y="16500"/>
                </a:lnTo>
                <a:lnTo>
                  <a:pt x="13872" y="19536"/>
                </a:lnTo>
                <a:cubicBezTo>
                  <a:pt x="14711" y="20381"/>
                  <a:pt x="15812" y="20804"/>
                  <a:pt x="16914" y="20804"/>
                </a:cubicBezTo>
                <a:cubicBezTo>
                  <a:pt x="18015" y="20804"/>
                  <a:pt x="19116" y="20381"/>
                  <a:pt x="19956" y="19536"/>
                </a:cubicBezTo>
                <a:cubicBezTo>
                  <a:pt x="21647" y="17857"/>
                  <a:pt x="21647" y="15131"/>
                  <a:pt x="19956" y="13452"/>
                </a:cubicBezTo>
                <a:lnTo>
                  <a:pt x="16920" y="10404"/>
                </a:lnTo>
                <a:lnTo>
                  <a:pt x="19956" y="7356"/>
                </a:lnTo>
                <a:cubicBezTo>
                  <a:pt x="21635" y="5677"/>
                  <a:pt x="21635" y="2951"/>
                  <a:pt x="19956" y="1260"/>
                </a:cubicBezTo>
                <a:cubicBezTo>
                  <a:pt x="19116" y="420"/>
                  <a:pt x="18015" y="1"/>
                  <a:pt x="16914" y="1"/>
                </a:cubicBezTo>
                <a:cubicBezTo>
                  <a:pt x="15812" y="1"/>
                  <a:pt x="14711" y="420"/>
                  <a:pt x="13872" y="1260"/>
                </a:cubicBezTo>
                <a:lnTo>
                  <a:pt x="10824" y="4308"/>
                </a:lnTo>
                <a:lnTo>
                  <a:pt x="7776" y="1260"/>
                </a:lnTo>
                <a:cubicBezTo>
                  <a:pt x="6936" y="420"/>
                  <a:pt x="5835" y="1"/>
                  <a:pt x="473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
          <p:cNvSpPr/>
          <p:nvPr/>
        </p:nvSpPr>
        <p:spPr>
          <a:xfrm>
            <a:off x="4396680" y="4442760"/>
            <a:ext cx="1178280" cy="1133640"/>
          </a:xfrm>
          <a:custGeom>
            <a:avLst/>
            <a:gdLst/>
            <a:ahLst/>
            <a:cxnLst/>
            <a:rect l="l" t="t" r="r" b="b"/>
            <a:pathLst>
              <a:path w="34695" h="33382" extrusionOk="0">
                <a:moveTo>
                  <a:pt x="18002" y="0"/>
                </a:moveTo>
                <a:cubicBezTo>
                  <a:pt x="11251" y="0"/>
                  <a:pt x="5167" y="4072"/>
                  <a:pt x="2584" y="10311"/>
                </a:cubicBezTo>
                <a:cubicBezTo>
                  <a:pt x="0" y="16538"/>
                  <a:pt x="1429" y="23717"/>
                  <a:pt x="6203" y="28492"/>
                </a:cubicBezTo>
                <a:cubicBezTo>
                  <a:pt x="9397" y="31686"/>
                  <a:pt x="13667" y="33382"/>
                  <a:pt x="18008" y="33382"/>
                </a:cubicBezTo>
                <a:cubicBezTo>
                  <a:pt x="20157" y="33382"/>
                  <a:pt x="22322" y="32967"/>
                  <a:pt x="24384" y="32111"/>
                </a:cubicBezTo>
                <a:cubicBezTo>
                  <a:pt x="30623" y="29528"/>
                  <a:pt x="34695" y="23444"/>
                  <a:pt x="34695" y="16693"/>
                </a:cubicBezTo>
                <a:cubicBezTo>
                  <a:pt x="34683" y="7477"/>
                  <a:pt x="27218" y="0"/>
                  <a:pt x="18002" y="0"/>
                </a:cubicBezTo>
                <a:close/>
              </a:path>
            </a:pathLst>
          </a:custGeom>
          <a:solidFill>
            <a:srgbClr val="A475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
          <p:cNvSpPr/>
          <p:nvPr/>
        </p:nvSpPr>
        <p:spPr>
          <a:xfrm>
            <a:off x="8437320" y="2397960"/>
            <a:ext cx="706680" cy="1413000"/>
          </a:xfrm>
          <a:custGeom>
            <a:avLst/>
            <a:gdLst/>
            <a:ahLst/>
            <a:cxnLst/>
            <a:rect l="l" t="t" r="r" b="b"/>
            <a:pathLst>
              <a:path w="20110" h="40208" extrusionOk="0">
                <a:moveTo>
                  <a:pt x="20111" y="0"/>
                </a:moveTo>
                <a:lnTo>
                  <a:pt x="1" y="20110"/>
                </a:lnTo>
                <a:lnTo>
                  <a:pt x="20111" y="40208"/>
                </a:lnTo>
                <a:lnTo>
                  <a:pt x="20111" y="0"/>
                </a:lnTo>
                <a:close/>
              </a:path>
            </a:pathLst>
          </a:custGeom>
          <a:solidFill>
            <a:srgbClr val="8C89FA"/>
          </a:solidFill>
          <a:ln>
            <a:noFill/>
          </a:ln>
        </p:spPr>
      </p:sp>
      <p:sp>
        <p:nvSpPr>
          <p:cNvPr id="146" name="Google Shape;146;p1"/>
          <p:cNvSpPr/>
          <p:nvPr/>
        </p:nvSpPr>
        <p:spPr>
          <a:xfrm>
            <a:off x="8916840" y="3201120"/>
            <a:ext cx="122040" cy="104760"/>
          </a:xfrm>
          <a:custGeom>
            <a:avLst/>
            <a:gdLst/>
            <a:ahLst/>
            <a:cxnLst/>
            <a:rect l="l" t="t" r="r" b="b"/>
            <a:pathLst>
              <a:path w="3476" h="2977" extrusionOk="0">
                <a:moveTo>
                  <a:pt x="1989" y="584"/>
                </a:moveTo>
                <a:cubicBezTo>
                  <a:pt x="2489" y="584"/>
                  <a:pt x="2882" y="989"/>
                  <a:pt x="2882" y="1477"/>
                </a:cubicBezTo>
                <a:cubicBezTo>
                  <a:pt x="2882" y="2016"/>
                  <a:pt x="2441" y="2376"/>
                  <a:pt x="1983" y="2376"/>
                </a:cubicBezTo>
                <a:cubicBezTo>
                  <a:pt x="1763" y="2376"/>
                  <a:pt x="1539" y="2293"/>
                  <a:pt x="1358" y="2108"/>
                </a:cubicBezTo>
                <a:cubicBezTo>
                  <a:pt x="798" y="1548"/>
                  <a:pt x="1191" y="584"/>
                  <a:pt x="1989" y="584"/>
                </a:cubicBezTo>
                <a:close/>
                <a:moveTo>
                  <a:pt x="1984" y="0"/>
                </a:moveTo>
                <a:cubicBezTo>
                  <a:pt x="1618" y="0"/>
                  <a:pt x="1245" y="136"/>
                  <a:pt x="941" y="441"/>
                </a:cubicBezTo>
                <a:cubicBezTo>
                  <a:pt x="1" y="1370"/>
                  <a:pt x="667" y="2977"/>
                  <a:pt x="1989" y="2977"/>
                </a:cubicBezTo>
                <a:cubicBezTo>
                  <a:pt x="2810" y="2977"/>
                  <a:pt x="3477" y="2310"/>
                  <a:pt x="3477" y="1489"/>
                </a:cubicBezTo>
                <a:cubicBezTo>
                  <a:pt x="3477" y="595"/>
                  <a:pt x="2747" y="0"/>
                  <a:pt x="1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
          <p:cNvSpPr/>
          <p:nvPr/>
        </p:nvSpPr>
        <p:spPr>
          <a:xfrm rot="-5400000">
            <a:off x="8009640" y="-331560"/>
            <a:ext cx="367200" cy="1901160"/>
          </a:xfrm>
          <a:custGeom>
            <a:avLst/>
            <a:gdLst/>
            <a:ahLst/>
            <a:cxnLst/>
            <a:rect l="l" t="t" r="r" b="b"/>
            <a:pathLst>
              <a:path w="21600" h="21600" extrusionOk="0">
                <a:moveTo>
                  <a:pt x="0" y="0"/>
                </a:moveTo>
                <a:lnTo>
                  <a:pt x="21600" y="0"/>
                </a:lnTo>
                <a:lnTo>
                  <a:pt x="21600" y="21600"/>
                </a:lnTo>
                <a:lnTo>
                  <a:pt x="0" y="21600"/>
                </a:lnTo>
                <a:close/>
              </a:path>
            </a:pathLst>
          </a:custGeom>
          <a:solidFill>
            <a:srgbClr val="FDD9DB"/>
          </a:solidFill>
          <a:ln>
            <a:noFill/>
          </a:ln>
        </p:spPr>
      </p:sp>
      <p:grpSp>
        <p:nvGrpSpPr>
          <p:cNvPr id="148" name="Google Shape;148;p1"/>
          <p:cNvGrpSpPr/>
          <p:nvPr/>
        </p:nvGrpSpPr>
        <p:grpSpPr>
          <a:xfrm>
            <a:off x="7168680" y="539280"/>
            <a:ext cx="804960" cy="396000"/>
            <a:chOff x="7168680" y="539280"/>
            <a:chExt cx="804960" cy="396000"/>
          </a:xfrm>
        </p:grpSpPr>
        <p:sp>
          <p:nvSpPr>
            <p:cNvPr id="149" name="Google Shape;149;p1"/>
            <p:cNvSpPr/>
            <p:nvPr/>
          </p:nvSpPr>
          <p:spPr>
            <a:xfrm>
              <a:off x="7168680" y="539280"/>
              <a:ext cx="46800" cy="39960"/>
            </a:xfrm>
            <a:custGeom>
              <a:avLst/>
              <a:gdLst/>
              <a:ahLst/>
              <a:cxnLst/>
              <a:rect l="l" t="t" r="r" b="b"/>
              <a:pathLst>
                <a:path w="1870" h="1593" extrusionOk="0">
                  <a:moveTo>
                    <a:pt x="1072" y="142"/>
                  </a:moveTo>
                  <a:cubicBezTo>
                    <a:pt x="1429" y="142"/>
                    <a:pt x="1727" y="427"/>
                    <a:pt x="1727" y="797"/>
                  </a:cubicBezTo>
                  <a:cubicBezTo>
                    <a:pt x="1727" y="1192"/>
                    <a:pt x="1405" y="1456"/>
                    <a:pt x="1067" y="1456"/>
                  </a:cubicBezTo>
                  <a:cubicBezTo>
                    <a:pt x="907" y="1456"/>
                    <a:pt x="742" y="1395"/>
                    <a:pt x="608" y="1261"/>
                  </a:cubicBezTo>
                  <a:cubicBezTo>
                    <a:pt x="191" y="844"/>
                    <a:pt x="489" y="142"/>
                    <a:pt x="1072" y="142"/>
                  </a:cubicBezTo>
                  <a:close/>
                  <a:moveTo>
                    <a:pt x="1070" y="1"/>
                  </a:moveTo>
                  <a:cubicBezTo>
                    <a:pt x="875" y="1"/>
                    <a:pt x="675" y="74"/>
                    <a:pt x="512" y="237"/>
                  </a:cubicBezTo>
                  <a:cubicBezTo>
                    <a:pt x="0" y="737"/>
                    <a:pt x="358" y="1594"/>
                    <a:pt x="1072" y="1594"/>
                  </a:cubicBezTo>
                  <a:cubicBezTo>
                    <a:pt x="1512" y="1582"/>
                    <a:pt x="1858" y="1237"/>
                    <a:pt x="1870" y="797"/>
                  </a:cubicBezTo>
                  <a:cubicBezTo>
                    <a:pt x="1862" y="315"/>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
            <p:cNvSpPr/>
            <p:nvPr/>
          </p:nvSpPr>
          <p:spPr>
            <a:xfrm>
              <a:off x="7295400" y="539280"/>
              <a:ext cx="46440" cy="39960"/>
            </a:xfrm>
            <a:custGeom>
              <a:avLst/>
              <a:gdLst/>
              <a:ahLst/>
              <a:cxnLst/>
              <a:rect l="l" t="t" r="r" b="b"/>
              <a:pathLst>
                <a:path w="1857" h="1593" extrusionOk="0">
                  <a:moveTo>
                    <a:pt x="1060" y="142"/>
                  </a:moveTo>
                  <a:cubicBezTo>
                    <a:pt x="1429" y="142"/>
                    <a:pt x="1715" y="427"/>
                    <a:pt x="1727" y="797"/>
                  </a:cubicBezTo>
                  <a:cubicBezTo>
                    <a:pt x="1727" y="1192"/>
                    <a:pt x="1399" y="1456"/>
                    <a:pt x="1059" y="1456"/>
                  </a:cubicBezTo>
                  <a:cubicBezTo>
                    <a:pt x="896" y="1456"/>
                    <a:pt x="730" y="1395"/>
                    <a:pt x="596" y="1261"/>
                  </a:cubicBezTo>
                  <a:cubicBezTo>
                    <a:pt x="179" y="844"/>
                    <a:pt x="477" y="142"/>
                    <a:pt x="1060" y="142"/>
                  </a:cubicBezTo>
                  <a:close/>
                  <a:moveTo>
                    <a:pt x="1061" y="1"/>
                  </a:moveTo>
                  <a:cubicBezTo>
                    <a:pt x="864" y="1"/>
                    <a:pt x="663" y="74"/>
                    <a:pt x="501" y="237"/>
                  </a:cubicBezTo>
                  <a:cubicBezTo>
                    <a:pt x="1" y="737"/>
                    <a:pt x="358" y="1594"/>
                    <a:pt x="1060" y="1594"/>
                  </a:cubicBezTo>
                  <a:cubicBezTo>
                    <a:pt x="1501" y="1582"/>
                    <a:pt x="1858" y="1237"/>
                    <a:pt x="1858" y="797"/>
                  </a:cubicBezTo>
                  <a:cubicBezTo>
                    <a:pt x="1858" y="315"/>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
            <p:cNvSpPr/>
            <p:nvPr/>
          </p:nvSpPr>
          <p:spPr>
            <a:xfrm>
              <a:off x="7421400" y="539280"/>
              <a:ext cx="46800" cy="39960"/>
            </a:xfrm>
            <a:custGeom>
              <a:avLst/>
              <a:gdLst/>
              <a:ahLst/>
              <a:cxnLst/>
              <a:rect l="l" t="t" r="r" b="b"/>
              <a:pathLst>
                <a:path w="1869" h="1593" extrusionOk="0">
                  <a:moveTo>
                    <a:pt x="1072" y="142"/>
                  </a:moveTo>
                  <a:cubicBezTo>
                    <a:pt x="1430" y="142"/>
                    <a:pt x="1727" y="427"/>
                    <a:pt x="1727" y="797"/>
                  </a:cubicBezTo>
                  <a:cubicBezTo>
                    <a:pt x="1727" y="1192"/>
                    <a:pt x="1405" y="1456"/>
                    <a:pt x="1068" y="1456"/>
                  </a:cubicBezTo>
                  <a:cubicBezTo>
                    <a:pt x="907" y="1456"/>
                    <a:pt x="743" y="1395"/>
                    <a:pt x="608" y="1261"/>
                  </a:cubicBezTo>
                  <a:cubicBezTo>
                    <a:pt x="191" y="844"/>
                    <a:pt x="489" y="142"/>
                    <a:pt x="1072" y="142"/>
                  </a:cubicBezTo>
                  <a:close/>
                  <a:moveTo>
                    <a:pt x="1070" y="1"/>
                  </a:moveTo>
                  <a:cubicBezTo>
                    <a:pt x="875" y="1"/>
                    <a:pt x="676" y="74"/>
                    <a:pt x="513" y="237"/>
                  </a:cubicBezTo>
                  <a:cubicBezTo>
                    <a:pt x="1" y="737"/>
                    <a:pt x="358" y="1594"/>
                    <a:pt x="1072" y="1594"/>
                  </a:cubicBezTo>
                  <a:cubicBezTo>
                    <a:pt x="1513" y="1582"/>
                    <a:pt x="1858" y="1237"/>
                    <a:pt x="1870" y="797"/>
                  </a:cubicBezTo>
                  <a:cubicBezTo>
                    <a:pt x="1862" y="315"/>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
            <p:cNvSpPr/>
            <p:nvPr/>
          </p:nvSpPr>
          <p:spPr>
            <a:xfrm>
              <a:off x="7548120" y="539280"/>
              <a:ext cx="46440" cy="39960"/>
            </a:xfrm>
            <a:custGeom>
              <a:avLst/>
              <a:gdLst/>
              <a:ahLst/>
              <a:cxnLst/>
              <a:rect l="l" t="t" r="r" b="b"/>
              <a:pathLst>
                <a:path w="1857" h="1593" extrusionOk="0">
                  <a:moveTo>
                    <a:pt x="1061" y="142"/>
                  </a:moveTo>
                  <a:cubicBezTo>
                    <a:pt x="1430" y="142"/>
                    <a:pt x="1715" y="427"/>
                    <a:pt x="1727" y="797"/>
                  </a:cubicBezTo>
                  <a:cubicBezTo>
                    <a:pt x="1727" y="1192"/>
                    <a:pt x="1400" y="1456"/>
                    <a:pt x="1059" y="1456"/>
                  </a:cubicBezTo>
                  <a:cubicBezTo>
                    <a:pt x="896" y="1456"/>
                    <a:pt x="731" y="1395"/>
                    <a:pt x="596" y="1261"/>
                  </a:cubicBezTo>
                  <a:cubicBezTo>
                    <a:pt x="180" y="844"/>
                    <a:pt x="477" y="142"/>
                    <a:pt x="1061" y="142"/>
                  </a:cubicBezTo>
                  <a:close/>
                  <a:moveTo>
                    <a:pt x="1061" y="1"/>
                  </a:moveTo>
                  <a:cubicBezTo>
                    <a:pt x="865" y="1"/>
                    <a:pt x="664" y="74"/>
                    <a:pt x="501" y="237"/>
                  </a:cubicBezTo>
                  <a:cubicBezTo>
                    <a:pt x="1" y="737"/>
                    <a:pt x="358" y="1594"/>
                    <a:pt x="1061" y="1594"/>
                  </a:cubicBezTo>
                  <a:cubicBezTo>
                    <a:pt x="1501" y="1582"/>
                    <a:pt x="1858" y="1237"/>
                    <a:pt x="1858" y="797"/>
                  </a:cubicBezTo>
                  <a:cubicBezTo>
                    <a:pt x="1858" y="315"/>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
            <p:cNvSpPr/>
            <p:nvPr/>
          </p:nvSpPr>
          <p:spPr>
            <a:xfrm>
              <a:off x="7674120" y="539280"/>
              <a:ext cx="46800" cy="39960"/>
            </a:xfrm>
            <a:custGeom>
              <a:avLst/>
              <a:gdLst/>
              <a:ahLst/>
              <a:cxnLst/>
              <a:rect l="l" t="t" r="r" b="b"/>
              <a:pathLst>
                <a:path w="1869" h="1593" extrusionOk="0">
                  <a:moveTo>
                    <a:pt x="1072" y="142"/>
                  </a:moveTo>
                  <a:cubicBezTo>
                    <a:pt x="1429" y="142"/>
                    <a:pt x="1727" y="427"/>
                    <a:pt x="1727" y="797"/>
                  </a:cubicBezTo>
                  <a:cubicBezTo>
                    <a:pt x="1727" y="1192"/>
                    <a:pt x="1405" y="1456"/>
                    <a:pt x="1067" y="1456"/>
                  </a:cubicBezTo>
                  <a:cubicBezTo>
                    <a:pt x="906" y="1456"/>
                    <a:pt x="742" y="1395"/>
                    <a:pt x="607" y="1261"/>
                  </a:cubicBezTo>
                  <a:cubicBezTo>
                    <a:pt x="191" y="844"/>
                    <a:pt x="488" y="142"/>
                    <a:pt x="1072" y="142"/>
                  </a:cubicBezTo>
                  <a:close/>
                  <a:moveTo>
                    <a:pt x="1070" y="1"/>
                  </a:moveTo>
                  <a:cubicBezTo>
                    <a:pt x="874" y="1"/>
                    <a:pt x="675" y="74"/>
                    <a:pt x="512" y="237"/>
                  </a:cubicBezTo>
                  <a:cubicBezTo>
                    <a:pt x="0" y="737"/>
                    <a:pt x="357" y="1594"/>
                    <a:pt x="1072" y="1594"/>
                  </a:cubicBezTo>
                  <a:cubicBezTo>
                    <a:pt x="1512" y="1582"/>
                    <a:pt x="1858" y="1237"/>
                    <a:pt x="1869" y="797"/>
                  </a:cubicBezTo>
                  <a:cubicBezTo>
                    <a:pt x="1861" y="315"/>
                    <a:pt x="1474"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
            <p:cNvSpPr/>
            <p:nvPr/>
          </p:nvSpPr>
          <p:spPr>
            <a:xfrm>
              <a:off x="7800840" y="539280"/>
              <a:ext cx="46440" cy="39960"/>
            </a:xfrm>
            <a:custGeom>
              <a:avLst/>
              <a:gdLst/>
              <a:ahLst/>
              <a:cxnLst/>
              <a:rect l="l" t="t" r="r" b="b"/>
              <a:pathLst>
                <a:path w="1858" h="1593" extrusionOk="0">
                  <a:moveTo>
                    <a:pt x="1060" y="142"/>
                  </a:moveTo>
                  <a:cubicBezTo>
                    <a:pt x="1429" y="142"/>
                    <a:pt x="1715" y="427"/>
                    <a:pt x="1727" y="797"/>
                  </a:cubicBezTo>
                  <a:cubicBezTo>
                    <a:pt x="1727" y="1192"/>
                    <a:pt x="1399" y="1456"/>
                    <a:pt x="1058" y="1456"/>
                  </a:cubicBezTo>
                  <a:cubicBezTo>
                    <a:pt x="896" y="1456"/>
                    <a:pt x="730" y="1395"/>
                    <a:pt x="596" y="1261"/>
                  </a:cubicBezTo>
                  <a:cubicBezTo>
                    <a:pt x="179" y="844"/>
                    <a:pt x="477" y="142"/>
                    <a:pt x="1060" y="142"/>
                  </a:cubicBezTo>
                  <a:close/>
                  <a:moveTo>
                    <a:pt x="1061" y="1"/>
                  </a:moveTo>
                  <a:cubicBezTo>
                    <a:pt x="864" y="1"/>
                    <a:pt x="663" y="74"/>
                    <a:pt x="500" y="237"/>
                  </a:cubicBezTo>
                  <a:cubicBezTo>
                    <a:pt x="0" y="737"/>
                    <a:pt x="358" y="1594"/>
                    <a:pt x="1060" y="1594"/>
                  </a:cubicBezTo>
                  <a:cubicBezTo>
                    <a:pt x="1501" y="1582"/>
                    <a:pt x="1858" y="1237"/>
                    <a:pt x="1858" y="797"/>
                  </a:cubicBezTo>
                  <a:cubicBezTo>
                    <a:pt x="1858" y="315"/>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7926840" y="539280"/>
              <a:ext cx="46800" cy="39960"/>
            </a:xfrm>
            <a:custGeom>
              <a:avLst/>
              <a:gdLst/>
              <a:ahLst/>
              <a:cxnLst/>
              <a:rect l="l" t="t" r="r" b="b"/>
              <a:pathLst>
                <a:path w="1869" h="1593" extrusionOk="0">
                  <a:moveTo>
                    <a:pt x="1072" y="142"/>
                  </a:moveTo>
                  <a:cubicBezTo>
                    <a:pt x="1429" y="142"/>
                    <a:pt x="1727" y="427"/>
                    <a:pt x="1727" y="797"/>
                  </a:cubicBezTo>
                  <a:cubicBezTo>
                    <a:pt x="1727" y="1192"/>
                    <a:pt x="1405" y="1456"/>
                    <a:pt x="1068" y="1456"/>
                  </a:cubicBezTo>
                  <a:cubicBezTo>
                    <a:pt x="907" y="1456"/>
                    <a:pt x="742" y="1395"/>
                    <a:pt x="608" y="1261"/>
                  </a:cubicBezTo>
                  <a:cubicBezTo>
                    <a:pt x="191" y="844"/>
                    <a:pt x="489" y="142"/>
                    <a:pt x="1072" y="142"/>
                  </a:cubicBezTo>
                  <a:close/>
                  <a:moveTo>
                    <a:pt x="1070" y="1"/>
                  </a:moveTo>
                  <a:cubicBezTo>
                    <a:pt x="875" y="1"/>
                    <a:pt x="675" y="74"/>
                    <a:pt x="513" y="237"/>
                  </a:cubicBezTo>
                  <a:cubicBezTo>
                    <a:pt x="1" y="737"/>
                    <a:pt x="358" y="1594"/>
                    <a:pt x="1072" y="1594"/>
                  </a:cubicBezTo>
                  <a:cubicBezTo>
                    <a:pt x="1513" y="1582"/>
                    <a:pt x="1858" y="1237"/>
                    <a:pt x="1870" y="797"/>
                  </a:cubicBezTo>
                  <a:cubicBezTo>
                    <a:pt x="1862" y="315"/>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
            <p:cNvSpPr/>
            <p:nvPr/>
          </p:nvSpPr>
          <p:spPr>
            <a:xfrm>
              <a:off x="7168680" y="658080"/>
              <a:ext cx="46800" cy="39960"/>
            </a:xfrm>
            <a:custGeom>
              <a:avLst/>
              <a:gdLst/>
              <a:ahLst/>
              <a:cxnLst/>
              <a:rect l="l" t="t" r="r" b="b"/>
              <a:pathLst>
                <a:path w="1870" h="1599" extrusionOk="0">
                  <a:moveTo>
                    <a:pt x="1072" y="146"/>
                  </a:moveTo>
                  <a:cubicBezTo>
                    <a:pt x="1429" y="146"/>
                    <a:pt x="1727" y="432"/>
                    <a:pt x="1727" y="801"/>
                  </a:cubicBezTo>
                  <a:cubicBezTo>
                    <a:pt x="1727" y="1196"/>
                    <a:pt x="1399" y="1460"/>
                    <a:pt x="1062" y="1460"/>
                  </a:cubicBezTo>
                  <a:cubicBezTo>
                    <a:pt x="901" y="1460"/>
                    <a:pt x="738" y="1400"/>
                    <a:pt x="608" y="1265"/>
                  </a:cubicBezTo>
                  <a:cubicBezTo>
                    <a:pt x="191" y="849"/>
                    <a:pt x="489" y="146"/>
                    <a:pt x="1072" y="146"/>
                  </a:cubicBezTo>
                  <a:close/>
                  <a:moveTo>
                    <a:pt x="1073" y="0"/>
                  </a:moveTo>
                  <a:cubicBezTo>
                    <a:pt x="876" y="0"/>
                    <a:pt x="675" y="75"/>
                    <a:pt x="512" y="242"/>
                  </a:cubicBezTo>
                  <a:cubicBezTo>
                    <a:pt x="0" y="742"/>
                    <a:pt x="358" y="1599"/>
                    <a:pt x="1072" y="1599"/>
                  </a:cubicBezTo>
                  <a:cubicBezTo>
                    <a:pt x="1512" y="1587"/>
                    <a:pt x="1858" y="1242"/>
                    <a:pt x="1870" y="801"/>
                  </a:cubicBezTo>
                  <a:cubicBezTo>
                    <a:pt x="1870"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
            <p:cNvSpPr/>
            <p:nvPr/>
          </p:nvSpPr>
          <p:spPr>
            <a:xfrm>
              <a:off x="7295400" y="658080"/>
              <a:ext cx="46440" cy="39960"/>
            </a:xfrm>
            <a:custGeom>
              <a:avLst/>
              <a:gdLst/>
              <a:ahLst/>
              <a:cxnLst/>
              <a:rect l="l" t="t" r="r" b="b"/>
              <a:pathLst>
                <a:path w="1857" h="1599" extrusionOk="0">
                  <a:moveTo>
                    <a:pt x="1060" y="146"/>
                  </a:moveTo>
                  <a:cubicBezTo>
                    <a:pt x="1429" y="146"/>
                    <a:pt x="1727" y="432"/>
                    <a:pt x="1727" y="801"/>
                  </a:cubicBezTo>
                  <a:cubicBezTo>
                    <a:pt x="1719" y="1196"/>
                    <a:pt x="1394" y="1460"/>
                    <a:pt x="1056" y="1460"/>
                  </a:cubicBezTo>
                  <a:cubicBezTo>
                    <a:pt x="895" y="1460"/>
                    <a:pt x="730" y="1400"/>
                    <a:pt x="596" y="1265"/>
                  </a:cubicBezTo>
                  <a:cubicBezTo>
                    <a:pt x="179" y="849"/>
                    <a:pt x="477" y="146"/>
                    <a:pt x="1060" y="146"/>
                  </a:cubicBezTo>
                  <a:close/>
                  <a:moveTo>
                    <a:pt x="1061" y="0"/>
                  </a:moveTo>
                  <a:cubicBezTo>
                    <a:pt x="864" y="0"/>
                    <a:pt x="663" y="75"/>
                    <a:pt x="501" y="242"/>
                  </a:cubicBezTo>
                  <a:cubicBezTo>
                    <a:pt x="1" y="742"/>
                    <a:pt x="358" y="1599"/>
                    <a:pt x="1060" y="1599"/>
                  </a:cubicBezTo>
                  <a:cubicBezTo>
                    <a:pt x="1501" y="1587"/>
                    <a:pt x="1858" y="1242"/>
                    <a:pt x="1858" y="801"/>
                  </a:cubicBezTo>
                  <a:cubicBezTo>
                    <a:pt x="1858" y="320"/>
                    <a:pt x="1468" y="0"/>
                    <a:pt x="1061"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
            <p:cNvSpPr/>
            <p:nvPr/>
          </p:nvSpPr>
          <p:spPr>
            <a:xfrm>
              <a:off x="7421400" y="658080"/>
              <a:ext cx="46800" cy="39960"/>
            </a:xfrm>
            <a:custGeom>
              <a:avLst/>
              <a:gdLst/>
              <a:ahLst/>
              <a:cxnLst/>
              <a:rect l="l" t="t" r="r" b="b"/>
              <a:pathLst>
                <a:path w="1869" h="1599" extrusionOk="0">
                  <a:moveTo>
                    <a:pt x="1072" y="146"/>
                  </a:moveTo>
                  <a:cubicBezTo>
                    <a:pt x="1430" y="146"/>
                    <a:pt x="1727" y="432"/>
                    <a:pt x="1727" y="801"/>
                  </a:cubicBezTo>
                  <a:cubicBezTo>
                    <a:pt x="1727" y="1196"/>
                    <a:pt x="1400" y="1460"/>
                    <a:pt x="1063" y="1460"/>
                  </a:cubicBezTo>
                  <a:cubicBezTo>
                    <a:pt x="902" y="1460"/>
                    <a:pt x="739" y="1400"/>
                    <a:pt x="608" y="1265"/>
                  </a:cubicBezTo>
                  <a:cubicBezTo>
                    <a:pt x="191" y="849"/>
                    <a:pt x="489" y="146"/>
                    <a:pt x="1072" y="146"/>
                  </a:cubicBezTo>
                  <a:close/>
                  <a:moveTo>
                    <a:pt x="1073" y="0"/>
                  </a:moveTo>
                  <a:cubicBezTo>
                    <a:pt x="876" y="0"/>
                    <a:pt x="676" y="75"/>
                    <a:pt x="513" y="242"/>
                  </a:cubicBezTo>
                  <a:cubicBezTo>
                    <a:pt x="1" y="742"/>
                    <a:pt x="358" y="1599"/>
                    <a:pt x="1072" y="1599"/>
                  </a:cubicBezTo>
                  <a:cubicBezTo>
                    <a:pt x="1513" y="1587"/>
                    <a:pt x="1858" y="1242"/>
                    <a:pt x="1870" y="801"/>
                  </a:cubicBezTo>
                  <a:cubicBezTo>
                    <a:pt x="1870"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
            <p:cNvSpPr/>
            <p:nvPr/>
          </p:nvSpPr>
          <p:spPr>
            <a:xfrm>
              <a:off x="7548120" y="658080"/>
              <a:ext cx="46440" cy="39960"/>
            </a:xfrm>
            <a:custGeom>
              <a:avLst/>
              <a:gdLst/>
              <a:ahLst/>
              <a:cxnLst/>
              <a:rect l="l" t="t" r="r" b="b"/>
              <a:pathLst>
                <a:path w="1857" h="1599" extrusionOk="0">
                  <a:moveTo>
                    <a:pt x="1061" y="146"/>
                  </a:moveTo>
                  <a:cubicBezTo>
                    <a:pt x="1430" y="146"/>
                    <a:pt x="1727" y="432"/>
                    <a:pt x="1727" y="801"/>
                  </a:cubicBezTo>
                  <a:cubicBezTo>
                    <a:pt x="1719" y="1196"/>
                    <a:pt x="1395" y="1460"/>
                    <a:pt x="1056" y="1460"/>
                  </a:cubicBezTo>
                  <a:cubicBezTo>
                    <a:pt x="895" y="1460"/>
                    <a:pt x="731" y="1400"/>
                    <a:pt x="596" y="1265"/>
                  </a:cubicBezTo>
                  <a:cubicBezTo>
                    <a:pt x="180" y="849"/>
                    <a:pt x="477" y="146"/>
                    <a:pt x="1061" y="146"/>
                  </a:cubicBezTo>
                  <a:close/>
                  <a:moveTo>
                    <a:pt x="1061" y="0"/>
                  </a:moveTo>
                  <a:cubicBezTo>
                    <a:pt x="865" y="0"/>
                    <a:pt x="664" y="75"/>
                    <a:pt x="501" y="242"/>
                  </a:cubicBezTo>
                  <a:cubicBezTo>
                    <a:pt x="1" y="742"/>
                    <a:pt x="358" y="1599"/>
                    <a:pt x="1061" y="1599"/>
                  </a:cubicBezTo>
                  <a:cubicBezTo>
                    <a:pt x="1501" y="1587"/>
                    <a:pt x="1858" y="1242"/>
                    <a:pt x="1858" y="801"/>
                  </a:cubicBezTo>
                  <a:cubicBezTo>
                    <a:pt x="1858" y="320"/>
                    <a:pt x="1469" y="0"/>
                    <a:pt x="1061"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
            <p:cNvSpPr/>
            <p:nvPr/>
          </p:nvSpPr>
          <p:spPr>
            <a:xfrm>
              <a:off x="7674120" y="658080"/>
              <a:ext cx="46800" cy="39960"/>
            </a:xfrm>
            <a:custGeom>
              <a:avLst/>
              <a:gdLst/>
              <a:ahLst/>
              <a:cxnLst/>
              <a:rect l="l" t="t" r="r" b="b"/>
              <a:pathLst>
                <a:path w="1869" h="1599" extrusionOk="0">
                  <a:moveTo>
                    <a:pt x="1072" y="146"/>
                  </a:moveTo>
                  <a:cubicBezTo>
                    <a:pt x="1429" y="146"/>
                    <a:pt x="1727" y="432"/>
                    <a:pt x="1727" y="801"/>
                  </a:cubicBezTo>
                  <a:cubicBezTo>
                    <a:pt x="1727" y="1196"/>
                    <a:pt x="1399" y="1460"/>
                    <a:pt x="1062" y="1460"/>
                  </a:cubicBezTo>
                  <a:cubicBezTo>
                    <a:pt x="901" y="1460"/>
                    <a:pt x="738" y="1400"/>
                    <a:pt x="607" y="1265"/>
                  </a:cubicBezTo>
                  <a:cubicBezTo>
                    <a:pt x="191" y="849"/>
                    <a:pt x="488" y="146"/>
                    <a:pt x="1072" y="146"/>
                  </a:cubicBezTo>
                  <a:close/>
                  <a:moveTo>
                    <a:pt x="1073" y="0"/>
                  </a:moveTo>
                  <a:cubicBezTo>
                    <a:pt x="876" y="0"/>
                    <a:pt x="675" y="75"/>
                    <a:pt x="512" y="242"/>
                  </a:cubicBezTo>
                  <a:cubicBezTo>
                    <a:pt x="0" y="742"/>
                    <a:pt x="357" y="1599"/>
                    <a:pt x="1072" y="1599"/>
                  </a:cubicBezTo>
                  <a:cubicBezTo>
                    <a:pt x="1512" y="1587"/>
                    <a:pt x="1858" y="1242"/>
                    <a:pt x="1869" y="801"/>
                  </a:cubicBezTo>
                  <a:cubicBezTo>
                    <a:pt x="1869"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
            <p:cNvSpPr/>
            <p:nvPr/>
          </p:nvSpPr>
          <p:spPr>
            <a:xfrm>
              <a:off x="7800840" y="658080"/>
              <a:ext cx="46440" cy="39960"/>
            </a:xfrm>
            <a:custGeom>
              <a:avLst/>
              <a:gdLst/>
              <a:ahLst/>
              <a:cxnLst/>
              <a:rect l="l" t="t" r="r" b="b"/>
              <a:pathLst>
                <a:path w="1858" h="1599" extrusionOk="0">
                  <a:moveTo>
                    <a:pt x="1060" y="146"/>
                  </a:moveTo>
                  <a:cubicBezTo>
                    <a:pt x="1429" y="146"/>
                    <a:pt x="1727" y="432"/>
                    <a:pt x="1727" y="801"/>
                  </a:cubicBezTo>
                  <a:cubicBezTo>
                    <a:pt x="1719" y="1196"/>
                    <a:pt x="1394" y="1460"/>
                    <a:pt x="1056" y="1460"/>
                  </a:cubicBezTo>
                  <a:cubicBezTo>
                    <a:pt x="895" y="1460"/>
                    <a:pt x="730" y="1400"/>
                    <a:pt x="596" y="1265"/>
                  </a:cubicBezTo>
                  <a:cubicBezTo>
                    <a:pt x="179" y="849"/>
                    <a:pt x="477" y="146"/>
                    <a:pt x="1060" y="146"/>
                  </a:cubicBezTo>
                  <a:close/>
                  <a:moveTo>
                    <a:pt x="1061" y="0"/>
                  </a:moveTo>
                  <a:cubicBezTo>
                    <a:pt x="864" y="0"/>
                    <a:pt x="663" y="75"/>
                    <a:pt x="500" y="242"/>
                  </a:cubicBezTo>
                  <a:cubicBezTo>
                    <a:pt x="0" y="742"/>
                    <a:pt x="358" y="1599"/>
                    <a:pt x="1060" y="1599"/>
                  </a:cubicBezTo>
                  <a:cubicBezTo>
                    <a:pt x="1501" y="1587"/>
                    <a:pt x="1858" y="1242"/>
                    <a:pt x="1858" y="801"/>
                  </a:cubicBezTo>
                  <a:cubicBezTo>
                    <a:pt x="1858" y="320"/>
                    <a:pt x="1468" y="0"/>
                    <a:pt x="1061"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
            <p:cNvSpPr/>
            <p:nvPr/>
          </p:nvSpPr>
          <p:spPr>
            <a:xfrm>
              <a:off x="7926840" y="658080"/>
              <a:ext cx="46800" cy="39960"/>
            </a:xfrm>
            <a:custGeom>
              <a:avLst/>
              <a:gdLst/>
              <a:ahLst/>
              <a:cxnLst/>
              <a:rect l="l" t="t" r="r" b="b"/>
              <a:pathLst>
                <a:path w="1869" h="1599" extrusionOk="0">
                  <a:moveTo>
                    <a:pt x="1072" y="146"/>
                  </a:moveTo>
                  <a:cubicBezTo>
                    <a:pt x="1429" y="146"/>
                    <a:pt x="1727" y="432"/>
                    <a:pt x="1727" y="801"/>
                  </a:cubicBezTo>
                  <a:cubicBezTo>
                    <a:pt x="1727" y="1196"/>
                    <a:pt x="1400" y="1460"/>
                    <a:pt x="1062" y="1460"/>
                  </a:cubicBezTo>
                  <a:cubicBezTo>
                    <a:pt x="902" y="1460"/>
                    <a:pt x="739" y="1400"/>
                    <a:pt x="608" y="1265"/>
                  </a:cubicBezTo>
                  <a:cubicBezTo>
                    <a:pt x="191" y="849"/>
                    <a:pt x="489" y="146"/>
                    <a:pt x="1072" y="146"/>
                  </a:cubicBezTo>
                  <a:close/>
                  <a:moveTo>
                    <a:pt x="1073" y="0"/>
                  </a:moveTo>
                  <a:cubicBezTo>
                    <a:pt x="876" y="0"/>
                    <a:pt x="675" y="75"/>
                    <a:pt x="513" y="242"/>
                  </a:cubicBezTo>
                  <a:cubicBezTo>
                    <a:pt x="1" y="742"/>
                    <a:pt x="358" y="1599"/>
                    <a:pt x="1072" y="1599"/>
                  </a:cubicBezTo>
                  <a:cubicBezTo>
                    <a:pt x="1513" y="1587"/>
                    <a:pt x="1858" y="1242"/>
                    <a:pt x="1870" y="801"/>
                  </a:cubicBezTo>
                  <a:cubicBezTo>
                    <a:pt x="1870"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
            <p:cNvSpPr/>
            <p:nvPr/>
          </p:nvSpPr>
          <p:spPr>
            <a:xfrm>
              <a:off x="7168680" y="776880"/>
              <a:ext cx="46800" cy="39960"/>
            </a:xfrm>
            <a:custGeom>
              <a:avLst/>
              <a:gdLst/>
              <a:ahLst/>
              <a:cxnLst/>
              <a:rect l="l" t="t" r="r" b="b"/>
              <a:pathLst>
                <a:path w="1870" h="1598" extrusionOk="0">
                  <a:moveTo>
                    <a:pt x="1072" y="147"/>
                  </a:moveTo>
                  <a:cubicBezTo>
                    <a:pt x="1429" y="147"/>
                    <a:pt x="1727" y="433"/>
                    <a:pt x="1727" y="802"/>
                  </a:cubicBezTo>
                  <a:cubicBezTo>
                    <a:pt x="1727" y="1197"/>
                    <a:pt x="1405" y="1461"/>
                    <a:pt x="1067" y="1461"/>
                  </a:cubicBezTo>
                  <a:cubicBezTo>
                    <a:pt x="907" y="1461"/>
                    <a:pt x="742" y="1401"/>
                    <a:pt x="608" y="1266"/>
                  </a:cubicBezTo>
                  <a:cubicBezTo>
                    <a:pt x="191" y="849"/>
                    <a:pt x="489" y="147"/>
                    <a:pt x="1072" y="147"/>
                  </a:cubicBezTo>
                  <a:close/>
                  <a:moveTo>
                    <a:pt x="1070" y="1"/>
                  </a:moveTo>
                  <a:cubicBezTo>
                    <a:pt x="875" y="1"/>
                    <a:pt x="675" y="75"/>
                    <a:pt x="512" y="242"/>
                  </a:cubicBezTo>
                  <a:cubicBezTo>
                    <a:pt x="0" y="742"/>
                    <a:pt x="358" y="1599"/>
                    <a:pt x="1072" y="1599"/>
                  </a:cubicBezTo>
                  <a:cubicBezTo>
                    <a:pt x="1512" y="1588"/>
                    <a:pt x="1858" y="1242"/>
                    <a:pt x="1870" y="802"/>
                  </a:cubicBezTo>
                  <a:cubicBezTo>
                    <a:pt x="1862" y="320"/>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
            <p:cNvSpPr/>
            <p:nvPr/>
          </p:nvSpPr>
          <p:spPr>
            <a:xfrm>
              <a:off x="7295400" y="776880"/>
              <a:ext cx="46440" cy="39960"/>
            </a:xfrm>
            <a:custGeom>
              <a:avLst/>
              <a:gdLst/>
              <a:ahLst/>
              <a:cxnLst/>
              <a:rect l="l" t="t" r="r" b="b"/>
              <a:pathLst>
                <a:path w="1857" h="1598" extrusionOk="0">
                  <a:moveTo>
                    <a:pt x="1060" y="147"/>
                  </a:moveTo>
                  <a:cubicBezTo>
                    <a:pt x="1429" y="147"/>
                    <a:pt x="1715" y="433"/>
                    <a:pt x="1727" y="802"/>
                  </a:cubicBezTo>
                  <a:cubicBezTo>
                    <a:pt x="1727" y="1197"/>
                    <a:pt x="1399" y="1461"/>
                    <a:pt x="1059" y="1461"/>
                  </a:cubicBezTo>
                  <a:cubicBezTo>
                    <a:pt x="896" y="1461"/>
                    <a:pt x="730" y="1401"/>
                    <a:pt x="596" y="1266"/>
                  </a:cubicBezTo>
                  <a:cubicBezTo>
                    <a:pt x="179" y="849"/>
                    <a:pt x="477" y="147"/>
                    <a:pt x="1060" y="147"/>
                  </a:cubicBezTo>
                  <a:close/>
                  <a:moveTo>
                    <a:pt x="1061" y="1"/>
                  </a:moveTo>
                  <a:cubicBezTo>
                    <a:pt x="864" y="1"/>
                    <a:pt x="663" y="75"/>
                    <a:pt x="501" y="242"/>
                  </a:cubicBezTo>
                  <a:cubicBezTo>
                    <a:pt x="1" y="742"/>
                    <a:pt x="358" y="1599"/>
                    <a:pt x="1060" y="1599"/>
                  </a:cubicBezTo>
                  <a:cubicBezTo>
                    <a:pt x="1501" y="1588"/>
                    <a:pt x="1858" y="1242"/>
                    <a:pt x="1858" y="802"/>
                  </a:cubicBezTo>
                  <a:cubicBezTo>
                    <a:pt x="1858" y="320"/>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
            <p:cNvSpPr/>
            <p:nvPr/>
          </p:nvSpPr>
          <p:spPr>
            <a:xfrm>
              <a:off x="7421400" y="776880"/>
              <a:ext cx="46800" cy="39960"/>
            </a:xfrm>
            <a:custGeom>
              <a:avLst/>
              <a:gdLst/>
              <a:ahLst/>
              <a:cxnLst/>
              <a:rect l="l" t="t" r="r" b="b"/>
              <a:pathLst>
                <a:path w="1869" h="1598" extrusionOk="0">
                  <a:moveTo>
                    <a:pt x="1072" y="147"/>
                  </a:moveTo>
                  <a:cubicBezTo>
                    <a:pt x="1430" y="147"/>
                    <a:pt x="1727" y="433"/>
                    <a:pt x="1727" y="802"/>
                  </a:cubicBezTo>
                  <a:cubicBezTo>
                    <a:pt x="1727" y="1197"/>
                    <a:pt x="1405" y="1461"/>
                    <a:pt x="1068" y="1461"/>
                  </a:cubicBezTo>
                  <a:cubicBezTo>
                    <a:pt x="907" y="1461"/>
                    <a:pt x="743" y="1401"/>
                    <a:pt x="608" y="1266"/>
                  </a:cubicBezTo>
                  <a:cubicBezTo>
                    <a:pt x="191" y="849"/>
                    <a:pt x="489" y="147"/>
                    <a:pt x="1072" y="147"/>
                  </a:cubicBezTo>
                  <a:close/>
                  <a:moveTo>
                    <a:pt x="1071" y="1"/>
                  </a:moveTo>
                  <a:cubicBezTo>
                    <a:pt x="875" y="1"/>
                    <a:pt x="676" y="75"/>
                    <a:pt x="513" y="242"/>
                  </a:cubicBezTo>
                  <a:cubicBezTo>
                    <a:pt x="1" y="742"/>
                    <a:pt x="358" y="1599"/>
                    <a:pt x="1072" y="1599"/>
                  </a:cubicBezTo>
                  <a:cubicBezTo>
                    <a:pt x="1513" y="1588"/>
                    <a:pt x="1858" y="1242"/>
                    <a:pt x="1870" y="802"/>
                  </a:cubicBezTo>
                  <a:cubicBezTo>
                    <a:pt x="1862" y="320"/>
                    <a:pt x="1475" y="1"/>
                    <a:pt x="107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
            <p:cNvSpPr/>
            <p:nvPr/>
          </p:nvSpPr>
          <p:spPr>
            <a:xfrm>
              <a:off x="7548120" y="776880"/>
              <a:ext cx="46440" cy="39960"/>
            </a:xfrm>
            <a:custGeom>
              <a:avLst/>
              <a:gdLst/>
              <a:ahLst/>
              <a:cxnLst/>
              <a:rect l="l" t="t" r="r" b="b"/>
              <a:pathLst>
                <a:path w="1857" h="1598" extrusionOk="0">
                  <a:moveTo>
                    <a:pt x="1061" y="147"/>
                  </a:moveTo>
                  <a:cubicBezTo>
                    <a:pt x="1430" y="147"/>
                    <a:pt x="1715" y="433"/>
                    <a:pt x="1727" y="802"/>
                  </a:cubicBezTo>
                  <a:cubicBezTo>
                    <a:pt x="1727" y="1197"/>
                    <a:pt x="1400" y="1461"/>
                    <a:pt x="1059" y="1461"/>
                  </a:cubicBezTo>
                  <a:cubicBezTo>
                    <a:pt x="896" y="1461"/>
                    <a:pt x="731" y="1401"/>
                    <a:pt x="596" y="1266"/>
                  </a:cubicBezTo>
                  <a:cubicBezTo>
                    <a:pt x="180" y="849"/>
                    <a:pt x="477" y="147"/>
                    <a:pt x="1061" y="147"/>
                  </a:cubicBezTo>
                  <a:close/>
                  <a:moveTo>
                    <a:pt x="1061" y="1"/>
                  </a:moveTo>
                  <a:cubicBezTo>
                    <a:pt x="865" y="1"/>
                    <a:pt x="664" y="75"/>
                    <a:pt x="501" y="242"/>
                  </a:cubicBezTo>
                  <a:cubicBezTo>
                    <a:pt x="1" y="742"/>
                    <a:pt x="358" y="1599"/>
                    <a:pt x="1061" y="1599"/>
                  </a:cubicBezTo>
                  <a:cubicBezTo>
                    <a:pt x="1501" y="1588"/>
                    <a:pt x="1858" y="1242"/>
                    <a:pt x="1858" y="802"/>
                  </a:cubicBezTo>
                  <a:cubicBezTo>
                    <a:pt x="1858" y="320"/>
                    <a:pt x="1469"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
            <p:cNvSpPr/>
            <p:nvPr/>
          </p:nvSpPr>
          <p:spPr>
            <a:xfrm>
              <a:off x="7674120" y="776880"/>
              <a:ext cx="46800" cy="39960"/>
            </a:xfrm>
            <a:custGeom>
              <a:avLst/>
              <a:gdLst/>
              <a:ahLst/>
              <a:cxnLst/>
              <a:rect l="l" t="t" r="r" b="b"/>
              <a:pathLst>
                <a:path w="1869" h="1598" extrusionOk="0">
                  <a:moveTo>
                    <a:pt x="1072" y="147"/>
                  </a:moveTo>
                  <a:cubicBezTo>
                    <a:pt x="1429" y="147"/>
                    <a:pt x="1727" y="433"/>
                    <a:pt x="1727" y="802"/>
                  </a:cubicBezTo>
                  <a:cubicBezTo>
                    <a:pt x="1727" y="1197"/>
                    <a:pt x="1405" y="1461"/>
                    <a:pt x="1067" y="1461"/>
                  </a:cubicBezTo>
                  <a:cubicBezTo>
                    <a:pt x="906" y="1461"/>
                    <a:pt x="742" y="1401"/>
                    <a:pt x="607" y="1266"/>
                  </a:cubicBezTo>
                  <a:cubicBezTo>
                    <a:pt x="191" y="849"/>
                    <a:pt x="488" y="147"/>
                    <a:pt x="1072" y="147"/>
                  </a:cubicBezTo>
                  <a:close/>
                  <a:moveTo>
                    <a:pt x="1070" y="1"/>
                  </a:moveTo>
                  <a:cubicBezTo>
                    <a:pt x="875" y="1"/>
                    <a:pt x="675" y="75"/>
                    <a:pt x="512" y="242"/>
                  </a:cubicBezTo>
                  <a:cubicBezTo>
                    <a:pt x="0" y="742"/>
                    <a:pt x="357" y="1599"/>
                    <a:pt x="1072" y="1599"/>
                  </a:cubicBezTo>
                  <a:cubicBezTo>
                    <a:pt x="1512" y="1588"/>
                    <a:pt x="1858" y="1242"/>
                    <a:pt x="1869" y="802"/>
                  </a:cubicBezTo>
                  <a:cubicBezTo>
                    <a:pt x="1861" y="320"/>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
            <p:cNvSpPr/>
            <p:nvPr/>
          </p:nvSpPr>
          <p:spPr>
            <a:xfrm>
              <a:off x="7800840" y="776880"/>
              <a:ext cx="46440" cy="39960"/>
            </a:xfrm>
            <a:custGeom>
              <a:avLst/>
              <a:gdLst/>
              <a:ahLst/>
              <a:cxnLst/>
              <a:rect l="l" t="t" r="r" b="b"/>
              <a:pathLst>
                <a:path w="1858" h="1598" extrusionOk="0">
                  <a:moveTo>
                    <a:pt x="1060" y="147"/>
                  </a:moveTo>
                  <a:cubicBezTo>
                    <a:pt x="1429" y="147"/>
                    <a:pt x="1715" y="433"/>
                    <a:pt x="1727" y="802"/>
                  </a:cubicBezTo>
                  <a:cubicBezTo>
                    <a:pt x="1727" y="1197"/>
                    <a:pt x="1399" y="1461"/>
                    <a:pt x="1058" y="1461"/>
                  </a:cubicBezTo>
                  <a:cubicBezTo>
                    <a:pt x="896" y="1461"/>
                    <a:pt x="730" y="1401"/>
                    <a:pt x="596" y="1266"/>
                  </a:cubicBezTo>
                  <a:cubicBezTo>
                    <a:pt x="179" y="849"/>
                    <a:pt x="477" y="147"/>
                    <a:pt x="1060" y="147"/>
                  </a:cubicBezTo>
                  <a:close/>
                  <a:moveTo>
                    <a:pt x="1061" y="1"/>
                  </a:moveTo>
                  <a:cubicBezTo>
                    <a:pt x="864" y="1"/>
                    <a:pt x="663" y="75"/>
                    <a:pt x="500" y="242"/>
                  </a:cubicBezTo>
                  <a:cubicBezTo>
                    <a:pt x="0" y="742"/>
                    <a:pt x="358" y="1599"/>
                    <a:pt x="1060" y="1599"/>
                  </a:cubicBezTo>
                  <a:cubicBezTo>
                    <a:pt x="1501" y="1588"/>
                    <a:pt x="1858" y="1242"/>
                    <a:pt x="1858" y="802"/>
                  </a:cubicBezTo>
                  <a:cubicBezTo>
                    <a:pt x="1858" y="320"/>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
            <p:cNvSpPr/>
            <p:nvPr/>
          </p:nvSpPr>
          <p:spPr>
            <a:xfrm>
              <a:off x="7926840" y="776880"/>
              <a:ext cx="46800" cy="39960"/>
            </a:xfrm>
            <a:custGeom>
              <a:avLst/>
              <a:gdLst/>
              <a:ahLst/>
              <a:cxnLst/>
              <a:rect l="l" t="t" r="r" b="b"/>
              <a:pathLst>
                <a:path w="1869" h="1598" extrusionOk="0">
                  <a:moveTo>
                    <a:pt x="1072" y="147"/>
                  </a:moveTo>
                  <a:cubicBezTo>
                    <a:pt x="1429" y="147"/>
                    <a:pt x="1727" y="433"/>
                    <a:pt x="1727" y="802"/>
                  </a:cubicBezTo>
                  <a:cubicBezTo>
                    <a:pt x="1727" y="1197"/>
                    <a:pt x="1405" y="1461"/>
                    <a:pt x="1068" y="1461"/>
                  </a:cubicBezTo>
                  <a:cubicBezTo>
                    <a:pt x="907" y="1461"/>
                    <a:pt x="742" y="1401"/>
                    <a:pt x="608" y="1266"/>
                  </a:cubicBezTo>
                  <a:cubicBezTo>
                    <a:pt x="191" y="849"/>
                    <a:pt x="489" y="147"/>
                    <a:pt x="1072" y="147"/>
                  </a:cubicBezTo>
                  <a:close/>
                  <a:moveTo>
                    <a:pt x="1070" y="1"/>
                  </a:moveTo>
                  <a:cubicBezTo>
                    <a:pt x="875" y="1"/>
                    <a:pt x="675" y="75"/>
                    <a:pt x="513" y="242"/>
                  </a:cubicBezTo>
                  <a:cubicBezTo>
                    <a:pt x="1" y="742"/>
                    <a:pt x="358" y="1599"/>
                    <a:pt x="1072" y="1599"/>
                  </a:cubicBezTo>
                  <a:cubicBezTo>
                    <a:pt x="1513" y="1588"/>
                    <a:pt x="1858" y="1242"/>
                    <a:pt x="1870" y="802"/>
                  </a:cubicBezTo>
                  <a:cubicBezTo>
                    <a:pt x="1862" y="320"/>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
            <p:cNvSpPr/>
            <p:nvPr/>
          </p:nvSpPr>
          <p:spPr>
            <a:xfrm>
              <a:off x="7168680" y="895320"/>
              <a:ext cx="46800" cy="39960"/>
            </a:xfrm>
            <a:custGeom>
              <a:avLst/>
              <a:gdLst/>
              <a:ahLst/>
              <a:cxnLst/>
              <a:rect l="l" t="t" r="r" b="b"/>
              <a:pathLst>
                <a:path w="1870" h="1590" extrusionOk="0">
                  <a:moveTo>
                    <a:pt x="1058" y="150"/>
                  </a:moveTo>
                  <a:cubicBezTo>
                    <a:pt x="1062" y="150"/>
                    <a:pt x="1067" y="150"/>
                    <a:pt x="1072" y="150"/>
                  </a:cubicBezTo>
                  <a:cubicBezTo>
                    <a:pt x="1429" y="150"/>
                    <a:pt x="1727" y="436"/>
                    <a:pt x="1727" y="805"/>
                  </a:cubicBezTo>
                  <a:cubicBezTo>
                    <a:pt x="1727" y="1200"/>
                    <a:pt x="1399" y="1464"/>
                    <a:pt x="1062" y="1464"/>
                  </a:cubicBezTo>
                  <a:cubicBezTo>
                    <a:pt x="901" y="1464"/>
                    <a:pt x="738" y="1404"/>
                    <a:pt x="608" y="1270"/>
                  </a:cubicBezTo>
                  <a:cubicBezTo>
                    <a:pt x="194" y="856"/>
                    <a:pt x="484" y="150"/>
                    <a:pt x="1058" y="150"/>
                  </a:cubicBezTo>
                  <a:close/>
                  <a:moveTo>
                    <a:pt x="1066" y="1"/>
                  </a:moveTo>
                  <a:cubicBezTo>
                    <a:pt x="871" y="1"/>
                    <a:pt x="673" y="73"/>
                    <a:pt x="512" y="234"/>
                  </a:cubicBezTo>
                  <a:cubicBezTo>
                    <a:pt x="0" y="746"/>
                    <a:pt x="358" y="1591"/>
                    <a:pt x="1072" y="1591"/>
                  </a:cubicBezTo>
                  <a:cubicBezTo>
                    <a:pt x="1512" y="1591"/>
                    <a:pt x="1858" y="1246"/>
                    <a:pt x="1870" y="805"/>
                  </a:cubicBezTo>
                  <a:cubicBezTo>
                    <a:pt x="1870" y="321"/>
                    <a:pt x="1475"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
            <p:cNvSpPr/>
            <p:nvPr/>
          </p:nvSpPr>
          <p:spPr>
            <a:xfrm>
              <a:off x="7295400" y="895320"/>
              <a:ext cx="46440" cy="39960"/>
            </a:xfrm>
            <a:custGeom>
              <a:avLst/>
              <a:gdLst/>
              <a:ahLst/>
              <a:cxnLst/>
              <a:rect l="l" t="t" r="r" b="b"/>
              <a:pathLst>
                <a:path w="1857" h="1590" extrusionOk="0">
                  <a:moveTo>
                    <a:pt x="1046" y="150"/>
                  </a:moveTo>
                  <a:cubicBezTo>
                    <a:pt x="1051" y="150"/>
                    <a:pt x="1055" y="150"/>
                    <a:pt x="1060" y="150"/>
                  </a:cubicBezTo>
                  <a:cubicBezTo>
                    <a:pt x="1429" y="150"/>
                    <a:pt x="1727" y="436"/>
                    <a:pt x="1727" y="805"/>
                  </a:cubicBezTo>
                  <a:cubicBezTo>
                    <a:pt x="1719" y="1200"/>
                    <a:pt x="1394" y="1464"/>
                    <a:pt x="1056" y="1464"/>
                  </a:cubicBezTo>
                  <a:cubicBezTo>
                    <a:pt x="895" y="1464"/>
                    <a:pt x="730" y="1404"/>
                    <a:pt x="596" y="1270"/>
                  </a:cubicBezTo>
                  <a:cubicBezTo>
                    <a:pt x="183" y="856"/>
                    <a:pt x="472" y="150"/>
                    <a:pt x="1046" y="150"/>
                  </a:cubicBezTo>
                  <a:close/>
                  <a:moveTo>
                    <a:pt x="1054" y="1"/>
                  </a:moveTo>
                  <a:cubicBezTo>
                    <a:pt x="859" y="1"/>
                    <a:pt x="662" y="73"/>
                    <a:pt x="501" y="234"/>
                  </a:cubicBezTo>
                  <a:cubicBezTo>
                    <a:pt x="1" y="734"/>
                    <a:pt x="358" y="1591"/>
                    <a:pt x="1060" y="1591"/>
                  </a:cubicBezTo>
                  <a:cubicBezTo>
                    <a:pt x="1501" y="1591"/>
                    <a:pt x="1858" y="1246"/>
                    <a:pt x="1858" y="805"/>
                  </a:cubicBezTo>
                  <a:cubicBezTo>
                    <a:pt x="1858" y="321"/>
                    <a:pt x="1464" y="1"/>
                    <a:pt x="1054"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
            <p:cNvSpPr/>
            <p:nvPr/>
          </p:nvSpPr>
          <p:spPr>
            <a:xfrm>
              <a:off x="7421400" y="895320"/>
              <a:ext cx="46800" cy="39960"/>
            </a:xfrm>
            <a:custGeom>
              <a:avLst/>
              <a:gdLst/>
              <a:ahLst/>
              <a:cxnLst/>
              <a:rect l="l" t="t" r="r" b="b"/>
              <a:pathLst>
                <a:path w="1869" h="1590" extrusionOk="0">
                  <a:moveTo>
                    <a:pt x="1058" y="150"/>
                  </a:moveTo>
                  <a:cubicBezTo>
                    <a:pt x="1063" y="150"/>
                    <a:pt x="1068" y="150"/>
                    <a:pt x="1072" y="150"/>
                  </a:cubicBezTo>
                  <a:cubicBezTo>
                    <a:pt x="1430" y="150"/>
                    <a:pt x="1727" y="436"/>
                    <a:pt x="1727" y="805"/>
                  </a:cubicBezTo>
                  <a:cubicBezTo>
                    <a:pt x="1727" y="1200"/>
                    <a:pt x="1400" y="1464"/>
                    <a:pt x="1063" y="1464"/>
                  </a:cubicBezTo>
                  <a:cubicBezTo>
                    <a:pt x="902" y="1464"/>
                    <a:pt x="739" y="1404"/>
                    <a:pt x="608" y="1270"/>
                  </a:cubicBezTo>
                  <a:cubicBezTo>
                    <a:pt x="195" y="856"/>
                    <a:pt x="484" y="150"/>
                    <a:pt x="1058" y="150"/>
                  </a:cubicBezTo>
                  <a:close/>
                  <a:moveTo>
                    <a:pt x="1066" y="1"/>
                  </a:moveTo>
                  <a:cubicBezTo>
                    <a:pt x="872" y="1"/>
                    <a:pt x="674" y="73"/>
                    <a:pt x="513" y="234"/>
                  </a:cubicBezTo>
                  <a:cubicBezTo>
                    <a:pt x="1" y="746"/>
                    <a:pt x="358" y="1591"/>
                    <a:pt x="1072" y="1591"/>
                  </a:cubicBezTo>
                  <a:cubicBezTo>
                    <a:pt x="1513" y="1591"/>
                    <a:pt x="1858" y="1246"/>
                    <a:pt x="1870" y="805"/>
                  </a:cubicBezTo>
                  <a:cubicBezTo>
                    <a:pt x="1870" y="321"/>
                    <a:pt x="1476"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
            <p:cNvSpPr/>
            <p:nvPr/>
          </p:nvSpPr>
          <p:spPr>
            <a:xfrm>
              <a:off x="7548120" y="895320"/>
              <a:ext cx="46440" cy="39960"/>
            </a:xfrm>
            <a:custGeom>
              <a:avLst/>
              <a:gdLst/>
              <a:ahLst/>
              <a:cxnLst/>
              <a:rect l="l" t="t" r="r" b="b"/>
              <a:pathLst>
                <a:path w="1857" h="1590" extrusionOk="0">
                  <a:moveTo>
                    <a:pt x="1046" y="150"/>
                  </a:moveTo>
                  <a:cubicBezTo>
                    <a:pt x="1051" y="150"/>
                    <a:pt x="1056" y="150"/>
                    <a:pt x="1061" y="150"/>
                  </a:cubicBezTo>
                  <a:cubicBezTo>
                    <a:pt x="1430" y="150"/>
                    <a:pt x="1727" y="436"/>
                    <a:pt x="1727" y="805"/>
                  </a:cubicBezTo>
                  <a:cubicBezTo>
                    <a:pt x="1719" y="1200"/>
                    <a:pt x="1395" y="1464"/>
                    <a:pt x="1056" y="1464"/>
                  </a:cubicBezTo>
                  <a:cubicBezTo>
                    <a:pt x="895" y="1464"/>
                    <a:pt x="731" y="1404"/>
                    <a:pt x="596" y="1270"/>
                  </a:cubicBezTo>
                  <a:cubicBezTo>
                    <a:pt x="183" y="856"/>
                    <a:pt x="472" y="150"/>
                    <a:pt x="1046" y="150"/>
                  </a:cubicBezTo>
                  <a:close/>
                  <a:moveTo>
                    <a:pt x="1054" y="1"/>
                  </a:moveTo>
                  <a:cubicBezTo>
                    <a:pt x="860" y="1"/>
                    <a:pt x="662" y="73"/>
                    <a:pt x="501" y="234"/>
                  </a:cubicBezTo>
                  <a:cubicBezTo>
                    <a:pt x="1" y="746"/>
                    <a:pt x="358" y="1591"/>
                    <a:pt x="1061" y="1591"/>
                  </a:cubicBezTo>
                  <a:cubicBezTo>
                    <a:pt x="1501" y="1591"/>
                    <a:pt x="1858" y="1246"/>
                    <a:pt x="1858" y="805"/>
                  </a:cubicBezTo>
                  <a:cubicBezTo>
                    <a:pt x="1858" y="321"/>
                    <a:pt x="1464" y="1"/>
                    <a:pt x="1054"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
            <p:cNvSpPr/>
            <p:nvPr/>
          </p:nvSpPr>
          <p:spPr>
            <a:xfrm>
              <a:off x="7674120" y="895320"/>
              <a:ext cx="46800" cy="39960"/>
            </a:xfrm>
            <a:custGeom>
              <a:avLst/>
              <a:gdLst/>
              <a:ahLst/>
              <a:cxnLst/>
              <a:rect l="l" t="t" r="r" b="b"/>
              <a:pathLst>
                <a:path w="1869" h="1590" extrusionOk="0">
                  <a:moveTo>
                    <a:pt x="1057" y="150"/>
                  </a:moveTo>
                  <a:cubicBezTo>
                    <a:pt x="1062" y="150"/>
                    <a:pt x="1067" y="150"/>
                    <a:pt x="1072" y="150"/>
                  </a:cubicBezTo>
                  <a:cubicBezTo>
                    <a:pt x="1429" y="150"/>
                    <a:pt x="1727" y="436"/>
                    <a:pt x="1727" y="805"/>
                  </a:cubicBezTo>
                  <a:cubicBezTo>
                    <a:pt x="1727" y="1200"/>
                    <a:pt x="1399" y="1464"/>
                    <a:pt x="1062" y="1464"/>
                  </a:cubicBezTo>
                  <a:cubicBezTo>
                    <a:pt x="901" y="1464"/>
                    <a:pt x="738" y="1404"/>
                    <a:pt x="607" y="1270"/>
                  </a:cubicBezTo>
                  <a:cubicBezTo>
                    <a:pt x="194" y="856"/>
                    <a:pt x="483" y="150"/>
                    <a:pt x="1057" y="150"/>
                  </a:cubicBezTo>
                  <a:close/>
                  <a:moveTo>
                    <a:pt x="1066" y="1"/>
                  </a:moveTo>
                  <a:cubicBezTo>
                    <a:pt x="871" y="1"/>
                    <a:pt x="673" y="73"/>
                    <a:pt x="512" y="234"/>
                  </a:cubicBezTo>
                  <a:cubicBezTo>
                    <a:pt x="0" y="746"/>
                    <a:pt x="357" y="1591"/>
                    <a:pt x="1072" y="1591"/>
                  </a:cubicBezTo>
                  <a:cubicBezTo>
                    <a:pt x="1512" y="1591"/>
                    <a:pt x="1858" y="1246"/>
                    <a:pt x="1869" y="805"/>
                  </a:cubicBezTo>
                  <a:cubicBezTo>
                    <a:pt x="1869" y="321"/>
                    <a:pt x="1475"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
            <p:cNvSpPr/>
            <p:nvPr/>
          </p:nvSpPr>
          <p:spPr>
            <a:xfrm>
              <a:off x="7800480" y="895680"/>
              <a:ext cx="46800" cy="39600"/>
            </a:xfrm>
            <a:custGeom>
              <a:avLst/>
              <a:gdLst/>
              <a:ahLst/>
              <a:cxnLst/>
              <a:rect l="l" t="t" r="r" b="b"/>
              <a:pathLst>
                <a:path w="1866" h="1587" extrusionOk="0">
                  <a:moveTo>
                    <a:pt x="1055" y="146"/>
                  </a:moveTo>
                  <a:cubicBezTo>
                    <a:pt x="1059" y="146"/>
                    <a:pt x="1064" y="146"/>
                    <a:pt x="1069" y="146"/>
                  </a:cubicBezTo>
                  <a:cubicBezTo>
                    <a:pt x="1438" y="146"/>
                    <a:pt x="1736" y="432"/>
                    <a:pt x="1736" y="801"/>
                  </a:cubicBezTo>
                  <a:cubicBezTo>
                    <a:pt x="1728" y="1196"/>
                    <a:pt x="1403" y="1460"/>
                    <a:pt x="1065" y="1460"/>
                  </a:cubicBezTo>
                  <a:cubicBezTo>
                    <a:pt x="904" y="1460"/>
                    <a:pt x="739" y="1400"/>
                    <a:pt x="605" y="1266"/>
                  </a:cubicBezTo>
                  <a:cubicBezTo>
                    <a:pt x="191" y="852"/>
                    <a:pt x="481" y="146"/>
                    <a:pt x="1055" y="146"/>
                  </a:cubicBezTo>
                  <a:close/>
                  <a:moveTo>
                    <a:pt x="1066" y="0"/>
                  </a:moveTo>
                  <a:cubicBezTo>
                    <a:pt x="868" y="0"/>
                    <a:pt x="664" y="75"/>
                    <a:pt x="497" y="242"/>
                  </a:cubicBezTo>
                  <a:cubicBezTo>
                    <a:pt x="1" y="738"/>
                    <a:pt x="361" y="1587"/>
                    <a:pt x="1055" y="1587"/>
                  </a:cubicBezTo>
                  <a:cubicBezTo>
                    <a:pt x="1059" y="1587"/>
                    <a:pt x="1064" y="1587"/>
                    <a:pt x="1069" y="1587"/>
                  </a:cubicBezTo>
                  <a:cubicBezTo>
                    <a:pt x="1510" y="1587"/>
                    <a:pt x="1855" y="1230"/>
                    <a:pt x="1867" y="801"/>
                  </a:cubicBezTo>
                  <a:cubicBezTo>
                    <a:pt x="1867" y="320"/>
                    <a:pt x="1477" y="0"/>
                    <a:pt x="1066"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
            <p:cNvSpPr/>
            <p:nvPr/>
          </p:nvSpPr>
          <p:spPr>
            <a:xfrm>
              <a:off x="7926840" y="895320"/>
              <a:ext cx="46800" cy="39960"/>
            </a:xfrm>
            <a:custGeom>
              <a:avLst/>
              <a:gdLst/>
              <a:ahLst/>
              <a:cxnLst/>
              <a:rect l="l" t="t" r="r" b="b"/>
              <a:pathLst>
                <a:path w="1869" h="1590" extrusionOk="0">
                  <a:moveTo>
                    <a:pt x="1058" y="150"/>
                  </a:moveTo>
                  <a:cubicBezTo>
                    <a:pt x="1063" y="150"/>
                    <a:pt x="1067" y="150"/>
                    <a:pt x="1072" y="150"/>
                  </a:cubicBezTo>
                  <a:cubicBezTo>
                    <a:pt x="1429" y="150"/>
                    <a:pt x="1727" y="436"/>
                    <a:pt x="1727" y="805"/>
                  </a:cubicBezTo>
                  <a:cubicBezTo>
                    <a:pt x="1727" y="1200"/>
                    <a:pt x="1400" y="1464"/>
                    <a:pt x="1062" y="1464"/>
                  </a:cubicBezTo>
                  <a:cubicBezTo>
                    <a:pt x="902" y="1464"/>
                    <a:pt x="739" y="1404"/>
                    <a:pt x="608" y="1270"/>
                  </a:cubicBezTo>
                  <a:cubicBezTo>
                    <a:pt x="195" y="856"/>
                    <a:pt x="484" y="150"/>
                    <a:pt x="1058" y="150"/>
                  </a:cubicBezTo>
                  <a:close/>
                  <a:moveTo>
                    <a:pt x="1066" y="1"/>
                  </a:moveTo>
                  <a:cubicBezTo>
                    <a:pt x="871" y="1"/>
                    <a:pt x="673" y="73"/>
                    <a:pt x="513" y="234"/>
                  </a:cubicBezTo>
                  <a:cubicBezTo>
                    <a:pt x="1" y="734"/>
                    <a:pt x="358" y="1591"/>
                    <a:pt x="1072" y="1591"/>
                  </a:cubicBezTo>
                  <a:cubicBezTo>
                    <a:pt x="1513" y="1591"/>
                    <a:pt x="1858" y="1246"/>
                    <a:pt x="1870" y="805"/>
                  </a:cubicBezTo>
                  <a:cubicBezTo>
                    <a:pt x="1870" y="321"/>
                    <a:pt x="1476"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
          <p:cNvSpPr/>
          <p:nvPr/>
        </p:nvSpPr>
        <p:spPr>
          <a:xfrm>
            <a:off x="2285640" y="4735800"/>
            <a:ext cx="547560" cy="547560"/>
          </a:xfrm>
          <a:custGeom>
            <a:avLst/>
            <a:gdLst/>
            <a:ahLst/>
            <a:cxnLst/>
            <a:rect l="l" t="t" r="r" b="b"/>
            <a:pathLst>
              <a:path w="21600" h="21600" extrusionOk="0">
                <a:moveTo>
                  <a:pt x="0" y="10800"/>
                </a:moveTo>
                <a:close/>
                <a:moveTo>
                  <a:pt x="6082" y="10800"/>
                </a:moveTo>
                <a:close/>
              </a:path>
            </a:pathLst>
          </a:custGeom>
          <a:solidFill>
            <a:srgbClr val="E5A14E"/>
          </a:solidFill>
          <a:ln>
            <a:noFill/>
          </a:ln>
        </p:spPr>
      </p:sp>
      <p:grpSp>
        <p:nvGrpSpPr>
          <p:cNvPr id="178" name="Google Shape;178;p1"/>
          <p:cNvGrpSpPr/>
          <p:nvPr/>
        </p:nvGrpSpPr>
        <p:grpSpPr>
          <a:xfrm>
            <a:off x="7749360" y="4706640"/>
            <a:ext cx="1541880" cy="300960"/>
            <a:chOff x="7749360" y="4706640"/>
            <a:chExt cx="1541880" cy="300960"/>
          </a:xfrm>
        </p:grpSpPr>
        <p:sp>
          <p:nvSpPr>
            <p:cNvPr id="179" name="Google Shape;179;p1"/>
            <p:cNvSpPr/>
            <p:nvPr/>
          </p:nvSpPr>
          <p:spPr>
            <a:xfrm>
              <a:off x="7749360" y="4895640"/>
              <a:ext cx="1541880" cy="111960"/>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19075" cap="flat" cmpd="sng">
              <a:solidFill>
                <a:srgbClr val="5959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
            <p:cNvSpPr/>
            <p:nvPr/>
          </p:nvSpPr>
          <p:spPr>
            <a:xfrm>
              <a:off x="7749360" y="4801320"/>
              <a:ext cx="1541880" cy="111960"/>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19075" cap="flat" cmpd="sng">
              <a:solidFill>
                <a:srgbClr val="5959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
            <p:cNvSpPr/>
            <p:nvPr/>
          </p:nvSpPr>
          <p:spPr>
            <a:xfrm>
              <a:off x="7749360" y="4706640"/>
              <a:ext cx="1541880" cy="111960"/>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19075" cap="flat" cmpd="sng">
              <a:solidFill>
                <a:srgbClr val="5959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1"/>
          <p:cNvSpPr/>
          <p:nvPr/>
        </p:nvSpPr>
        <p:spPr>
          <a:xfrm>
            <a:off x="5697000" y="-229320"/>
            <a:ext cx="547560" cy="526320"/>
          </a:xfrm>
          <a:custGeom>
            <a:avLst/>
            <a:gdLst/>
            <a:ahLst/>
            <a:cxnLst/>
            <a:rect l="l" t="t" r="r" b="b"/>
            <a:pathLst>
              <a:path w="21646" h="20803" extrusionOk="0">
                <a:moveTo>
                  <a:pt x="4732" y="1"/>
                </a:moveTo>
                <a:cubicBezTo>
                  <a:pt x="3629" y="1"/>
                  <a:pt x="2525" y="420"/>
                  <a:pt x="1680" y="1260"/>
                </a:cubicBezTo>
                <a:cubicBezTo>
                  <a:pt x="1" y="2951"/>
                  <a:pt x="1" y="5677"/>
                  <a:pt x="1680" y="7356"/>
                </a:cubicBezTo>
                <a:lnTo>
                  <a:pt x="4728" y="10404"/>
                </a:lnTo>
                <a:lnTo>
                  <a:pt x="1680" y="13452"/>
                </a:lnTo>
                <a:cubicBezTo>
                  <a:pt x="1" y="15131"/>
                  <a:pt x="1" y="17857"/>
                  <a:pt x="1680" y="19536"/>
                </a:cubicBezTo>
                <a:cubicBezTo>
                  <a:pt x="2525" y="20375"/>
                  <a:pt x="3629" y="20795"/>
                  <a:pt x="4732" y="20795"/>
                </a:cubicBezTo>
                <a:cubicBezTo>
                  <a:pt x="5835" y="20795"/>
                  <a:pt x="6936" y="20375"/>
                  <a:pt x="7776" y="19536"/>
                </a:cubicBezTo>
                <a:lnTo>
                  <a:pt x="10824" y="16500"/>
                </a:lnTo>
                <a:lnTo>
                  <a:pt x="13872" y="19536"/>
                </a:lnTo>
                <a:cubicBezTo>
                  <a:pt x="14711" y="20381"/>
                  <a:pt x="15812" y="20804"/>
                  <a:pt x="16914" y="20804"/>
                </a:cubicBezTo>
                <a:cubicBezTo>
                  <a:pt x="18015" y="20804"/>
                  <a:pt x="19116" y="20381"/>
                  <a:pt x="19956" y="19536"/>
                </a:cubicBezTo>
                <a:cubicBezTo>
                  <a:pt x="21647" y="17857"/>
                  <a:pt x="21647" y="15131"/>
                  <a:pt x="19956" y="13452"/>
                </a:cubicBezTo>
                <a:lnTo>
                  <a:pt x="16920" y="10404"/>
                </a:lnTo>
                <a:lnTo>
                  <a:pt x="19956" y="7356"/>
                </a:lnTo>
                <a:cubicBezTo>
                  <a:pt x="21635" y="5677"/>
                  <a:pt x="21635" y="2951"/>
                  <a:pt x="19956" y="1260"/>
                </a:cubicBezTo>
                <a:cubicBezTo>
                  <a:pt x="19116" y="420"/>
                  <a:pt x="18015" y="1"/>
                  <a:pt x="16914" y="1"/>
                </a:cubicBezTo>
                <a:cubicBezTo>
                  <a:pt x="15812" y="1"/>
                  <a:pt x="14711" y="420"/>
                  <a:pt x="13872" y="1260"/>
                </a:cubicBezTo>
                <a:lnTo>
                  <a:pt x="10824" y="4308"/>
                </a:lnTo>
                <a:lnTo>
                  <a:pt x="7776" y="1260"/>
                </a:lnTo>
                <a:cubicBezTo>
                  <a:pt x="6936" y="420"/>
                  <a:pt x="5835" y="1"/>
                  <a:pt x="473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
          <p:cNvSpPr txBox="1">
            <a:spLocks noGrp="1"/>
          </p:cNvSpPr>
          <p:nvPr>
            <p:ph type="title"/>
          </p:nvPr>
        </p:nvSpPr>
        <p:spPr>
          <a:xfrm>
            <a:off x="997920" y="1608480"/>
            <a:ext cx="7147800" cy="1926360"/>
          </a:xfrm>
          <a:prstGeom prst="rect">
            <a:avLst/>
          </a:prstGeom>
          <a:noFill/>
          <a:ln>
            <a:noFill/>
          </a:ln>
        </p:spPr>
        <p:txBody>
          <a:bodyPr spcFirstLastPara="1" wrap="square" lIns="91425" tIns="91425" rIns="91425" bIns="91425"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84" name="Google Shape;184;p1"/>
          <p:cNvSpPr txBox="1">
            <a:spLocks noGrp="1"/>
          </p:cNvSpPr>
          <p:nvPr>
            <p:ph type="body" idx="1"/>
          </p:nvPr>
        </p:nvSpPr>
        <p:spPr>
          <a:xfrm>
            <a:off x="457200" y="1203480"/>
            <a:ext cx="8229240" cy="29826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3"/>
        <p:cNvGrpSpPr/>
        <p:nvPr/>
      </p:nvGrpSpPr>
      <p:grpSpPr>
        <a:xfrm>
          <a:off x="0" y="0"/>
          <a:ext cx="0" cy="0"/>
          <a:chOff x="0" y="0"/>
          <a:chExt cx="0" cy="0"/>
        </a:xfrm>
      </p:grpSpPr>
      <p:sp>
        <p:nvSpPr>
          <p:cNvPr id="234" name="Google Shape;234;p14"/>
          <p:cNvSpPr txBox="1">
            <a:spLocks noGrp="1"/>
          </p:cNvSpPr>
          <p:nvPr>
            <p:ph type="body" idx="1"/>
          </p:nvPr>
        </p:nvSpPr>
        <p:spPr>
          <a:xfrm>
            <a:off x="625680" y="1142640"/>
            <a:ext cx="7892700" cy="35286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grpSp>
        <p:nvGrpSpPr>
          <p:cNvPr id="235" name="Google Shape;235;p14"/>
          <p:cNvGrpSpPr/>
          <p:nvPr/>
        </p:nvGrpSpPr>
        <p:grpSpPr>
          <a:xfrm>
            <a:off x="-739440" y="-112320"/>
            <a:ext cx="10581840" cy="5378760"/>
            <a:chOff x="-739440" y="-112320"/>
            <a:chExt cx="10581840" cy="5378760"/>
          </a:xfrm>
        </p:grpSpPr>
        <p:sp>
          <p:nvSpPr>
            <p:cNvPr id="236" name="Google Shape;236;p14"/>
            <p:cNvSpPr/>
            <p:nvPr/>
          </p:nvSpPr>
          <p:spPr>
            <a:xfrm rot="5400000">
              <a:off x="597591" y="-156609"/>
              <a:ext cx="367200" cy="1613898"/>
            </a:xfrm>
            <a:custGeom>
              <a:avLst/>
              <a:gdLst/>
              <a:ahLst/>
              <a:cxnLst/>
              <a:rect l="l" t="t" r="r" b="b"/>
              <a:pathLst>
                <a:path w="21600" h="21600" extrusionOk="0">
                  <a:moveTo>
                    <a:pt x="0" y="0"/>
                  </a:moveTo>
                  <a:lnTo>
                    <a:pt x="21600" y="0"/>
                  </a:lnTo>
                  <a:lnTo>
                    <a:pt x="21600" y="21600"/>
                  </a:lnTo>
                  <a:lnTo>
                    <a:pt x="0" y="21600"/>
                  </a:lnTo>
                  <a:close/>
                </a:path>
              </a:pathLst>
            </a:custGeom>
            <a:solidFill>
              <a:srgbClr val="FDD9DB"/>
            </a:solidFill>
            <a:ln>
              <a:noFill/>
            </a:ln>
          </p:spPr>
        </p:sp>
        <p:grpSp>
          <p:nvGrpSpPr>
            <p:cNvPr id="237" name="Google Shape;237;p14"/>
            <p:cNvGrpSpPr/>
            <p:nvPr/>
          </p:nvGrpSpPr>
          <p:grpSpPr>
            <a:xfrm>
              <a:off x="623158" y="261361"/>
              <a:ext cx="746282" cy="367559"/>
              <a:chOff x="623158" y="261361"/>
              <a:chExt cx="746282" cy="367559"/>
            </a:xfrm>
          </p:grpSpPr>
          <p:sp>
            <p:nvSpPr>
              <p:cNvPr id="238" name="Google Shape;238;p14"/>
              <p:cNvSpPr/>
              <p:nvPr/>
            </p:nvSpPr>
            <p:spPr>
              <a:xfrm rot="10800000">
                <a:off x="1326238" y="591839"/>
                <a:ext cx="43202" cy="37081"/>
              </a:xfrm>
              <a:custGeom>
                <a:avLst/>
                <a:gdLst/>
                <a:ahLst/>
                <a:cxnLst/>
                <a:rect l="l" t="t" r="r" b="b"/>
                <a:pathLst>
                  <a:path w="1870" h="1593" extrusionOk="0">
                    <a:moveTo>
                      <a:pt x="1072" y="142"/>
                    </a:moveTo>
                    <a:cubicBezTo>
                      <a:pt x="1429" y="142"/>
                      <a:pt x="1727" y="427"/>
                      <a:pt x="1727" y="797"/>
                    </a:cubicBezTo>
                    <a:cubicBezTo>
                      <a:pt x="1727" y="1192"/>
                      <a:pt x="1405" y="1456"/>
                      <a:pt x="1067" y="1456"/>
                    </a:cubicBezTo>
                    <a:cubicBezTo>
                      <a:pt x="907" y="1456"/>
                      <a:pt x="742" y="1395"/>
                      <a:pt x="608" y="1261"/>
                    </a:cubicBezTo>
                    <a:cubicBezTo>
                      <a:pt x="191" y="844"/>
                      <a:pt x="489" y="142"/>
                      <a:pt x="1072" y="142"/>
                    </a:cubicBezTo>
                    <a:close/>
                    <a:moveTo>
                      <a:pt x="1070" y="1"/>
                    </a:moveTo>
                    <a:cubicBezTo>
                      <a:pt x="875" y="1"/>
                      <a:pt x="675" y="74"/>
                      <a:pt x="512" y="237"/>
                    </a:cubicBezTo>
                    <a:cubicBezTo>
                      <a:pt x="0" y="737"/>
                      <a:pt x="358" y="1594"/>
                      <a:pt x="1072" y="1594"/>
                    </a:cubicBezTo>
                    <a:cubicBezTo>
                      <a:pt x="1512" y="1582"/>
                      <a:pt x="1858" y="1237"/>
                      <a:pt x="1870" y="797"/>
                    </a:cubicBezTo>
                    <a:cubicBezTo>
                      <a:pt x="1862" y="315"/>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rot="10800000">
                <a:off x="1208882" y="591839"/>
                <a:ext cx="43198" cy="37081"/>
              </a:xfrm>
              <a:custGeom>
                <a:avLst/>
                <a:gdLst/>
                <a:ahLst/>
                <a:cxnLst/>
                <a:rect l="l" t="t" r="r" b="b"/>
                <a:pathLst>
                  <a:path w="1857" h="1593" extrusionOk="0">
                    <a:moveTo>
                      <a:pt x="1060" y="142"/>
                    </a:moveTo>
                    <a:cubicBezTo>
                      <a:pt x="1429" y="142"/>
                      <a:pt x="1715" y="427"/>
                      <a:pt x="1727" y="797"/>
                    </a:cubicBezTo>
                    <a:cubicBezTo>
                      <a:pt x="1727" y="1192"/>
                      <a:pt x="1399" y="1456"/>
                      <a:pt x="1059" y="1456"/>
                    </a:cubicBezTo>
                    <a:cubicBezTo>
                      <a:pt x="896" y="1456"/>
                      <a:pt x="730" y="1395"/>
                      <a:pt x="596" y="1261"/>
                    </a:cubicBezTo>
                    <a:cubicBezTo>
                      <a:pt x="179" y="844"/>
                      <a:pt x="477" y="142"/>
                      <a:pt x="1060" y="142"/>
                    </a:cubicBezTo>
                    <a:close/>
                    <a:moveTo>
                      <a:pt x="1061" y="1"/>
                    </a:moveTo>
                    <a:cubicBezTo>
                      <a:pt x="864" y="1"/>
                      <a:pt x="663" y="74"/>
                      <a:pt x="501" y="237"/>
                    </a:cubicBezTo>
                    <a:cubicBezTo>
                      <a:pt x="1" y="737"/>
                      <a:pt x="358" y="1594"/>
                      <a:pt x="1060" y="1594"/>
                    </a:cubicBezTo>
                    <a:cubicBezTo>
                      <a:pt x="1501" y="1582"/>
                      <a:pt x="1858" y="1237"/>
                      <a:pt x="1858" y="797"/>
                    </a:cubicBezTo>
                    <a:cubicBezTo>
                      <a:pt x="1858" y="315"/>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rot="10800000">
                <a:off x="1091518" y="591839"/>
                <a:ext cx="43562" cy="37081"/>
              </a:xfrm>
              <a:custGeom>
                <a:avLst/>
                <a:gdLst/>
                <a:ahLst/>
                <a:cxnLst/>
                <a:rect l="l" t="t" r="r" b="b"/>
                <a:pathLst>
                  <a:path w="1869" h="1593" extrusionOk="0">
                    <a:moveTo>
                      <a:pt x="1072" y="142"/>
                    </a:moveTo>
                    <a:cubicBezTo>
                      <a:pt x="1430" y="142"/>
                      <a:pt x="1727" y="427"/>
                      <a:pt x="1727" y="797"/>
                    </a:cubicBezTo>
                    <a:cubicBezTo>
                      <a:pt x="1727" y="1192"/>
                      <a:pt x="1405" y="1456"/>
                      <a:pt x="1068" y="1456"/>
                    </a:cubicBezTo>
                    <a:cubicBezTo>
                      <a:pt x="907" y="1456"/>
                      <a:pt x="743" y="1395"/>
                      <a:pt x="608" y="1261"/>
                    </a:cubicBezTo>
                    <a:cubicBezTo>
                      <a:pt x="191" y="844"/>
                      <a:pt x="489" y="142"/>
                      <a:pt x="1072" y="142"/>
                    </a:cubicBezTo>
                    <a:close/>
                    <a:moveTo>
                      <a:pt x="1070" y="1"/>
                    </a:moveTo>
                    <a:cubicBezTo>
                      <a:pt x="875" y="1"/>
                      <a:pt x="676" y="74"/>
                      <a:pt x="513" y="237"/>
                    </a:cubicBezTo>
                    <a:cubicBezTo>
                      <a:pt x="1" y="737"/>
                      <a:pt x="358" y="1594"/>
                      <a:pt x="1072" y="1594"/>
                    </a:cubicBezTo>
                    <a:cubicBezTo>
                      <a:pt x="1513" y="1582"/>
                      <a:pt x="1858" y="1237"/>
                      <a:pt x="1870" y="797"/>
                    </a:cubicBezTo>
                    <a:cubicBezTo>
                      <a:pt x="1862" y="315"/>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rot="10800000">
                <a:off x="974522" y="591839"/>
                <a:ext cx="43198" cy="37081"/>
              </a:xfrm>
              <a:custGeom>
                <a:avLst/>
                <a:gdLst/>
                <a:ahLst/>
                <a:cxnLst/>
                <a:rect l="l" t="t" r="r" b="b"/>
                <a:pathLst>
                  <a:path w="1857" h="1593" extrusionOk="0">
                    <a:moveTo>
                      <a:pt x="1061" y="142"/>
                    </a:moveTo>
                    <a:cubicBezTo>
                      <a:pt x="1430" y="142"/>
                      <a:pt x="1715" y="427"/>
                      <a:pt x="1727" y="797"/>
                    </a:cubicBezTo>
                    <a:cubicBezTo>
                      <a:pt x="1727" y="1192"/>
                      <a:pt x="1400" y="1456"/>
                      <a:pt x="1059" y="1456"/>
                    </a:cubicBezTo>
                    <a:cubicBezTo>
                      <a:pt x="896" y="1456"/>
                      <a:pt x="731" y="1395"/>
                      <a:pt x="596" y="1261"/>
                    </a:cubicBezTo>
                    <a:cubicBezTo>
                      <a:pt x="180" y="844"/>
                      <a:pt x="477" y="142"/>
                      <a:pt x="1061" y="142"/>
                    </a:cubicBezTo>
                    <a:close/>
                    <a:moveTo>
                      <a:pt x="1061" y="1"/>
                    </a:moveTo>
                    <a:cubicBezTo>
                      <a:pt x="865" y="1"/>
                      <a:pt x="664" y="74"/>
                      <a:pt x="501" y="237"/>
                    </a:cubicBezTo>
                    <a:cubicBezTo>
                      <a:pt x="1" y="737"/>
                      <a:pt x="358" y="1594"/>
                      <a:pt x="1061" y="1594"/>
                    </a:cubicBezTo>
                    <a:cubicBezTo>
                      <a:pt x="1501" y="1582"/>
                      <a:pt x="1858" y="1237"/>
                      <a:pt x="1858" y="797"/>
                    </a:cubicBezTo>
                    <a:cubicBezTo>
                      <a:pt x="1858" y="315"/>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rot="10800000">
                <a:off x="857518" y="591839"/>
                <a:ext cx="43202" cy="37081"/>
              </a:xfrm>
              <a:custGeom>
                <a:avLst/>
                <a:gdLst/>
                <a:ahLst/>
                <a:cxnLst/>
                <a:rect l="l" t="t" r="r" b="b"/>
                <a:pathLst>
                  <a:path w="1869" h="1593" extrusionOk="0">
                    <a:moveTo>
                      <a:pt x="1072" y="142"/>
                    </a:moveTo>
                    <a:cubicBezTo>
                      <a:pt x="1429" y="142"/>
                      <a:pt x="1727" y="427"/>
                      <a:pt x="1727" y="797"/>
                    </a:cubicBezTo>
                    <a:cubicBezTo>
                      <a:pt x="1727" y="1192"/>
                      <a:pt x="1405" y="1456"/>
                      <a:pt x="1067" y="1456"/>
                    </a:cubicBezTo>
                    <a:cubicBezTo>
                      <a:pt x="906" y="1456"/>
                      <a:pt x="742" y="1395"/>
                      <a:pt x="607" y="1261"/>
                    </a:cubicBezTo>
                    <a:cubicBezTo>
                      <a:pt x="191" y="844"/>
                      <a:pt x="488" y="142"/>
                      <a:pt x="1072" y="142"/>
                    </a:cubicBezTo>
                    <a:close/>
                    <a:moveTo>
                      <a:pt x="1070" y="1"/>
                    </a:moveTo>
                    <a:cubicBezTo>
                      <a:pt x="874" y="1"/>
                      <a:pt x="675" y="74"/>
                      <a:pt x="512" y="237"/>
                    </a:cubicBezTo>
                    <a:cubicBezTo>
                      <a:pt x="0" y="737"/>
                      <a:pt x="357" y="1594"/>
                      <a:pt x="1072" y="1594"/>
                    </a:cubicBezTo>
                    <a:cubicBezTo>
                      <a:pt x="1512" y="1582"/>
                      <a:pt x="1858" y="1237"/>
                      <a:pt x="1869" y="797"/>
                    </a:cubicBezTo>
                    <a:cubicBezTo>
                      <a:pt x="1861" y="315"/>
                      <a:pt x="1474"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rot="10800000">
                <a:off x="740162" y="591839"/>
                <a:ext cx="43198" cy="37081"/>
              </a:xfrm>
              <a:custGeom>
                <a:avLst/>
                <a:gdLst/>
                <a:ahLst/>
                <a:cxnLst/>
                <a:rect l="l" t="t" r="r" b="b"/>
                <a:pathLst>
                  <a:path w="1858" h="1593" extrusionOk="0">
                    <a:moveTo>
                      <a:pt x="1060" y="142"/>
                    </a:moveTo>
                    <a:cubicBezTo>
                      <a:pt x="1429" y="142"/>
                      <a:pt x="1715" y="427"/>
                      <a:pt x="1727" y="797"/>
                    </a:cubicBezTo>
                    <a:cubicBezTo>
                      <a:pt x="1727" y="1192"/>
                      <a:pt x="1399" y="1456"/>
                      <a:pt x="1058" y="1456"/>
                    </a:cubicBezTo>
                    <a:cubicBezTo>
                      <a:pt x="896" y="1456"/>
                      <a:pt x="730" y="1395"/>
                      <a:pt x="596" y="1261"/>
                    </a:cubicBezTo>
                    <a:cubicBezTo>
                      <a:pt x="179" y="844"/>
                      <a:pt x="477" y="142"/>
                      <a:pt x="1060" y="142"/>
                    </a:cubicBezTo>
                    <a:close/>
                    <a:moveTo>
                      <a:pt x="1061" y="1"/>
                    </a:moveTo>
                    <a:cubicBezTo>
                      <a:pt x="864" y="1"/>
                      <a:pt x="663" y="74"/>
                      <a:pt x="500" y="237"/>
                    </a:cubicBezTo>
                    <a:cubicBezTo>
                      <a:pt x="0" y="737"/>
                      <a:pt x="358" y="1594"/>
                      <a:pt x="1060" y="1594"/>
                    </a:cubicBezTo>
                    <a:cubicBezTo>
                      <a:pt x="1501" y="1582"/>
                      <a:pt x="1858" y="1237"/>
                      <a:pt x="1858" y="797"/>
                    </a:cubicBezTo>
                    <a:cubicBezTo>
                      <a:pt x="1858" y="315"/>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rot="10800000">
                <a:off x="623158" y="591839"/>
                <a:ext cx="43202" cy="37081"/>
              </a:xfrm>
              <a:custGeom>
                <a:avLst/>
                <a:gdLst/>
                <a:ahLst/>
                <a:cxnLst/>
                <a:rect l="l" t="t" r="r" b="b"/>
                <a:pathLst>
                  <a:path w="1869" h="1593" extrusionOk="0">
                    <a:moveTo>
                      <a:pt x="1072" y="142"/>
                    </a:moveTo>
                    <a:cubicBezTo>
                      <a:pt x="1429" y="142"/>
                      <a:pt x="1727" y="427"/>
                      <a:pt x="1727" y="797"/>
                    </a:cubicBezTo>
                    <a:cubicBezTo>
                      <a:pt x="1727" y="1192"/>
                      <a:pt x="1405" y="1456"/>
                      <a:pt x="1068" y="1456"/>
                    </a:cubicBezTo>
                    <a:cubicBezTo>
                      <a:pt x="907" y="1456"/>
                      <a:pt x="742" y="1395"/>
                      <a:pt x="608" y="1261"/>
                    </a:cubicBezTo>
                    <a:cubicBezTo>
                      <a:pt x="191" y="844"/>
                      <a:pt x="489" y="142"/>
                      <a:pt x="1072" y="142"/>
                    </a:cubicBezTo>
                    <a:close/>
                    <a:moveTo>
                      <a:pt x="1070" y="1"/>
                    </a:moveTo>
                    <a:cubicBezTo>
                      <a:pt x="875" y="1"/>
                      <a:pt x="675" y="74"/>
                      <a:pt x="513" y="237"/>
                    </a:cubicBezTo>
                    <a:cubicBezTo>
                      <a:pt x="1" y="737"/>
                      <a:pt x="358" y="1594"/>
                      <a:pt x="1072" y="1594"/>
                    </a:cubicBezTo>
                    <a:cubicBezTo>
                      <a:pt x="1513" y="1582"/>
                      <a:pt x="1858" y="1237"/>
                      <a:pt x="1870" y="797"/>
                    </a:cubicBezTo>
                    <a:cubicBezTo>
                      <a:pt x="1862" y="315"/>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rot="10800000">
                <a:off x="1326238" y="481679"/>
                <a:ext cx="43202" cy="37081"/>
              </a:xfrm>
              <a:custGeom>
                <a:avLst/>
                <a:gdLst/>
                <a:ahLst/>
                <a:cxnLst/>
                <a:rect l="l" t="t" r="r" b="b"/>
                <a:pathLst>
                  <a:path w="1870" h="1599" extrusionOk="0">
                    <a:moveTo>
                      <a:pt x="1072" y="146"/>
                    </a:moveTo>
                    <a:cubicBezTo>
                      <a:pt x="1429" y="146"/>
                      <a:pt x="1727" y="432"/>
                      <a:pt x="1727" y="801"/>
                    </a:cubicBezTo>
                    <a:cubicBezTo>
                      <a:pt x="1727" y="1196"/>
                      <a:pt x="1399" y="1460"/>
                      <a:pt x="1062" y="1460"/>
                    </a:cubicBezTo>
                    <a:cubicBezTo>
                      <a:pt x="901" y="1460"/>
                      <a:pt x="738" y="1400"/>
                      <a:pt x="608" y="1265"/>
                    </a:cubicBezTo>
                    <a:cubicBezTo>
                      <a:pt x="191" y="849"/>
                      <a:pt x="489" y="146"/>
                      <a:pt x="1072" y="146"/>
                    </a:cubicBezTo>
                    <a:close/>
                    <a:moveTo>
                      <a:pt x="1073" y="0"/>
                    </a:moveTo>
                    <a:cubicBezTo>
                      <a:pt x="876" y="0"/>
                      <a:pt x="675" y="75"/>
                      <a:pt x="512" y="242"/>
                    </a:cubicBezTo>
                    <a:cubicBezTo>
                      <a:pt x="0" y="742"/>
                      <a:pt x="358" y="1599"/>
                      <a:pt x="1072" y="1599"/>
                    </a:cubicBezTo>
                    <a:cubicBezTo>
                      <a:pt x="1512" y="1587"/>
                      <a:pt x="1858" y="1242"/>
                      <a:pt x="1870" y="801"/>
                    </a:cubicBezTo>
                    <a:cubicBezTo>
                      <a:pt x="1870"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rot="10800000">
                <a:off x="1208882" y="481679"/>
                <a:ext cx="43198" cy="37081"/>
              </a:xfrm>
              <a:custGeom>
                <a:avLst/>
                <a:gdLst/>
                <a:ahLst/>
                <a:cxnLst/>
                <a:rect l="l" t="t" r="r" b="b"/>
                <a:pathLst>
                  <a:path w="1857" h="1599" extrusionOk="0">
                    <a:moveTo>
                      <a:pt x="1060" y="146"/>
                    </a:moveTo>
                    <a:cubicBezTo>
                      <a:pt x="1429" y="146"/>
                      <a:pt x="1727" y="432"/>
                      <a:pt x="1727" y="801"/>
                    </a:cubicBezTo>
                    <a:cubicBezTo>
                      <a:pt x="1719" y="1196"/>
                      <a:pt x="1394" y="1460"/>
                      <a:pt x="1056" y="1460"/>
                    </a:cubicBezTo>
                    <a:cubicBezTo>
                      <a:pt x="895" y="1460"/>
                      <a:pt x="730" y="1400"/>
                      <a:pt x="596" y="1265"/>
                    </a:cubicBezTo>
                    <a:cubicBezTo>
                      <a:pt x="179" y="849"/>
                      <a:pt x="477" y="146"/>
                      <a:pt x="1060" y="146"/>
                    </a:cubicBezTo>
                    <a:close/>
                    <a:moveTo>
                      <a:pt x="1061" y="0"/>
                    </a:moveTo>
                    <a:cubicBezTo>
                      <a:pt x="864" y="0"/>
                      <a:pt x="663" y="75"/>
                      <a:pt x="501" y="242"/>
                    </a:cubicBezTo>
                    <a:cubicBezTo>
                      <a:pt x="1" y="742"/>
                      <a:pt x="358" y="1599"/>
                      <a:pt x="1060" y="1599"/>
                    </a:cubicBezTo>
                    <a:cubicBezTo>
                      <a:pt x="1501" y="1587"/>
                      <a:pt x="1858" y="1242"/>
                      <a:pt x="1858" y="801"/>
                    </a:cubicBezTo>
                    <a:cubicBezTo>
                      <a:pt x="1858" y="320"/>
                      <a:pt x="1468" y="0"/>
                      <a:pt x="1061"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rot="10800000">
                <a:off x="1091518" y="481679"/>
                <a:ext cx="43562" cy="37081"/>
              </a:xfrm>
              <a:custGeom>
                <a:avLst/>
                <a:gdLst/>
                <a:ahLst/>
                <a:cxnLst/>
                <a:rect l="l" t="t" r="r" b="b"/>
                <a:pathLst>
                  <a:path w="1869" h="1599" extrusionOk="0">
                    <a:moveTo>
                      <a:pt x="1072" y="146"/>
                    </a:moveTo>
                    <a:cubicBezTo>
                      <a:pt x="1430" y="146"/>
                      <a:pt x="1727" y="432"/>
                      <a:pt x="1727" y="801"/>
                    </a:cubicBezTo>
                    <a:cubicBezTo>
                      <a:pt x="1727" y="1196"/>
                      <a:pt x="1400" y="1460"/>
                      <a:pt x="1063" y="1460"/>
                    </a:cubicBezTo>
                    <a:cubicBezTo>
                      <a:pt x="902" y="1460"/>
                      <a:pt x="739" y="1400"/>
                      <a:pt x="608" y="1265"/>
                    </a:cubicBezTo>
                    <a:cubicBezTo>
                      <a:pt x="191" y="849"/>
                      <a:pt x="489" y="146"/>
                      <a:pt x="1072" y="146"/>
                    </a:cubicBezTo>
                    <a:close/>
                    <a:moveTo>
                      <a:pt x="1073" y="0"/>
                    </a:moveTo>
                    <a:cubicBezTo>
                      <a:pt x="876" y="0"/>
                      <a:pt x="676" y="75"/>
                      <a:pt x="513" y="242"/>
                    </a:cubicBezTo>
                    <a:cubicBezTo>
                      <a:pt x="1" y="742"/>
                      <a:pt x="358" y="1599"/>
                      <a:pt x="1072" y="1599"/>
                    </a:cubicBezTo>
                    <a:cubicBezTo>
                      <a:pt x="1513" y="1587"/>
                      <a:pt x="1858" y="1242"/>
                      <a:pt x="1870" y="801"/>
                    </a:cubicBezTo>
                    <a:cubicBezTo>
                      <a:pt x="1870"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rot="10800000">
                <a:off x="974522" y="481679"/>
                <a:ext cx="43198" cy="37081"/>
              </a:xfrm>
              <a:custGeom>
                <a:avLst/>
                <a:gdLst/>
                <a:ahLst/>
                <a:cxnLst/>
                <a:rect l="l" t="t" r="r" b="b"/>
                <a:pathLst>
                  <a:path w="1857" h="1599" extrusionOk="0">
                    <a:moveTo>
                      <a:pt x="1061" y="146"/>
                    </a:moveTo>
                    <a:cubicBezTo>
                      <a:pt x="1430" y="146"/>
                      <a:pt x="1727" y="432"/>
                      <a:pt x="1727" y="801"/>
                    </a:cubicBezTo>
                    <a:cubicBezTo>
                      <a:pt x="1719" y="1196"/>
                      <a:pt x="1395" y="1460"/>
                      <a:pt x="1056" y="1460"/>
                    </a:cubicBezTo>
                    <a:cubicBezTo>
                      <a:pt x="895" y="1460"/>
                      <a:pt x="731" y="1400"/>
                      <a:pt x="596" y="1265"/>
                    </a:cubicBezTo>
                    <a:cubicBezTo>
                      <a:pt x="180" y="849"/>
                      <a:pt x="477" y="146"/>
                      <a:pt x="1061" y="146"/>
                    </a:cubicBezTo>
                    <a:close/>
                    <a:moveTo>
                      <a:pt x="1061" y="0"/>
                    </a:moveTo>
                    <a:cubicBezTo>
                      <a:pt x="865" y="0"/>
                      <a:pt x="664" y="75"/>
                      <a:pt x="501" y="242"/>
                    </a:cubicBezTo>
                    <a:cubicBezTo>
                      <a:pt x="1" y="742"/>
                      <a:pt x="358" y="1599"/>
                      <a:pt x="1061" y="1599"/>
                    </a:cubicBezTo>
                    <a:cubicBezTo>
                      <a:pt x="1501" y="1587"/>
                      <a:pt x="1858" y="1242"/>
                      <a:pt x="1858" y="801"/>
                    </a:cubicBezTo>
                    <a:cubicBezTo>
                      <a:pt x="1858" y="320"/>
                      <a:pt x="1469" y="0"/>
                      <a:pt x="1061"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rot="10800000">
                <a:off x="857518" y="481679"/>
                <a:ext cx="43202" cy="37081"/>
              </a:xfrm>
              <a:custGeom>
                <a:avLst/>
                <a:gdLst/>
                <a:ahLst/>
                <a:cxnLst/>
                <a:rect l="l" t="t" r="r" b="b"/>
                <a:pathLst>
                  <a:path w="1869" h="1599" extrusionOk="0">
                    <a:moveTo>
                      <a:pt x="1072" y="146"/>
                    </a:moveTo>
                    <a:cubicBezTo>
                      <a:pt x="1429" y="146"/>
                      <a:pt x="1727" y="432"/>
                      <a:pt x="1727" y="801"/>
                    </a:cubicBezTo>
                    <a:cubicBezTo>
                      <a:pt x="1727" y="1196"/>
                      <a:pt x="1399" y="1460"/>
                      <a:pt x="1062" y="1460"/>
                    </a:cubicBezTo>
                    <a:cubicBezTo>
                      <a:pt x="901" y="1460"/>
                      <a:pt x="738" y="1400"/>
                      <a:pt x="607" y="1265"/>
                    </a:cubicBezTo>
                    <a:cubicBezTo>
                      <a:pt x="191" y="849"/>
                      <a:pt x="488" y="146"/>
                      <a:pt x="1072" y="146"/>
                    </a:cubicBezTo>
                    <a:close/>
                    <a:moveTo>
                      <a:pt x="1073" y="0"/>
                    </a:moveTo>
                    <a:cubicBezTo>
                      <a:pt x="876" y="0"/>
                      <a:pt x="675" y="75"/>
                      <a:pt x="512" y="242"/>
                    </a:cubicBezTo>
                    <a:cubicBezTo>
                      <a:pt x="0" y="742"/>
                      <a:pt x="357" y="1599"/>
                      <a:pt x="1072" y="1599"/>
                    </a:cubicBezTo>
                    <a:cubicBezTo>
                      <a:pt x="1512" y="1587"/>
                      <a:pt x="1858" y="1242"/>
                      <a:pt x="1869" y="801"/>
                    </a:cubicBezTo>
                    <a:cubicBezTo>
                      <a:pt x="1869"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rot="10800000">
                <a:off x="740162" y="481679"/>
                <a:ext cx="43198" cy="37081"/>
              </a:xfrm>
              <a:custGeom>
                <a:avLst/>
                <a:gdLst/>
                <a:ahLst/>
                <a:cxnLst/>
                <a:rect l="l" t="t" r="r" b="b"/>
                <a:pathLst>
                  <a:path w="1858" h="1599" extrusionOk="0">
                    <a:moveTo>
                      <a:pt x="1060" y="146"/>
                    </a:moveTo>
                    <a:cubicBezTo>
                      <a:pt x="1429" y="146"/>
                      <a:pt x="1727" y="432"/>
                      <a:pt x="1727" y="801"/>
                    </a:cubicBezTo>
                    <a:cubicBezTo>
                      <a:pt x="1719" y="1196"/>
                      <a:pt x="1394" y="1460"/>
                      <a:pt x="1056" y="1460"/>
                    </a:cubicBezTo>
                    <a:cubicBezTo>
                      <a:pt x="895" y="1460"/>
                      <a:pt x="730" y="1400"/>
                      <a:pt x="596" y="1265"/>
                    </a:cubicBezTo>
                    <a:cubicBezTo>
                      <a:pt x="179" y="849"/>
                      <a:pt x="477" y="146"/>
                      <a:pt x="1060" y="146"/>
                    </a:cubicBezTo>
                    <a:close/>
                    <a:moveTo>
                      <a:pt x="1061" y="0"/>
                    </a:moveTo>
                    <a:cubicBezTo>
                      <a:pt x="864" y="0"/>
                      <a:pt x="663" y="75"/>
                      <a:pt x="500" y="242"/>
                    </a:cubicBezTo>
                    <a:cubicBezTo>
                      <a:pt x="0" y="742"/>
                      <a:pt x="358" y="1599"/>
                      <a:pt x="1060" y="1599"/>
                    </a:cubicBezTo>
                    <a:cubicBezTo>
                      <a:pt x="1501" y="1587"/>
                      <a:pt x="1858" y="1242"/>
                      <a:pt x="1858" y="801"/>
                    </a:cubicBezTo>
                    <a:cubicBezTo>
                      <a:pt x="1858" y="320"/>
                      <a:pt x="1468" y="0"/>
                      <a:pt x="1061"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rot="10800000">
                <a:off x="623158" y="481679"/>
                <a:ext cx="43202" cy="37081"/>
              </a:xfrm>
              <a:custGeom>
                <a:avLst/>
                <a:gdLst/>
                <a:ahLst/>
                <a:cxnLst/>
                <a:rect l="l" t="t" r="r" b="b"/>
                <a:pathLst>
                  <a:path w="1869" h="1599" extrusionOk="0">
                    <a:moveTo>
                      <a:pt x="1072" y="146"/>
                    </a:moveTo>
                    <a:cubicBezTo>
                      <a:pt x="1429" y="146"/>
                      <a:pt x="1727" y="432"/>
                      <a:pt x="1727" y="801"/>
                    </a:cubicBezTo>
                    <a:cubicBezTo>
                      <a:pt x="1727" y="1196"/>
                      <a:pt x="1400" y="1460"/>
                      <a:pt x="1062" y="1460"/>
                    </a:cubicBezTo>
                    <a:cubicBezTo>
                      <a:pt x="902" y="1460"/>
                      <a:pt x="739" y="1400"/>
                      <a:pt x="608" y="1265"/>
                    </a:cubicBezTo>
                    <a:cubicBezTo>
                      <a:pt x="191" y="849"/>
                      <a:pt x="489" y="146"/>
                      <a:pt x="1072" y="146"/>
                    </a:cubicBezTo>
                    <a:close/>
                    <a:moveTo>
                      <a:pt x="1073" y="0"/>
                    </a:moveTo>
                    <a:cubicBezTo>
                      <a:pt x="876" y="0"/>
                      <a:pt x="675" y="75"/>
                      <a:pt x="513" y="242"/>
                    </a:cubicBezTo>
                    <a:cubicBezTo>
                      <a:pt x="1" y="742"/>
                      <a:pt x="358" y="1599"/>
                      <a:pt x="1072" y="1599"/>
                    </a:cubicBezTo>
                    <a:cubicBezTo>
                      <a:pt x="1513" y="1587"/>
                      <a:pt x="1858" y="1242"/>
                      <a:pt x="1870" y="801"/>
                    </a:cubicBezTo>
                    <a:cubicBezTo>
                      <a:pt x="1870"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rot="10800000">
                <a:off x="1326238" y="371518"/>
                <a:ext cx="43202" cy="37082"/>
              </a:xfrm>
              <a:custGeom>
                <a:avLst/>
                <a:gdLst/>
                <a:ahLst/>
                <a:cxnLst/>
                <a:rect l="l" t="t" r="r" b="b"/>
                <a:pathLst>
                  <a:path w="1870" h="1598" extrusionOk="0">
                    <a:moveTo>
                      <a:pt x="1072" y="147"/>
                    </a:moveTo>
                    <a:cubicBezTo>
                      <a:pt x="1429" y="147"/>
                      <a:pt x="1727" y="433"/>
                      <a:pt x="1727" y="802"/>
                    </a:cubicBezTo>
                    <a:cubicBezTo>
                      <a:pt x="1727" y="1197"/>
                      <a:pt x="1405" y="1461"/>
                      <a:pt x="1067" y="1461"/>
                    </a:cubicBezTo>
                    <a:cubicBezTo>
                      <a:pt x="907" y="1461"/>
                      <a:pt x="742" y="1401"/>
                      <a:pt x="608" y="1266"/>
                    </a:cubicBezTo>
                    <a:cubicBezTo>
                      <a:pt x="191" y="849"/>
                      <a:pt x="489" y="147"/>
                      <a:pt x="1072" y="147"/>
                    </a:cubicBezTo>
                    <a:close/>
                    <a:moveTo>
                      <a:pt x="1070" y="1"/>
                    </a:moveTo>
                    <a:cubicBezTo>
                      <a:pt x="875" y="1"/>
                      <a:pt x="675" y="75"/>
                      <a:pt x="512" y="242"/>
                    </a:cubicBezTo>
                    <a:cubicBezTo>
                      <a:pt x="0" y="742"/>
                      <a:pt x="358" y="1599"/>
                      <a:pt x="1072" y="1599"/>
                    </a:cubicBezTo>
                    <a:cubicBezTo>
                      <a:pt x="1512" y="1588"/>
                      <a:pt x="1858" y="1242"/>
                      <a:pt x="1870" y="802"/>
                    </a:cubicBezTo>
                    <a:cubicBezTo>
                      <a:pt x="1862" y="320"/>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rot="10800000">
                <a:off x="1208882" y="371518"/>
                <a:ext cx="43198" cy="37082"/>
              </a:xfrm>
              <a:custGeom>
                <a:avLst/>
                <a:gdLst/>
                <a:ahLst/>
                <a:cxnLst/>
                <a:rect l="l" t="t" r="r" b="b"/>
                <a:pathLst>
                  <a:path w="1857" h="1598" extrusionOk="0">
                    <a:moveTo>
                      <a:pt x="1060" y="147"/>
                    </a:moveTo>
                    <a:cubicBezTo>
                      <a:pt x="1429" y="147"/>
                      <a:pt x="1715" y="433"/>
                      <a:pt x="1727" y="802"/>
                    </a:cubicBezTo>
                    <a:cubicBezTo>
                      <a:pt x="1727" y="1197"/>
                      <a:pt x="1399" y="1461"/>
                      <a:pt x="1059" y="1461"/>
                    </a:cubicBezTo>
                    <a:cubicBezTo>
                      <a:pt x="896" y="1461"/>
                      <a:pt x="730" y="1401"/>
                      <a:pt x="596" y="1266"/>
                    </a:cubicBezTo>
                    <a:cubicBezTo>
                      <a:pt x="179" y="849"/>
                      <a:pt x="477" y="147"/>
                      <a:pt x="1060" y="147"/>
                    </a:cubicBezTo>
                    <a:close/>
                    <a:moveTo>
                      <a:pt x="1061" y="1"/>
                    </a:moveTo>
                    <a:cubicBezTo>
                      <a:pt x="864" y="1"/>
                      <a:pt x="663" y="75"/>
                      <a:pt x="501" y="242"/>
                    </a:cubicBezTo>
                    <a:cubicBezTo>
                      <a:pt x="1" y="742"/>
                      <a:pt x="358" y="1599"/>
                      <a:pt x="1060" y="1599"/>
                    </a:cubicBezTo>
                    <a:cubicBezTo>
                      <a:pt x="1501" y="1588"/>
                      <a:pt x="1858" y="1242"/>
                      <a:pt x="1858" y="802"/>
                    </a:cubicBezTo>
                    <a:cubicBezTo>
                      <a:pt x="1858" y="320"/>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rot="10800000">
                <a:off x="1091518" y="371518"/>
                <a:ext cx="43562" cy="37082"/>
              </a:xfrm>
              <a:custGeom>
                <a:avLst/>
                <a:gdLst/>
                <a:ahLst/>
                <a:cxnLst/>
                <a:rect l="l" t="t" r="r" b="b"/>
                <a:pathLst>
                  <a:path w="1869" h="1598" extrusionOk="0">
                    <a:moveTo>
                      <a:pt x="1072" y="147"/>
                    </a:moveTo>
                    <a:cubicBezTo>
                      <a:pt x="1430" y="147"/>
                      <a:pt x="1727" y="433"/>
                      <a:pt x="1727" y="802"/>
                    </a:cubicBezTo>
                    <a:cubicBezTo>
                      <a:pt x="1727" y="1197"/>
                      <a:pt x="1405" y="1461"/>
                      <a:pt x="1068" y="1461"/>
                    </a:cubicBezTo>
                    <a:cubicBezTo>
                      <a:pt x="907" y="1461"/>
                      <a:pt x="743" y="1401"/>
                      <a:pt x="608" y="1266"/>
                    </a:cubicBezTo>
                    <a:cubicBezTo>
                      <a:pt x="191" y="849"/>
                      <a:pt x="489" y="147"/>
                      <a:pt x="1072" y="147"/>
                    </a:cubicBezTo>
                    <a:close/>
                    <a:moveTo>
                      <a:pt x="1071" y="1"/>
                    </a:moveTo>
                    <a:cubicBezTo>
                      <a:pt x="875" y="1"/>
                      <a:pt x="676" y="75"/>
                      <a:pt x="513" y="242"/>
                    </a:cubicBezTo>
                    <a:cubicBezTo>
                      <a:pt x="1" y="742"/>
                      <a:pt x="358" y="1599"/>
                      <a:pt x="1072" y="1599"/>
                    </a:cubicBezTo>
                    <a:cubicBezTo>
                      <a:pt x="1513" y="1588"/>
                      <a:pt x="1858" y="1242"/>
                      <a:pt x="1870" y="802"/>
                    </a:cubicBezTo>
                    <a:cubicBezTo>
                      <a:pt x="1862" y="320"/>
                      <a:pt x="1475" y="1"/>
                      <a:pt x="107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rot="10800000">
                <a:off x="974522" y="371518"/>
                <a:ext cx="43198" cy="37082"/>
              </a:xfrm>
              <a:custGeom>
                <a:avLst/>
                <a:gdLst/>
                <a:ahLst/>
                <a:cxnLst/>
                <a:rect l="l" t="t" r="r" b="b"/>
                <a:pathLst>
                  <a:path w="1857" h="1598" extrusionOk="0">
                    <a:moveTo>
                      <a:pt x="1061" y="147"/>
                    </a:moveTo>
                    <a:cubicBezTo>
                      <a:pt x="1430" y="147"/>
                      <a:pt x="1715" y="433"/>
                      <a:pt x="1727" y="802"/>
                    </a:cubicBezTo>
                    <a:cubicBezTo>
                      <a:pt x="1727" y="1197"/>
                      <a:pt x="1400" y="1461"/>
                      <a:pt x="1059" y="1461"/>
                    </a:cubicBezTo>
                    <a:cubicBezTo>
                      <a:pt x="896" y="1461"/>
                      <a:pt x="731" y="1401"/>
                      <a:pt x="596" y="1266"/>
                    </a:cubicBezTo>
                    <a:cubicBezTo>
                      <a:pt x="180" y="849"/>
                      <a:pt x="477" y="147"/>
                      <a:pt x="1061" y="147"/>
                    </a:cubicBezTo>
                    <a:close/>
                    <a:moveTo>
                      <a:pt x="1061" y="1"/>
                    </a:moveTo>
                    <a:cubicBezTo>
                      <a:pt x="865" y="1"/>
                      <a:pt x="664" y="75"/>
                      <a:pt x="501" y="242"/>
                    </a:cubicBezTo>
                    <a:cubicBezTo>
                      <a:pt x="1" y="742"/>
                      <a:pt x="358" y="1599"/>
                      <a:pt x="1061" y="1599"/>
                    </a:cubicBezTo>
                    <a:cubicBezTo>
                      <a:pt x="1501" y="1588"/>
                      <a:pt x="1858" y="1242"/>
                      <a:pt x="1858" y="802"/>
                    </a:cubicBezTo>
                    <a:cubicBezTo>
                      <a:pt x="1858" y="320"/>
                      <a:pt x="1469"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rot="10800000">
                <a:off x="857518" y="371518"/>
                <a:ext cx="43202" cy="37082"/>
              </a:xfrm>
              <a:custGeom>
                <a:avLst/>
                <a:gdLst/>
                <a:ahLst/>
                <a:cxnLst/>
                <a:rect l="l" t="t" r="r" b="b"/>
                <a:pathLst>
                  <a:path w="1869" h="1598" extrusionOk="0">
                    <a:moveTo>
                      <a:pt x="1072" y="147"/>
                    </a:moveTo>
                    <a:cubicBezTo>
                      <a:pt x="1429" y="147"/>
                      <a:pt x="1727" y="433"/>
                      <a:pt x="1727" y="802"/>
                    </a:cubicBezTo>
                    <a:cubicBezTo>
                      <a:pt x="1727" y="1197"/>
                      <a:pt x="1405" y="1461"/>
                      <a:pt x="1067" y="1461"/>
                    </a:cubicBezTo>
                    <a:cubicBezTo>
                      <a:pt x="906" y="1461"/>
                      <a:pt x="742" y="1401"/>
                      <a:pt x="607" y="1266"/>
                    </a:cubicBezTo>
                    <a:cubicBezTo>
                      <a:pt x="191" y="849"/>
                      <a:pt x="488" y="147"/>
                      <a:pt x="1072" y="147"/>
                    </a:cubicBezTo>
                    <a:close/>
                    <a:moveTo>
                      <a:pt x="1070" y="1"/>
                    </a:moveTo>
                    <a:cubicBezTo>
                      <a:pt x="875" y="1"/>
                      <a:pt x="675" y="75"/>
                      <a:pt x="512" y="242"/>
                    </a:cubicBezTo>
                    <a:cubicBezTo>
                      <a:pt x="0" y="742"/>
                      <a:pt x="357" y="1599"/>
                      <a:pt x="1072" y="1599"/>
                    </a:cubicBezTo>
                    <a:cubicBezTo>
                      <a:pt x="1512" y="1588"/>
                      <a:pt x="1858" y="1242"/>
                      <a:pt x="1869" y="802"/>
                    </a:cubicBezTo>
                    <a:cubicBezTo>
                      <a:pt x="1861" y="320"/>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rot="10800000">
                <a:off x="740162" y="371518"/>
                <a:ext cx="43198" cy="37082"/>
              </a:xfrm>
              <a:custGeom>
                <a:avLst/>
                <a:gdLst/>
                <a:ahLst/>
                <a:cxnLst/>
                <a:rect l="l" t="t" r="r" b="b"/>
                <a:pathLst>
                  <a:path w="1858" h="1598" extrusionOk="0">
                    <a:moveTo>
                      <a:pt x="1060" y="147"/>
                    </a:moveTo>
                    <a:cubicBezTo>
                      <a:pt x="1429" y="147"/>
                      <a:pt x="1715" y="433"/>
                      <a:pt x="1727" y="802"/>
                    </a:cubicBezTo>
                    <a:cubicBezTo>
                      <a:pt x="1727" y="1197"/>
                      <a:pt x="1399" y="1461"/>
                      <a:pt x="1058" y="1461"/>
                    </a:cubicBezTo>
                    <a:cubicBezTo>
                      <a:pt x="896" y="1461"/>
                      <a:pt x="730" y="1401"/>
                      <a:pt x="596" y="1266"/>
                    </a:cubicBezTo>
                    <a:cubicBezTo>
                      <a:pt x="179" y="849"/>
                      <a:pt x="477" y="147"/>
                      <a:pt x="1060" y="147"/>
                    </a:cubicBezTo>
                    <a:close/>
                    <a:moveTo>
                      <a:pt x="1061" y="1"/>
                    </a:moveTo>
                    <a:cubicBezTo>
                      <a:pt x="864" y="1"/>
                      <a:pt x="663" y="75"/>
                      <a:pt x="500" y="242"/>
                    </a:cubicBezTo>
                    <a:cubicBezTo>
                      <a:pt x="0" y="742"/>
                      <a:pt x="358" y="1599"/>
                      <a:pt x="1060" y="1599"/>
                    </a:cubicBezTo>
                    <a:cubicBezTo>
                      <a:pt x="1501" y="1588"/>
                      <a:pt x="1858" y="1242"/>
                      <a:pt x="1858" y="802"/>
                    </a:cubicBezTo>
                    <a:cubicBezTo>
                      <a:pt x="1858" y="320"/>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10800000">
                <a:off x="623158" y="371518"/>
                <a:ext cx="43202" cy="37082"/>
              </a:xfrm>
              <a:custGeom>
                <a:avLst/>
                <a:gdLst/>
                <a:ahLst/>
                <a:cxnLst/>
                <a:rect l="l" t="t" r="r" b="b"/>
                <a:pathLst>
                  <a:path w="1869" h="1598" extrusionOk="0">
                    <a:moveTo>
                      <a:pt x="1072" y="147"/>
                    </a:moveTo>
                    <a:cubicBezTo>
                      <a:pt x="1429" y="147"/>
                      <a:pt x="1727" y="433"/>
                      <a:pt x="1727" y="802"/>
                    </a:cubicBezTo>
                    <a:cubicBezTo>
                      <a:pt x="1727" y="1197"/>
                      <a:pt x="1405" y="1461"/>
                      <a:pt x="1068" y="1461"/>
                    </a:cubicBezTo>
                    <a:cubicBezTo>
                      <a:pt x="907" y="1461"/>
                      <a:pt x="742" y="1401"/>
                      <a:pt x="608" y="1266"/>
                    </a:cubicBezTo>
                    <a:cubicBezTo>
                      <a:pt x="191" y="849"/>
                      <a:pt x="489" y="147"/>
                      <a:pt x="1072" y="147"/>
                    </a:cubicBezTo>
                    <a:close/>
                    <a:moveTo>
                      <a:pt x="1070" y="1"/>
                    </a:moveTo>
                    <a:cubicBezTo>
                      <a:pt x="875" y="1"/>
                      <a:pt x="675" y="75"/>
                      <a:pt x="513" y="242"/>
                    </a:cubicBezTo>
                    <a:cubicBezTo>
                      <a:pt x="1" y="742"/>
                      <a:pt x="358" y="1599"/>
                      <a:pt x="1072" y="1599"/>
                    </a:cubicBezTo>
                    <a:cubicBezTo>
                      <a:pt x="1513" y="1588"/>
                      <a:pt x="1858" y="1242"/>
                      <a:pt x="1870" y="802"/>
                    </a:cubicBezTo>
                    <a:cubicBezTo>
                      <a:pt x="1862" y="320"/>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rot="10800000">
                <a:off x="1326238" y="261361"/>
                <a:ext cx="43202" cy="37079"/>
              </a:xfrm>
              <a:custGeom>
                <a:avLst/>
                <a:gdLst/>
                <a:ahLst/>
                <a:cxnLst/>
                <a:rect l="l" t="t" r="r" b="b"/>
                <a:pathLst>
                  <a:path w="1870" h="1590" extrusionOk="0">
                    <a:moveTo>
                      <a:pt x="1058" y="150"/>
                    </a:moveTo>
                    <a:cubicBezTo>
                      <a:pt x="1062" y="150"/>
                      <a:pt x="1067" y="150"/>
                      <a:pt x="1072" y="150"/>
                    </a:cubicBezTo>
                    <a:cubicBezTo>
                      <a:pt x="1429" y="150"/>
                      <a:pt x="1727" y="436"/>
                      <a:pt x="1727" y="805"/>
                    </a:cubicBezTo>
                    <a:cubicBezTo>
                      <a:pt x="1727" y="1200"/>
                      <a:pt x="1399" y="1464"/>
                      <a:pt x="1062" y="1464"/>
                    </a:cubicBezTo>
                    <a:cubicBezTo>
                      <a:pt x="901" y="1464"/>
                      <a:pt x="738" y="1404"/>
                      <a:pt x="608" y="1270"/>
                    </a:cubicBezTo>
                    <a:cubicBezTo>
                      <a:pt x="194" y="856"/>
                      <a:pt x="484" y="150"/>
                      <a:pt x="1058" y="150"/>
                    </a:cubicBezTo>
                    <a:close/>
                    <a:moveTo>
                      <a:pt x="1066" y="1"/>
                    </a:moveTo>
                    <a:cubicBezTo>
                      <a:pt x="871" y="1"/>
                      <a:pt x="673" y="73"/>
                      <a:pt x="512" y="234"/>
                    </a:cubicBezTo>
                    <a:cubicBezTo>
                      <a:pt x="0" y="746"/>
                      <a:pt x="358" y="1591"/>
                      <a:pt x="1072" y="1591"/>
                    </a:cubicBezTo>
                    <a:cubicBezTo>
                      <a:pt x="1512" y="1591"/>
                      <a:pt x="1858" y="1246"/>
                      <a:pt x="1870" y="805"/>
                    </a:cubicBezTo>
                    <a:cubicBezTo>
                      <a:pt x="1870" y="321"/>
                      <a:pt x="1475"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10800000">
                <a:off x="1208882" y="261361"/>
                <a:ext cx="43198" cy="37079"/>
              </a:xfrm>
              <a:custGeom>
                <a:avLst/>
                <a:gdLst/>
                <a:ahLst/>
                <a:cxnLst/>
                <a:rect l="l" t="t" r="r" b="b"/>
                <a:pathLst>
                  <a:path w="1857" h="1590" extrusionOk="0">
                    <a:moveTo>
                      <a:pt x="1046" y="150"/>
                    </a:moveTo>
                    <a:cubicBezTo>
                      <a:pt x="1051" y="150"/>
                      <a:pt x="1055" y="150"/>
                      <a:pt x="1060" y="150"/>
                    </a:cubicBezTo>
                    <a:cubicBezTo>
                      <a:pt x="1429" y="150"/>
                      <a:pt x="1727" y="436"/>
                      <a:pt x="1727" y="805"/>
                    </a:cubicBezTo>
                    <a:cubicBezTo>
                      <a:pt x="1719" y="1200"/>
                      <a:pt x="1394" y="1464"/>
                      <a:pt x="1056" y="1464"/>
                    </a:cubicBezTo>
                    <a:cubicBezTo>
                      <a:pt x="895" y="1464"/>
                      <a:pt x="730" y="1404"/>
                      <a:pt x="596" y="1270"/>
                    </a:cubicBezTo>
                    <a:cubicBezTo>
                      <a:pt x="183" y="856"/>
                      <a:pt x="472" y="150"/>
                      <a:pt x="1046" y="150"/>
                    </a:cubicBezTo>
                    <a:close/>
                    <a:moveTo>
                      <a:pt x="1054" y="1"/>
                    </a:moveTo>
                    <a:cubicBezTo>
                      <a:pt x="859" y="1"/>
                      <a:pt x="662" y="73"/>
                      <a:pt x="501" y="234"/>
                    </a:cubicBezTo>
                    <a:cubicBezTo>
                      <a:pt x="1" y="734"/>
                      <a:pt x="358" y="1591"/>
                      <a:pt x="1060" y="1591"/>
                    </a:cubicBezTo>
                    <a:cubicBezTo>
                      <a:pt x="1501" y="1591"/>
                      <a:pt x="1858" y="1246"/>
                      <a:pt x="1858" y="805"/>
                    </a:cubicBezTo>
                    <a:cubicBezTo>
                      <a:pt x="1858" y="321"/>
                      <a:pt x="1464" y="1"/>
                      <a:pt x="1054"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10800000">
                <a:off x="1091518" y="261361"/>
                <a:ext cx="43562" cy="37079"/>
              </a:xfrm>
              <a:custGeom>
                <a:avLst/>
                <a:gdLst/>
                <a:ahLst/>
                <a:cxnLst/>
                <a:rect l="l" t="t" r="r" b="b"/>
                <a:pathLst>
                  <a:path w="1869" h="1590" extrusionOk="0">
                    <a:moveTo>
                      <a:pt x="1058" y="150"/>
                    </a:moveTo>
                    <a:cubicBezTo>
                      <a:pt x="1063" y="150"/>
                      <a:pt x="1068" y="150"/>
                      <a:pt x="1072" y="150"/>
                    </a:cubicBezTo>
                    <a:cubicBezTo>
                      <a:pt x="1430" y="150"/>
                      <a:pt x="1727" y="436"/>
                      <a:pt x="1727" y="805"/>
                    </a:cubicBezTo>
                    <a:cubicBezTo>
                      <a:pt x="1727" y="1200"/>
                      <a:pt x="1400" y="1464"/>
                      <a:pt x="1063" y="1464"/>
                    </a:cubicBezTo>
                    <a:cubicBezTo>
                      <a:pt x="902" y="1464"/>
                      <a:pt x="739" y="1404"/>
                      <a:pt x="608" y="1270"/>
                    </a:cubicBezTo>
                    <a:cubicBezTo>
                      <a:pt x="195" y="856"/>
                      <a:pt x="484" y="150"/>
                      <a:pt x="1058" y="150"/>
                    </a:cubicBezTo>
                    <a:close/>
                    <a:moveTo>
                      <a:pt x="1066" y="1"/>
                    </a:moveTo>
                    <a:cubicBezTo>
                      <a:pt x="872" y="1"/>
                      <a:pt x="674" y="73"/>
                      <a:pt x="513" y="234"/>
                    </a:cubicBezTo>
                    <a:cubicBezTo>
                      <a:pt x="1" y="746"/>
                      <a:pt x="358" y="1591"/>
                      <a:pt x="1072" y="1591"/>
                    </a:cubicBezTo>
                    <a:cubicBezTo>
                      <a:pt x="1513" y="1591"/>
                      <a:pt x="1858" y="1246"/>
                      <a:pt x="1870" y="805"/>
                    </a:cubicBezTo>
                    <a:cubicBezTo>
                      <a:pt x="1870" y="321"/>
                      <a:pt x="1476"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10800000">
                <a:off x="974522" y="261361"/>
                <a:ext cx="43198" cy="37079"/>
              </a:xfrm>
              <a:custGeom>
                <a:avLst/>
                <a:gdLst/>
                <a:ahLst/>
                <a:cxnLst/>
                <a:rect l="l" t="t" r="r" b="b"/>
                <a:pathLst>
                  <a:path w="1857" h="1590" extrusionOk="0">
                    <a:moveTo>
                      <a:pt x="1046" y="150"/>
                    </a:moveTo>
                    <a:cubicBezTo>
                      <a:pt x="1051" y="150"/>
                      <a:pt x="1056" y="150"/>
                      <a:pt x="1061" y="150"/>
                    </a:cubicBezTo>
                    <a:cubicBezTo>
                      <a:pt x="1430" y="150"/>
                      <a:pt x="1727" y="436"/>
                      <a:pt x="1727" y="805"/>
                    </a:cubicBezTo>
                    <a:cubicBezTo>
                      <a:pt x="1719" y="1200"/>
                      <a:pt x="1395" y="1464"/>
                      <a:pt x="1056" y="1464"/>
                    </a:cubicBezTo>
                    <a:cubicBezTo>
                      <a:pt x="895" y="1464"/>
                      <a:pt x="731" y="1404"/>
                      <a:pt x="596" y="1270"/>
                    </a:cubicBezTo>
                    <a:cubicBezTo>
                      <a:pt x="183" y="856"/>
                      <a:pt x="472" y="150"/>
                      <a:pt x="1046" y="150"/>
                    </a:cubicBezTo>
                    <a:close/>
                    <a:moveTo>
                      <a:pt x="1054" y="1"/>
                    </a:moveTo>
                    <a:cubicBezTo>
                      <a:pt x="860" y="1"/>
                      <a:pt x="662" y="73"/>
                      <a:pt x="501" y="234"/>
                    </a:cubicBezTo>
                    <a:cubicBezTo>
                      <a:pt x="1" y="746"/>
                      <a:pt x="358" y="1591"/>
                      <a:pt x="1061" y="1591"/>
                    </a:cubicBezTo>
                    <a:cubicBezTo>
                      <a:pt x="1501" y="1591"/>
                      <a:pt x="1858" y="1246"/>
                      <a:pt x="1858" y="805"/>
                    </a:cubicBezTo>
                    <a:cubicBezTo>
                      <a:pt x="1858" y="321"/>
                      <a:pt x="1464" y="1"/>
                      <a:pt x="1054"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0800000">
                <a:off x="857518" y="261361"/>
                <a:ext cx="43202" cy="37079"/>
              </a:xfrm>
              <a:custGeom>
                <a:avLst/>
                <a:gdLst/>
                <a:ahLst/>
                <a:cxnLst/>
                <a:rect l="l" t="t" r="r" b="b"/>
                <a:pathLst>
                  <a:path w="1869" h="1590" extrusionOk="0">
                    <a:moveTo>
                      <a:pt x="1057" y="150"/>
                    </a:moveTo>
                    <a:cubicBezTo>
                      <a:pt x="1062" y="150"/>
                      <a:pt x="1067" y="150"/>
                      <a:pt x="1072" y="150"/>
                    </a:cubicBezTo>
                    <a:cubicBezTo>
                      <a:pt x="1429" y="150"/>
                      <a:pt x="1727" y="436"/>
                      <a:pt x="1727" y="805"/>
                    </a:cubicBezTo>
                    <a:cubicBezTo>
                      <a:pt x="1727" y="1200"/>
                      <a:pt x="1399" y="1464"/>
                      <a:pt x="1062" y="1464"/>
                    </a:cubicBezTo>
                    <a:cubicBezTo>
                      <a:pt x="901" y="1464"/>
                      <a:pt x="738" y="1404"/>
                      <a:pt x="607" y="1270"/>
                    </a:cubicBezTo>
                    <a:cubicBezTo>
                      <a:pt x="194" y="856"/>
                      <a:pt x="483" y="150"/>
                      <a:pt x="1057" y="150"/>
                    </a:cubicBezTo>
                    <a:close/>
                    <a:moveTo>
                      <a:pt x="1066" y="1"/>
                    </a:moveTo>
                    <a:cubicBezTo>
                      <a:pt x="871" y="1"/>
                      <a:pt x="673" y="73"/>
                      <a:pt x="512" y="234"/>
                    </a:cubicBezTo>
                    <a:cubicBezTo>
                      <a:pt x="0" y="746"/>
                      <a:pt x="357" y="1591"/>
                      <a:pt x="1072" y="1591"/>
                    </a:cubicBezTo>
                    <a:cubicBezTo>
                      <a:pt x="1512" y="1591"/>
                      <a:pt x="1858" y="1246"/>
                      <a:pt x="1869" y="805"/>
                    </a:cubicBezTo>
                    <a:cubicBezTo>
                      <a:pt x="1869" y="321"/>
                      <a:pt x="1475"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10800000">
                <a:off x="740522" y="261721"/>
                <a:ext cx="43198" cy="36719"/>
              </a:xfrm>
              <a:custGeom>
                <a:avLst/>
                <a:gdLst/>
                <a:ahLst/>
                <a:cxnLst/>
                <a:rect l="l" t="t" r="r" b="b"/>
                <a:pathLst>
                  <a:path w="1866" h="1587" extrusionOk="0">
                    <a:moveTo>
                      <a:pt x="1055" y="146"/>
                    </a:moveTo>
                    <a:cubicBezTo>
                      <a:pt x="1059" y="146"/>
                      <a:pt x="1064" y="146"/>
                      <a:pt x="1069" y="146"/>
                    </a:cubicBezTo>
                    <a:cubicBezTo>
                      <a:pt x="1438" y="146"/>
                      <a:pt x="1736" y="432"/>
                      <a:pt x="1736" y="801"/>
                    </a:cubicBezTo>
                    <a:cubicBezTo>
                      <a:pt x="1728" y="1196"/>
                      <a:pt x="1403" y="1460"/>
                      <a:pt x="1065" y="1460"/>
                    </a:cubicBezTo>
                    <a:cubicBezTo>
                      <a:pt x="904" y="1460"/>
                      <a:pt x="739" y="1400"/>
                      <a:pt x="605" y="1266"/>
                    </a:cubicBezTo>
                    <a:cubicBezTo>
                      <a:pt x="191" y="852"/>
                      <a:pt x="481" y="146"/>
                      <a:pt x="1055" y="146"/>
                    </a:cubicBezTo>
                    <a:close/>
                    <a:moveTo>
                      <a:pt x="1066" y="0"/>
                    </a:moveTo>
                    <a:cubicBezTo>
                      <a:pt x="868" y="0"/>
                      <a:pt x="664" y="75"/>
                      <a:pt x="497" y="242"/>
                    </a:cubicBezTo>
                    <a:cubicBezTo>
                      <a:pt x="1" y="738"/>
                      <a:pt x="361" y="1587"/>
                      <a:pt x="1055" y="1587"/>
                    </a:cubicBezTo>
                    <a:cubicBezTo>
                      <a:pt x="1059" y="1587"/>
                      <a:pt x="1064" y="1587"/>
                      <a:pt x="1069" y="1587"/>
                    </a:cubicBezTo>
                    <a:cubicBezTo>
                      <a:pt x="1510" y="1587"/>
                      <a:pt x="1855" y="1230"/>
                      <a:pt x="1867" y="801"/>
                    </a:cubicBezTo>
                    <a:cubicBezTo>
                      <a:pt x="1867" y="320"/>
                      <a:pt x="1477" y="0"/>
                      <a:pt x="1066"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rot="10800000">
                <a:off x="623158" y="261361"/>
                <a:ext cx="43202" cy="37079"/>
              </a:xfrm>
              <a:custGeom>
                <a:avLst/>
                <a:gdLst/>
                <a:ahLst/>
                <a:cxnLst/>
                <a:rect l="l" t="t" r="r" b="b"/>
                <a:pathLst>
                  <a:path w="1869" h="1590" extrusionOk="0">
                    <a:moveTo>
                      <a:pt x="1058" y="150"/>
                    </a:moveTo>
                    <a:cubicBezTo>
                      <a:pt x="1063" y="150"/>
                      <a:pt x="1067" y="150"/>
                      <a:pt x="1072" y="150"/>
                    </a:cubicBezTo>
                    <a:cubicBezTo>
                      <a:pt x="1429" y="150"/>
                      <a:pt x="1727" y="436"/>
                      <a:pt x="1727" y="805"/>
                    </a:cubicBezTo>
                    <a:cubicBezTo>
                      <a:pt x="1727" y="1200"/>
                      <a:pt x="1400" y="1464"/>
                      <a:pt x="1062" y="1464"/>
                    </a:cubicBezTo>
                    <a:cubicBezTo>
                      <a:pt x="902" y="1464"/>
                      <a:pt x="739" y="1404"/>
                      <a:pt x="608" y="1270"/>
                    </a:cubicBezTo>
                    <a:cubicBezTo>
                      <a:pt x="195" y="856"/>
                      <a:pt x="484" y="150"/>
                      <a:pt x="1058" y="150"/>
                    </a:cubicBezTo>
                    <a:close/>
                    <a:moveTo>
                      <a:pt x="1066" y="1"/>
                    </a:moveTo>
                    <a:cubicBezTo>
                      <a:pt x="871" y="1"/>
                      <a:pt x="673" y="73"/>
                      <a:pt x="513" y="234"/>
                    </a:cubicBezTo>
                    <a:cubicBezTo>
                      <a:pt x="1" y="734"/>
                      <a:pt x="358" y="1591"/>
                      <a:pt x="1072" y="1591"/>
                    </a:cubicBezTo>
                    <a:cubicBezTo>
                      <a:pt x="1513" y="1591"/>
                      <a:pt x="1858" y="1246"/>
                      <a:pt x="1870" y="805"/>
                    </a:cubicBezTo>
                    <a:cubicBezTo>
                      <a:pt x="1870" y="321"/>
                      <a:pt x="1476"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4"/>
            <p:cNvGrpSpPr/>
            <p:nvPr/>
          </p:nvGrpSpPr>
          <p:grpSpPr>
            <a:xfrm>
              <a:off x="-739440" y="4698720"/>
              <a:ext cx="1541875" cy="300959"/>
              <a:chOff x="-739440" y="4698720"/>
              <a:chExt cx="1541875" cy="300959"/>
            </a:xfrm>
          </p:grpSpPr>
          <p:sp>
            <p:nvSpPr>
              <p:cNvPr id="267" name="Google Shape;267;p14"/>
              <p:cNvSpPr/>
              <p:nvPr/>
            </p:nvSpPr>
            <p:spPr>
              <a:xfrm>
                <a:off x="-739440" y="4887720"/>
                <a:ext cx="1541875" cy="111959"/>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19075" cap="flat" cmpd="sng">
                <a:solidFill>
                  <a:srgbClr val="5959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739440" y="4793400"/>
                <a:ext cx="1541875" cy="111959"/>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19075" cap="flat" cmpd="sng">
                <a:solidFill>
                  <a:srgbClr val="5959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739440" y="4698720"/>
                <a:ext cx="1541875" cy="111959"/>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19075" cap="flat" cmpd="sng">
                <a:solidFill>
                  <a:srgbClr val="595959"/>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4"/>
            <p:cNvGrpSpPr/>
            <p:nvPr/>
          </p:nvGrpSpPr>
          <p:grpSpPr>
            <a:xfrm>
              <a:off x="8163000" y="3603600"/>
              <a:ext cx="1679400" cy="1662840"/>
              <a:chOff x="8163000" y="3603600"/>
              <a:chExt cx="1679400" cy="1662840"/>
            </a:xfrm>
          </p:grpSpPr>
          <p:sp>
            <p:nvSpPr>
              <p:cNvPr id="271" name="Google Shape;271;p14"/>
              <p:cNvSpPr/>
              <p:nvPr/>
            </p:nvSpPr>
            <p:spPr>
              <a:xfrm>
                <a:off x="8968680" y="3603600"/>
                <a:ext cx="80640" cy="77041"/>
              </a:xfrm>
              <a:custGeom>
                <a:avLst/>
                <a:gdLst/>
                <a:ahLst/>
                <a:cxnLst/>
                <a:rect l="l" t="t" r="r" b="b"/>
                <a:pathLst>
                  <a:path w="2084" h="1987"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9082080" y="3716640"/>
                <a:ext cx="80280" cy="77040"/>
              </a:xfrm>
              <a:custGeom>
                <a:avLst/>
                <a:gdLst/>
                <a:ahLst/>
                <a:cxnLst/>
                <a:rect l="l" t="t" r="r" b="b"/>
                <a:pathLst>
                  <a:path w="2072" h="1988"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8842680" y="3717000"/>
                <a:ext cx="102602" cy="76679"/>
              </a:xfrm>
              <a:custGeom>
                <a:avLst/>
                <a:gdLst/>
                <a:ahLst/>
                <a:cxnLst/>
                <a:rect l="l" t="t" r="r" b="b"/>
                <a:pathLst>
                  <a:path w="2655"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9195840" y="3830400"/>
                <a:ext cx="80640" cy="76678"/>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9308880" y="3943800"/>
                <a:ext cx="80280" cy="76678"/>
              </a:xfrm>
              <a:custGeom>
                <a:avLst/>
                <a:gdLst/>
                <a:ahLst/>
                <a:cxnLst/>
                <a:rect l="l" t="t" r="r" b="b"/>
                <a:pathLst>
                  <a:path w="2072" h="1983"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9422280" y="4056840"/>
                <a:ext cx="80280" cy="77039"/>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9534960" y="4169880"/>
                <a:ext cx="80640" cy="77041"/>
              </a:xfrm>
              <a:custGeom>
                <a:avLst/>
                <a:gdLst/>
                <a:ahLst/>
                <a:cxnLst/>
                <a:rect l="l" t="t" r="r" b="b"/>
                <a:pathLst>
                  <a:path w="2084" h="1987"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9648720" y="4283640"/>
                <a:ext cx="80640" cy="77042"/>
              </a:xfrm>
              <a:custGeom>
                <a:avLst/>
                <a:gdLst/>
                <a:ahLst/>
                <a:cxnLst/>
                <a:rect l="l" t="t" r="r" b="b"/>
                <a:pathLst>
                  <a:path w="2084" h="1991"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9762120" y="4396680"/>
                <a:ext cx="80280" cy="76681"/>
              </a:xfrm>
              <a:custGeom>
                <a:avLst/>
                <a:gdLst/>
                <a:ahLst/>
                <a:cxnLst/>
                <a:rect l="l" t="t" r="r" b="b"/>
                <a:pathLst>
                  <a:path w="2072" h="1985"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8968680" y="3830040"/>
                <a:ext cx="80640" cy="76678"/>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9082800" y="3943800"/>
                <a:ext cx="80280" cy="76678"/>
              </a:xfrm>
              <a:custGeom>
                <a:avLst/>
                <a:gdLst/>
                <a:ahLst/>
                <a:cxnLst/>
                <a:rect l="l" t="t" r="r" b="b"/>
                <a:pathLst>
                  <a:path w="2072" h="1983"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9195840" y="4056840"/>
                <a:ext cx="80640" cy="76678"/>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9308880" y="4169880"/>
                <a:ext cx="80280" cy="77041"/>
              </a:xfrm>
              <a:custGeom>
                <a:avLst/>
                <a:gdLst/>
                <a:ahLst/>
                <a:cxnLst/>
                <a:rect l="l" t="t" r="r" b="b"/>
                <a:pathLst>
                  <a:path w="2072" h="1987"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9422280" y="4283280"/>
                <a:ext cx="80280" cy="7704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9535320" y="4396680"/>
                <a:ext cx="80640" cy="77041"/>
              </a:xfrm>
              <a:custGeom>
                <a:avLst/>
                <a:gdLst/>
                <a:ahLst/>
                <a:cxnLst/>
                <a:rect l="l" t="t" r="r" b="b"/>
                <a:pathLst>
                  <a:path w="2084" h="1987"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9648720" y="4510080"/>
                <a:ext cx="80640" cy="76678"/>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8742240" y="3830400"/>
                <a:ext cx="80282" cy="76678"/>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8854920" y="3943440"/>
                <a:ext cx="77040" cy="77040"/>
              </a:xfrm>
              <a:custGeom>
                <a:avLst/>
                <a:gdLst/>
                <a:ahLst/>
                <a:cxnLst/>
                <a:rect l="l" t="t" r="r" b="b"/>
                <a:pathLst>
                  <a:path w="1988" h="1988"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8616240" y="3943440"/>
                <a:ext cx="102602" cy="76681"/>
              </a:xfrm>
              <a:custGeom>
                <a:avLst/>
                <a:gdLst/>
                <a:ahLst/>
                <a:cxnLst/>
                <a:rect l="l" t="t" r="r" b="b"/>
                <a:pathLst>
                  <a:path w="2655" h="1985"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8969040" y="4057560"/>
                <a:ext cx="80280" cy="76682"/>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9082440" y="4170240"/>
                <a:ext cx="80280" cy="76681"/>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9195120" y="4283640"/>
                <a:ext cx="80640" cy="76682"/>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9308520" y="4396680"/>
                <a:ext cx="80280" cy="76682"/>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9422280" y="4510440"/>
                <a:ext cx="80640" cy="76678"/>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9535320" y="4623480"/>
                <a:ext cx="80280" cy="77040"/>
              </a:xfrm>
              <a:custGeom>
                <a:avLst/>
                <a:gdLst/>
                <a:ahLst/>
                <a:cxnLst/>
                <a:rect l="l" t="t" r="r" b="b"/>
                <a:pathLst>
                  <a:path w="2072" h="1988"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8742240" y="4056480"/>
                <a:ext cx="80282" cy="76678"/>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8856000" y="4170240"/>
                <a:ext cx="80280" cy="76681"/>
              </a:xfrm>
              <a:custGeom>
                <a:avLst/>
                <a:gdLst/>
                <a:ahLst/>
                <a:cxnLst/>
                <a:rect l="l" t="t" r="r" b="b"/>
                <a:pathLst>
                  <a:path w="2072"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8969040" y="4283640"/>
                <a:ext cx="80280" cy="76682"/>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9082080" y="4396680"/>
                <a:ext cx="80640" cy="76682"/>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9195120" y="4509720"/>
                <a:ext cx="80640" cy="77042"/>
              </a:xfrm>
              <a:custGeom>
                <a:avLst/>
                <a:gdLst/>
                <a:ahLst/>
                <a:cxnLst/>
                <a:rect l="l" t="t" r="r" b="b"/>
                <a:pathLst>
                  <a:path w="2084" h="1991"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9308880" y="4623480"/>
                <a:ext cx="80640" cy="77040"/>
              </a:xfrm>
              <a:custGeom>
                <a:avLst/>
                <a:gdLst/>
                <a:ahLst/>
                <a:cxnLst/>
                <a:rect l="l" t="t" r="r" b="b"/>
                <a:pathLst>
                  <a:path w="2084" h="1988"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9422280" y="4736520"/>
                <a:ext cx="80280" cy="77042"/>
              </a:xfrm>
              <a:custGeom>
                <a:avLst/>
                <a:gdLst/>
                <a:ahLst/>
                <a:cxnLst/>
                <a:rect l="l" t="t" r="r" b="b"/>
                <a:pathLst>
                  <a:path w="2072" h="1991"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8515800" y="4056480"/>
                <a:ext cx="80638" cy="77042"/>
              </a:xfrm>
              <a:custGeom>
                <a:avLst/>
                <a:gdLst/>
                <a:ahLst/>
                <a:cxnLst/>
                <a:rect l="l" t="t" r="r" b="b"/>
                <a:pathLst>
                  <a:path w="2083" h="1991"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8628840" y="4169880"/>
                <a:ext cx="80638" cy="76678"/>
              </a:xfrm>
              <a:custGeom>
                <a:avLst/>
                <a:gdLst/>
                <a:ahLst/>
                <a:cxnLst/>
                <a:rect l="l" t="t" r="r" b="b"/>
                <a:pathLst>
                  <a:path w="2083" h="1983"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8389440" y="4169880"/>
                <a:ext cx="102601" cy="76318"/>
              </a:xfrm>
              <a:custGeom>
                <a:avLst/>
                <a:gdLst/>
                <a:ahLst/>
                <a:cxnLst/>
                <a:rect l="l" t="t" r="r" b="b"/>
                <a:pathLst>
                  <a:path w="2656" h="1976"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8742600" y="4283640"/>
                <a:ext cx="80638" cy="76682"/>
              </a:xfrm>
              <a:custGeom>
                <a:avLst/>
                <a:gdLst/>
                <a:ahLst/>
                <a:cxnLst/>
                <a:rect l="l" t="t" r="r" b="b"/>
                <a:pathLst>
                  <a:path w="2083"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8856000" y="4396680"/>
                <a:ext cx="80280" cy="76682"/>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969040" y="4509720"/>
                <a:ext cx="80280" cy="77042"/>
              </a:xfrm>
              <a:custGeom>
                <a:avLst/>
                <a:gdLst/>
                <a:ahLst/>
                <a:cxnLst/>
                <a:rect l="l" t="t" r="r" b="b"/>
                <a:pathLst>
                  <a:path w="2072" h="1991"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9082440" y="4622760"/>
                <a:ext cx="80280" cy="76678"/>
              </a:xfrm>
              <a:custGeom>
                <a:avLst/>
                <a:gdLst/>
                <a:ahLst/>
                <a:cxnLst/>
                <a:rect l="l" t="t" r="r" b="b"/>
                <a:pathLst>
                  <a:path w="2072" h="1983"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9195840" y="4736520"/>
                <a:ext cx="80640" cy="77042"/>
              </a:xfrm>
              <a:custGeom>
                <a:avLst/>
                <a:gdLst/>
                <a:ahLst/>
                <a:cxnLst/>
                <a:rect l="l" t="t" r="r" b="b"/>
                <a:pathLst>
                  <a:path w="2084" h="1991"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9308880" y="4849920"/>
                <a:ext cx="80640" cy="76678"/>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8515800" y="4282920"/>
                <a:ext cx="80638" cy="77039"/>
              </a:xfrm>
              <a:custGeom>
                <a:avLst/>
                <a:gdLst/>
                <a:ahLst/>
                <a:cxnLst/>
                <a:rect l="l" t="t" r="r" b="b"/>
                <a:pathLst>
                  <a:path w="2083"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8629560" y="4396680"/>
                <a:ext cx="80638" cy="76682"/>
              </a:xfrm>
              <a:custGeom>
                <a:avLst/>
                <a:gdLst/>
                <a:ahLst/>
                <a:cxnLst/>
                <a:rect l="l" t="t" r="r" b="b"/>
                <a:pathLst>
                  <a:path w="2083"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8742600" y="4509720"/>
                <a:ext cx="80638" cy="77042"/>
              </a:xfrm>
              <a:custGeom>
                <a:avLst/>
                <a:gdLst/>
                <a:ahLst/>
                <a:cxnLst/>
                <a:rect l="l" t="t" r="r" b="b"/>
                <a:pathLst>
                  <a:path w="2083" h="1991"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8856000" y="4622760"/>
                <a:ext cx="80280" cy="76678"/>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8969040" y="4736160"/>
                <a:ext cx="80280" cy="76678"/>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9082800" y="4849920"/>
                <a:ext cx="80280" cy="76678"/>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9196200" y="4962960"/>
                <a:ext cx="80280" cy="76678"/>
              </a:xfrm>
              <a:custGeom>
                <a:avLst/>
                <a:gdLst/>
                <a:ahLst/>
                <a:cxnLst/>
                <a:rect l="l" t="t" r="r" b="b"/>
                <a:pathLst>
                  <a:path w="2072" h="1983"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8289360" y="4283280"/>
                <a:ext cx="80638" cy="77042"/>
              </a:xfrm>
              <a:custGeom>
                <a:avLst/>
                <a:gdLst/>
                <a:ahLst/>
                <a:cxnLst/>
                <a:rect l="l" t="t" r="r" b="b"/>
                <a:pathLst>
                  <a:path w="2083" h="1991"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8402400" y="4396320"/>
                <a:ext cx="80282" cy="77041"/>
              </a:xfrm>
              <a:custGeom>
                <a:avLst/>
                <a:gdLst/>
                <a:ahLst/>
                <a:cxnLst/>
                <a:rect l="l" t="t" r="r" b="b"/>
                <a:pathLst>
                  <a:path w="2071" h="1987"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8163000" y="4396320"/>
                <a:ext cx="102602" cy="76681"/>
              </a:xfrm>
              <a:custGeom>
                <a:avLst/>
                <a:gdLst/>
                <a:ahLst/>
                <a:cxnLst/>
                <a:rect l="l" t="t" r="r" b="b"/>
                <a:pathLst>
                  <a:path w="2655" h="1985"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8516160" y="4510080"/>
                <a:ext cx="80282" cy="77041"/>
              </a:xfrm>
              <a:custGeom>
                <a:avLst/>
                <a:gdLst/>
                <a:ahLst/>
                <a:cxnLst/>
                <a:rect l="l" t="t" r="r" b="b"/>
                <a:pathLst>
                  <a:path w="2071" h="1987"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8628840" y="4623120"/>
                <a:ext cx="80638" cy="77039"/>
              </a:xfrm>
              <a:custGeom>
                <a:avLst/>
                <a:gdLst/>
                <a:ahLst/>
                <a:cxnLst/>
                <a:rect l="l" t="t" r="r" b="b"/>
                <a:pathLst>
                  <a:path w="2083"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8742240" y="4736520"/>
                <a:ext cx="80638" cy="76678"/>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8855640" y="4849920"/>
                <a:ext cx="80638" cy="76678"/>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8969040" y="4963320"/>
                <a:ext cx="80640" cy="77040"/>
              </a:xfrm>
              <a:custGeom>
                <a:avLst/>
                <a:gdLst/>
                <a:ahLst/>
                <a:cxnLst/>
                <a:rect l="l" t="t" r="r" b="b"/>
                <a:pathLst>
                  <a:path w="2084" h="1988"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9082800" y="5076360"/>
                <a:ext cx="80280" cy="76678"/>
              </a:xfrm>
              <a:custGeom>
                <a:avLst/>
                <a:gdLst/>
                <a:ahLst/>
                <a:cxnLst/>
                <a:rect l="l" t="t" r="r" b="b"/>
                <a:pathLst>
                  <a:path w="2072" h="1983"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8289360" y="4509360"/>
                <a:ext cx="80638" cy="76682"/>
              </a:xfrm>
              <a:custGeom>
                <a:avLst/>
                <a:gdLst/>
                <a:ahLst/>
                <a:cxnLst/>
                <a:rect l="l" t="t" r="r" b="b"/>
                <a:pathLst>
                  <a:path w="2083"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8402760" y="4623120"/>
                <a:ext cx="80638" cy="76678"/>
              </a:xfrm>
              <a:custGeom>
                <a:avLst/>
                <a:gdLst/>
                <a:ahLst/>
                <a:cxnLst/>
                <a:rect l="l" t="t" r="r" b="b"/>
                <a:pathLst>
                  <a:path w="2083" h="1983"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8516160" y="4736520"/>
                <a:ext cx="80282" cy="76678"/>
              </a:xfrm>
              <a:custGeom>
                <a:avLst/>
                <a:gdLst/>
                <a:ahLst/>
                <a:cxnLst/>
                <a:rect l="l" t="t" r="r" b="b"/>
                <a:pathLst>
                  <a:path w="2071" h="1983"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8628840" y="4849560"/>
                <a:ext cx="80638" cy="77042"/>
              </a:xfrm>
              <a:custGeom>
                <a:avLst/>
                <a:gdLst/>
                <a:ahLst/>
                <a:cxnLst/>
                <a:rect l="l" t="t" r="r" b="b"/>
                <a:pathLst>
                  <a:path w="2083" h="1991"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8742240" y="4962600"/>
                <a:ext cx="80638" cy="77041"/>
              </a:xfrm>
              <a:custGeom>
                <a:avLst/>
                <a:gdLst/>
                <a:ahLst/>
                <a:cxnLst/>
                <a:rect l="l" t="t" r="r" b="b"/>
                <a:pathLst>
                  <a:path w="2083" h="1987"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8856000" y="5076360"/>
                <a:ext cx="80640" cy="77040"/>
              </a:xfrm>
              <a:custGeom>
                <a:avLst/>
                <a:gdLst/>
                <a:ahLst/>
                <a:cxnLst/>
                <a:rect l="l" t="t" r="r" b="b"/>
                <a:pathLst>
                  <a:path w="2084" h="1988"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8969040" y="5189400"/>
                <a:ext cx="80640" cy="77040"/>
              </a:xfrm>
              <a:custGeom>
                <a:avLst/>
                <a:gdLst/>
                <a:ahLst/>
                <a:cxnLst/>
                <a:rect l="l" t="t" r="r" b="b"/>
                <a:pathLst>
                  <a:path w="2084" h="1988"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4"/>
            <p:cNvGrpSpPr/>
            <p:nvPr/>
          </p:nvGrpSpPr>
          <p:grpSpPr>
            <a:xfrm>
              <a:off x="8131320" y="-112320"/>
              <a:ext cx="1368738" cy="1368738"/>
              <a:chOff x="8131320" y="-112320"/>
              <a:chExt cx="1368738" cy="1368738"/>
            </a:xfrm>
          </p:grpSpPr>
          <p:sp>
            <p:nvSpPr>
              <p:cNvPr id="336" name="Google Shape;336;p14"/>
              <p:cNvSpPr/>
              <p:nvPr/>
            </p:nvSpPr>
            <p:spPr>
              <a:xfrm>
                <a:off x="8184240" y="-59400"/>
                <a:ext cx="1315818" cy="1315818"/>
              </a:xfrm>
              <a:custGeom>
                <a:avLst/>
                <a:gdLst/>
                <a:ahLst/>
                <a:cxnLst/>
                <a:rect l="l" t="t" r="r" b="b"/>
                <a:pathLst>
                  <a:path w="21600" h="21600" extrusionOk="0">
                    <a:moveTo>
                      <a:pt x="0" y="10800"/>
                    </a:moveTo>
                    <a:close/>
                    <a:moveTo>
                      <a:pt x="4773" y="10800"/>
                    </a:moveTo>
                    <a:close/>
                  </a:path>
                </a:pathLst>
              </a:custGeom>
              <a:solidFill>
                <a:srgbClr val="F4AED2"/>
              </a:solidFill>
              <a:ln>
                <a:noFill/>
              </a:ln>
            </p:spPr>
          </p:sp>
          <p:sp>
            <p:nvSpPr>
              <p:cNvPr id="337" name="Google Shape;337;p14"/>
              <p:cNvSpPr/>
              <p:nvPr/>
            </p:nvSpPr>
            <p:spPr>
              <a:xfrm>
                <a:off x="8131320" y="-112320"/>
                <a:ext cx="1315818" cy="1315818"/>
              </a:xfrm>
              <a:custGeom>
                <a:avLst/>
                <a:gdLst/>
                <a:ahLst/>
                <a:cxnLst/>
                <a:rect l="l" t="t" r="r" b="b"/>
                <a:pathLst>
                  <a:path w="21600" h="21600" extrusionOk="0">
                    <a:moveTo>
                      <a:pt x="0" y="10800"/>
                    </a:moveTo>
                    <a:close/>
                    <a:moveTo>
                      <a:pt x="4773" y="10800"/>
                    </a:moveTo>
                    <a:close/>
                  </a:path>
                </a:pathLst>
              </a:custGeom>
              <a:noFill/>
              <a:ln w="9525" cap="flat" cmpd="sng">
                <a:solidFill>
                  <a:srgbClr val="595959"/>
                </a:solidFill>
                <a:prstDash val="solid"/>
                <a:round/>
                <a:headEnd type="none" w="sm" len="sm"/>
                <a:tailEnd type="none" w="sm" len="sm"/>
              </a:ln>
            </p:spPr>
          </p:sp>
        </p:grpSp>
        <p:grpSp>
          <p:nvGrpSpPr>
            <p:cNvPr id="338" name="Google Shape;338;p14"/>
            <p:cNvGrpSpPr/>
            <p:nvPr/>
          </p:nvGrpSpPr>
          <p:grpSpPr>
            <a:xfrm>
              <a:off x="-8" y="2397951"/>
              <a:ext cx="495008" cy="1413010"/>
              <a:chOff x="-8" y="2397951"/>
              <a:chExt cx="495008" cy="1413010"/>
            </a:xfrm>
          </p:grpSpPr>
          <p:sp>
            <p:nvSpPr>
              <p:cNvPr id="339" name="Google Shape;339;p14"/>
              <p:cNvSpPr/>
              <p:nvPr/>
            </p:nvSpPr>
            <p:spPr>
              <a:xfrm rot="10800000">
                <a:off x="-8" y="2397951"/>
                <a:ext cx="495008" cy="1413010"/>
              </a:xfrm>
              <a:custGeom>
                <a:avLst/>
                <a:gdLst/>
                <a:ahLst/>
                <a:cxnLst/>
                <a:rect l="l" t="t" r="r" b="b"/>
                <a:pathLst>
                  <a:path w="20110" h="40208" extrusionOk="0">
                    <a:moveTo>
                      <a:pt x="20111" y="0"/>
                    </a:moveTo>
                    <a:lnTo>
                      <a:pt x="1" y="20110"/>
                    </a:lnTo>
                    <a:lnTo>
                      <a:pt x="20111" y="40208"/>
                    </a:lnTo>
                    <a:lnTo>
                      <a:pt x="20111" y="0"/>
                    </a:lnTo>
                    <a:close/>
                  </a:path>
                </a:pathLst>
              </a:custGeom>
              <a:solidFill>
                <a:srgbClr val="8C89FA"/>
              </a:solidFill>
              <a:ln>
                <a:noFill/>
              </a:ln>
            </p:spPr>
          </p:sp>
          <p:sp>
            <p:nvSpPr>
              <p:cNvPr id="340" name="Google Shape;340;p14"/>
              <p:cNvSpPr/>
              <p:nvPr/>
            </p:nvSpPr>
            <p:spPr>
              <a:xfrm rot="10800000">
                <a:off x="120244" y="3204720"/>
                <a:ext cx="254156" cy="217440"/>
              </a:xfrm>
              <a:custGeom>
                <a:avLst/>
                <a:gdLst/>
                <a:ahLst/>
                <a:cxnLst/>
                <a:rect l="l" t="t" r="r" b="b"/>
                <a:pathLst>
                  <a:path w="3476" h="2977" extrusionOk="0">
                    <a:moveTo>
                      <a:pt x="1989" y="584"/>
                    </a:moveTo>
                    <a:cubicBezTo>
                      <a:pt x="2489" y="584"/>
                      <a:pt x="2882" y="989"/>
                      <a:pt x="2882" y="1477"/>
                    </a:cubicBezTo>
                    <a:cubicBezTo>
                      <a:pt x="2882" y="2016"/>
                      <a:pt x="2441" y="2376"/>
                      <a:pt x="1983" y="2376"/>
                    </a:cubicBezTo>
                    <a:cubicBezTo>
                      <a:pt x="1763" y="2376"/>
                      <a:pt x="1539" y="2293"/>
                      <a:pt x="1358" y="2108"/>
                    </a:cubicBezTo>
                    <a:cubicBezTo>
                      <a:pt x="798" y="1548"/>
                      <a:pt x="1191" y="584"/>
                      <a:pt x="1989" y="584"/>
                    </a:cubicBezTo>
                    <a:close/>
                    <a:moveTo>
                      <a:pt x="1984" y="0"/>
                    </a:moveTo>
                    <a:cubicBezTo>
                      <a:pt x="1618" y="0"/>
                      <a:pt x="1245" y="136"/>
                      <a:pt x="941" y="441"/>
                    </a:cubicBezTo>
                    <a:cubicBezTo>
                      <a:pt x="1" y="1370"/>
                      <a:pt x="667" y="2977"/>
                      <a:pt x="1989" y="2977"/>
                    </a:cubicBezTo>
                    <a:cubicBezTo>
                      <a:pt x="2810" y="2977"/>
                      <a:pt x="3477" y="2310"/>
                      <a:pt x="3477" y="1489"/>
                    </a:cubicBezTo>
                    <a:cubicBezTo>
                      <a:pt x="3477" y="595"/>
                      <a:pt x="2747" y="0"/>
                      <a:pt x="1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14"/>
            <p:cNvSpPr/>
            <p:nvPr/>
          </p:nvSpPr>
          <p:spPr>
            <a:xfrm>
              <a:off x="6997320" y="4777560"/>
              <a:ext cx="466201" cy="448201"/>
            </a:xfrm>
            <a:custGeom>
              <a:avLst/>
              <a:gdLst/>
              <a:ahLst/>
              <a:cxnLst/>
              <a:rect l="l" t="t" r="r" b="b"/>
              <a:pathLst>
                <a:path w="21646" h="20803" extrusionOk="0">
                  <a:moveTo>
                    <a:pt x="4732" y="1"/>
                  </a:moveTo>
                  <a:cubicBezTo>
                    <a:pt x="3629" y="1"/>
                    <a:pt x="2525" y="420"/>
                    <a:pt x="1680" y="1260"/>
                  </a:cubicBezTo>
                  <a:cubicBezTo>
                    <a:pt x="1" y="2951"/>
                    <a:pt x="1" y="5677"/>
                    <a:pt x="1680" y="7356"/>
                  </a:cubicBezTo>
                  <a:lnTo>
                    <a:pt x="4728" y="10404"/>
                  </a:lnTo>
                  <a:lnTo>
                    <a:pt x="1680" y="13452"/>
                  </a:lnTo>
                  <a:cubicBezTo>
                    <a:pt x="1" y="15131"/>
                    <a:pt x="1" y="17857"/>
                    <a:pt x="1680" y="19536"/>
                  </a:cubicBezTo>
                  <a:cubicBezTo>
                    <a:pt x="2525" y="20375"/>
                    <a:pt x="3629" y="20795"/>
                    <a:pt x="4732" y="20795"/>
                  </a:cubicBezTo>
                  <a:cubicBezTo>
                    <a:pt x="5835" y="20795"/>
                    <a:pt x="6936" y="20375"/>
                    <a:pt x="7776" y="19536"/>
                  </a:cubicBezTo>
                  <a:lnTo>
                    <a:pt x="10824" y="16500"/>
                  </a:lnTo>
                  <a:lnTo>
                    <a:pt x="13872" y="19536"/>
                  </a:lnTo>
                  <a:cubicBezTo>
                    <a:pt x="14711" y="20381"/>
                    <a:pt x="15812" y="20804"/>
                    <a:pt x="16914" y="20804"/>
                  </a:cubicBezTo>
                  <a:cubicBezTo>
                    <a:pt x="18015" y="20804"/>
                    <a:pt x="19116" y="20381"/>
                    <a:pt x="19956" y="19536"/>
                  </a:cubicBezTo>
                  <a:cubicBezTo>
                    <a:pt x="21647" y="17857"/>
                    <a:pt x="21647" y="15131"/>
                    <a:pt x="19956" y="13452"/>
                  </a:cubicBezTo>
                  <a:lnTo>
                    <a:pt x="16920" y="10404"/>
                  </a:lnTo>
                  <a:lnTo>
                    <a:pt x="19956" y="7356"/>
                  </a:lnTo>
                  <a:cubicBezTo>
                    <a:pt x="21635" y="5677"/>
                    <a:pt x="21635" y="2951"/>
                    <a:pt x="19956" y="1260"/>
                  </a:cubicBezTo>
                  <a:cubicBezTo>
                    <a:pt x="19116" y="420"/>
                    <a:pt x="18015" y="1"/>
                    <a:pt x="16914" y="1"/>
                  </a:cubicBezTo>
                  <a:cubicBezTo>
                    <a:pt x="15812" y="1"/>
                    <a:pt x="14711" y="420"/>
                    <a:pt x="13872" y="1260"/>
                  </a:cubicBezTo>
                  <a:lnTo>
                    <a:pt x="10824" y="4308"/>
                  </a:lnTo>
                  <a:lnTo>
                    <a:pt x="7776" y="1260"/>
                  </a:lnTo>
                  <a:cubicBezTo>
                    <a:pt x="6936" y="420"/>
                    <a:pt x="5835" y="1"/>
                    <a:pt x="4732" y="1"/>
                  </a:cubicBezTo>
                  <a:close/>
                </a:path>
              </a:pathLst>
            </a:custGeom>
            <a:solidFill>
              <a:srgbClr val="FBD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14"/>
          <p:cNvSpPr txBox="1">
            <a:spLocks noGrp="1"/>
          </p:cNvSpPr>
          <p:nvPr>
            <p:ph type="title"/>
          </p:nvPr>
        </p:nvSpPr>
        <p:spPr>
          <a:xfrm>
            <a:off x="1445400" y="476280"/>
            <a:ext cx="6253200" cy="442500"/>
          </a:xfrm>
          <a:prstGeom prst="rect">
            <a:avLst/>
          </a:prstGeom>
          <a:noFill/>
          <a:ln>
            <a:noFill/>
          </a:ln>
        </p:spPr>
        <p:txBody>
          <a:bodyPr spcFirstLastPara="1" wrap="square" lIns="91425" tIns="91425" rIns="91425" bIns="91425"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1"/>
        <p:cNvGrpSpPr/>
        <p:nvPr/>
      </p:nvGrpSpPr>
      <p:grpSpPr>
        <a:xfrm>
          <a:off x="0" y="0"/>
          <a:ext cx="0" cy="0"/>
          <a:chOff x="0" y="0"/>
          <a:chExt cx="0" cy="0"/>
        </a:xfrm>
      </p:grpSpPr>
      <p:sp>
        <p:nvSpPr>
          <p:cNvPr id="392" name="Google Shape;392;p27"/>
          <p:cNvSpPr txBox="1">
            <a:spLocks noGrp="1"/>
          </p:cNvSpPr>
          <p:nvPr>
            <p:ph type="title"/>
          </p:nvPr>
        </p:nvSpPr>
        <p:spPr>
          <a:xfrm>
            <a:off x="1445400" y="476280"/>
            <a:ext cx="6253200" cy="442500"/>
          </a:xfrm>
          <a:prstGeom prst="rect">
            <a:avLst/>
          </a:prstGeom>
          <a:noFill/>
          <a:ln>
            <a:noFill/>
          </a:ln>
        </p:spPr>
        <p:txBody>
          <a:bodyPr spcFirstLastPara="1" wrap="square" lIns="91425" tIns="91425" rIns="91425" bIns="91425"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393" name="Google Shape;393;p27"/>
          <p:cNvGrpSpPr/>
          <p:nvPr/>
        </p:nvGrpSpPr>
        <p:grpSpPr>
          <a:xfrm>
            <a:off x="-1022400" y="-112320"/>
            <a:ext cx="10415880" cy="5696100"/>
            <a:chOff x="-1022400" y="-112320"/>
            <a:chExt cx="10415880" cy="5696100"/>
          </a:xfrm>
        </p:grpSpPr>
        <p:grpSp>
          <p:nvGrpSpPr>
            <p:cNvPr id="394" name="Google Shape;394;p27"/>
            <p:cNvGrpSpPr/>
            <p:nvPr/>
          </p:nvGrpSpPr>
          <p:grpSpPr>
            <a:xfrm>
              <a:off x="-1022400" y="-112320"/>
              <a:ext cx="1368738" cy="1368738"/>
              <a:chOff x="-1022400" y="-112320"/>
              <a:chExt cx="1368738" cy="1368738"/>
            </a:xfrm>
          </p:grpSpPr>
          <p:sp>
            <p:nvSpPr>
              <p:cNvPr id="395" name="Google Shape;395;p27"/>
              <p:cNvSpPr/>
              <p:nvPr/>
            </p:nvSpPr>
            <p:spPr>
              <a:xfrm>
                <a:off x="-969480" y="-59400"/>
                <a:ext cx="1315818" cy="1315818"/>
              </a:xfrm>
              <a:custGeom>
                <a:avLst/>
                <a:gdLst/>
                <a:ahLst/>
                <a:cxnLst/>
                <a:rect l="l" t="t" r="r" b="b"/>
                <a:pathLst>
                  <a:path w="21600" h="21600" extrusionOk="0">
                    <a:moveTo>
                      <a:pt x="0" y="10800"/>
                    </a:moveTo>
                    <a:close/>
                    <a:moveTo>
                      <a:pt x="4773" y="10800"/>
                    </a:moveTo>
                    <a:close/>
                  </a:path>
                </a:pathLst>
              </a:custGeom>
              <a:solidFill>
                <a:srgbClr val="F4AED2"/>
              </a:solidFill>
              <a:ln>
                <a:noFill/>
              </a:ln>
            </p:spPr>
          </p:sp>
          <p:sp>
            <p:nvSpPr>
              <p:cNvPr id="396" name="Google Shape;396;p27"/>
              <p:cNvSpPr/>
              <p:nvPr/>
            </p:nvSpPr>
            <p:spPr>
              <a:xfrm>
                <a:off x="-1022400" y="-112320"/>
                <a:ext cx="1315818" cy="1315818"/>
              </a:xfrm>
              <a:custGeom>
                <a:avLst/>
                <a:gdLst/>
                <a:ahLst/>
                <a:cxnLst/>
                <a:rect l="l" t="t" r="r" b="b"/>
                <a:pathLst>
                  <a:path w="21600" h="21600" extrusionOk="0">
                    <a:moveTo>
                      <a:pt x="0" y="10800"/>
                    </a:moveTo>
                    <a:close/>
                    <a:moveTo>
                      <a:pt x="4773" y="10800"/>
                    </a:moveTo>
                    <a:close/>
                  </a:path>
                </a:pathLst>
              </a:custGeom>
              <a:noFill/>
              <a:ln w="9525" cap="flat" cmpd="sng">
                <a:solidFill>
                  <a:srgbClr val="595959"/>
                </a:solidFill>
                <a:prstDash val="solid"/>
                <a:round/>
                <a:headEnd type="none" w="sm" len="sm"/>
                <a:tailEnd type="none" w="sm" len="sm"/>
              </a:ln>
            </p:spPr>
          </p:sp>
        </p:grpSp>
        <p:grpSp>
          <p:nvGrpSpPr>
            <p:cNvPr id="397" name="Google Shape;397;p27"/>
            <p:cNvGrpSpPr/>
            <p:nvPr/>
          </p:nvGrpSpPr>
          <p:grpSpPr>
            <a:xfrm>
              <a:off x="-1008000" y="3603600"/>
              <a:ext cx="1679040" cy="1662840"/>
              <a:chOff x="-1008000" y="3603600"/>
              <a:chExt cx="1679040" cy="1662840"/>
            </a:xfrm>
          </p:grpSpPr>
          <p:sp>
            <p:nvSpPr>
              <p:cNvPr id="398" name="Google Shape;398;p27"/>
              <p:cNvSpPr/>
              <p:nvPr/>
            </p:nvSpPr>
            <p:spPr>
              <a:xfrm>
                <a:off x="-202320" y="3603600"/>
                <a:ext cx="80640" cy="77041"/>
              </a:xfrm>
              <a:custGeom>
                <a:avLst/>
                <a:gdLst/>
                <a:ahLst/>
                <a:cxnLst/>
                <a:rect l="l" t="t" r="r" b="b"/>
                <a:pathLst>
                  <a:path w="2084" h="1987"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89280" y="3716640"/>
                <a:ext cx="80280" cy="77040"/>
              </a:xfrm>
              <a:custGeom>
                <a:avLst/>
                <a:gdLst/>
                <a:ahLst/>
                <a:cxnLst/>
                <a:rect l="l" t="t" r="r" b="b"/>
                <a:pathLst>
                  <a:path w="2072" h="1988"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328680" y="3717000"/>
                <a:ext cx="102602" cy="76679"/>
              </a:xfrm>
              <a:custGeom>
                <a:avLst/>
                <a:gdLst/>
                <a:ahLst/>
                <a:cxnLst/>
                <a:rect l="l" t="t" r="r" b="b"/>
                <a:pathLst>
                  <a:path w="2655"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24480" y="3830400"/>
                <a:ext cx="80640" cy="76678"/>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137880" y="3943800"/>
                <a:ext cx="80280" cy="76678"/>
              </a:xfrm>
              <a:custGeom>
                <a:avLst/>
                <a:gdLst/>
                <a:ahLst/>
                <a:cxnLst/>
                <a:rect l="l" t="t" r="r" b="b"/>
                <a:pathLst>
                  <a:path w="2072" h="1983"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250920" y="4056840"/>
                <a:ext cx="80280" cy="77039"/>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363960" y="4169880"/>
                <a:ext cx="80640" cy="77041"/>
              </a:xfrm>
              <a:custGeom>
                <a:avLst/>
                <a:gdLst/>
                <a:ahLst/>
                <a:cxnLst/>
                <a:rect l="l" t="t" r="r" b="b"/>
                <a:pathLst>
                  <a:path w="2084" h="1987"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477720" y="4283640"/>
                <a:ext cx="80640" cy="77042"/>
              </a:xfrm>
              <a:custGeom>
                <a:avLst/>
                <a:gdLst/>
                <a:ahLst/>
                <a:cxnLst/>
                <a:rect l="l" t="t" r="r" b="b"/>
                <a:pathLst>
                  <a:path w="2084" h="1991"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590760" y="4396680"/>
                <a:ext cx="80280" cy="76681"/>
              </a:xfrm>
              <a:custGeom>
                <a:avLst/>
                <a:gdLst/>
                <a:ahLst/>
                <a:cxnLst/>
                <a:rect l="l" t="t" r="r" b="b"/>
                <a:pathLst>
                  <a:path w="2072" h="1985"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a:off x="-202320" y="3830040"/>
                <a:ext cx="80640" cy="76678"/>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a:off x="-88200" y="3943800"/>
                <a:ext cx="80280" cy="76678"/>
              </a:xfrm>
              <a:custGeom>
                <a:avLst/>
                <a:gdLst/>
                <a:ahLst/>
                <a:cxnLst/>
                <a:rect l="l" t="t" r="r" b="b"/>
                <a:pathLst>
                  <a:path w="2072" h="1983"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a:off x="24480" y="4056840"/>
                <a:ext cx="80640" cy="76678"/>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a:off x="137880" y="4169880"/>
                <a:ext cx="80280" cy="77041"/>
              </a:xfrm>
              <a:custGeom>
                <a:avLst/>
                <a:gdLst/>
                <a:ahLst/>
                <a:cxnLst/>
                <a:rect l="l" t="t" r="r" b="b"/>
                <a:pathLst>
                  <a:path w="2072" h="1987"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250920" y="4283280"/>
                <a:ext cx="80280" cy="7704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a:off x="364320" y="4396680"/>
                <a:ext cx="80640" cy="77041"/>
              </a:xfrm>
              <a:custGeom>
                <a:avLst/>
                <a:gdLst/>
                <a:ahLst/>
                <a:cxnLst/>
                <a:rect l="l" t="t" r="r" b="b"/>
                <a:pathLst>
                  <a:path w="2084" h="1987"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a:off x="477720" y="4510080"/>
                <a:ext cx="80640" cy="76678"/>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428760" y="3830400"/>
                <a:ext cx="80282" cy="76678"/>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316080" y="3943440"/>
                <a:ext cx="77040" cy="77040"/>
              </a:xfrm>
              <a:custGeom>
                <a:avLst/>
                <a:gdLst/>
                <a:ahLst/>
                <a:cxnLst/>
                <a:rect l="l" t="t" r="r" b="b"/>
                <a:pathLst>
                  <a:path w="1988" h="1988"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555120" y="3943440"/>
                <a:ext cx="102602" cy="76681"/>
              </a:xfrm>
              <a:custGeom>
                <a:avLst/>
                <a:gdLst/>
                <a:ahLst/>
                <a:cxnLst/>
                <a:rect l="l" t="t" r="r" b="b"/>
                <a:pathLst>
                  <a:path w="2655" h="1985"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201960" y="4057560"/>
                <a:ext cx="80280" cy="76682"/>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88560" y="4170240"/>
                <a:ext cx="80280" cy="76681"/>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24120" y="4283640"/>
                <a:ext cx="80640" cy="76682"/>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a:off x="137520" y="4396680"/>
                <a:ext cx="80280" cy="76682"/>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250920" y="4510440"/>
                <a:ext cx="80640" cy="76678"/>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a:off x="364320" y="4623480"/>
                <a:ext cx="80280" cy="77040"/>
              </a:xfrm>
              <a:custGeom>
                <a:avLst/>
                <a:gdLst/>
                <a:ahLst/>
                <a:cxnLst/>
                <a:rect l="l" t="t" r="r" b="b"/>
                <a:pathLst>
                  <a:path w="2072" h="1988"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a:off x="-428760" y="4056480"/>
                <a:ext cx="80282" cy="76678"/>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315360" y="4170240"/>
                <a:ext cx="80280" cy="76681"/>
              </a:xfrm>
              <a:custGeom>
                <a:avLst/>
                <a:gdLst/>
                <a:ahLst/>
                <a:cxnLst/>
                <a:rect l="l" t="t" r="r" b="b"/>
                <a:pathLst>
                  <a:path w="2072"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201960" y="4283640"/>
                <a:ext cx="80280" cy="76682"/>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89280" y="4396680"/>
                <a:ext cx="80640" cy="76682"/>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a:off x="24120" y="4509720"/>
                <a:ext cx="80640" cy="77042"/>
              </a:xfrm>
              <a:custGeom>
                <a:avLst/>
                <a:gdLst/>
                <a:ahLst/>
                <a:cxnLst/>
                <a:rect l="l" t="t" r="r" b="b"/>
                <a:pathLst>
                  <a:path w="2084" h="1991"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a:off x="137880" y="4623480"/>
                <a:ext cx="80640" cy="77040"/>
              </a:xfrm>
              <a:custGeom>
                <a:avLst/>
                <a:gdLst/>
                <a:ahLst/>
                <a:cxnLst/>
                <a:rect l="l" t="t" r="r" b="b"/>
                <a:pathLst>
                  <a:path w="2084" h="1988"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250920" y="4736520"/>
                <a:ext cx="80280" cy="77042"/>
              </a:xfrm>
              <a:custGeom>
                <a:avLst/>
                <a:gdLst/>
                <a:ahLst/>
                <a:cxnLst/>
                <a:rect l="l" t="t" r="r" b="b"/>
                <a:pathLst>
                  <a:path w="2072" h="1991"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a:off x="-655560" y="4056480"/>
                <a:ext cx="80638" cy="77042"/>
              </a:xfrm>
              <a:custGeom>
                <a:avLst/>
                <a:gdLst/>
                <a:ahLst/>
                <a:cxnLst/>
                <a:rect l="l" t="t" r="r" b="b"/>
                <a:pathLst>
                  <a:path w="2083" h="1991"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542160" y="4169880"/>
                <a:ext cx="80638" cy="76678"/>
              </a:xfrm>
              <a:custGeom>
                <a:avLst/>
                <a:gdLst/>
                <a:ahLst/>
                <a:cxnLst/>
                <a:rect l="l" t="t" r="r" b="b"/>
                <a:pathLst>
                  <a:path w="2083" h="1983"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781560" y="4169880"/>
                <a:ext cx="102601" cy="76318"/>
              </a:xfrm>
              <a:custGeom>
                <a:avLst/>
                <a:gdLst/>
                <a:ahLst/>
                <a:cxnLst/>
                <a:rect l="l" t="t" r="r" b="b"/>
                <a:pathLst>
                  <a:path w="2656" h="1976"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428400" y="4283640"/>
                <a:ext cx="80638" cy="76682"/>
              </a:xfrm>
              <a:custGeom>
                <a:avLst/>
                <a:gdLst/>
                <a:ahLst/>
                <a:cxnLst/>
                <a:rect l="l" t="t" r="r" b="b"/>
                <a:pathLst>
                  <a:path w="2083"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315360" y="4396680"/>
                <a:ext cx="80280" cy="76682"/>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201960" y="4509720"/>
                <a:ext cx="80280" cy="77042"/>
              </a:xfrm>
              <a:custGeom>
                <a:avLst/>
                <a:gdLst/>
                <a:ahLst/>
                <a:cxnLst/>
                <a:rect l="l" t="t" r="r" b="b"/>
                <a:pathLst>
                  <a:path w="2072" h="1991"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88560" y="4622760"/>
                <a:ext cx="80280" cy="76678"/>
              </a:xfrm>
              <a:custGeom>
                <a:avLst/>
                <a:gdLst/>
                <a:ahLst/>
                <a:cxnLst/>
                <a:rect l="l" t="t" r="r" b="b"/>
                <a:pathLst>
                  <a:path w="2072" h="1983"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24480" y="4736520"/>
                <a:ext cx="80640" cy="77042"/>
              </a:xfrm>
              <a:custGeom>
                <a:avLst/>
                <a:gdLst/>
                <a:ahLst/>
                <a:cxnLst/>
                <a:rect l="l" t="t" r="r" b="b"/>
                <a:pathLst>
                  <a:path w="2084" h="1991"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137880" y="4849920"/>
                <a:ext cx="80640" cy="76678"/>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7"/>
              <p:cNvSpPr/>
              <p:nvPr/>
            </p:nvSpPr>
            <p:spPr>
              <a:xfrm>
                <a:off x="-655560" y="4282920"/>
                <a:ext cx="80638" cy="77039"/>
              </a:xfrm>
              <a:custGeom>
                <a:avLst/>
                <a:gdLst/>
                <a:ahLst/>
                <a:cxnLst/>
                <a:rect l="l" t="t" r="r" b="b"/>
                <a:pathLst>
                  <a:path w="2083"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7"/>
              <p:cNvSpPr/>
              <p:nvPr/>
            </p:nvSpPr>
            <p:spPr>
              <a:xfrm>
                <a:off x="-541800" y="4396680"/>
                <a:ext cx="80638" cy="76682"/>
              </a:xfrm>
              <a:custGeom>
                <a:avLst/>
                <a:gdLst/>
                <a:ahLst/>
                <a:cxnLst/>
                <a:rect l="l" t="t" r="r" b="b"/>
                <a:pathLst>
                  <a:path w="2083"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7"/>
              <p:cNvSpPr/>
              <p:nvPr/>
            </p:nvSpPr>
            <p:spPr>
              <a:xfrm>
                <a:off x="-428400" y="4509720"/>
                <a:ext cx="80638" cy="77042"/>
              </a:xfrm>
              <a:custGeom>
                <a:avLst/>
                <a:gdLst/>
                <a:ahLst/>
                <a:cxnLst/>
                <a:rect l="l" t="t" r="r" b="b"/>
                <a:pathLst>
                  <a:path w="2083" h="1991"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7"/>
              <p:cNvSpPr/>
              <p:nvPr/>
            </p:nvSpPr>
            <p:spPr>
              <a:xfrm>
                <a:off x="-315360" y="4622760"/>
                <a:ext cx="80280" cy="76678"/>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7"/>
              <p:cNvSpPr/>
              <p:nvPr/>
            </p:nvSpPr>
            <p:spPr>
              <a:xfrm>
                <a:off x="-201960" y="4736160"/>
                <a:ext cx="80280" cy="76678"/>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7"/>
              <p:cNvSpPr/>
              <p:nvPr/>
            </p:nvSpPr>
            <p:spPr>
              <a:xfrm>
                <a:off x="-88200" y="4849920"/>
                <a:ext cx="80280" cy="76678"/>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7"/>
              <p:cNvSpPr/>
              <p:nvPr/>
            </p:nvSpPr>
            <p:spPr>
              <a:xfrm>
                <a:off x="25200" y="4962960"/>
                <a:ext cx="80280" cy="76678"/>
              </a:xfrm>
              <a:custGeom>
                <a:avLst/>
                <a:gdLst/>
                <a:ahLst/>
                <a:cxnLst/>
                <a:rect l="l" t="t" r="r" b="b"/>
                <a:pathLst>
                  <a:path w="2072" h="1983"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7"/>
              <p:cNvSpPr/>
              <p:nvPr/>
            </p:nvSpPr>
            <p:spPr>
              <a:xfrm>
                <a:off x="-882000" y="4283280"/>
                <a:ext cx="80638" cy="77042"/>
              </a:xfrm>
              <a:custGeom>
                <a:avLst/>
                <a:gdLst/>
                <a:ahLst/>
                <a:cxnLst/>
                <a:rect l="l" t="t" r="r" b="b"/>
                <a:pathLst>
                  <a:path w="2083" h="1991"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7"/>
              <p:cNvSpPr/>
              <p:nvPr/>
            </p:nvSpPr>
            <p:spPr>
              <a:xfrm>
                <a:off x="-768600" y="4396320"/>
                <a:ext cx="80282" cy="77041"/>
              </a:xfrm>
              <a:custGeom>
                <a:avLst/>
                <a:gdLst/>
                <a:ahLst/>
                <a:cxnLst/>
                <a:rect l="l" t="t" r="r" b="b"/>
                <a:pathLst>
                  <a:path w="2071" h="1987"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7"/>
              <p:cNvSpPr/>
              <p:nvPr/>
            </p:nvSpPr>
            <p:spPr>
              <a:xfrm>
                <a:off x="-1008000" y="4396320"/>
                <a:ext cx="102602" cy="76681"/>
              </a:xfrm>
              <a:custGeom>
                <a:avLst/>
                <a:gdLst/>
                <a:ahLst/>
                <a:cxnLst/>
                <a:rect l="l" t="t" r="r" b="b"/>
                <a:pathLst>
                  <a:path w="2655" h="1985"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7"/>
              <p:cNvSpPr/>
              <p:nvPr/>
            </p:nvSpPr>
            <p:spPr>
              <a:xfrm>
                <a:off x="-654840" y="4510080"/>
                <a:ext cx="80282" cy="77041"/>
              </a:xfrm>
              <a:custGeom>
                <a:avLst/>
                <a:gdLst/>
                <a:ahLst/>
                <a:cxnLst/>
                <a:rect l="l" t="t" r="r" b="b"/>
                <a:pathLst>
                  <a:path w="2071" h="1987"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7"/>
              <p:cNvSpPr/>
              <p:nvPr/>
            </p:nvSpPr>
            <p:spPr>
              <a:xfrm>
                <a:off x="-542160" y="4623120"/>
                <a:ext cx="80638" cy="77039"/>
              </a:xfrm>
              <a:custGeom>
                <a:avLst/>
                <a:gdLst/>
                <a:ahLst/>
                <a:cxnLst/>
                <a:rect l="l" t="t" r="r" b="b"/>
                <a:pathLst>
                  <a:path w="2083"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7"/>
              <p:cNvSpPr/>
              <p:nvPr/>
            </p:nvSpPr>
            <p:spPr>
              <a:xfrm>
                <a:off x="-428760" y="4736520"/>
                <a:ext cx="80638" cy="76678"/>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7"/>
              <p:cNvSpPr/>
              <p:nvPr/>
            </p:nvSpPr>
            <p:spPr>
              <a:xfrm>
                <a:off x="-315720" y="4849920"/>
                <a:ext cx="80638" cy="76678"/>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7"/>
              <p:cNvSpPr/>
              <p:nvPr/>
            </p:nvSpPr>
            <p:spPr>
              <a:xfrm>
                <a:off x="-201960" y="4963320"/>
                <a:ext cx="80640" cy="77040"/>
              </a:xfrm>
              <a:custGeom>
                <a:avLst/>
                <a:gdLst/>
                <a:ahLst/>
                <a:cxnLst/>
                <a:rect l="l" t="t" r="r" b="b"/>
                <a:pathLst>
                  <a:path w="2084" h="1988"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88200" y="5076360"/>
                <a:ext cx="80280" cy="76678"/>
              </a:xfrm>
              <a:custGeom>
                <a:avLst/>
                <a:gdLst/>
                <a:ahLst/>
                <a:cxnLst/>
                <a:rect l="l" t="t" r="r" b="b"/>
                <a:pathLst>
                  <a:path w="2072" h="1983"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7"/>
              <p:cNvSpPr/>
              <p:nvPr/>
            </p:nvSpPr>
            <p:spPr>
              <a:xfrm>
                <a:off x="-882000" y="4509360"/>
                <a:ext cx="80638" cy="76682"/>
              </a:xfrm>
              <a:custGeom>
                <a:avLst/>
                <a:gdLst/>
                <a:ahLst/>
                <a:cxnLst/>
                <a:rect l="l" t="t" r="r" b="b"/>
                <a:pathLst>
                  <a:path w="2083"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7"/>
              <p:cNvSpPr/>
              <p:nvPr/>
            </p:nvSpPr>
            <p:spPr>
              <a:xfrm>
                <a:off x="-768240" y="4623120"/>
                <a:ext cx="80638" cy="76678"/>
              </a:xfrm>
              <a:custGeom>
                <a:avLst/>
                <a:gdLst/>
                <a:ahLst/>
                <a:cxnLst/>
                <a:rect l="l" t="t" r="r" b="b"/>
                <a:pathLst>
                  <a:path w="2083" h="1983"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654840" y="4736520"/>
                <a:ext cx="80282" cy="76678"/>
              </a:xfrm>
              <a:custGeom>
                <a:avLst/>
                <a:gdLst/>
                <a:ahLst/>
                <a:cxnLst/>
                <a:rect l="l" t="t" r="r" b="b"/>
                <a:pathLst>
                  <a:path w="2071" h="1983"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7"/>
              <p:cNvSpPr/>
              <p:nvPr/>
            </p:nvSpPr>
            <p:spPr>
              <a:xfrm>
                <a:off x="-542160" y="4849560"/>
                <a:ext cx="80638" cy="77042"/>
              </a:xfrm>
              <a:custGeom>
                <a:avLst/>
                <a:gdLst/>
                <a:ahLst/>
                <a:cxnLst/>
                <a:rect l="l" t="t" r="r" b="b"/>
                <a:pathLst>
                  <a:path w="2083" h="1991"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7"/>
              <p:cNvSpPr/>
              <p:nvPr/>
            </p:nvSpPr>
            <p:spPr>
              <a:xfrm>
                <a:off x="-428760" y="4962600"/>
                <a:ext cx="80638" cy="77041"/>
              </a:xfrm>
              <a:custGeom>
                <a:avLst/>
                <a:gdLst/>
                <a:ahLst/>
                <a:cxnLst/>
                <a:rect l="l" t="t" r="r" b="b"/>
                <a:pathLst>
                  <a:path w="2083" h="1987"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7"/>
              <p:cNvSpPr/>
              <p:nvPr/>
            </p:nvSpPr>
            <p:spPr>
              <a:xfrm>
                <a:off x="-315360" y="5076360"/>
                <a:ext cx="80640" cy="77040"/>
              </a:xfrm>
              <a:custGeom>
                <a:avLst/>
                <a:gdLst/>
                <a:ahLst/>
                <a:cxnLst/>
                <a:rect l="l" t="t" r="r" b="b"/>
                <a:pathLst>
                  <a:path w="2084" h="1988"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7"/>
              <p:cNvSpPr/>
              <p:nvPr/>
            </p:nvSpPr>
            <p:spPr>
              <a:xfrm>
                <a:off x="-201960" y="5189400"/>
                <a:ext cx="80640" cy="77040"/>
              </a:xfrm>
              <a:custGeom>
                <a:avLst/>
                <a:gdLst/>
                <a:ahLst/>
                <a:cxnLst/>
                <a:rect l="l" t="t" r="r" b="b"/>
                <a:pathLst>
                  <a:path w="2084" h="1988"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27"/>
            <p:cNvSpPr/>
            <p:nvPr/>
          </p:nvSpPr>
          <p:spPr>
            <a:xfrm rot="-5400000">
              <a:off x="7701840" y="3280320"/>
              <a:ext cx="402840" cy="2813400"/>
            </a:xfrm>
            <a:custGeom>
              <a:avLst/>
              <a:gdLst/>
              <a:ahLst/>
              <a:cxnLst/>
              <a:rect l="l" t="t" r="r" b="b"/>
              <a:pathLst>
                <a:path w="21600" h="21600" extrusionOk="0">
                  <a:moveTo>
                    <a:pt x="0" y="0"/>
                  </a:moveTo>
                  <a:lnTo>
                    <a:pt x="21600" y="0"/>
                  </a:lnTo>
                  <a:lnTo>
                    <a:pt x="21600" y="21600"/>
                  </a:lnTo>
                  <a:lnTo>
                    <a:pt x="0" y="21600"/>
                  </a:lnTo>
                  <a:close/>
                </a:path>
              </a:pathLst>
            </a:custGeom>
            <a:solidFill>
              <a:srgbClr val="FDD9DB"/>
            </a:solidFill>
            <a:ln>
              <a:noFill/>
            </a:ln>
          </p:spPr>
        </p:sp>
        <p:sp>
          <p:nvSpPr>
            <p:cNvPr id="463" name="Google Shape;463;p27"/>
            <p:cNvSpPr/>
            <p:nvPr/>
          </p:nvSpPr>
          <p:spPr>
            <a:xfrm rot="-5400000">
              <a:off x="7785360" y="3363840"/>
              <a:ext cx="402840" cy="2813400"/>
            </a:xfrm>
            <a:custGeom>
              <a:avLst/>
              <a:gdLst/>
              <a:ahLst/>
              <a:cxnLst/>
              <a:rect l="l" t="t" r="r" b="b"/>
              <a:pathLst>
                <a:path w="21600" h="21600" extrusionOk="0">
                  <a:moveTo>
                    <a:pt x="0" y="0"/>
                  </a:moveTo>
                  <a:lnTo>
                    <a:pt x="21600" y="0"/>
                  </a:lnTo>
                  <a:lnTo>
                    <a:pt x="21600" y="21600"/>
                  </a:lnTo>
                  <a:lnTo>
                    <a:pt x="0" y="21600"/>
                  </a:lnTo>
                  <a:close/>
                </a:path>
              </a:pathLst>
            </a:custGeom>
            <a:noFill/>
            <a:ln w="9525" cap="flat" cmpd="sng">
              <a:solidFill>
                <a:srgbClr val="595959"/>
              </a:solidFill>
              <a:prstDash val="solid"/>
              <a:round/>
              <a:headEnd type="none" w="sm" len="sm"/>
              <a:tailEnd type="none" w="sm" len="sm"/>
            </a:ln>
          </p:spPr>
        </p:sp>
        <p:sp>
          <p:nvSpPr>
            <p:cNvPr id="464" name="Google Shape;464;p27"/>
            <p:cNvSpPr/>
            <p:nvPr/>
          </p:nvSpPr>
          <p:spPr>
            <a:xfrm>
              <a:off x="8614080" y="338760"/>
              <a:ext cx="695865" cy="668868"/>
            </a:xfrm>
            <a:custGeom>
              <a:avLst/>
              <a:gdLst/>
              <a:ahLst/>
              <a:cxnLst/>
              <a:rect l="l" t="t" r="r" b="b"/>
              <a:pathLst>
                <a:path w="21646" h="20803" extrusionOk="0">
                  <a:moveTo>
                    <a:pt x="4732" y="1"/>
                  </a:moveTo>
                  <a:cubicBezTo>
                    <a:pt x="3629" y="1"/>
                    <a:pt x="2525" y="420"/>
                    <a:pt x="1680" y="1260"/>
                  </a:cubicBezTo>
                  <a:cubicBezTo>
                    <a:pt x="1" y="2951"/>
                    <a:pt x="1" y="5677"/>
                    <a:pt x="1680" y="7356"/>
                  </a:cubicBezTo>
                  <a:lnTo>
                    <a:pt x="4728" y="10404"/>
                  </a:lnTo>
                  <a:lnTo>
                    <a:pt x="1680" y="13452"/>
                  </a:lnTo>
                  <a:cubicBezTo>
                    <a:pt x="1" y="15131"/>
                    <a:pt x="1" y="17857"/>
                    <a:pt x="1680" y="19536"/>
                  </a:cubicBezTo>
                  <a:cubicBezTo>
                    <a:pt x="2525" y="20375"/>
                    <a:pt x="3629" y="20795"/>
                    <a:pt x="4732" y="20795"/>
                  </a:cubicBezTo>
                  <a:cubicBezTo>
                    <a:pt x="5835" y="20795"/>
                    <a:pt x="6936" y="20375"/>
                    <a:pt x="7776" y="19536"/>
                  </a:cubicBezTo>
                  <a:lnTo>
                    <a:pt x="10824" y="16500"/>
                  </a:lnTo>
                  <a:lnTo>
                    <a:pt x="13872" y="19536"/>
                  </a:lnTo>
                  <a:cubicBezTo>
                    <a:pt x="14711" y="20381"/>
                    <a:pt x="15812" y="20804"/>
                    <a:pt x="16914" y="20804"/>
                  </a:cubicBezTo>
                  <a:cubicBezTo>
                    <a:pt x="18015" y="20804"/>
                    <a:pt x="19116" y="20381"/>
                    <a:pt x="19956" y="19536"/>
                  </a:cubicBezTo>
                  <a:cubicBezTo>
                    <a:pt x="21647" y="17857"/>
                    <a:pt x="21647" y="15131"/>
                    <a:pt x="19956" y="13452"/>
                  </a:cubicBezTo>
                  <a:lnTo>
                    <a:pt x="16920" y="10404"/>
                  </a:lnTo>
                  <a:lnTo>
                    <a:pt x="19956" y="7356"/>
                  </a:lnTo>
                  <a:cubicBezTo>
                    <a:pt x="21635" y="5677"/>
                    <a:pt x="21635" y="2951"/>
                    <a:pt x="19956" y="1260"/>
                  </a:cubicBezTo>
                  <a:cubicBezTo>
                    <a:pt x="19116" y="420"/>
                    <a:pt x="18015" y="1"/>
                    <a:pt x="16914" y="1"/>
                  </a:cubicBezTo>
                  <a:cubicBezTo>
                    <a:pt x="15812" y="1"/>
                    <a:pt x="14711" y="420"/>
                    <a:pt x="13872" y="1260"/>
                  </a:cubicBezTo>
                  <a:lnTo>
                    <a:pt x="10824" y="4308"/>
                  </a:lnTo>
                  <a:lnTo>
                    <a:pt x="7776" y="1260"/>
                  </a:lnTo>
                  <a:cubicBezTo>
                    <a:pt x="6936" y="420"/>
                    <a:pt x="5835" y="1"/>
                    <a:pt x="4732" y="1"/>
                  </a:cubicBezTo>
                  <a:close/>
                </a:path>
              </a:pathLst>
            </a:custGeom>
            <a:solidFill>
              <a:srgbClr val="FBD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7"/>
            <p:cNvSpPr/>
            <p:nvPr/>
          </p:nvSpPr>
          <p:spPr>
            <a:xfrm>
              <a:off x="8614080" y="387000"/>
              <a:ext cx="695865" cy="668868"/>
            </a:xfrm>
            <a:custGeom>
              <a:avLst/>
              <a:gdLst/>
              <a:ahLst/>
              <a:cxnLst/>
              <a:rect l="l" t="t" r="r" b="b"/>
              <a:pathLst>
                <a:path w="21646" h="20803" extrusionOk="0">
                  <a:moveTo>
                    <a:pt x="4732" y="1"/>
                  </a:moveTo>
                  <a:cubicBezTo>
                    <a:pt x="3629" y="1"/>
                    <a:pt x="2525" y="420"/>
                    <a:pt x="1680" y="1260"/>
                  </a:cubicBezTo>
                  <a:cubicBezTo>
                    <a:pt x="1" y="2951"/>
                    <a:pt x="1" y="5677"/>
                    <a:pt x="1680" y="7356"/>
                  </a:cubicBezTo>
                  <a:lnTo>
                    <a:pt x="4728" y="10404"/>
                  </a:lnTo>
                  <a:lnTo>
                    <a:pt x="1680" y="13452"/>
                  </a:lnTo>
                  <a:cubicBezTo>
                    <a:pt x="1" y="15131"/>
                    <a:pt x="1" y="17857"/>
                    <a:pt x="1680" y="19536"/>
                  </a:cubicBezTo>
                  <a:cubicBezTo>
                    <a:pt x="2525" y="20375"/>
                    <a:pt x="3629" y="20795"/>
                    <a:pt x="4732" y="20795"/>
                  </a:cubicBezTo>
                  <a:cubicBezTo>
                    <a:pt x="5835" y="20795"/>
                    <a:pt x="6936" y="20375"/>
                    <a:pt x="7776" y="19536"/>
                  </a:cubicBezTo>
                  <a:lnTo>
                    <a:pt x="10824" y="16500"/>
                  </a:lnTo>
                  <a:lnTo>
                    <a:pt x="13872" y="19536"/>
                  </a:lnTo>
                  <a:cubicBezTo>
                    <a:pt x="14711" y="20381"/>
                    <a:pt x="15812" y="20804"/>
                    <a:pt x="16914" y="20804"/>
                  </a:cubicBezTo>
                  <a:cubicBezTo>
                    <a:pt x="18015" y="20804"/>
                    <a:pt x="19116" y="20381"/>
                    <a:pt x="19956" y="19536"/>
                  </a:cubicBezTo>
                  <a:cubicBezTo>
                    <a:pt x="21647" y="17857"/>
                    <a:pt x="21647" y="15131"/>
                    <a:pt x="19956" y="13452"/>
                  </a:cubicBezTo>
                  <a:lnTo>
                    <a:pt x="16920" y="10404"/>
                  </a:lnTo>
                  <a:lnTo>
                    <a:pt x="19956" y="7356"/>
                  </a:lnTo>
                  <a:cubicBezTo>
                    <a:pt x="21635" y="5677"/>
                    <a:pt x="21635" y="2951"/>
                    <a:pt x="19956" y="1260"/>
                  </a:cubicBezTo>
                  <a:cubicBezTo>
                    <a:pt x="19116" y="420"/>
                    <a:pt x="18015" y="1"/>
                    <a:pt x="16914" y="1"/>
                  </a:cubicBezTo>
                  <a:cubicBezTo>
                    <a:pt x="15812" y="1"/>
                    <a:pt x="14711" y="420"/>
                    <a:pt x="13872" y="1260"/>
                  </a:cubicBezTo>
                  <a:lnTo>
                    <a:pt x="10824" y="4308"/>
                  </a:lnTo>
                  <a:lnTo>
                    <a:pt x="7776" y="1260"/>
                  </a:lnTo>
                  <a:cubicBezTo>
                    <a:pt x="6936" y="420"/>
                    <a:pt x="5835" y="1"/>
                    <a:pt x="4732" y="1"/>
                  </a:cubicBezTo>
                  <a:close/>
                </a:path>
              </a:pathLst>
            </a:cu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7"/>
            <p:cNvSpPr/>
            <p:nvPr/>
          </p:nvSpPr>
          <p:spPr>
            <a:xfrm rot="-2502061">
              <a:off x="1733753" y="4686462"/>
              <a:ext cx="785554" cy="728285"/>
            </a:xfrm>
            <a:custGeom>
              <a:avLst/>
              <a:gdLst/>
              <a:ahLst/>
              <a:cxnLst/>
              <a:rect l="l" t="t" r="r" b="b"/>
              <a:pathLst>
                <a:path w="29909" h="27736" extrusionOk="0">
                  <a:moveTo>
                    <a:pt x="16169" y="0"/>
                  </a:moveTo>
                  <a:cubicBezTo>
                    <a:pt x="15407" y="0"/>
                    <a:pt x="14645" y="289"/>
                    <a:pt x="14061" y="866"/>
                  </a:cubicBezTo>
                  <a:cubicBezTo>
                    <a:pt x="12895" y="2033"/>
                    <a:pt x="12895" y="3914"/>
                    <a:pt x="14061" y="5081"/>
                  </a:cubicBezTo>
                  <a:lnTo>
                    <a:pt x="19562" y="10582"/>
                  </a:lnTo>
                  <a:lnTo>
                    <a:pt x="2977" y="10582"/>
                  </a:lnTo>
                  <a:cubicBezTo>
                    <a:pt x="1334" y="10582"/>
                    <a:pt x="0" y="11903"/>
                    <a:pt x="0" y="13558"/>
                  </a:cubicBezTo>
                  <a:cubicBezTo>
                    <a:pt x="0" y="15201"/>
                    <a:pt x="1334" y="16535"/>
                    <a:pt x="2977" y="16535"/>
                  </a:cubicBezTo>
                  <a:lnTo>
                    <a:pt x="19657" y="16535"/>
                  </a:lnTo>
                  <a:lnTo>
                    <a:pt x="13538" y="22655"/>
                  </a:lnTo>
                  <a:cubicBezTo>
                    <a:pt x="12371" y="23822"/>
                    <a:pt x="12371" y="25703"/>
                    <a:pt x="13538" y="26870"/>
                  </a:cubicBezTo>
                  <a:cubicBezTo>
                    <a:pt x="14115" y="27447"/>
                    <a:pt x="14877" y="27736"/>
                    <a:pt x="15639" y="27736"/>
                  </a:cubicBezTo>
                  <a:cubicBezTo>
                    <a:pt x="16401" y="27736"/>
                    <a:pt x="17163" y="27447"/>
                    <a:pt x="17741" y="26870"/>
                  </a:cubicBezTo>
                  <a:lnTo>
                    <a:pt x="28373" y="16237"/>
                  </a:lnTo>
                  <a:cubicBezTo>
                    <a:pt x="28456" y="16142"/>
                    <a:pt x="28539" y="16047"/>
                    <a:pt x="28623" y="15952"/>
                  </a:cubicBezTo>
                  <a:cubicBezTo>
                    <a:pt x="28718" y="15880"/>
                    <a:pt x="28813" y="15797"/>
                    <a:pt x="28897" y="15701"/>
                  </a:cubicBezTo>
                  <a:cubicBezTo>
                    <a:pt x="29599" y="14999"/>
                    <a:pt x="29909" y="13987"/>
                    <a:pt x="29718" y="13011"/>
                  </a:cubicBezTo>
                  <a:cubicBezTo>
                    <a:pt x="29575" y="12284"/>
                    <a:pt x="29171" y="11630"/>
                    <a:pt x="28587" y="11177"/>
                  </a:cubicBezTo>
                  <a:lnTo>
                    <a:pt x="18276" y="866"/>
                  </a:lnTo>
                  <a:cubicBezTo>
                    <a:pt x="17693" y="289"/>
                    <a:pt x="16931" y="0"/>
                    <a:pt x="16169" y="0"/>
                  </a:cubicBezTo>
                  <a:close/>
                </a:path>
              </a:pathLst>
            </a:custGeom>
            <a:solidFill>
              <a:srgbClr val="8C8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7"/>
            <p:cNvSpPr/>
            <p:nvPr/>
          </p:nvSpPr>
          <p:spPr>
            <a:xfrm rot="-2502061">
              <a:off x="1717193" y="4654062"/>
              <a:ext cx="785554" cy="728285"/>
            </a:xfrm>
            <a:custGeom>
              <a:avLst/>
              <a:gdLst/>
              <a:ahLst/>
              <a:cxnLst/>
              <a:rect l="l" t="t" r="r" b="b"/>
              <a:pathLst>
                <a:path w="29909" h="27736" extrusionOk="0">
                  <a:moveTo>
                    <a:pt x="16169" y="0"/>
                  </a:moveTo>
                  <a:cubicBezTo>
                    <a:pt x="15407" y="0"/>
                    <a:pt x="14645" y="289"/>
                    <a:pt x="14061" y="866"/>
                  </a:cubicBezTo>
                  <a:cubicBezTo>
                    <a:pt x="12895" y="2033"/>
                    <a:pt x="12895" y="3914"/>
                    <a:pt x="14061" y="5081"/>
                  </a:cubicBezTo>
                  <a:lnTo>
                    <a:pt x="19562" y="10582"/>
                  </a:lnTo>
                  <a:lnTo>
                    <a:pt x="2977" y="10582"/>
                  </a:lnTo>
                  <a:cubicBezTo>
                    <a:pt x="1334" y="10582"/>
                    <a:pt x="0" y="11903"/>
                    <a:pt x="0" y="13558"/>
                  </a:cubicBezTo>
                  <a:cubicBezTo>
                    <a:pt x="0" y="15201"/>
                    <a:pt x="1334" y="16535"/>
                    <a:pt x="2977" y="16535"/>
                  </a:cubicBezTo>
                  <a:lnTo>
                    <a:pt x="19657" y="16535"/>
                  </a:lnTo>
                  <a:lnTo>
                    <a:pt x="13538" y="22655"/>
                  </a:lnTo>
                  <a:cubicBezTo>
                    <a:pt x="12371" y="23822"/>
                    <a:pt x="12371" y="25703"/>
                    <a:pt x="13538" y="26870"/>
                  </a:cubicBezTo>
                  <a:cubicBezTo>
                    <a:pt x="14115" y="27447"/>
                    <a:pt x="14877" y="27736"/>
                    <a:pt x="15639" y="27736"/>
                  </a:cubicBezTo>
                  <a:cubicBezTo>
                    <a:pt x="16401" y="27736"/>
                    <a:pt x="17163" y="27447"/>
                    <a:pt x="17741" y="26870"/>
                  </a:cubicBezTo>
                  <a:lnTo>
                    <a:pt x="28373" y="16237"/>
                  </a:lnTo>
                  <a:cubicBezTo>
                    <a:pt x="28456" y="16142"/>
                    <a:pt x="28539" y="16047"/>
                    <a:pt x="28623" y="15952"/>
                  </a:cubicBezTo>
                  <a:cubicBezTo>
                    <a:pt x="28718" y="15880"/>
                    <a:pt x="28813" y="15797"/>
                    <a:pt x="28897" y="15701"/>
                  </a:cubicBezTo>
                  <a:cubicBezTo>
                    <a:pt x="29599" y="14999"/>
                    <a:pt x="29909" y="13987"/>
                    <a:pt x="29718" y="13011"/>
                  </a:cubicBezTo>
                  <a:cubicBezTo>
                    <a:pt x="29575" y="12284"/>
                    <a:pt x="29171" y="11630"/>
                    <a:pt x="28587" y="11177"/>
                  </a:cubicBezTo>
                  <a:lnTo>
                    <a:pt x="18276" y="866"/>
                  </a:lnTo>
                  <a:cubicBezTo>
                    <a:pt x="17693" y="289"/>
                    <a:pt x="16931" y="0"/>
                    <a:pt x="16169" y="0"/>
                  </a:cubicBezTo>
                  <a:close/>
                </a:path>
              </a:pathLst>
            </a:cu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27"/>
          <p:cNvSpPr txBox="1">
            <a:spLocks noGrp="1"/>
          </p:cNvSpPr>
          <p:nvPr>
            <p:ph type="body" idx="1"/>
          </p:nvPr>
        </p:nvSpPr>
        <p:spPr>
          <a:xfrm>
            <a:off x="457200" y="1203480"/>
            <a:ext cx="8229300" cy="29826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7"/>
        <p:cNvGrpSpPr/>
        <p:nvPr/>
      </p:nvGrpSpPr>
      <p:grpSpPr>
        <a:xfrm>
          <a:off x="0" y="0"/>
          <a:ext cx="0" cy="0"/>
          <a:chOff x="0" y="0"/>
          <a:chExt cx="0" cy="0"/>
        </a:xfrm>
      </p:grpSpPr>
      <p:grpSp>
        <p:nvGrpSpPr>
          <p:cNvPr id="518" name="Google Shape;518;p40"/>
          <p:cNvGrpSpPr/>
          <p:nvPr/>
        </p:nvGrpSpPr>
        <p:grpSpPr>
          <a:xfrm>
            <a:off x="-646920" y="101160"/>
            <a:ext cx="1081422" cy="1081422"/>
            <a:chOff x="-646920" y="101160"/>
            <a:chExt cx="1081422" cy="1081422"/>
          </a:xfrm>
        </p:grpSpPr>
        <p:sp>
          <p:nvSpPr>
            <p:cNvPr id="519" name="Google Shape;519;p40"/>
            <p:cNvSpPr/>
            <p:nvPr/>
          </p:nvSpPr>
          <p:spPr>
            <a:xfrm>
              <a:off x="-605160" y="142920"/>
              <a:ext cx="1039662" cy="1039662"/>
            </a:xfrm>
            <a:custGeom>
              <a:avLst/>
              <a:gdLst/>
              <a:ahLst/>
              <a:cxnLst/>
              <a:rect l="l" t="t" r="r" b="b"/>
              <a:pathLst>
                <a:path w="21600" h="21600" extrusionOk="0">
                  <a:moveTo>
                    <a:pt x="0" y="10800"/>
                  </a:moveTo>
                  <a:close/>
                  <a:moveTo>
                    <a:pt x="4773" y="10800"/>
                  </a:moveTo>
                  <a:close/>
                </a:path>
              </a:pathLst>
            </a:custGeom>
            <a:solidFill>
              <a:srgbClr val="F4AED2"/>
            </a:solidFill>
            <a:ln>
              <a:noFill/>
            </a:ln>
          </p:spPr>
        </p:sp>
        <p:sp>
          <p:nvSpPr>
            <p:cNvPr id="520" name="Google Shape;520;p40"/>
            <p:cNvSpPr/>
            <p:nvPr/>
          </p:nvSpPr>
          <p:spPr>
            <a:xfrm>
              <a:off x="-646920" y="101160"/>
              <a:ext cx="1039662" cy="1039662"/>
            </a:xfrm>
            <a:custGeom>
              <a:avLst/>
              <a:gdLst/>
              <a:ahLst/>
              <a:cxnLst/>
              <a:rect l="l" t="t" r="r" b="b"/>
              <a:pathLst>
                <a:path w="21600" h="21600" extrusionOk="0">
                  <a:moveTo>
                    <a:pt x="0" y="10800"/>
                  </a:moveTo>
                  <a:close/>
                  <a:moveTo>
                    <a:pt x="4773" y="10800"/>
                  </a:moveTo>
                  <a:close/>
                </a:path>
              </a:pathLst>
            </a:custGeom>
            <a:noFill/>
            <a:ln w="9525" cap="flat" cmpd="sng">
              <a:solidFill>
                <a:srgbClr val="595959"/>
              </a:solidFill>
              <a:prstDash val="solid"/>
              <a:round/>
              <a:headEnd type="none" w="sm" len="sm"/>
              <a:tailEnd type="none" w="sm" len="sm"/>
            </a:ln>
          </p:spPr>
        </p:sp>
      </p:grpSp>
      <p:sp>
        <p:nvSpPr>
          <p:cNvPr id="521" name="Google Shape;521;p40"/>
          <p:cNvSpPr/>
          <p:nvPr/>
        </p:nvSpPr>
        <p:spPr>
          <a:xfrm flipH="1">
            <a:off x="-22305" y="3845880"/>
            <a:ext cx="706665" cy="1413010"/>
          </a:xfrm>
          <a:custGeom>
            <a:avLst/>
            <a:gdLst/>
            <a:ahLst/>
            <a:cxnLst/>
            <a:rect l="l" t="t" r="r" b="b"/>
            <a:pathLst>
              <a:path w="20110" h="40208" extrusionOk="0">
                <a:moveTo>
                  <a:pt x="20111" y="0"/>
                </a:moveTo>
                <a:lnTo>
                  <a:pt x="1" y="20110"/>
                </a:lnTo>
                <a:lnTo>
                  <a:pt x="20111" y="40208"/>
                </a:lnTo>
                <a:lnTo>
                  <a:pt x="20111" y="0"/>
                </a:lnTo>
                <a:close/>
              </a:path>
            </a:pathLst>
          </a:custGeom>
          <a:solidFill>
            <a:srgbClr val="8C89FA"/>
          </a:solidFill>
          <a:ln>
            <a:noFill/>
          </a:ln>
        </p:spPr>
      </p:sp>
      <p:sp>
        <p:nvSpPr>
          <p:cNvPr id="522" name="Google Shape;522;p40"/>
          <p:cNvSpPr txBox="1">
            <a:spLocks noGrp="1"/>
          </p:cNvSpPr>
          <p:nvPr>
            <p:ph type="title"/>
          </p:nvPr>
        </p:nvSpPr>
        <p:spPr>
          <a:xfrm>
            <a:off x="1445400" y="476280"/>
            <a:ext cx="6253200" cy="442500"/>
          </a:xfrm>
          <a:prstGeom prst="rect">
            <a:avLst/>
          </a:prstGeom>
          <a:noFill/>
          <a:ln>
            <a:noFill/>
          </a:ln>
        </p:spPr>
        <p:txBody>
          <a:bodyPr spcFirstLastPara="1" wrap="square" lIns="91425" tIns="91425" rIns="91425" bIns="91425"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523" name="Google Shape;523;p40"/>
          <p:cNvGrpSpPr/>
          <p:nvPr/>
        </p:nvGrpSpPr>
        <p:grpSpPr>
          <a:xfrm>
            <a:off x="8418240" y="4210560"/>
            <a:ext cx="3122297" cy="680045"/>
            <a:chOff x="8418240" y="4210560"/>
            <a:chExt cx="3122297" cy="680045"/>
          </a:xfrm>
        </p:grpSpPr>
        <p:sp>
          <p:nvSpPr>
            <p:cNvPr id="524" name="Google Shape;524;p40"/>
            <p:cNvSpPr/>
            <p:nvPr/>
          </p:nvSpPr>
          <p:spPr>
            <a:xfrm>
              <a:off x="8418240" y="4210560"/>
              <a:ext cx="3122297" cy="226805"/>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28425" cap="flat" cmpd="sng">
              <a:solidFill>
                <a:srgbClr val="FBD66A"/>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8418240" y="4437360"/>
              <a:ext cx="3122297" cy="226805"/>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28425" cap="flat" cmpd="sng">
              <a:solidFill>
                <a:srgbClr val="FBD66A"/>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8418240" y="4663800"/>
              <a:ext cx="3122297" cy="226805"/>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28425" cap="flat" cmpd="sng">
              <a:solidFill>
                <a:srgbClr val="FBD66A"/>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40"/>
          <p:cNvSpPr/>
          <p:nvPr/>
        </p:nvSpPr>
        <p:spPr>
          <a:xfrm>
            <a:off x="8680320" y="1182600"/>
            <a:ext cx="1060221" cy="1018775"/>
          </a:xfrm>
          <a:custGeom>
            <a:avLst/>
            <a:gdLst/>
            <a:ahLst/>
            <a:cxnLst/>
            <a:rect l="l" t="t" r="r" b="b"/>
            <a:pathLst>
              <a:path w="21646" h="20803" extrusionOk="0">
                <a:moveTo>
                  <a:pt x="4732" y="1"/>
                </a:moveTo>
                <a:cubicBezTo>
                  <a:pt x="3629" y="1"/>
                  <a:pt x="2525" y="420"/>
                  <a:pt x="1680" y="1260"/>
                </a:cubicBezTo>
                <a:cubicBezTo>
                  <a:pt x="1" y="2951"/>
                  <a:pt x="1" y="5677"/>
                  <a:pt x="1680" y="7356"/>
                </a:cubicBezTo>
                <a:lnTo>
                  <a:pt x="4728" y="10404"/>
                </a:lnTo>
                <a:lnTo>
                  <a:pt x="1680" y="13452"/>
                </a:lnTo>
                <a:cubicBezTo>
                  <a:pt x="1" y="15131"/>
                  <a:pt x="1" y="17857"/>
                  <a:pt x="1680" y="19536"/>
                </a:cubicBezTo>
                <a:cubicBezTo>
                  <a:pt x="2525" y="20375"/>
                  <a:pt x="3629" y="20795"/>
                  <a:pt x="4732" y="20795"/>
                </a:cubicBezTo>
                <a:cubicBezTo>
                  <a:pt x="5835" y="20795"/>
                  <a:pt x="6936" y="20375"/>
                  <a:pt x="7776" y="19536"/>
                </a:cubicBezTo>
                <a:lnTo>
                  <a:pt x="10824" y="16500"/>
                </a:lnTo>
                <a:lnTo>
                  <a:pt x="13872" y="19536"/>
                </a:lnTo>
                <a:cubicBezTo>
                  <a:pt x="14711" y="20381"/>
                  <a:pt x="15812" y="20804"/>
                  <a:pt x="16914" y="20804"/>
                </a:cubicBezTo>
                <a:cubicBezTo>
                  <a:pt x="18015" y="20804"/>
                  <a:pt x="19116" y="20381"/>
                  <a:pt x="19956" y="19536"/>
                </a:cubicBezTo>
                <a:cubicBezTo>
                  <a:pt x="21647" y="17857"/>
                  <a:pt x="21647" y="15131"/>
                  <a:pt x="19956" y="13452"/>
                </a:cubicBezTo>
                <a:lnTo>
                  <a:pt x="16920" y="10404"/>
                </a:lnTo>
                <a:lnTo>
                  <a:pt x="19956" y="7356"/>
                </a:lnTo>
                <a:cubicBezTo>
                  <a:pt x="21635" y="5677"/>
                  <a:pt x="21635" y="2951"/>
                  <a:pt x="19956" y="1260"/>
                </a:cubicBezTo>
                <a:cubicBezTo>
                  <a:pt x="19116" y="420"/>
                  <a:pt x="18015" y="1"/>
                  <a:pt x="16914" y="1"/>
                </a:cubicBezTo>
                <a:cubicBezTo>
                  <a:pt x="15812" y="1"/>
                  <a:pt x="14711" y="420"/>
                  <a:pt x="13872" y="1260"/>
                </a:cubicBezTo>
                <a:lnTo>
                  <a:pt x="10824" y="4308"/>
                </a:lnTo>
                <a:lnTo>
                  <a:pt x="7776" y="1260"/>
                </a:lnTo>
                <a:cubicBezTo>
                  <a:pt x="6936" y="420"/>
                  <a:pt x="5835" y="1"/>
                  <a:pt x="473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8659080" y="1239120"/>
            <a:ext cx="1060221" cy="1018775"/>
          </a:xfrm>
          <a:custGeom>
            <a:avLst/>
            <a:gdLst/>
            <a:ahLst/>
            <a:cxnLst/>
            <a:rect l="l" t="t" r="r" b="b"/>
            <a:pathLst>
              <a:path w="21646" h="20803" extrusionOk="0">
                <a:moveTo>
                  <a:pt x="4732" y="1"/>
                </a:moveTo>
                <a:cubicBezTo>
                  <a:pt x="3629" y="1"/>
                  <a:pt x="2525" y="420"/>
                  <a:pt x="1680" y="1260"/>
                </a:cubicBezTo>
                <a:cubicBezTo>
                  <a:pt x="1" y="2951"/>
                  <a:pt x="1" y="5677"/>
                  <a:pt x="1680" y="7356"/>
                </a:cubicBezTo>
                <a:lnTo>
                  <a:pt x="4728" y="10404"/>
                </a:lnTo>
                <a:lnTo>
                  <a:pt x="1680" y="13452"/>
                </a:lnTo>
                <a:cubicBezTo>
                  <a:pt x="1" y="15131"/>
                  <a:pt x="1" y="17857"/>
                  <a:pt x="1680" y="19536"/>
                </a:cubicBezTo>
                <a:cubicBezTo>
                  <a:pt x="2525" y="20375"/>
                  <a:pt x="3629" y="20795"/>
                  <a:pt x="4732" y="20795"/>
                </a:cubicBezTo>
                <a:cubicBezTo>
                  <a:pt x="5835" y="20795"/>
                  <a:pt x="6936" y="20375"/>
                  <a:pt x="7776" y="19536"/>
                </a:cubicBezTo>
                <a:lnTo>
                  <a:pt x="10824" y="16500"/>
                </a:lnTo>
                <a:lnTo>
                  <a:pt x="13872" y="19536"/>
                </a:lnTo>
                <a:cubicBezTo>
                  <a:pt x="14711" y="20381"/>
                  <a:pt x="15812" y="20804"/>
                  <a:pt x="16914" y="20804"/>
                </a:cubicBezTo>
                <a:cubicBezTo>
                  <a:pt x="18015" y="20804"/>
                  <a:pt x="19116" y="20381"/>
                  <a:pt x="19956" y="19536"/>
                </a:cubicBezTo>
                <a:cubicBezTo>
                  <a:pt x="21647" y="17857"/>
                  <a:pt x="21647" y="15131"/>
                  <a:pt x="19956" y="13452"/>
                </a:cubicBezTo>
                <a:lnTo>
                  <a:pt x="16920" y="10404"/>
                </a:lnTo>
                <a:lnTo>
                  <a:pt x="19956" y="7356"/>
                </a:lnTo>
                <a:cubicBezTo>
                  <a:pt x="21635" y="5677"/>
                  <a:pt x="21635" y="2951"/>
                  <a:pt x="19956" y="1260"/>
                </a:cubicBezTo>
                <a:cubicBezTo>
                  <a:pt x="19116" y="420"/>
                  <a:pt x="18015" y="1"/>
                  <a:pt x="16914" y="1"/>
                </a:cubicBezTo>
                <a:cubicBezTo>
                  <a:pt x="15812" y="1"/>
                  <a:pt x="14711" y="420"/>
                  <a:pt x="13872" y="1260"/>
                </a:cubicBezTo>
                <a:lnTo>
                  <a:pt x="10824" y="4308"/>
                </a:lnTo>
                <a:lnTo>
                  <a:pt x="7776" y="1260"/>
                </a:lnTo>
                <a:cubicBezTo>
                  <a:pt x="6936" y="420"/>
                  <a:pt x="5835" y="1"/>
                  <a:pt x="4732" y="1"/>
                </a:cubicBezTo>
                <a:close/>
              </a:path>
            </a:pathLst>
          </a:cu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txBox="1">
            <a:spLocks noGrp="1"/>
          </p:cNvSpPr>
          <p:nvPr>
            <p:ph type="body" idx="1"/>
          </p:nvPr>
        </p:nvSpPr>
        <p:spPr>
          <a:xfrm>
            <a:off x="457200" y="1203480"/>
            <a:ext cx="8229300" cy="29826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8"/>
        <p:cNvGrpSpPr/>
        <p:nvPr/>
      </p:nvGrpSpPr>
      <p:grpSpPr>
        <a:xfrm>
          <a:off x="0" y="0"/>
          <a:ext cx="0" cy="0"/>
          <a:chOff x="0" y="0"/>
          <a:chExt cx="0" cy="0"/>
        </a:xfrm>
      </p:grpSpPr>
      <p:sp>
        <p:nvSpPr>
          <p:cNvPr id="579" name="Google Shape;579;p53"/>
          <p:cNvSpPr txBox="1">
            <a:spLocks noGrp="1"/>
          </p:cNvSpPr>
          <p:nvPr>
            <p:ph type="title"/>
          </p:nvPr>
        </p:nvSpPr>
        <p:spPr>
          <a:xfrm>
            <a:off x="1445400" y="476280"/>
            <a:ext cx="6253200" cy="442500"/>
          </a:xfrm>
          <a:prstGeom prst="rect">
            <a:avLst/>
          </a:prstGeom>
          <a:noFill/>
          <a:ln>
            <a:noFill/>
          </a:ln>
        </p:spPr>
        <p:txBody>
          <a:bodyPr spcFirstLastPara="1" wrap="square" lIns="91425" tIns="91425" rIns="91425" bIns="91425" anchor="ctr" anchorCtr="1">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grpSp>
        <p:nvGrpSpPr>
          <p:cNvPr id="580" name="Google Shape;580;p53"/>
          <p:cNvGrpSpPr/>
          <p:nvPr/>
        </p:nvGrpSpPr>
        <p:grpSpPr>
          <a:xfrm>
            <a:off x="-808560" y="3749400"/>
            <a:ext cx="1628642" cy="1613160"/>
            <a:chOff x="-808560" y="3749400"/>
            <a:chExt cx="1628642" cy="1613160"/>
          </a:xfrm>
        </p:grpSpPr>
        <p:sp>
          <p:nvSpPr>
            <p:cNvPr id="581" name="Google Shape;581;p53"/>
            <p:cNvSpPr/>
            <p:nvPr/>
          </p:nvSpPr>
          <p:spPr>
            <a:xfrm>
              <a:off x="-27000" y="3749400"/>
              <a:ext cx="78119" cy="74522"/>
            </a:xfrm>
            <a:custGeom>
              <a:avLst/>
              <a:gdLst/>
              <a:ahLst/>
              <a:cxnLst/>
              <a:rect l="l" t="t" r="r" b="b"/>
              <a:pathLst>
                <a:path w="2084" h="1987"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3"/>
            <p:cNvSpPr/>
            <p:nvPr/>
          </p:nvSpPr>
          <p:spPr>
            <a:xfrm>
              <a:off x="82800" y="3859200"/>
              <a:ext cx="77762" cy="74520"/>
            </a:xfrm>
            <a:custGeom>
              <a:avLst/>
              <a:gdLst/>
              <a:ahLst/>
              <a:cxnLst/>
              <a:rect l="l" t="t" r="r" b="b"/>
              <a:pathLst>
                <a:path w="2072" h="1988"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3"/>
            <p:cNvSpPr/>
            <p:nvPr/>
          </p:nvSpPr>
          <p:spPr>
            <a:xfrm>
              <a:off x="-149400" y="3859200"/>
              <a:ext cx="99722" cy="74520"/>
            </a:xfrm>
            <a:custGeom>
              <a:avLst/>
              <a:gdLst/>
              <a:ahLst/>
              <a:cxnLst/>
              <a:rect l="l" t="t" r="r" b="b"/>
              <a:pathLst>
                <a:path w="2655"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3"/>
            <p:cNvSpPr/>
            <p:nvPr/>
          </p:nvSpPr>
          <p:spPr>
            <a:xfrm>
              <a:off x="192960" y="3969360"/>
              <a:ext cx="78119" cy="74521"/>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3"/>
            <p:cNvSpPr/>
            <p:nvPr/>
          </p:nvSpPr>
          <p:spPr>
            <a:xfrm>
              <a:off x="303120" y="4079520"/>
              <a:ext cx="77762" cy="74521"/>
            </a:xfrm>
            <a:custGeom>
              <a:avLst/>
              <a:gdLst/>
              <a:ahLst/>
              <a:cxnLst/>
              <a:rect l="l" t="t" r="r" b="b"/>
              <a:pathLst>
                <a:path w="2072" h="1983"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3"/>
            <p:cNvSpPr/>
            <p:nvPr/>
          </p:nvSpPr>
          <p:spPr>
            <a:xfrm>
              <a:off x="412920" y="4188960"/>
              <a:ext cx="77762" cy="74518"/>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3"/>
            <p:cNvSpPr/>
            <p:nvPr/>
          </p:nvSpPr>
          <p:spPr>
            <a:xfrm>
              <a:off x="522360" y="4298760"/>
              <a:ext cx="78119" cy="74522"/>
            </a:xfrm>
            <a:custGeom>
              <a:avLst/>
              <a:gdLst/>
              <a:ahLst/>
              <a:cxnLst/>
              <a:rect l="l" t="t" r="r" b="b"/>
              <a:pathLst>
                <a:path w="2084" h="1987"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3"/>
            <p:cNvSpPr/>
            <p:nvPr/>
          </p:nvSpPr>
          <p:spPr>
            <a:xfrm>
              <a:off x="632520" y="4409280"/>
              <a:ext cx="78119" cy="74882"/>
            </a:xfrm>
            <a:custGeom>
              <a:avLst/>
              <a:gdLst/>
              <a:ahLst/>
              <a:cxnLst/>
              <a:rect l="l" t="t" r="r" b="b"/>
              <a:pathLst>
                <a:path w="2084" h="1991"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3"/>
            <p:cNvSpPr/>
            <p:nvPr/>
          </p:nvSpPr>
          <p:spPr>
            <a:xfrm>
              <a:off x="742320" y="4519080"/>
              <a:ext cx="77762" cy="74522"/>
            </a:xfrm>
            <a:custGeom>
              <a:avLst/>
              <a:gdLst/>
              <a:ahLst/>
              <a:cxnLst/>
              <a:rect l="l" t="t" r="r" b="b"/>
              <a:pathLst>
                <a:path w="2072" h="1985"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3"/>
            <p:cNvSpPr/>
            <p:nvPr/>
          </p:nvSpPr>
          <p:spPr>
            <a:xfrm>
              <a:off x="-27000" y="3969000"/>
              <a:ext cx="78119" cy="74521"/>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3"/>
            <p:cNvSpPr/>
            <p:nvPr/>
          </p:nvSpPr>
          <p:spPr>
            <a:xfrm>
              <a:off x="83880" y="4079520"/>
              <a:ext cx="77762" cy="74521"/>
            </a:xfrm>
            <a:custGeom>
              <a:avLst/>
              <a:gdLst/>
              <a:ahLst/>
              <a:cxnLst/>
              <a:rect l="l" t="t" r="r" b="b"/>
              <a:pathLst>
                <a:path w="2072" h="1983"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3"/>
            <p:cNvSpPr/>
            <p:nvPr/>
          </p:nvSpPr>
          <p:spPr>
            <a:xfrm>
              <a:off x="192960" y="4189320"/>
              <a:ext cx="78119" cy="74521"/>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3"/>
            <p:cNvSpPr/>
            <p:nvPr/>
          </p:nvSpPr>
          <p:spPr>
            <a:xfrm>
              <a:off x="303120" y="4298760"/>
              <a:ext cx="77762" cy="74522"/>
            </a:xfrm>
            <a:custGeom>
              <a:avLst/>
              <a:gdLst/>
              <a:ahLst/>
              <a:cxnLst/>
              <a:rect l="l" t="t" r="r" b="b"/>
              <a:pathLst>
                <a:path w="2072" h="1987"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3"/>
            <p:cNvSpPr/>
            <p:nvPr/>
          </p:nvSpPr>
          <p:spPr>
            <a:xfrm>
              <a:off x="412920" y="4408560"/>
              <a:ext cx="77762" cy="7452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3"/>
            <p:cNvSpPr/>
            <p:nvPr/>
          </p:nvSpPr>
          <p:spPr>
            <a:xfrm>
              <a:off x="522720" y="4519080"/>
              <a:ext cx="78119" cy="74522"/>
            </a:xfrm>
            <a:custGeom>
              <a:avLst/>
              <a:gdLst/>
              <a:ahLst/>
              <a:cxnLst/>
              <a:rect l="l" t="t" r="r" b="b"/>
              <a:pathLst>
                <a:path w="2084" h="1987"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3"/>
            <p:cNvSpPr/>
            <p:nvPr/>
          </p:nvSpPr>
          <p:spPr>
            <a:xfrm>
              <a:off x="632520" y="4628880"/>
              <a:ext cx="78119" cy="74521"/>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3"/>
            <p:cNvSpPr/>
            <p:nvPr/>
          </p:nvSpPr>
          <p:spPr>
            <a:xfrm>
              <a:off x="-246960" y="3969360"/>
              <a:ext cx="77761" cy="74521"/>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3"/>
            <p:cNvSpPr/>
            <p:nvPr/>
          </p:nvSpPr>
          <p:spPr>
            <a:xfrm>
              <a:off x="-137520" y="4079160"/>
              <a:ext cx="74520" cy="74520"/>
            </a:xfrm>
            <a:custGeom>
              <a:avLst/>
              <a:gdLst/>
              <a:ahLst/>
              <a:cxnLst/>
              <a:rect l="l" t="t" r="r" b="b"/>
              <a:pathLst>
                <a:path w="1988" h="1988"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3"/>
            <p:cNvSpPr/>
            <p:nvPr/>
          </p:nvSpPr>
          <p:spPr>
            <a:xfrm>
              <a:off x="-369000" y="4079160"/>
              <a:ext cx="99722" cy="74522"/>
            </a:xfrm>
            <a:custGeom>
              <a:avLst/>
              <a:gdLst/>
              <a:ahLst/>
              <a:cxnLst/>
              <a:rect l="l" t="t" r="r" b="b"/>
              <a:pathLst>
                <a:path w="2655" h="1985"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3"/>
            <p:cNvSpPr/>
            <p:nvPr/>
          </p:nvSpPr>
          <p:spPr>
            <a:xfrm>
              <a:off x="-26640" y="4189680"/>
              <a:ext cx="77762" cy="74519"/>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3"/>
            <p:cNvSpPr/>
            <p:nvPr/>
          </p:nvSpPr>
          <p:spPr>
            <a:xfrm>
              <a:off x="83160" y="4299120"/>
              <a:ext cx="77762" cy="74522"/>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3"/>
            <p:cNvSpPr/>
            <p:nvPr/>
          </p:nvSpPr>
          <p:spPr>
            <a:xfrm>
              <a:off x="192600" y="4408920"/>
              <a:ext cx="78119" cy="74519"/>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3"/>
            <p:cNvSpPr/>
            <p:nvPr/>
          </p:nvSpPr>
          <p:spPr>
            <a:xfrm>
              <a:off x="302400" y="4518720"/>
              <a:ext cx="77762" cy="74519"/>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3"/>
            <p:cNvSpPr/>
            <p:nvPr/>
          </p:nvSpPr>
          <p:spPr>
            <a:xfrm>
              <a:off x="412920" y="4629240"/>
              <a:ext cx="78119" cy="74521"/>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3"/>
            <p:cNvSpPr/>
            <p:nvPr/>
          </p:nvSpPr>
          <p:spPr>
            <a:xfrm>
              <a:off x="522720" y="4738680"/>
              <a:ext cx="77762" cy="74520"/>
            </a:xfrm>
            <a:custGeom>
              <a:avLst/>
              <a:gdLst/>
              <a:ahLst/>
              <a:cxnLst/>
              <a:rect l="l" t="t" r="r" b="b"/>
              <a:pathLst>
                <a:path w="2072" h="1988"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3"/>
            <p:cNvSpPr/>
            <p:nvPr/>
          </p:nvSpPr>
          <p:spPr>
            <a:xfrm>
              <a:off x="-246960" y="4188960"/>
              <a:ext cx="77761" cy="74521"/>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3"/>
            <p:cNvSpPr/>
            <p:nvPr/>
          </p:nvSpPr>
          <p:spPr>
            <a:xfrm>
              <a:off x="-136440" y="4299120"/>
              <a:ext cx="77762" cy="74522"/>
            </a:xfrm>
            <a:custGeom>
              <a:avLst/>
              <a:gdLst/>
              <a:ahLst/>
              <a:cxnLst/>
              <a:rect l="l" t="t" r="r" b="b"/>
              <a:pathLst>
                <a:path w="2072"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3"/>
            <p:cNvSpPr/>
            <p:nvPr/>
          </p:nvSpPr>
          <p:spPr>
            <a:xfrm>
              <a:off x="-26640" y="4408920"/>
              <a:ext cx="77762" cy="74519"/>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3"/>
            <p:cNvSpPr/>
            <p:nvPr/>
          </p:nvSpPr>
          <p:spPr>
            <a:xfrm>
              <a:off x="82800" y="4518720"/>
              <a:ext cx="78119" cy="74519"/>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3"/>
            <p:cNvSpPr/>
            <p:nvPr/>
          </p:nvSpPr>
          <p:spPr>
            <a:xfrm>
              <a:off x="192600" y="4628520"/>
              <a:ext cx="78119" cy="74882"/>
            </a:xfrm>
            <a:custGeom>
              <a:avLst/>
              <a:gdLst/>
              <a:ahLst/>
              <a:cxnLst/>
              <a:rect l="l" t="t" r="r" b="b"/>
              <a:pathLst>
                <a:path w="2084" h="1991"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3"/>
            <p:cNvSpPr/>
            <p:nvPr/>
          </p:nvSpPr>
          <p:spPr>
            <a:xfrm>
              <a:off x="303120" y="4738680"/>
              <a:ext cx="78119" cy="74520"/>
            </a:xfrm>
            <a:custGeom>
              <a:avLst/>
              <a:gdLst/>
              <a:ahLst/>
              <a:cxnLst/>
              <a:rect l="l" t="t" r="r" b="b"/>
              <a:pathLst>
                <a:path w="2084" h="1988"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3"/>
            <p:cNvSpPr/>
            <p:nvPr/>
          </p:nvSpPr>
          <p:spPr>
            <a:xfrm>
              <a:off x="412920" y="4848480"/>
              <a:ext cx="77762" cy="74882"/>
            </a:xfrm>
            <a:custGeom>
              <a:avLst/>
              <a:gdLst/>
              <a:ahLst/>
              <a:cxnLst/>
              <a:rect l="l" t="t" r="r" b="b"/>
              <a:pathLst>
                <a:path w="2072" h="1991"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3"/>
            <p:cNvSpPr/>
            <p:nvPr/>
          </p:nvSpPr>
          <p:spPr>
            <a:xfrm>
              <a:off x="-466560" y="4188960"/>
              <a:ext cx="78118" cy="74882"/>
            </a:xfrm>
            <a:custGeom>
              <a:avLst/>
              <a:gdLst/>
              <a:ahLst/>
              <a:cxnLst/>
              <a:rect l="l" t="t" r="r" b="b"/>
              <a:pathLst>
                <a:path w="2083" h="1991"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3"/>
            <p:cNvSpPr/>
            <p:nvPr/>
          </p:nvSpPr>
          <p:spPr>
            <a:xfrm>
              <a:off x="-356760" y="4298760"/>
              <a:ext cx="78118" cy="74521"/>
            </a:xfrm>
            <a:custGeom>
              <a:avLst/>
              <a:gdLst/>
              <a:ahLst/>
              <a:cxnLst/>
              <a:rect l="l" t="t" r="r" b="b"/>
              <a:pathLst>
                <a:path w="2083" h="1983"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3"/>
            <p:cNvSpPr/>
            <p:nvPr/>
          </p:nvSpPr>
          <p:spPr>
            <a:xfrm>
              <a:off x="-588960" y="4298760"/>
              <a:ext cx="99720" cy="74159"/>
            </a:xfrm>
            <a:custGeom>
              <a:avLst/>
              <a:gdLst/>
              <a:ahLst/>
              <a:cxnLst/>
              <a:rect l="l" t="t" r="r" b="b"/>
              <a:pathLst>
                <a:path w="2656" h="1976"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3"/>
            <p:cNvSpPr/>
            <p:nvPr/>
          </p:nvSpPr>
          <p:spPr>
            <a:xfrm>
              <a:off x="-246240" y="4408920"/>
              <a:ext cx="78118" cy="74519"/>
            </a:xfrm>
            <a:custGeom>
              <a:avLst/>
              <a:gdLst/>
              <a:ahLst/>
              <a:cxnLst/>
              <a:rect l="l" t="t" r="r" b="b"/>
              <a:pathLst>
                <a:path w="2083"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3"/>
            <p:cNvSpPr/>
            <p:nvPr/>
          </p:nvSpPr>
          <p:spPr>
            <a:xfrm>
              <a:off x="-136440" y="4518720"/>
              <a:ext cx="77762" cy="74519"/>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3"/>
            <p:cNvSpPr/>
            <p:nvPr/>
          </p:nvSpPr>
          <p:spPr>
            <a:xfrm>
              <a:off x="-26640" y="4628520"/>
              <a:ext cx="77762" cy="74882"/>
            </a:xfrm>
            <a:custGeom>
              <a:avLst/>
              <a:gdLst/>
              <a:ahLst/>
              <a:cxnLst/>
              <a:rect l="l" t="t" r="r" b="b"/>
              <a:pathLst>
                <a:path w="2072" h="1991"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3"/>
            <p:cNvSpPr/>
            <p:nvPr/>
          </p:nvSpPr>
          <p:spPr>
            <a:xfrm>
              <a:off x="83160" y="4738320"/>
              <a:ext cx="77762" cy="74521"/>
            </a:xfrm>
            <a:custGeom>
              <a:avLst/>
              <a:gdLst/>
              <a:ahLst/>
              <a:cxnLst/>
              <a:rect l="l" t="t" r="r" b="b"/>
              <a:pathLst>
                <a:path w="2072" h="1983"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3"/>
            <p:cNvSpPr/>
            <p:nvPr/>
          </p:nvSpPr>
          <p:spPr>
            <a:xfrm>
              <a:off x="192960" y="4848480"/>
              <a:ext cx="78119" cy="74882"/>
            </a:xfrm>
            <a:custGeom>
              <a:avLst/>
              <a:gdLst/>
              <a:ahLst/>
              <a:cxnLst/>
              <a:rect l="l" t="t" r="r" b="b"/>
              <a:pathLst>
                <a:path w="2084" h="1991"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3"/>
            <p:cNvSpPr/>
            <p:nvPr/>
          </p:nvSpPr>
          <p:spPr>
            <a:xfrm>
              <a:off x="303120" y="4958280"/>
              <a:ext cx="78119" cy="74521"/>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3"/>
            <p:cNvSpPr/>
            <p:nvPr/>
          </p:nvSpPr>
          <p:spPr>
            <a:xfrm>
              <a:off x="-466560" y="4408200"/>
              <a:ext cx="78118" cy="74518"/>
            </a:xfrm>
            <a:custGeom>
              <a:avLst/>
              <a:gdLst/>
              <a:ahLst/>
              <a:cxnLst/>
              <a:rect l="l" t="t" r="r" b="b"/>
              <a:pathLst>
                <a:path w="2083"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3"/>
            <p:cNvSpPr/>
            <p:nvPr/>
          </p:nvSpPr>
          <p:spPr>
            <a:xfrm>
              <a:off x="-356400" y="4518720"/>
              <a:ext cx="78118" cy="74519"/>
            </a:xfrm>
            <a:custGeom>
              <a:avLst/>
              <a:gdLst/>
              <a:ahLst/>
              <a:cxnLst/>
              <a:rect l="l" t="t" r="r" b="b"/>
              <a:pathLst>
                <a:path w="2083"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3"/>
            <p:cNvSpPr/>
            <p:nvPr/>
          </p:nvSpPr>
          <p:spPr>
            <a:xfrm>
              <a:off x="-246240" y="4628520"/>
              <a:ext cx="78118" cy="74882"/>
            </a:xfrm>
            <a:custGeom>
              <a:avLst/>
              <a:gdLst/>
              <a:ahLst/>
              <a:cxnLst/>
              <a:rect l="l" t="t" r="r" b="b"/>
              <a:pathLst>
                <a:path w="2083" h="1991"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3"/>
            <p:cNvSpPr/>
            <p:nvPr/>
          </p:nvSpPr>
          <p:spPr>
            <a:xfrm>
              <a:off x="-136440" y="4738320"/>
              <a:ext cx="77762" cy="74521"/>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3"/>
            <p:cNvSpPr/>
            <p:nvPr/>
          </p:nvSpPr>
          <p:spPr>
            <a:xfrm>
              <a:off x="-26640" y="4848120"/>
              <a:ext cx="77762" cy="74521"/>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3"/>
            <p:cNvSpPr/>
            <p:nvPr/>
          </p:nvSpPr>
          <p:spPr>
            <a:xfrm>
              <a:off x="83880" y="4958280"/>
              <a:ext cx="77762" cy="74521"/>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3"/>
            <p:cNvSpPr/>
            <p:nvPr/>
          </p:nvSpPr>
          <p:spPr>
            <a:xfrm>
              <a:off x="193680" y="5068080"/>
              <a:ext cx="77762" cy="74521"/>
            </a:xfrm>
            <a:custGeom>
              <a:avLst/>
              <a:gdLst/>
              <a:ahLst/>
              <a:cxnLst/>
              <a:rect l="l" t="t" r="r" b="b"/>
              <a:pathLst>
                <a:path w="2072" h="1983"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3"/>
            <p:cNvSpPr/>
            <p:nvPr/>
          </p:nvSpPr>
          <p:spPr>
            <a:xfrm>
              <a:off x="-686160" y="4408560"/>
              <a:ext cx="78118" cy="74882"/>
            </a:xfrm>
            <a:custGeom>
              <a:avLst/>
              <a:gdLst/>
              <a:ahLst/>
              <a:cxnLst/>
              <a:rect l="l" t="t" r="r" b="b"/>
              <a:pathLst>
                <a:path w="2083" h="1991"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3"/>
            <p:cNvSpPr/>
            <p:nvPr/>
          </p:nvSpPr>
          <p:spPr>
            <a:xfrm>
              <a:off x="-576360" y="4518720"/>
              <a:ext cx="77761" cy="74522"/>
            </a:xfrm>
            <a:custGeom>
              <a:avLst/>
              <a:gdLst/>
              <a:ahLst/>
              <a:cxnLst/>
              <a:rect l="l" t="t" r="r" b="b"/>
              <a:pathLst>
                <a:path w="2071" h="1987"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3"/>
            <p:cNvSpPr/>
            <p:nvPr/>
          </p:nvSpPr>
          <p:spPr>
            <a:xfrm>
              <a:off x="-808560" y="4518360"/>
              <a:ext cx="99722" cy="74522"/>
            </a:xfrm>
            <a:custGeom>
              <a:avLst/>
              <a:gdLst/>
              <a:ahLst/>
              <a:cxnLst/>
              <a:rect l="l" t="t" r="r" b="b"/>
              <a:pathLst>
                <a:path w="2655" h="1985"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3"/>
            <p:cNvSpPr/>
            <p:nvPr/>
          </p:nvSpPr>
          <p:spPr>
            <a:xfrm>
              <a:off x="-466200" y="4628880"/>
              <a:ext cx="77761" cy="74522"/>
            </a:xfrm>
            <a:custGeom>
              <a:avLst/>
              <a:gdLst/>
              <a:ahLst/>
              <a:cxnLst/>
              <a:rect l="l" t="t" r="r" b="b"/>
              <a:pathLst>
                <a:path w="2071" h="1987"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3"/>
            <p:cNvSpPr/>
            <p:nvPr/>
          </p:nvSpPr>
          <p:spPr>
            <a:xfrm>
              <a:off x="-356760" y="4738680"/>
              <a:ext cx="78118" cy="74518"/>
            </a:xfrm>
            <a:custGeom>
              <a:avLst/>
              <a:gdLst/>
              <a:ahLst/>
              <a:cxnLst/>
              <a:rect l="l" t="t" r="r" b="b"/>
              <a:pathLst>
                <a:path w="2083"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3"/>
            <p:cNvSpPr/>
            <p:nvPr/>
          </p:nvSpPr>
          <p:spPr>
            <a:xfrm>
              <a:off x="-246960" y="4848480"/>
              <a:ext cx="78118" cy="74521"/>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3"/>
            <p:cNvSpPr/>
            <p:nvPr/>
          </p:nvSpPr>
          <p:spPr>
            <a:xfrm>
              <a:off x="-136800" y="4958280"/>
              <a:ext cx="78118" cy="74521"/>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3"/>
            <p:cNvSpPr/>
            <p:nvPr/>
          </p:nvSpPr>
          <p:spPr>
            <a:xfrm>
              <a:off x="-26640" y="5068440"/>
              <a:ext cx="78119" cy="74520"/>
            </a:xfrm>
            <a:custGeom>
              <a:avLst/>
              <a:gdLst/>
              <a:ahLst/>
              <a:cxnLst/>
              <a:rect l="l" t="t" r="r" b="b"/>
              <a:pathLst>
                <a:path w="2084" h="1988"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3"/>
            <p:cNvSpPr/>
            <p:nvPr/>
          </p:nvSpPr>
          <p:spPr>
            <a:xfrm>
              <a:off x="83880" y="5178240"/>
              <a:ext cx="77762" cy="74521"/>
            </a:xfrm>
            <a:custGeom>
              <a:avLst/>
              <a:gdLst/>
              <a:ahLst/>
              <a:cxnLst/>
              <a:rect l="l" t="t" r="r" b="b"/>
              <a:pathLst>
                <a:path w="2072" h="1983"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3"/>
            <p:cNvSpPr/>
            <p:nvPr/>
          </p:nvSpPr>
          <p:spPr>
            <a:xfrm>
              <a:off x="-686160" y="4628160"/>
              <a:ext cx="78118" cy="74519"/>
            </a:xfrm>
            <a:custGeom>
              <a:avLst/>
              <a:gdLst/>
              <a:ahLst/>
              <a:cxnLst/>
              <a:rect l="l" t="t" r="r" b="b"/>
              <a:pathLst>
                <a:path w="2083"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3"/>
            <p:cNvSpPr/>
            <p:nvPr/>
          </p:nvSpPr>
          <p:spPr>
            <a:xfrm>
              <a:off x="-576000" y="4738680"/>
              <a:ext cx="78118" cy="74521"/>
            </a:xfrm>
            <a:custGeom>
              <a:avLst/>
              <a:gdLst/>
              <a:ahLst/>
              <a:cxnLst/>
              <a:rect l="l" t="t" r="r" b="b"/>
              <a:pathLst>
                <a:path w="2083" h="1983"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3"/>
            <p:cNvSpPr/>
            <p:nvPr/>
          </p:nvSpPr>
          <p:spPr>
            <a:xfrm>
              <a:off x="-466200" y="4848480"/>
              <a:ext cx="77761" cy="74521"/>
            </a:xfrm>
            <a:custGeom>
              <a:avLst/>
              <a:gdLst/>
              <a:ahLst/>
              <a:cxnLst/>
              <a:rect l="l" t="t" r="r" b="b"/>
              <a:pathLst>
                <a:path w="2071" h="1983"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3"/>
            <p:cNvSpPr/>
            <p:nvPr/>
          </p:nvSpPr>
          <p:spPr>
            <a:xfrm>
              <a:off x="-356760" y="4957920"/>
              <a:ext cx="78118" cy="74882"/>
            </a:xfrm>
            <a:custGeom>
              <a:avLst/>
              <a:gdLst/>
              <a:ahLst/>
              <a:cxnLst/>
              <a:rect l="l" t="t" r="r" b="b"/>
              <a:pathLst>
                <a:path w="2083" h="1991"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3"/>
            <p:cNvSpPr/>
            <p:nvPr/>
          </p:nvSpPr>
          <p:spPr>
            <a:xfrm>
              <a:off x="-246960" y="5068080"/>
              <a:ext cx="78118" cy="74522"/>
            </a:xfrm>
            <a:custGeom>
              <a:avLst/>
              <a:gdLst/>
              <a:ahLst/>
              <a:cxnLst/>
              <a:rect l="l" t="t" r="r" b="b"/>
              <a:pathLst>
                <a:path w="2083" h="1987"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3"/>
            <p:cNvSpPr/>
            <p:nvPr/>
          </p:nvSpPr>
          <p:spPr>
            <a:xfrm>
              <a:off x="-136440" y="5178240"/>
              <a:ext cx="78119" cy="74520"/>
            </a:xfrm>
            <a:custGeom>
              <a:avLst/>
              <a:gdLst/>
              <a:ahLst/>
              <a:cxnLst/>
              <a:rect l="l" t="t" r="r" b="b"/>
              <a:pathLst>
                <a:path w="2084" h="1988"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3"/>
            <p:cNvSpPr/>
            <p:nvPr/>
          </p:nvSpPr>
          <p:spPr>
            <a:xfrm>
              <a:off x="-26640" y="5288040"/>
              <a:ext cx="78119" cy="74520"/>
            </a:xfrm>
            <a:custGeom>
              <a:avLst/>
              <a:gdLst/>
              <a:ahLst/>
              <a:cxnLst/>
              <a:rect l="l" t="t" r="r" b="b"/>
              <a:pathLst>
                <a:path w="2084" h="1988"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53"/>
          <p:cNvGrpSpPr/>
          <p:nvPr/>
        </p:nvGrpSpPr>
        <p:grpSpPr>
          <a:xfrm>
            <a:off x="-678600" y="672840"/>
            <a:ext cx="1368738" cy="1369098"/>
            <a:chOff x="-678600" y="672840"/>
            <a:chExt cx="1368738" cy="1369098"/>
          </a:xfrm>
        </p:grpSpPr>
        <p:sp>
          <p:nvSpPr>
            <p:cNvPr id="646" name="Google Shape;646;p53"/>
            <p:cNvSpPr/>
            <p:nvPr/>
          </p:nvSpPr>
          <p:spPr>
            <a:xfrm>
              <a:off x="-625680" y="726120"/>
              <a:ext cx="1315818" cy="1315818"/>
            </a:xfrm>
            <a:custGeom>
              <a:avLst/>
              <a:gdLst/>
              <a:ahLst/>
              <a:cxnLst/>
              <a:rect l="l" t="t" r="r" b="b"/>
              <a:pathLst>
                <a:path w="21600" h="21600" extrusionOk="0">
                  <a:moveTo>
                    <a:pt x="0" y="10800"/>
                  </a:moveTo>
                  <a:close/>
                  <a:moveTo>
                    <a:pt x="4773" y="10800"/>
                  </a:moveTo>
                  <a:close/>
                </a:path>
              </a:pathLst>
            </a:custGeom>
            <a:solidFill>
              <a:srgbClr val="F4AED2"/>
            </a:solidFill>
            <a:ln>
              <a:noFill/>
            </a:ln>
          </p:spPr>
        </p:sp>
        <p:sp>
          <p:nvSpPr>
            <p:cNvPr id="647" name="Google Shape;647;p53"/>
            <p:cNvSpPr/>
            <p:nvPr/>
          </p:nvSpPr>
          <p:spPr>
            <a:xfrm>
              <a:off x="-678600" y="672840"/>
              <a:ext cx="1315818" cy="1315818"/>
            </a:xfrm>
            <a:custGeom>
              <a:avLst/>
              <a:gdLst/>
              <a:ahLst/>
              <a:cxnLst/>
              <a:rect l="l" t="t" r="r" b="b"/>
              <a:pathLst>
                <a:path w="21600" h="21600" extrusionOk="0">
                  <a:moveTo>
                    <a:pt x="0" y="10800"/>
                  </a:moveTo>
                  <a:close/>
                  <a:moveTo>
                    <a:pt x="4773" y="10800"/>
                  </a:moveTo>
                  <a:close/>
                </a:path>
              </a:pathLst>
            </a:custGeom>
            <a:noFill/>
            <a:ln w="9525" cap="flat" cmpd="sng">
              <a:solidFill>
                <a:srgbClr val="595959"/>
              </a:solidFill>
              <a:prstDash val="solid"/>
              <a:round/>
              <a:headEnd type="none" w="sm" len="sm"/>
              <a:tailEnd type="none" w="sm" len="sm"/>
            </a:ln>
          </p:spPr>
        </p:sp>
      </p:grpSp>
      <p:grpSp>
        <p:nvGrpSpPr>
          <p:cNvPr id="648" name="Google Shape;648;p53"/>
          <p:cNvGrpSpPr/>
          <p:nvPr/>
        </p:nvGrpSpPr>
        <p:grpSpPr>
          <a:xfrm>
            <a:off x="4007160" y="4473000"/>
            <a:ext cx="988918" cy="979561"/>
            <a:chOff x="4007160" y="4473000"/>
            <a:chExt cx="988918" cy="979561"/>
          </a:xfrm>
        </p:grpSpPr>
        <p:sp>
          <p:nvSpPr>
            <p:cNvPr id="649" name="Google Shape;649;p53"/>
            <p:cNvSpPr/>
            <p:nvPr/>
          </p:nvSpPr>
          <p:spPr>
            <a:xfrm>
              <a:off x="4481640" y="4473000"/>
              <a:ext cx="47520" cy="45358"/>
            </a:xfrm>
            <a:custGeom>
              <a:avLst/>
              <a:gdLst/>
              <a:ahLst/>
              <a:cxnLst/>
              <a:rect l="l" t="t" r="r" b="b"/>
              <a:pathLst>
                <a:path w="2084" h="1987"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3"/>
            <p:cNvSpPr/>
            <p:nvPr/>
          </p:nvSpPr>
          <p:spPr>
            <a:xfrm>
              <a:off x="4548600" y="4539600"/>
              <a:ext cx="47159" cy="45361"/>
            </a:xfrm>
            <a:custGeom>
              <a:avLst/>
              <a:gdLst/>
              <a:ahLst/>
              <a:cxnLst/>
              <a:rect l="l" t="t" r="r" b="b"/>
              <a:pathLst>
                <a:path w="2072" h="1988"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3"/>
            <p:cNvSpPr/>
            <p:nvPr/>
          </p:nvSpPr>
          <p:spPr>
            <a:xfrm>
              <a:off x="4407480" y="4539600"/>
              <a:ext cx="60481" cy="45360"/>
            </a:xfrm>
            <a:custGeom>
              <a:avLst/>
              <a:gdLst/>
              <a:ahLst/>
              <a:cxnLst/>
              <a:rect l="l" t="t" r="r" b="b"/>
              <a:pathLst>
                <a:path w="2655"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3"/>
            <p:cNvSpPr/>
            <p:nvPr/>
          </p:nvSpPr>
          <p:spPr>
            <a:xfrm>
              <a:off x="4615560" y="4606560"/>
              <a:ext cx="47520" cy="45361"/>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3"/>
            <p:cNvSpPr/>
            <p:nvPr/>
          </p:nvSpPr>
          <p:spPr>
            <a:xfrm>
              <a:off x="4682160" y="4673160"/>
              <a:ext cx="47159" cy="45361"/>
            </a:xfrm>
            <a:custGeom>
              <a:avLst/>
              <a:gdLst/>
              <a:ahLst/>
              <a:cxnLst/>
              <a:rect l="l" t="t" r="r" b="b"/>
              <a:pathLst>
                <a:path w="2072" h="1983"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3"/>
            <p:cNvSpPr/>
            <p:nvPr/>
          </p:nvSpPr>
          <p:spPr>
            <a:xfrm>
              <a:off x="4748760" y="4739760"/>
              <a:ext cx="47159" cy="45359"/>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3"/>
            <p:cNvSpPr/>
            <p:nvPr/>
          </p:nvSpPr>
          <p:spPr>
            <a:xfrm>
              <a:off x="4815360" y="4806360"/>
              <a:ext cx="47520" cy="45358"/>
            </a:xfrm>
            <a:custGeom>
              <a:avLst/>
              <a:gdLst/>
              <a:ahLst/>
              <a:cxnLst/>
              <a:rect l="l" t="t" r="r" b="b"/>
              <a:pathLst>
                <a:path w="2084" h="1987"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3"/>
            <p:cNvSpPr/>
            <p:nvPr/>
          </p:nvSpPr>
          <p:spPr>
            <a:xfrm>
              <a:off x="4882320" y="4873320"/>
              <a:ext cx="47520" cy="45360"/>
            </a:xfrm>
            <a:custGeom>
              <a:avLst/>
              <a:gdLst/>
              <a:ahLst/>
              <a:cxnLst/>
              <a:rect l="l" t="t" r="r" b="b"/>
              <a:pathLst>
                <a:path w="2084" h="1991"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3"/>
            <p:cNvSpPr/>
            <p:nvPr/>
          </p:nvSpPr>
          <p:spPr>
            <a:xfrm>
              <a:off x="4948920" y="4940280"/>
              <a:ext cx="47159" cy="45362"/>
            </a:xfrm>
            <a:custGeom>
              <a:avLst/>
              <a:gdLst/>
              <a:ahLst/>
              <a:cxnLst/>
              <a:rect l="l" t="t" r="r" b="b"/>
              <a:pathLst>
                <a:path w="2072" h="1985"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3"/>
            <p:cNvSpPr/>
            <p:nvPr/>
          </p:nvSpPr>
          <p:spPr>
            <a:xfrm>
              <a:off x="4481640" y="4606200"/>
              <a:ext cx="47520" cy="45361"/>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3"/>
            <p:cNvSpPr/>
            <p:nvPr/>
          </p:nvSpPr>
          <p:spPr>
            <a:xfrm>
              <a:off x="4548960" y="4673160"/>
              <a:ext cx="47159" cy="45361"/>
            </a:xfrm>
            <a:custGeom>
              <a:avLst/>
              <a:gdLst/>
              <a:ahLst/>
              <a:cxnLst/>
              <a:rect l="l" t="t" r="r" b="b"/>
              <a:pathLst>
                <a:path w="2072" h="1983"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3"/>
            <p:cNvSpPr/>
            <p:nvPr/>
          </p:nvSpPr>
          <p:spPr>
            <a:xfrm>
              <a:off x="4615560" y="4740120"/>
              <a:ext cx="47520" cy="45361"/>
            </a:xfrm>
            <a:custGeom>
              <a:avLst/>
              <a:gdLst/>
              <a:ahLst/>
              <a:cxnLst/>
              <a:rect l="l" t="t" r="r" b="b"/>
              <a:pathLst>
                <a:path w="2084" h="1983"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3"/>
            <p:cNvSpPr/>
            <p:nvPr/>
          </p:nvSpPr>
          <p:spPr>
            <a:xfrm>
              <a:off x="4682160" y="4806360"/>
              <a:ext cx="47159" cy="45358"/>
            </a:xfrm>
            <a:custGeom>
              <a:avLst/>
              <a:gdLst/>
              <a:ahLst/>
              <a:cxnLst/>
              <a:rect l="l" t="t" r="r" b="b"/>
              <a:pathLst>
                <a:path w="2072" h="1987"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3"/>
            <p:cNvSpPr/>
            <p:nvPr/>
          </p:nvSpPr>
          <p:spPr>
            <a:xfrm>
              <a:off x="4748760" y="4873320"/>
              <a:ext cx="47159" cy="45361"/>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3"/>
            <p:cNvSpPr/>
            <p:nvPr/>
          </p:nvSpPr>
          <p:spPr>
            <a:xfrm>
              <a:off x="4815720" y="4940280"/>
              <a:ext cx="47520" cy="45358"/>
            </a:xfrm>
            <a:custGeom>
              <a:avLst/>
              <a:gdLst/>
              <a:ahLst/>
              <a:cxnLst/>
              <a:rect l="l" t="t" r="r" b="b"/>
              <a:pathLst>
                <a:path w="2084" h="1987"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3"/>
            <p:cNvSpPr/>
            <p:nvPr/>
          </p:nvSpPr>
          <p:spPr>
            <a:xfrm>
              <a:off x="4882320" y="5006880"/>
              <a:ext cx="47520" cy="45361"/>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3"/>
            <p:cNvSpPr/>
            <p:nvPr/>
          </p:nvSpPr>
          <p:spPr>
            <a:xfrm>
              <a:off x="4348440" y="4606560"/>
              <a:ext cx="47162" cy="45361"/>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3"/>
            <p:cNvSpPr/>
            <p:nvPr/>
          </p:nvSpPr>
          <p:spPr>
            <a:xfrm>
              <a:off x="4414680" y="4673160"/>
              <a:ext cx="45361" cy="45361"/>
            </a:xfrm>
            <a:custGeom>
              <a:avLst/>
              <a:gdLst/>
              <a:ahLst/>
              <a:cxnLst/>
              <a:rect l="l" t="t" r="r" b="b"/>
              <a:pathLst>
                <a:path w="1988" h="1988"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3"/>
            <p:cNvSpPr/>
            <p:nvPr/>
          </p:nvSpPr>
          <p:spPr>
            <a:xfrm>
              <a:off x="4273920" y="4673160"/>
              <a:ext cx="60481" cy="45362"/>
            </a:xfrm>
            <a:custGeom>
              <a:avLst/>
              <a:gdLst/>
              <a:ahLst/>
              <a:cxnLst/>
              <a:rect l="l" t="t" r="r" b="b"/>
              <a:pathLst>
                <a:path w="2655" h="1985"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3"/>
            <p:cNvSpPr/>
            <p:nvPr/>
          </p:nvSpPr>
          <p:spPr>
            <a:xfrm>
              <a:off x="4482000" y="4740120"/>
              <a:ext cx="47159" cy="45359"/>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3"/>
            <p:cNvSpPr/>
            <p:nvPr/>
          </p:nvSpPr>
          <p:spPr>
            <a:xfrm>
              <a:off x="4548600" y="4806720"/>
              <a:ext cx="47159" cy="45362"/>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3"/>
            <p:cNvSpPr/>
            <p:nvPr/>
          </p:nvSpPr>
          <p:spPr>
            <a:xfrm>
              <a:off x="4615200" y="4873320"/>
              <a:ext cx="47520" cy="45359"/>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3"/>
            <p:cNvSpPr/>
            <p:nvPr/>
          </p:nvSpPr>
          <p:spPr>
            <a:xfrm>
              <a:off x="4681800" y="4939920"/>
              <a:ext cx="47159" cy="45359"/>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3"/>
            <p:cNvSpPr/>
            <p:nvPr/>
          </p:nvSpPr>
          <p:spPr>
            <a:xfrm>
              <a:off x="4748760" y="5007240"/>
              <a:ext cx="47520" cy="45361"/>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3"/>
            <p:cNvSpPr/>
            <p:nvPr/>
          </p:nvSpPr>
          <p:spPr>
            <a:xfrm>
              <a:off x="4815720" y="5073480"/>
              <a:ext cx="47159" cy="45361"/>
            </a:xfrm>
            <a:custGeom>
              <a:avLst/>
              <a:gdLst/>
              <a:ahLst/>
              <a:cxnLst/>
              <a:rect l="l" t="t" r="r" b="b"/>
              <a:pathLst>
                <a:path w="2072" h="1988"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3"/>
            <p:cNvSpPr/>
            <p:nvPr/>
          </p:nvSpPr>
          <p:spPr>
            <a:xfrm>
              <a:off x="4348440" y="4739760"/>
              <a:ext cx="47162" cy="45361"/>
            </a:xfrm>
            <a:custGeom>
              <a:avLst/>
              <a:gdLst/>
              <a:ahLst/>
              <a:cxnLst/>
              <a:rect l="l" t="t" r="r" b="b"/>
              <a:pathLst>
                <a:path w="2071" h="1983"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3"/>
            <p:cNvSpPr/>
            <p:nvPr/>
          </p:nvSpPr>
          <p:spPr>
            <a:xfrm>
              <a:off x="4415400" y="4806720"/>
              <a:ext cx="47159" cy="45362"/>
            </a:xfrm>
            <a:custGeom>
              <a:avLst/>
              <a:gdLst/>
              <a:ahLst/>
              <a:cxnLst/>
              <a:rect l="l" t="t" r="r" b="b"/>
              <a:pathLst>
                <a:path w="2072"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3"/>
            <p:cNvSpPr/>
            <p:nvPr/>
          </p:nvSpPr>
          <p:spPr>
            <a:xfrm>
              <a:off x="4482000" y="4873320"/>
              <a:ext cx="47159" cy="45359"/>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3"/>
            <p:cNvSpPr/>
            <p:nvPr/>
          </p:nvSpPr>
          <p:spPr>
            <a:xfrm>
              <a:off x="4548600" y="4939920"/>
              <a:ext cx="47520" cy="45359"/>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3"/>
            <p:cNvSpPr/>
            <p:nvPr/>
          </p:nvSpPr>
          <p:spPr>
            <a:xfrm>
              <a:off x="4615200" y="5006520"/>
              <a:ext cx="47520" cy="45360"/>
            </a:xfrm>
            <a:custGeom>
              <a:avLst/>
              <a:gdLst/>
              <a:ahLst/>
              <a:cxnLst/>
              <a:rect l="l" t="t" r="r" b="b"/>
              <a:pathLst>
                <a:path w="2084" h="1991"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3"/>
            <p:cNvSpPr/>
            <p:nvPr/>
          </p:nvSpPr>
          <p:spPr>
            <a:xfrm>
              <a:off x="4682160" y="5073480"/>
              <a:ext cx="47520" cy="45361"/>
            </a:xfrm>
            <a:custGeom>
              <a:avLst/>
              <a:gdLst/>
              <a:ahLst/>
              <a:cxnLst/>
              <a:rect l="l" t="t" r="r" b="b"/>
              <a:pathLst>
                <a:path w="2084" h="1988"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3"/>
            <p:cNvSpPr/>
            <p:nvPr/>
          </p:nvSpPr>
          <p:spPr>
            <a:xfrm>
              <a:off x="4748760" y="5140440"/>
              <a:ext cx="47159" cy="45360"/>
            </a:xfrm>
            <a:custGeom>
              <a:avLst/>
              <a:gdLst/>
              <a:ahLst/>
              <a:cxnLst/>
              <a:rect l="l" t="t" r="r" b="b"/>
              <a:pathLst>
                <a:path w="2072" h="1991"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3"/>
            <p:cNvSpPr/>
            <p:nvPr/>
          </p:nvSpPr>
          <p:spPr>
            <a:xfrm>
              <a:off x="4214880" y="4739760"/>
              <a:ext cx="47518" cy="45360"/>
            </a:xfrm>
            <a:custGeom>
              <a:avLst/>
              <a:gdLst/>
              <a:ahLst/>
              <a:cxnLst/>
              <a:rect l="l" t="t" r="r" b="b"/>
              <a:pathLst>
                <a:path w="2083" h="1991"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3"/>
            <p:cNvSpPr/>
            <p:nvPr/>
          </p:nvSpPr>
          <p:spPr>
            <a:xfrm>
              <a:off x="4281480" y="4806360"/>
              <a:ext cx="47518" cy="45361"/>
            </a:xfrm>
            <a:custGeom>
              <a:avLst/>
              <a:gdLst/>
              <a:ahLst/>
              <a:cxnLst/>
              <a:rect l="l" t="t" r="r" b="b"/>
              <a:pathLst>
                <a:path w="2083" h="1983"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3"/>
            <p:cNvSpPr/>
            <p:nvPr/>
          </p:nvSpPr>
          <p:spPr>
            <a:xfrm>
              <a:off x="4140720" y="4806360"/>
              <a:ext cx="60477" cy="44998"/>
            </a:xfrm>
            <a:custGeom>
              <a:avLst/>
              <a:gdLst/>
              <a:ahLst/>
              <a:cxnLst/>
              <a:rect l="l" t="t" r="r" b="b"/>
              <a:pathLst>
                <a:path w="2656" h="1976"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3"/>
            <p:cNvSpPr/>
            <p:nvPr/>
          </p:nvSpPr>
          <p:spPr>
            <a:xfrm>
              <a:off x="4348800" y="4873320"/>
              <a:ext cx="47518" cy="45359"/>
            </a:xfrm>
            <a:custGeom>
              <a:avLst/>
              <a:gdLst/>
              <a:ahLst/>
              <a:cxnLst/>
              <a:rect l="l" t="t" r="r" b="b"/>
              <a:pathLst>
                <a:path w="2083"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3"/>
            <p:cNvSpPr/>
            <p:nvPr/>
          </p:nvSpPr>
          <p:spPr>
            <a:xfrm>
              <a:off x="4415400" y="4939920"/>
              <a:ext cx="47159" cy="45359"/>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3"/>
            <p:cNvSpPr/>
            <p:nvPr/>
          </p:nvSpPr>
          <p:spPr>
            <a:xfrm>
              <a:off x="4482000" y="5006520"/>
              <a:ext cx="47159" cy="45360"/>
            </a:xfrm>
            <a:custGeom>
              <a:avLst/>
              <a:gdLst/>
              <a:ahLst/>
              <a:cxnLst/>
              <a:rect l="l" t="t" r="r" b="b"/>
              <a:pathLst>
                <a:path w="2072" h="1991"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3"/>
            <p:cNvSpPr/>
            <p:nvPr/>
          </p:nvSpPr>
          <p:spPr>
            <a:xfrm>
              <a:off x="4548600" y="5073120"/>
              <a:ext cx="47159" cy="45361"/>
            </a:xfrm>
            <a:custGeom>
              <a:avLst/>
              <a:gdLst/>
              <a:ahLst/>
              <a:cxnLst/>
              <a:rect l="l" t="t" r="r" b="b"/>
              <a:pathLst>
                <a:path w="2072" h="1983"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3"/>
            <p:cNvSpPr/>
            <p:nvPr/>
          </p:nvSpPr>
          <p:spPr>
            <a:xfrm>
              <a:off x="4615560" y="5140440"/>
              <a:ext cx="47520" cy="45360"/>
            </a:xfrm>
            <a:custGeom>
              <a:avLst/>
              <a:gdLst/>
              <a:ahLst/>
              <a:cxnLst/>
              <a:rect l="l" t="t" r="r" b="b"/>
              <a:pathLst>
                <a:path w="2084" h="1991"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3"/>
            <p:cNvSpPr/>
            <p:nvPr/>
          </p:nvSpPr>
          <p:spPr>
            <a:xfrm>
              <a:off x="4682160" y="5207040"/>
              <a:ext cx="47520" cy="45361"/>
            </a:xfrm>
            <a:custGeom>
              <a:avLst/>
              <a:gdLst/>
              <a:ahLst/>
              <a:cxnLst/>
              <a:rect l="l" t="t" r="r" b="b"/>
              <a:pathLst>
                <a:path w="2084" h="1983"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3"/>
            <p:cNvSpPr/>
            <p:nvPr/>
          </p:nvSpPr>
          <p:spPr>
            <a:xfrm>
              <a:off x="4214880" y="4872960"/>
              <a:ext cx="47518" cy="45359"/>
            </a:xfrm>
            <a:custGeom>
              <a:avLst/>
              <a:gdLst/>
              <a:ahLst/>
              <a:cxnLst/>
              <a:rect l="l" t="t" r="r" b="b"/>
              <a:pathLst>
                <a:path w="2083"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3"/>
            <p:cNvSpPr/>
            <p:nvPr/>
          </p:nvSpPr>
          <p:spPr>
            <a:xfrm>
              <a:off x="4281840" y="4939920"/>
              <a:ext cx="47518" cy="45359"/>
            </a:xfrm>
            <a:custGeom>
              <a:avLst/>
              <a:gdLst/>
              <a:ahLst/>
              <a:cxnLst/>
              <a:rect l="l" t="t" r="r" b="b"/>
              <a:pathLst>
                <a:path w="2083"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3"/>
            <p:cNvSpPr/>
            <p:nvPr/>
          </p:nvSpPr>
          <p:spPr>
            <a:xfrm>
              <a:off x="4348800" y="5006520"/>
              <a:ext cx="47518" cy="45360"/>
            </a:xfrm>
            <a:custGeom>
              <a:avLst/>
              <a:gdLst/>
              <a:ahLst/>
              <a:cxnLst/>
              <a:rect l="l" t="t" r="r" b="b"/>
              <a:pathLst>
                <a:path w="2083" h="1991"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3"/>
            <p:cNvSpPr/>
            <p:nvPr/>
          </p:nvSpPr>
          <p:spPr>
            <a:xfrm>
              <a:off x="4415400" y="5073120"/>
              <a:ext cx="47159" cy="45361"/>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3"/>
            <p:cNvSpPr/>
            <p:nvPr/>
          </p:nvSpPr>
          <p:spPr>
            <a:xfrm>
              <a:off x="4482000" y="5140080"/>
              <a:ext cx="47159" cy="45361"/>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3"/>
            <p:cNvSpPr/>
            <p:nvPr/>
          </p:nvSpPr>
          <p:spPr>
            <a:xfrm>
              <a:off x="4548960" y="5207040"/>
              <a:ext cx="47159" cy="45361"/>
            </a:xfrm>
            <a:custGeom>
              <a:avLst/>
              <a:gdLst/>
              <a:ahLst/>
              <a:cxnLst/>
              <a:rect l="l" t="t" r="r" b="b"/>
              <a:pathLst>
                <a:path w="2072" h="1983"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3"/>
            <p:cNvSpPr/>
            <p:nvPr/>
          </p:nvSpPr>
          <p:spPr>
            <a:xfrm>
              <a:off x="4615560" y="5273640"/>
              <a:ext cx="47159" cy="45361"/>
            </a:xfrm>
            <a:custGeom>
              <a:avLst/>
              <a:gdLst/>
              <a:ahLst/>
              <a:cxnLst/>
              <a:rect l="l" t="t" r="r" b="b"/>
              <a:pathLst>
                <a:path w="2072" h="1983"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3"/>
            <p:cNvSpPr/>
            <p:nvPr/>
          </p:nvSpPr>
          <p:spPr>
            <a:xfrm>
              <a:off x="4081680" y="4873320"/>
              <a:ext cx="47518" cy="45360"/>
            </a:xfrm>
            <a:custGeom>
              <a:avLst/>
              <a:gdLst/>
              <a:ahLst/>
              <a:cxnLst/>
              <a:rect l="l" t="t" r="r" b="b"/>
              <a:pathLst>
                <a:path w="2083" h="1991"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3"/>
            <p:cNvSpPr/>
            <p:nvPr/>
          </p:nvSpPr>
          <p:spPr>
            <a:xfrm>
              <a:off x="4148280" y="4939920"/>
              <a:ext cx="47162" cy="45358"/>
            </a:xfrm>
            <a:custGeom>
              <a:avLst/>
              <a:gdLst/>
              <a:ahLst/>
              <a:cxnLst/>
              <a:rect l="l" t="t" r="r" b="b"/>
              <a:pathLst>
                <a:path w="2071" h="1987"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3"/>
            <p:cNvSpPr/>
            <p:nvPr/>
          </p:nvSpPr>
          <p:spPr>
            <a:xfrm>
              <a:off x="4007160" y="4939920"/>
              <a:ext cx="60481" cy="45362"/>
            </a:xfrm>
            <a:custGeom>
              <a:avLst/>
              <a:gdLst/>
              <a:ahLst/>
              <a:cxnLst/>
              <a:rect l="l" t="t" r="r" b="b"/>
              <a:pathLst>
                <a:path w="2655" h="1985"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3"/>
            <p:cNvSpPr/>
            <p:nvPr/>
          </p:nvSpPr>
          <p:spPr>
            <a:xfrm>
              <a:off x="4215240" y="5006880"/>
              <a:ext cx="47162" cy="45358"/>
            </a:xfrm>
            <a:custGeom>
              <a:avLst/>
              <a:gdLst/>
              <a:ahLst/>
              <a:cxnLst/>
              <a:rect l="l" t="t" r="r" b="b"/>
              <a:pathLst>
                <a:path w="2071" h="1987"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3"/>
            <p:cNvSpPr/>
            <p:nvPr/>
          </p:nvSpPr>
          <p:spPr>
            <a:xfrm>
              <a:off x="4281480" y="5073480"/>
              <a:ext cx="47518" cy="45359"/>
            </a:xfrm>
            <a:custGeom>
              <a:avLst/>
              <a:gdLst/>
              <a:ahLst/>
              <a:cxnLst/>
              <a:rect l="l" t="t" r="r" b="b"/>
              <a:pathLst>
                <a:path w="2083"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3"/>
            <p:cNvSpPr/>
            <p:nvPr/>
          </p:nvSpPr>
          <p:spPr>
            <a:xfrm>
              <a:off x="4348440" y="5140080"/>
              <a:ext cx="47518" cy="45361"/>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3"/>
            <p:cNvSpPr/>
            <p:nvPr/>
          </p:nvSpPr>
          <p:spPr>
            <a:xfrm>
              <a:off x="4415040" y="5207040"/>
              <a:ext cx="47518" cy="45361"/>
            </a:xfrm>
            <a:custGeom>
              <a:avLst/>
              <a:gdLst/>
              <a:ahLst/>
              <a:cxnLst/>
              <a:rect l="l" t="t" r="r" b="b"/>
              <a:pathLst>
                <a:path w="2083" h="1983"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3"/>
            <p:cNvSpPr/>
            <p:nvPr/>
          </p:nvSpPr>
          <p:spPr>
            <a:xfrm>
              <a:off x="4482000" y="5273640"/>
              <a:ext cx="47520" cy="45361"/>
            </a:xfrm>
            <a:custGeom>
              <a:avLst/>
              <a:gdLst/>
              <a:ahLst/>
              <a:cxnLst/>
              <a:rect l="l" t="t" r="r" b="b"/>
              <a:pathLst>
                <a:path w="2084" h="1988"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3"/>
            <p:cNvSpPr/>
            <p:nvPr/>
          </p:nvSpPr>
          <p:spPr>
            <a:xfrm>
              <a:off x="4548960" y="5340240"/>
              <a:ext cx="47159" cy="45361"/>
            </a:xfrm>
            <a:custGeom>
              <a:avLst/>
              <a:gdLst/>
              <a:ahLst/>
              <a:cxnLst/>
              <a:rect l="l" t="t" r="r" b="b"/>
              <a:pathLst>
                <a:path w="2072" h="1983"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3"/>
            <p:cNvSpPr/>
            <p:nvPr/>
          </p:nvSpPr>
          <p:spPr>
            <a:xfrm>
              <a:off x="4081680" y="5006520"/>
              <a:ext cx="47518" cy="45359"/>
            </a:xfrm>
            <a:custGeom>
              <a:avLst/>
              <a:gdLst/>
              <a:ahLst/>
              <a:cxnLst/>
              <a:rect l="l" t="t" r="r" b="b"/>
              <a:pathLst>
                <a:path w="2083"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3"/>
            <p:cNvSpPr/>
            <p:nvPr/>
          </p:nvSpPr>
          <p:spPr>
            <a:xfrm>
              <a:off x="4148640" y="5073480"/>
              <a:ext cx="47518" cy="45361"/>
            </a:xfrm>
            <a:custGeom>
              <a:avLst/>
              <a:gdLst/>
              <a:ahLst/>
              <a:cxnLst/>
              <a:rect l="l" t="t" r="r" b="b"/>
              <a:pathLst>
                <a:path w="2083" h="1983"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3"/>
            <p:cNvSpPr/>
            <p:nvPr/>
          </p:nvSpPr>
          <p:spPr>
            <a:xfrm>
              <a:off x="4215240" y="5140080"/>
              <a:ext cx="47162" cy="45361"/>
            </a:xfrm>
            <a:custGeom>
              <a:avLst/>
              <a:gdLst/>
              <a:ahLst/>
              <a:cxnLst/>
              <a:rect l="l" t="t" r="r" b="b"/>
              <a:pathLst>
                <a:path w="2071" h="1983"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3"/>
            <p:cNvSpPr/>
            <p:nvPr/>
          </p:nvSpPr>
          <p:spPr>
            <a:xfrm>
              <a:off x="4281480" y="5206680"/>
              <a:ext cx="47518" cy="45360"/>
            </a:xfrm>
            <a:custGeom>
              <a:avLst/>
              <a:gdLst/>
              <a:ahLst/>
              <a:cxnLst/>
              <a:rect l="l" t="t" r="r" b="b"/>
              <a:pathLst>
                <a:path w="2083" h="1991"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3"/>
            <p:cNvSpPr/>
            <p:nvPr/>
          </p:nvSpPr>
          <p:spPr>
            <a:xfrm>
              <a:off x="4348440" y="5273280"/>
              <a:ext cx="47518" cy="45358"/>
            </a:xfrm>
            <a:custGeom>
              <a:avLst/>
              <a:gdLst/>
              <a:ahLst/>
              <a:cxnLst/>
              <a:rect l="l" t="t" r="r" b="b"/>
              <a:pathLst>
                <a:path w="2083" h="1987"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3"/>
            <p:cNvSpPr/>
            <p:nvPr/>
          </p:nvSpPr>
          <p:spPr>
            <a:xfrm>
              <a:off x="4415400" y="5340240"/>
              <a:ext cx="47520" cy="45361"/>
            </a:xfrm>
            <a:custGeom>
              <a:avLst/>
              <a:gdLst/>
              <a:ahLst/>
              <a:cxnLst/>
              <a:rect l="l" t="t" r="r" b="b"/>
              <a:pathLst>
                <a:path w="2084" h="1988"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3"/>
            <p:cNvSpPr/>
            <p:nvPr/>
          </p:nvSpPr>
          <p:spPr>
            <a:xfrm>
              <a:off x="4482000" y="5407200"/>
              <a:ext cx="47520" cy="45361"/>
            </a:xfrm>
            <a:custGeom>
              <a:avLst/>
              <a:gdLst/>
              <a:ahLst/>
              <a:cxnLst/>
              <a:rect l="l" t="t" r="r" b="b"/>
              <a:pathLst>
                <a:path w="2084" h="1988"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53"/>
          <p:cNvGrpSpPr/>
          <p:nvPr/>
        </p:nvGrpSpPr>
        <p:grpSpPr>
          <a:xfrm>
            <a:off x="8743860" y="3473458"/>
            <a:ext cx="1078020" cy="2546462"/>
            <a:chOff x="8743860" y="3473458"/>
            <a:chExt cx="1078020" cy="2546462"/>
          </a:xfrm>
        </p:grpSpPr>
        <p:sp>
          <p:nvSpPr>
            <p:cNvPr id="714" name="Google Shape;714;p53"/>
            <p:cNvSpPr/>
            <p:nvPr/>
          </p:nvSpPr>
          <p:spPr>
            <a:xfrm rot="10800000" flipH="1">
              <a:off x="8954640" y="4632822"/>
              <a:ext cx="867240" cy="1387098"/>
            </a:xfrm>
            <a:custGeom>
              <a:avLst/>
              <a:gdLst/>
              <a:ahLst/>
              <a:cxnLst/>
              <a:rect l="l" t="t" r="r" b="b"/>
              <a:pathLst>
                <a:path w="21600" h="21600" extrusionOk="0">
                  <a:moveTo>
                    <a:pt x="0" y="0"/>
                  </a:moveTo>
                  <a:lnTo>
                    <a:pt x="21600" y="0"/>
                  </a:lnTo>
                  <a:lnTo>
                    <a:pt x="21600" y="21600"/>
                  </a:lnTo>
                  <a:lnTo>
                    <a:pt x="0" y="21600"/>
                  </a:lnTo>
                  <a:close/>
                </a:path>
              </a:pathLst>
            </a:custGeom>
            <a:solidFill>
              <a:srgbClr val="FBD66A"/>
            </a:solidFill>
            <a:ln>
              <a:noFill/>
            </a:ln>
          </p:spPr>
        </p:sp>
        <p:grpSp>
          <p:nvGrpSpPr>
            <p:cNvPr id="715" name="Google Shape;715;p53"/>
            <p:cNvGrpSpPr/>
            <p:nvPr/>
          </p:nvGrpSpPr>
          <p:grpSpPr>
            <a:xfrm>
              <a:off x="8743860" y="3473458"/>
              <a:ext cx="628740" cy="1277102"/>
              <a:chOff x="8743860" y="3473458"/>
              <a:chExt cx="628740" cy="1277102"/>
            </a:xfrm>
          </p:grpSpPr>
          <p:sp>
            <p:nvSpPr>
              <p:cNvPr id="716" name="Google Shape;716;p53"/>
              <p:cNvSpPr/>
              <p:nvPr/>
            </p:nvSpPr>
            <p:spPr>
              <a:xfrm rot="5400000" flipH="1">
                <a:off x="9303839" y="4681800"/>
                <a:ext cx="74160" cy="63362"/>
              </a:xfrm>
              <a:custGeom>
                <a:avLst/>
                <a:gdLst/>
                <a:ahLst/>
                <a:cxnLst/>
                <a:rect l="l" t="t" r="r" b="b"/>
                <a:pathLst>
                  <a:path w="1870" h="1593" extrusionOk="0">
                    <a:moveTo>
                      <a:pt x="1072" y="142"/>
                    </a:moveTo>
                    <a:cubicBezTo>
                      <a:pt x="1429" y="142"/>
                      <a:pt x="1727" y="427"/>
                      <a:pt x="1727" y="797"/>
                    </a:cubicBezTo>
                    <a:cubicBezTo>
                      <a:pt x="1727" y="1192"/>
                      <a:pt x="1405" y="1456"/>
                      <a:pt x="1067" y="1456"/>
                    </a:cubicBezTo>
                    <a:cubicBezTo>
                      <a:pt x="907" y="1456"/>
                      <a:pt x="742" y="1395"/>
                      <a:pt x="608" y="1261"/>
                    </a:cubicBezTo>
                    <a:cubicBezTo>
                      <a:pt x="191" y="844"/>
                      <a:pt x="489" y="142"/>
                      <a:pt x="1072" y="142"/>
                    </a:cubicBezTo>
                    <a:close/>
                    <a:moveTo>
                      <a:pt x="1070" y="1"/>
                    </a:moveTo>
                    <a:cubicBezTo>
                      <a:pt x="875" y="1"/>
                      <a:pt x="675" y="74"/>
                      <a:pt x="512" y="237"/>
                    </a:cubicBezTo>
                    <a:cubicBezTo>
                      <a:pt x="0" y="737"/>
                      <a:pt x="358" y="1594"/>
                      <a:pt x="1072" y="1594"/>
                    </a:cubicBezTo>
                    <a:cubicBezTo>
                      <a:pt x="1512" y="1582"/>
                      <a:pt x="1858" y="1237"/>
                      <a:pt x="1870" y="797"/>
                    </a:cubicBezTo>
                    <a:cubicBezTo>
                      <a:pt x="1862" y="315"/>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3"/>
              <p:cNvSpPr/>
              <p:nvPr/>
            </p:nvSpPr>
            <p:spPr>
              <a:xfrm rot="5400000" flipH="1">
                <a:off x="9303839" y="4480918"/>
                <a:ext cx="73802" cy="63362"/>
              </a:xfrm>
              <a:custGeom>
                <a:avLst/>
                <a:gdLst/>
                <a:ahLst/>
                <a:cxnLst/>
                <a:rect l="l" t="t" r="r" b="b"/>
                <a:pathLst>
                  <a:path w="1857" h="1593" extrusionOk="0">
                    <a:moveTo>
                      <a:pt x="1060" y="142"/>
                    </a:moveTo>
                    <a:cubicBezTo>
                      <a:pt x="1429" y="142"/>
                      <a:pt x="1715" y="427"/>
                      <a:pt x="1727" y="797"/>
                    </a:cubicBezTo>
                    <a:cubicBezTo>
                      <a:pt x="1727" y="1192"/>
                      <a:pt x="1399" y="1456"/>
                      <a:pt x="1059" y="1456"/>
                    </a:cubicBezTo>
                    <a:cubicBezTo>
                      <a:pt x="896" y="1456"/>
                      <a:pt x="730" y="1395"/>
                      <a:pt x="596" y="1261"/>
                    </a:cubicBezTo>
                    <a:cubicBezTo>
                      <a:pt x="179" y="844"/>
                      <a:pt x="477" y="142"/>
                      <a:pt x="1060" y="142"/>
                    </a:cubicBezTo>
                    <a:close/>
                    <a:moveTo>
                      <a:pt x="1061" y="1"/>
                    </a:moveTo>
                    <a:cubicBezTo>
                      <a:pt x="864" y="1"/>
                      <a:pt x="663" y="74"/>
                      <a:pt x="501" y="237"/>
                    </a:cubicBezTo>
                    <a:cubicBezTo>
                      <a:pt x="1" y="737"/>
                      <a:pt x="358" y="1594"/>
                      <a:pt x="1060" y="1594"/>
                    </a:cubicBezTo>
                    <a:cubicBezTo>
                      <a:pt x="1501" y="1582"/>
                      <a:pt x="1858" y="1237"/>
                      <a:pt x="1858" y="797"/>
                    </a:cubicBezTo>
                    <a:cubicBezTo>
                      <a:pt x="1858" y="315"/>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3"/>
              <p:cNvSpPr/>
              <p:nvPr/>
            </p:nvSpPr>
            <p:spPr>
              <a:xfrm rot="5400000" flipH="1">
                <a:off x="9303838" y="4280758"/>
                <a:ext cx="74162" cy="63362"/>
              </a:xfrm>
              <a:custGeom>
                <a:avLst/>
                <a:gdLst/>
                <a:ahLst/>
                <a:cxnLst/>
                <a:rect l="l" t="t" r="r" b="b"/>
                <a:pathLst>
                  <a:path w="1869" h="1593" extrusionOk="0">
                    <a:moveTo>
                      <a:pt x="1072" y="142"/>
                    </a:moveTo>
                    <a:cubicBezTo>
                      <a:pt x="1430" y="142"/>
                      <a:pt x="1727" y="427"/>
                      <a:pt x="1727" y="797"/>
                    </a:cubicBezTo>
                    <a:cubicBezTo>
                      <a:pt x="1727" y="1192"/>
                      <a:pt x="1405" y="1456"/>
                      <a:pt x="1068" y="1456"/>
                    </a:cubicBezTo>
                    <a:cubicBezTo>
                      <a:pt x="907" y="1456"/>
                      <a:pt x="743" y="1395"/>
                      <a:pt x="608" y="1261"/>
                    </a:cubicBezTo>
                    <a:cubicBezTo>
                      <a:pt x="191" y="844"/>
                      <a:pt x="489" y="142"/>
                      <a:pt x="1072" y="142"/>
                    </a:cubicBezTo>
                    <a:close/>
                    <a:moveTo>
                      <a:pt x="1070" y="1"/>
                    </a:moveTo>
                    <a:cubicBezTo>
                      <a:pt x="875" y="1"/>
                      <a:pt x="676" y="74"/>
                      <a:pt x="513" y="237"/>
                    </a:cubicBezTo>
                    <a:cubicBezTo>
                      <a:pt x="1" y="737"/>
                      <a:pt x="358" y="1594"/>
                      <a:pt x="1072" y="1594"/>
                    </a:cubicBezTo>
                    <a:cubicBezTo>
                      <a:pt x="1513" y="1582"/>
                      <a:pt x="1858" y="1237"/>
                      <a:pt x="1870" y="797"/>
                    </a:cubicBezTo>
                    <a:cubicBezTo>
                      <a:pt x="1862" y="315"/>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3"/>
              <p:cNvSpPr/>
              <p:nvPr/>
            </p:nvSpPr>
            <p:spPr>
              <a:xfrm rot="5400000" flipH="1">
                <a:off x="9303839" y="4080238"/>
                <a:ext cx="73802" cy="63362"/>
              </a:xfrm>
              <a:custGeom>
                <a:avLst/>
                <a:gdLst/>
                <a:ahLst/>
                <a:cxnLst/>
                <a:rect l="l" t="t" r="r" b="b"/>
                <a:pathLst>
                  <a:path w="1857" h="1593" extrusionOk="0">
                    <a:moveTo>
                      <a:pt x="1061" y="142"/>
                    </a:moveTo>
                    <a:cubicBezTo>
                      <a:pt x="1430" y="142"/>
                      <a:pt x="1715" y="427"/>
                      <a:pt x="1727" y="797"/>
                    </a:cubicBezTo>
                    <a:cubicBezTo>
                      <a:pt x="1727" y="1192"/>
                      <a:pt x="1400" y="1456"/>
                      <a:pt x="1059" y="1456"/>
                    </a:cubicBezTo>
                    <a:cubicBezTo>
                      <a:pt x="896" y="1456"/>
                      <a:pt x="731" y="1395"/>
                      <a:pt x="596" y="1261"/>
                    </a:cubicBezTo>
                    <a:cubicBezTo>
                      <a:pt x="180" y="844"/>
                      <a:pt x="477" y="142"/>
                      <a:pt x="1061" y="142"/>
                    </a:cubicBezTo>
                    <a:close/>
                    <a:moveTo>
                      <a:pt x="1061" y="1"/>
                    </a:moveTo>
                    <a:cubicBezTo>
                      <a:pt x="865" y="1"/>
                      <a:pt x="664" y="74"/>
                      <a:pt x="501" y="237"/>
                    </a:cubicBezTo>
                    <a:cubicBezTo>
                      <a:pt x="1" y="737"/>
                      <a:pt x="358" y="1594"/>
                      <a:pt x="1061" y="1594"/>
                    </a:cubicBezTo>
                    <a:cubicBezTo>
                      <a:pt x="1501" y="1582"/>
                      <a:pt x="1858" y="1237"/>
                      <a:pt x="1858" y="797"/>
                    </a:cubicBezTo>
                    <a:cubicBezTo>
                      <a:pt x="1858" y="315"/>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3"/>
              <p:cNvSpPr/>
              <p:nvPr/>
            </p:nvSpPr>
            <p:spPr>
              <a:xfrm rot="5400000" flipH="1">
                <a:off x="9303838" y="3879718"/>
                <a:ext cx="74162" cy="63362"/>
              </a:xfrm>
              <a:custGeom>
                <a:avLst/>
                <a:gdLst/>
                <a:ahLst/>
                <a:cxnLst/>
                <a:rect l="l" t="t" r="r" b="b"/>
                <a:pathLst>
                  <a:path w="1869" h="1593" extrusionOk="0">
                    <a:moveTo>
                      <a:pt x="1072" y="142"/>
                    </a:moveTo>
                    <a:cubicBezTo>
                      <a:pt x="1429" y="142"/>
                      <a:pt x="1727" y="427"/>
                      <a:pt x="1727" y="797"/>
                    </a:cubicBezTo>
                    <a:cubicBezTo>
                      <a:pt x="1727" y="1192"/>
                      <a:pt x="1405" y="1456"/>
                      <a:pt x="1067" y="1456"/>
                    </a:cubicBezTo>
                    <a:cubicBezTo>
                      <a:pt x="906" y="1456"/>
                      <a:pt x="742" y="1395"/>
                      <a:pt x="607" y="1261"/>
                    </a:cubicBezTo>
                    <a:cubicBezTo>
                      <a:pt x="191" y="844"/>
                      <a:pt x="488" y="142"/>
                      <a:pt x="1072" y="142"/>
                    </a:cubicBezTo>
                    <a:close/>
                    <a:moveTo>
                      <a:pt x="1070" y="1"/>
                    </a:moveTo>
                    <a:cubicBezTo>
                      <a:pt x="874" y="1"/>
                      <a:pt x="675" y="74"/>
                      <a:pt x="512" y="237"/>
                    </a:cubicBezTo>
                    <a:cubicBezTo>
                      <a:pt x="0" y="737"/>
                      <a:pt x="357" y="1594"/>
                      <a:pt x="1072" y="1594"/>
                    </a:cubicBezTo>
                    <a:cubicBezTo>
                      <a:pt x="1512" y="1582"/>
                      <a:pt x="1858" y="1237"/>
                      <a:pt x="1869" y="797"/>
                    </a:cubicBezTo>
                    <a:cubicBezTo>
                      <a:pt x="1861" y="315"/>
                      <a:pt x="1474"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3"/>
              <p:cNvSpPr/>
              <p:nvPr/>
            </p:nvSpPr>
            <p:spPr>
              <a:xfrm rot="5400000" flipH="1">
                <a:off x="9303840" y="3679199"/>
                <a:ext cx="73800" cy="63362"/>
              </a:xfrm>
              <a:custGeom>
                <a:avLst/>
                <a:gdLst/>
                <a:ahLst/>
                <a:cxnLst/>
                <a:rect l="l" t="t" r="r" b="b"/>
                <a:pathLst>
                  <a:path w="1858" h="1593" extrusionOk="0">
                    <a:moveTo>
                      <a:pt x="1060" y="142"/>
                    </a:moveTo>
                    <a:cubicBezTo>
                      <a:pt x="1429" y="142"/>
                      <a:pt x="1715" y="427"/>
                      <a:pt x="1727" y="797"/>
                    </a:cubicBezTo>
                    <a:cubicBezTo>
                      <a:pt x="1727" y="1192"/>
                      <a:pt x="1399" y="1456"/>
                      <a:pt x="1058" y="1456"/>
                    </a:cubicBezTo>
                    <a:cubicBezTo>
                      <a:pt x="896" y="1456"/>
                      <a:pt x="730" y="1395"/>
                      <a:pt x="596" y="1261"/>
                    </a:cubicBezTo>
                    <a:cubicBezTo>
                      <a:pt x="179" y="844"/>
                      <a:pt x="477" y="142"/>
                      <a:pt x="1060" y="142"/>
                    </a:cubicBezTo>
                    <a:close/>
                    <a:moveTo>
                      <a:pt x="1061" y="1"/>
                    </a:moveTo>
                    <a:cubicBezTo>
                      <a:pt x="864" y="1"/>
                      <a:pt x="663" y="74"/>
                      <a:pt x="500" y="237"/>
                    </a:cubicBezTo>
                    <a:cubicBezTo>
                      <a:pt x="0" y="737"/>
                      <a:pt x="358" y="1594"/>
                      <a:pt x="1060" y="1594"/>
                    </a:cubicBezTo>
                    <a:cubicBezTo>
                      <a:pt x="1501" y="1582"/>
                      <a:pt x="1858" y="1237"/>
                      <a:pt x="1858" y="797"/>
                    </a:cubicBezTo>
                    <a:cubicBezTo>
                      <a:pt x="1858" y="315"/>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3"/>
              <p:cNvSpPr/>
              <p:nvPr/>
            </p:nvSpPr>
            <p:spPr>
              <a:xfrm rot="5400000" flipH="1">
                <a:off x="9303838" y="3479038"/>
                <a:ext cx="74162" cy="63362"/>
              </a:xfrm>
              <a:custGeom>
                <a:avLst/>
                <a:gdLst/>
                <a:ahLst/>
                <a:cxnLst/>
                <a:rect l="l" t="t" r="r" b="b"/>
                <a:pathLst>
                  <a:path w="1869" h="1593" extrusionOk="0">
                    <a:moveTo>
                      <a:pt x="1072" y="142"/>
                    </a:moveTo>
                    <a:cubicBezTo>
                      <a:pt x="1429" y="142"/>
                      <a:pt x="1727" y="427"/>
                      <a:pt x="1727" y="797"/>
                    </a:cubicBezTo>
                    <a:cubicBezTo>
                      <a:pt x="1727" y="1192"/>
                      <a:pt x="1405" y="1456"/>
                      <a:pt x="1068" y="1456"/>
                    </a:cubicBezTo>
                    <a:cubicBezTo>
                      <a:pt x="907" y="1456"/>
                      <a:pt x="742" y="1395"/>
                      <a:pt x="608" y="1261"/>
                    </a:cubicBezTo>
                    <a:cubicBezTo>
                      <a:pt x="191" y="844"/>
                      <a:pt x="489" y="142"/>
                      <a:pt x="1072" y="142"/>
                    </a:cubicBezTo>
                    <a:close/>
                    <a:moveTo>
                      <a:pt x="1070" y="1"/>
                    </a:moveTo>
                    <a:cubicBezTo>
                      <a:pt x="875" y="1"/>
                      <a:pt x="675" y="74"/>
                      <a:pt x="513" y="237"/>
                    </a:cubicBezTo>
                    <a:cubicBezTo>
                      <a:pt x="1" y="737"/>
                      <a:pt x="358" y="1594"/>
                      <a:pt x="1072" y="1594"/>
                    </a:cubicBezTo>
                    <a:cubicBezTo>
                      <a:pt x="1513" y="1582"/>
                      <a:pt x="1858" y="1237"/>
                      <a:pt x="1870" y="797"/>
                    </a:cubicBezTo>
                    <a:cubicBezTo>
                      <a:pt x="1862" y="315"/>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3"/>
              <p:cNvSpPr/>
              <p:nvPr/>
            </p:nvSpPr>
            <p:spPr>
              <a:xfrm rot="5400000" flipH="1">
                <a:off x="9115560" y="4681800"/>
                <a:ext cx="74160" cy="63360"/>
              </a:xfrm>
              <a:custGeom>
                <a:avLst/>
                <a:gdLst/>
                <a:ahLst/>
                <a:cxnLst/>
                <a:rect l="l" t="t" r="r" b="b"/>
                <a:pathLst>
                  <a:path w="1870" h="1599" extrusionOk="0">
                    <a:moveTo>
                      <a:pt x="1072" y="146"/>
                    </a:moveTo>
                    <a:cubicBezTo>
                      <a:pt x="1429" y="146"/>
                      <a:pt x="1727" y="432"/>
                      <a:pt x="1727" y="801"/>
                    </a:cubicBezTo>
                    <a:cubicBezTo>
                      <a:pt x="1727" y="1196"/>
                      <a:pt x="1399" y="1460"/>
                      <a:pt x="1062" y="1460"/>
                    </a:cubicBezTo>
                    <a:cubicBezTo>
                      <a:pt x="901" y="1460"/>
                      <a:pt x="738" y="1400"/>
                      <a:pt x="608" y="1265"/>
                    </a:cubicBezTo>
                    <a:cubicBezTo>
                      <a:pt x="191" y="849"/>
                      <a:pt x="489" y="146"/>
                      <a:pt x="1072" y="146"/>
                    </a:cubicBezTo>
                    <a:close/>
                    <a:moveTo>
                      <a:pt x="1073" y="0"/>
                    </a:moveTo>
                    <a:cubicBezTo>
                      <a:pt x="876" y="0"/>
                      <a:pt x="675" y="75"/>
                      <a:pt x="512" y="242"/>
                    </a:cubicBezTo>
                    <a:cubicBezTo>
                      <a:pt x="0" y="742"/>
                      <a:pt x="358" y="1599"/>
                      <a:pt x="1072" y="1599"/>
                    </a:cubicBezTo>
                    <a:cubicBezTo>
                      <a:pt x="1512" y="1587"/>
                      <a:pt x="1858" y="1242"/>
                      <a:pt x="1870" y="801"/>
                    </a:cubicBezTo>
                    <a:cubicBezTo>
                      <a:pt x="1870"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3"/>
              <p:cNvSpPr/>
              <p:nvPr/>
            </p:nvSpPr>
            <p:spPr>
              <a:xfrm rot="5400000" flipH="1">
                <a:off x="9115559" y="4480919"/>
                <a:ext cx="73802" cy="63360"/>
              </a:xfrm>
              <a:custGeom>
                <a:avLst/>
                <a:gdLst/>
                <a:ahLst/>
                <a:cxnLst/>
                <a:rect l="l" t="t" r="r" b="b"/>
                <a:pathLst>
                  <a:path w="1857" h="1599" extrusionOk="0">
                    <a:moveTo>
                      <a:pt x="1060" y="146"/>
                    </a:moveTo>
                    <a:cubicBezTo>
                      <a:pt x="1429" y="146"/>
                      <a:pt x="1727" y="432"/>
                      <a:pt x="1727" y="801"/>
                    </a:cubicBezTo>
                    <a:cubicBezTo>
                      <a:pt x="1719" y="1196"/>
                      <a:pt x="1394" y="1460"/>
                      <a:pt x="1056" y="1460"/>
                    </a:cubicBezTo>
                    <a:cubicBezTo>
                      <a:pt x="895" y="1460"/>
                      <a:pt x="730" y="1400"/>
                      <a:pt x="596" y="1265"/>
                    </a:cubicBezTo>
                    <a:cubicBezTo>
                      <a:pt x="179" y="849"/>
                      <a:pt x="477" y="146"/>
                      <a:pt x="1060" y="146"/>
                    </a:cubicBezTo>
                    <a:close/>
                    <a:moveTo>
                      <a:pt x="1061" y="0"/>
                    </a:moveTo>
                    <a:cubicBezTo>
                      <a:pt x="864" y="0"/>
                      <a:pt x="663" y="75"/>
                      <a:pt x="501" y="242"/>
                    </a:cubicBezTo>
                    <a:cubicBezTo>
                      <a:pt x="1" y="742"/>
                      <a:pt x="358" y="1599"/>
                      <a:pt x="1060" y="1599"/>
                    </a:cubicBezTo>
                    <a:cubicBezTo>
                      <a:pt x="1501" y="1587"/>
                      <a:pt x="1858" y="1242"/>
                      <a:pt x="1858" y="801"/>
                    </a:cubicBezTo>
                    <a:cubicBezTo>
                      <a:pt x="1858" y="320"/>
                      <a:pt x="1468" y="0"/>
                      <a:pt x="1061"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3"/>
              <p:cNvSpPr/>
              <p:nvPr/>
            </p:nvSpPr>
            <p:spPr>
              <a:xfrm rot="5400000" flipH="1">
                <a:off x="9115559" y="4280759"/>
                <a:ext cx="74162" cy="63360"/>
              </a:xfrm>
              <a:custGeom>
                <a:avLst/>
                <a:gdLst/>
                <a:ahLst/>
                <a:cxnLst/>
                <a:rect l="l" t="t" r="r" b="b"/>
                <a:pathLst>
                  <a:path w="1869" h="1599" extrusionOk="0">
                    <a:moveTo>
                      <a:pt x="1072" y="146"/>
                    </a:moveTo>
                    <a:cubicBezTo>
                      <a:pt x="1430" y="146"/>
                      <a:pt x="1727" y="432"/>
                      <a:pt x="1727" y="801"/>
                    </a:cubicBezTo>
                    <a:cubicBezTo>
                      <a:pt x="1727" y="1196"/>
                      <a:pt x="1400" y="1460"/>
                      <a:pt x="1063" y="1460"/>
                    </a:cubicBezTo>
                    <a:cubicBezTo>
                      <a:pt x="902" y="1460"/>
                      <a:pt x="739" y="1400"/>
                      <a:pt x="608" y="1265"/>
                    </a:cubicBezTo>
                    <a:cubicBezTo>
                      <a:pt x="191" y="849"/>
                      <a:pt x="489" y="146"/>
                      <a:pt x="1072" y="146"/>
                    </a:cubicBezTo>
                    <a:close/>
                    <a:moveTo>
                      <a:pt x="1073" y="0"/>
                    </a:moveTo>
                    <a:cubicBezTo>
                      <a:pt x="876" y="0"/>
                      <a:pt x="676" y="75"/>
                      <a:pt x="513" y="242"/>
                    </a:cubicBezTo>
                    <a:cubicBezTo>
                      <a:pt x="1" y="742"/>
                      <a:pt x="358" y="1599"/>
                      <a:pt x="1072" y="1599"/>
                    </a:cubicBezTo>
                    <a:cubicBezTo>
                      <a:pt x="1513" y="1587"/>
                      <a:pt x="1858" y="1242"/>
                      <a:pt x="1870" y="801"/>
                    </a:cubicBezTo>
                    <a:cubicBezTo>
                      <a:pt x="1870"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3"/>
              <p:cNvSpPr/>
              <p:nvPr/>
            </p:nvSpPr>
            <p:spPr>
              <a:xfrm rot="5400000" flipH="1">
                <a:off x="9115559" y="4080239"/>
                <a:ext cx="73802" cy="63360"/>
              </a:xfrm>
              <a:custGeom>
                <a:avLst/>
                <a:gdLst/>
                <a:ahLst/>
                <a:cxnLst/>
                <a:rect l="l" t="t" r="r" b="b"/>
                <a:pathLst>
                  <a:path w="1857" h="1599" extrusionOk="0">
                    <a:moveTo>
                      <a:pt x="1061" y="146"/>
                    </a:moveTo>
                    <a:cubicBezTo>
                      <a:pt x="1430" y="146"/>
                      <a:pt x="1727" y="432"/>
                      <a:pt x="1727" y="801"/>
                    </a:cubicBezTo>
                    <a:cubicBezTo>
                      <a:pt x="1719" y="1196"/>
                      <a:pt x="1395" y="1460"/>
                      <a:pt x="1056" y="1460"/>
                    </a:cubicBezTo>
                    <a:cubicBezTo>
                      <a:pt x="895" y="1460"/>
                      <a:pt x="731" y="1400"/>
                      <a:pt x="596" y="1265"/>
                    </a:cubicBezTo>
                    <a:cubicBezTo>
                      <a:pt x="180" y="849"/>
                      <a:pt x="477" y="146"/>
                      <a:pt x="1061" y="146"/>
                    </a:cubicBezTo>
                    <a:close/>
                    <a:moveTo>
                      <a:pt x="1061" y="0"/>
                    </a:moveTo>
                    <a:cubicBezTo>
                      <a:pt x="865" y="0"/>
                      <a:pt x="664" y="75"/>
                      <a:pt x="501" y="242"/>
                    </a:cubicBezTo>
                    <a:cubicBezTo>
                      <a:pt x="1" y="742"/>
                      <a:pt x="358" y="1599"/>
                      <a:pt x="1061" y="1599"/>
                    </a:cubicBezTo>
                    <a:cubicBezTo>
                      <a:pt x="1501" y="1587"/>
                      <a:pt x="1858" y="1242"/>
                      <a:pt x="1858" y="801"/>
                    </a:cubicBezTo>
                    <a:cubicBezTo>
                      <a:pt x="1858" y="320"/>
                      <a:pt x="1469" y="0"/>
                      <a:pt x="1061"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3"/>
              <p:cNvSpPr/>
              <p:nvPr/>
            </p:nvSpPr>
            <p:spPr>
              <a:xfrm rot="5400000" flipH="1">
                <a:off x="9115559" y="3879719"/>
                <a:ext cx="74162" cy="63360"/>
              </a:xfrm>
              <a:custGeom>
                <a:avLst/>
                <a:gdLst/>
                <a:ahLst/>
                <a:cxnLst/>
                <a:rect l="l" t="t" r="r" b="b"/>
                <a:pathLst>
                  <a:path w="1869" h="1599" extrusionOk="0">
                    <a:moveTo>
                      <a:pt x="1072" y="146"/>
                    </a:moveTo>
                    <a:cubicBezTo>
                      <a:pt x="1429" y="146"/>
                      <a:pt x="1727" y="432"/>
                      <a:pt x="1727" y="801"/>
                    </a:cubicBezTo>
                    <a:cubicBezTo>
                      <a:pt x="1727" y="1196"/>
                      <a:pt x="1399" y="1460"/>
                      <a:pt x="1062" y="1460"/>
                    </a:cubicBezTo>
                    <a:cubicBezTo>
                      <a:pt x="901" y="1460"/>
                      <a:pt x="738" y="1400"/>
                      <a:pt x="607" y="1265"/>
                    </a:cubicBezTo>
                    <a:cubicBezTo>
                      <a:pt x="191" y="849"/>
                      <a:pt x="488" y="146"/>
                      <a:pt x="1072" y="146"/>
                    </a:cubicBezTo>
                    <a:close/>
                    <a:moveTo>
                      <a:pt x="1073" y="0"/>
                    </a:moveTo>
                    <a:cubicBezTo>
                      <a:pt x="876" y="0"/>
                      <a:pt x="675" y="75"/>
                      <a:pt x="512" y="242"/>
                    </a:cubicBezTo>
                    <a:cubicBezTo>
                      <a:pt x="0" y="742"/>
                      <a:pt x="357" y="1599"/>
                      <a:pt x="1072" y="1599"/>
                    </a:cubicBezTo>
                    <a:cubicBezTo>
                      <a:pt x="1512" y="1587"/>
                      <a:pt x="1858" y="1242"/>
                      <a:pt x="1869" y="801"/>
                    </a:cubicBezTo>
                    <a:cubicBezTo>
                      <a:pt x="1869"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3"/>
              <p:cNvSpPr/>
              <p:nvPr/>
            </p:nvSpPr>
            <p:spPr>
              <a:xfrm rot="5400000" flipH="1">
                <a:off x="9115560" y="3679200"/>
                <a:ext cx="73800" cy="63360"/>
              </a:xfrm>
              <a:custGeom>
                <a:avLst/>
                <a:gdLst/>
                <a:ahLst/>
                <a:cxnLst/>
                <a:rect l="l" t="t" r="r" b="b"/>
                <a:pathLst>
                  <a:path w="1858" h="1599" extrusionOk="0">
                    <a:moveTo>
                      <a:pt x="1060" y="146"/>
                    </a:moveTo>
                    <a:cubicBezTo>
                      <a:pt x="1429" y="146"/>
                      <a:pt x="1727" y="432"/>
                      <a:pt x="1727" y="801"/>
                    </a:cubicBezTo>
                    <a:cubicBezTo>
                      <a:pt x="1719" y="1196"/>
                      <a:pt x="1394" y="1460"/>
                      <a:pt x="1056" y="1460"/>
                    </a:cubicBezTo>
                    <a:cubicBezTo>
                      <a:pt x="895" y="1460"/>
                      <a:pt x="730" y="1400"/>
                      <a:pt x="596" y="1265"/>
                    </a:cubicBezTo>
                    <a:cubicBezTo>
                      <a:pt x="179" y="849"/>
                      <a:pt x="477" y="146"/>
                      <a:pt x="1060" y="146"/>
                    </a:cubicBezTo>
                    <a:close/>
                    <a:moveTo>
                      <a:pt x="1061" y="0"/>
                    </a:moveTo>
                    <a:cubicBezTo>
                      <a:pt x="864" y="0"/>
                      <a:pt x="663" y="75"/>
                      <a:pt x="500" y="242"/>
                    </a:cubicBezTo>
                    <a:cubicBezTo>
                      <a:pt x="0" y="742"/>
                      <a:pt x="358" y="1599"/>
                      <a:pt x="1060" y="1599"/>
                    </a:cubicBezTo>
                    <a:cubicBezTo>
                      <a:pt x="1501" y="1587"/>
                      <a:pt x="1858" y="1242"/>
                      <a:pt x="1858" y="801"/>
                    </a:cubicBezTo>
                    <a:cubicBezTo>
                      <a:pt x="1858" y="320"/>
                      <a:pt x="1468" y="0"/>
                      <a:pt x="1061"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3"/>
              <p:cNvSpPr/>
              <p:nvPr/>
            </p:nvSpPr>
            <p:spPr>
              <a:xfrm rot="5400000" flipH="1">
                <a:off x="9115559" y="3479039"/>
                <a:ext cx="74162" cy="63360"/>
              </a:xfrm>
              <a:custGeom>
                <a:avLst/>
                <a:gdLst/>
                <a:ahLst/>
                <a:cxnLst/>
                <a:rect l="l" t="t" r="r" b="b"/>
                <a:pathLst>
                  <a:path w="1869" h="1599" extrusionOk="0">
                    <a:moveTo>
                      <a:pt x="1072" y="146"/>
                    </a:moveTo>
                    <a:cubicBezTo>
                      <a:pt x="1429" y="146"/>
                      <a:pt x="1727" y="432"/>
                      <a:pt x="1727" y="801"/>
                    </a:cubicBezTo>
                    <a:cubicBezTo>
                      <a:pt x="1727" y="1196"/>
                      <a:pt x="1400" y="1460"/>
                      <a:pt x="1062" y="1460"/>
                    </a:cubicBezTo>
                    <a:cubicBezTo>
                      <a:pt x="902" y="1460"/>
                      <a:pt x="739" y="1400"/>
                      <a:pt x="608" y="1265"/>
                    </a:cubicBezTo>
                    <a:cubicBezTo>
                      <a:pt x="191" y="849"/>
                      <a:pt x="489" y="146"/>
                      <a:pt x="1072" y="146"/>
                    </a:cubicBezTo>
                    <a:close/>
                    <a:moveTo>
                      <a:pt x="1073" y="0"/>
                    </a:moveTo>
                    <a:cubicBezTo>
                      <a:pt x="876" y="0"/>
                      <a:pt x="675" y="75"/>
                      <a:pt x="513" y="242"/>
                    </a:cubicBezTo>
                    <a:cubicBezTo>
                      <a:pt x="1" y="742"/>
                      <a:pt x="358" y="1599"/>
                      <a:pt x="1072" y="1599"/>
                    </a:cubicBezTo>
                    <a:cubicBezTo>
                      <a:pt x="1513" y="1587"/>
                      <a:pt x="1858" y="1242"/>
                      <a:pt x="1870" y="801"/>
                    </a:cubicBezTo>
                    <a:cubicBezTo>
                      <a:pt x="1870" y="320"/>
                      <a:pt x="1480" y="0"/>
                      <a:pt x="1073"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3"/>
              <p:cNvSpPr/>
              <p:nvPr/>
            </p:nvSpPr>
            <p:spPr>
              <a:xfrm rot="5400000" flipH="1">
                <a:off x="8927280" y="4681800"/>
                <a:ext cx="74160" cy="63361"/>
              </a:xfrm>
              <a:custGeom>
                <a:avLst/>
                <a:gdLst/>
                <a:ahLst/>
                <a:cxnLst/>
                <a:rect l="l" t="t" r="r" b="b"/>
                <a:pathLst>
                  <a:path w="1870" h="1598" extrusionOk="0">
                    <a:moveTo>
                      <a:pt x="1072" y="147"/>
                    </a:moveTo>
                    <a:cubicBezTo>
                      <a:pt x="1429" y="147"/>
                      <a:pt x="1727" y="433"/>
                      <a:pt x="1727" y="802"/>
                    </a:cubicBezTo>
                    <a:cubicBezTo>
                      <a:pt x="1727" y="1197"/>
                      <a:pt x="1405" y="1461"/>
                      <a:pt x="1067" y="1461"/>
                    </a:cubicBezTo>
                    <a:cubicBezTo>
                      <a:pt x="907" y="1461"/>
                      <a:pt x="742" y="1401"/>
                      <a:pt x="608" y="1266"/>
                    </a:cubicBezTo>
                    <a:cubicBezTo>
                      <a:pt x="191" y="849"/>
                      <a:pt x="489" y="147"/>
                      <a:pt x="1072" y="147"/>
                    </a:cubicBezTo>
                    <a:close/>
                    <a:moveTo>
                      <a:pt x="1070" y="1"/>
                    </a:moveTo>
                    <a:cubicBezTo>
                      <a:pt x="875" y="1"/>
                      <a:pt x="675" y="75"/>
                      <a:pt x="512" y="242"/>
                    </a:cubicBezTo>
                    <a:cubicBezTo>
                      <a:pt x="0" y="742"/>
                      <a:pt x="358" y="1599"/>
                      <a:pt x="1072" y="1599"/>
                    </a:cubicBezTo>
                    <a:cubicBezTo>
                      <a:pt x="1512" y="1588"/>
                      <a:pt x="1858" y="1242"/>
                      <a:pt x="1870" y="802"/>
                    </a:cubicBezTo>
                    <a:cubicBezTo>
                      <a:pt x="1862" y="320"/>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3"/>
              <p:cNvSpPr/>
              <p:nvPr/>
            </p:nvSpPr>
            <p:spPr>
              <a:xfrm rot="5400000" flipH="1">
                <a:off x="8927279" y="4480919"/>
                <a:ext cx="73802" cy="63361"/>
              </a:xfrm>
              <a:custGeom>
                <a:avLst/>
                <a:gdLst/>
                <a:ahLst/>
                <a:cxnLst/>
                <a:rect l="l" t="t" r="r" b="b"/>
                <a:pathLst>
                  <a:path w="1857" h="1598" extrusionOk="0">
                    <a:moveTo>
                      <a:pt x="1060" y="147"/>
                    </a:moveTo>
                    <a:cubicBezTo>
                      <a:pt x="1429" y="147"/>
                      <a:pt x="1715" y="433"/>
                      <a:pt x="1727" y="802"/>
                    </a:cubicBezTo>
                    <a:cubicBezTo>
                      <a:pt x="1727" y="1197"/>
                      <a:pt x="1399" y="1461"/>
                      <a:pt x="1059" y="1461"/>
                    </a:cubicBezTo>
                    <a:cubicBezTo>
                      <a:pt x="896" y="1461"/>
                      <a:pt x="730" y="1401"/>
                      <a:pt x="596" y="1266"/>
                    </a:cubicBezTo>
                    <a:cubicBezTo>
                      <a:pt x="179" y="849"/>
                      <a:pt x="477" y="147"/>
                      <a:pt x="1060" y="147"/>
                    </a:cubicBezTo>
                    <a:close/>
                    <a:moveTo>
                      <a:pt x="1061" y="1"/>
                    </a:moveTo>
                    <a:cubicBezTo>
                      <a:pt x="864" y="1"/>
                      <a:pt x="663" y="75"/>
                      <a:pt x="501" y="242"/>
                    </a:cubicBezTo>
                    <a:cubicBezTo>
                      <a:pt x="1" y="742"/>
                      <a:pt x="358" y="1599"/>
                      <a:pt x="1060" y="1599"/>
                    </a:cubicBezTo>
                    <a:cubicBezTo>
                      <a:pt x="1501" y="1588"/>
                      <a:pt x="1858" y="1242"/>
                      <a:pt x="1858" y="802"/>
                    </a:cubicBezTo>
                    <a:cubicBezTo>
                      <a:pt x="1858" y="320"/>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3"/>
              <p:cNvSpPr/>
              <p:nvPr/>
            </p:nvSpPr>
            <p:spPr>
              <a:xfrm rot="5400000" flipH="1">
                <a:off x="8927279" y="4280759"/>
                <a:ext cx="74162" cy="63361"/>
              </a:xfrm>
              <a:custGeom>
                <a:avLst/>
                <a:gdLst/>
                <a:ahLst/>
                <a:cxnLst/>
                <a:rect l="l" t="t" r="r" b="b"/>
                <a:pathLst>
                  <a:path w="1869" h="1598" extrusionOk="0">
                    <a:moveTo>
                      <a:pt x="1072" y="147"/>
                    </a:moveTo>
                    <a:cubicBezTo>
                      <a:pt x="1430" y="147"/>
                      <a:pt x="1727" y="433"/>
                      <a:pt x="1727" y="802"/>
                    </a:cubicBezTo>
                    <a:cubicBezTo>
                      <a:pt x="1727" y="1197"/>
                      <a:pt x="1405" y="1461"/>
                      <a:pt x="1068" y="1461"/>
                    </a:cubicBezTo>
                    <a:cubicBezTo>
                      <a:pt x="907" y="1461"/>
                      <a:pt x="743" y="1401"/>
                      <a:pt x="608" y="1266"/>
                    </a:cubicBezTo>
                    <a:cubicBezTo>
                      <a:pt x="191" y="849"/>
                      <a:pt x="489" y="147"/>
                      <a:pt x="1072" y="147"/>
                    </a:cubicBezTo>
                    <a:close/>
                    <a:moveTo>
                      <a:pt x="1071" y="1"/>
                    </a:moveTo>
                    <a:cubicBezTo>
                      <a:pt x="875" y="1"/>
                      <a:pt x="676" y="75"/>
                      <a:pt x="513" y="242"/>
                    </a:cubicBezTo>
                    <a:cubicBezTo>
                      <a:pt x="1" y="742"/>
                      <a:pt x="358" y="1599"/>
                      <a:pt x="1072" y="1599"/>
                    </a:cubicBezTo>
                    <a:cubicBezTo>
                      <a:pt x="1513" y="1588"/>
                      <a:pt x="1858" y="1242"/>
                      <a:pt x="1870" y="802"/>
                    </a:cubicBezTo>
                    <a:cubicBezTo>
                      <a:pt x="1862" y="320"/>
                      <a:pt x="1475" y="1"/>
                      <a:pt x="107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3"/>
              <p:cNvSpPr/>
              <p:nvPr/>
            </p:nvSpPr>
            <p:spPr>
              <a:xfrm rot="5400000" flipH="1">
                <a:off x="8927279" y="4080239"/>
                <a:ext cx="73802" cy="63361"/>
              </a:xfrm>
              <a:custGeom>
                <a:avLst/>
                <a:gdLst/>
                <a:ahLst/>
                <a:cxnLst/>
                <a:rect l="l" t="t" r="r" b="b"/>
                <a:pathLst>
                  <a:path w="1857" h="1598" extrusionOk="0">
                    <a:moveTo>
                      <a:pt x="1061" y="147"/>
                    </a:moveTo>
                    <a:cubicBezTo>
                      <a:pt x="1430" y="147"/>
                      <a:pt x="1715" y="433"/>
                      <a:pt x="1727" y="802"/>
                    </a:cubicBezTo>
                    <a:cubicBezTo>
                      <a:pt x="1727" y="1197"/>
                      <a:pt x="1400" y="1461"/>
                      <a:pt x="1059" y="1461"/>
                    </a:cubicBezTo>
                    <a:cubicBezTo>
                      <a:pt x="896" y="1461"/>
                      <a:pt x="731" y="1401"/>
                      <a:pt x="596" y="1266"/>
                    </a:cubicBezTo>
                    <a:cubicBezTo>
                      <a:pt x="180" y="849"/>
                      <a:pt x="477" y="147"/>
                      <a:pt x="1061" y="147"/>
                    </a:cubicBezTo>
                    <a:close/>
                    <a:moveTo>
                      <a:pt x="1061" y="1"/>
                    </a:moveTo>
                    <a:cubicBezTo>
                      <a:pt x="865" y="1"/>
                      <a:pt x="664" y="75"/>
                      <a:pt x="501" y="242"/>
                    </a:cubicBezTo>
                    <a:cubicBezTo>
                      <a:pt x="1" y="742"/>
                      <a:pt x="358" y="1599"/>
                      <a:pt x="1061" y="1599"/>
                    </a:cubicBezTo>
                    <a:cubicBezTo>
                      <a:pt x="1501" y="1588"/>
                      <a:pt x="1858" y="1242"/>
                      <a:pt x="1858" y="802"/>
                    </a:cubicBezTo>
                    <a:cubicBezTo>
                      <a:pt x="1858" y="320"/>
                      <a:pt x="1469"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3"/>
              <p:cNvSpPr/>
              <p:nvPr/>
            </p:nvSpPr>
            <p:spPr>
              <a:xfrm rot="5400000" flipH="1">
                <a:off x="8927279" y="3879719"/>
                <a:ext cx="74162" cy="63361"/>
              </a:xfrm>
              <a:custGeom>
                <a:avLst/>
                <a:gdLst/>
                <a:ahLst/>
                <a:cxnLst/>
                <a:rect l="l" t="t" r="r" b="b"/>
                <a:pathLst>
                  <a:path w="1869" h="1598" extrusionOk="0">
                    <a:moveTo>
                      <a:pt x="1072" y="147"/>
                    </a:moveTo>
                    <a:cubicBezTo>
                      <a:pt x="1429" y="147"/>
                      <a:pt x="1727" y="433"/>
                      <a:pt x="1727" y="802"/>
                    </a:cubicBezTo>
                    <a:cubicBezTo>
                      <a:pt x="1727" y="1197"/>
                      <a:pt x="1405" y="1461"/>
                      <a:pt x="1067" y="1461"/>
                    </a:cubicBezTo>
                    <a:cubicBezTo>
                      <a:pt x="906" y="1461"/>
                      <a:pt x="742" y="1401"/>
                      <a:pt x="607" y="1266"/>
                    </a:cubicBezTo>
                    <a:cubicBezTo>
                      <a:pt x="191" y="849"/>
                      <a:pt x="488" y="147"/>
                      <a:pt x="1072" y="147"/>
                    </a:cubicBezTo>
                    <a:close/>
                    <a:moveTo>
                      <a:pt x="1070" y="1"/>
                    </a:moveTo>
                    <a:cubicBezTo>
                      <a:pt x="875" y="1"/>
                      <a:pt x="675" y="75"/>
                      <a:pt x="512" y="242"/>
                    </a:cubicBezTo>
                    <a:cubicBezTo>
                      <a:pt x="0" y="742"/>
                      <a:pt x="357" y="1599"/>
                      <a:pt x="1072" y="1599"/>
                    </a:cubicBezTo>
                    <a:cubicBezTo>
                      <a:pt x="1512" y="1588"/>
                      <a:pt x="1858" y="1242"/>
                      <a:pt x="1869" y="802"/>
                    </a:cubicBezTo>
                    <a:cubicBezTo>
                      <a:pt x="1861" y="320"/>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3"/>
              <p:cNvSpPr/>
              <p:nvPr/>
            </p:nvSpPr>
            <p:spPr>
              <a:xfrm rot="5400000" flipH="1">
                <a:off x="8927280" y="3679200"/>
                <a:ext cx="73800" cy="63361"/>
              </a:xfrm>
              <a:custGeom>
                <a:avLst/>
                <a:gdLst/>
                <a:ahLst/>
                <a:cxnLst/>
                <a:rect l="l" t="t" r="r" b="b"/>
                <a:pathLst>
                  <a:path w="1858" h="1598" extrusionOk="0">
                    <a:moveTo>
                      <a:pt x="1060" y="147"/>
                    </a:moveTo>
                    <a:cubicBezTo>
                      <a:pt x="1429" y="147"/>
                      <a:pt x="1715" y="433"/>
                      <a:pt x="1727" y="802"/>
                    </a:cubicBezTo>
                    <a:cubicBezTo>
                      <a:pt x="1727" y="1197"/>
                      <a:pt x="1399" y="1461"/>
                      <a:pt x="1058" y="1461"/>
                    </a:cubicBezTo>
                    <a:cubicBezTo>
                      <a:pt x="896" y="1461"/>
                      <a:pt x="730" y="1401"/>
                      <a:pt x="596" y="1266"/>
                    </a:cubicBezTo>
                    <a:cubicBezTo>
                      <a:pt x="179" y="849"/>
                      <a:pt x="477" y="147"/>
                      <a:pt x="1060" y="147"/>
                    </a:cubicBezTo>
                    <a:close/>
                    <a:moveTo>
                      <a:pt x="1061" y="1"/>
                    </a:moveTo>
                    <a:cubicBezTo>
                      <a:pt x="864" y="1"/>
                      <a:pt x="663" y="75"/>
                      <a:pt x="500" y="242"/>
                    </a:cubicBezTo>
                    <a:cubicBezTo>
                      <a:pt x="0" y="742"/>
                      <a:pt x="358" y="1599"/>
                      <a:pt x="1060" y="1599"/>
                    </a:cubicBezTo>
                    <a:cubicBezTo>
                      <a:pt x="1501" y="1588"/>
                      <a:pt x="1858" y="1242"/>
                      <a:pt x="1858" y="802"/>
                    </a:cubicBezTo>
                    <a:cubicBezTo>
                      <a:pt x="1858" y="320"/>
                      <a:pt x="1468" y="1"/>
                      <a:pt x="1061"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3"/>
              <p:cNvSpPr/>
              <p:nvPr/>
            </p:nvSpPr>
            <p:spPr>
              <a:xfrm rot="5400000" flipH="1">
                <a:off x="8927279" y="3479039"/>
                <a:ext cx="74162" cy="63361"/>
              </a:xfrm>
              <a:custGeom>
                <a:avLst/>
                <a:gdLst/>
                <a:ahLst/>
                <a:cxnLst/>
                <a:rect l="l" t="t" r="r" b="b"/>
                <a:pathLst>
                  <a:path w="1869" h="1598" extrusionOk="0">
                    <a:moveTo>
                      <a:pt x="1072" y="147"/>
                    </a:moveTo>
                    <a:cubicBezTo>
                      <a:pt x="1429" y="147"/>
                      <a:pt x="1727" y="433"/>
                      <a:pt x="1727" y="802"/>
                    </a:cubicBezTo>
                    <a:cubicBezTo>
                      <a:pt x="1727" y="1197"/>
                      <a:pt x="1405" y="1461"/>
                      <a:pt x="1068" y="1461"/>
                    </a:cubicBezTo>
                    <a:cubicBezTo>
                      <a:pt x="907" y="1461"/>
                      <a:pt x="742" y="1401"/>
                      <a:pt x="608" y="1266"/>
                    </a:cubicBezTo>
                    <a:cubicBezTo>
                      <a:pt x="191" y="849"/>
                      <a:pt x="489" y="147"/>
                      <a:pt x="1072" y="147"/>
                    </a:cubicBezTo>
                    <a:close/>
                    <a:moveTo>
                      <a:pt x="1070" y="1"/>
                    </a:moveTo>
                    <a:cubicBezTo>
                      <a:pt x="875" y="1"/>
                      <a:pt x="675" y="75"/>
                      <a:pt x="513" y="242"/>
                    </a:cubicBezTo>
                    <a:cubicBezTo>
                      <a:pt x="1" y="742"/>
                      <a:pt x="358" y="1599"/>
                      <a:pt x="1072" y="1599"/>
                    </a:cubicBezTo>
                    <a:cubicBezTo>
                      <a:pt x="1513" y="1588"/>
                      <a:pt x="1858" y="1242"/>
                      <a:pt x="1870" y="802"/>
                    </a:cubicBezTo>
                    <a:cubicBezTo>
                      <a:pt x="1862" y="320"/>
                      <a:pt x="1475" y="1"/>
                      <a:pt x="1070"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3"/>
              <p:cNvSpPr/>
              <p:nvPr/>
            </p:nvSpPr>
            <p:spPr>
              <a:xfrm rot="5400000" flipH="1">
                <a:off x="8738281" y="4681800"/>
                <a:ext cx="74160" cy="63000"/>
              </a:xfrm>
              <a:custGeom>
                <a:avLst/>
                <a:gdLst/>
                <a:ahLst/>
                <a:cxnLst/>
                <a:rect l="l" t="t" r="r" b="b"/>
                <a:pathLst>
                  <a:path w="1870" h="1590" extrusionOk="0">
                    <a:moveTo>
                      <a:pt x="1058" y="150"/>
                    </a:moveTo>
                    <a:cubicBezTo>
                      <a:pt x="1062" y="150"/>
                      <a:pt x="1067" y="150"/>
                      <a:pt x="1072" y="150"/>
                    </a:cubicBezTo>
                    <a:cubicBezTo>
                      <a:pt x="1429" y="150"/>
                      <a:pt x="1727" y="436"/>
                      <a:pt x="1727" y="805"/>
                    </a:cubicBezTo>
                    <a:cubicBezTo>
                      <a:pt x="1727" y="1200"/>
                      <a:pt x="1399" y="1464"/>
                      <a:pt x="1062" y="1464"/>
                    </a:cubicBezTo>
                    <a:cubicBezTo>
                      <a:pt x="901" y="1464"/>
                      <a:pt x="738" y="1404"/>
                      <a:pt x="608" y="1270"/>
                    </a:cubicBezTo>
                    <a:cubicBezTo>
                      <a:pt x="194" y="856"/>
                      <a:pt x="484" y="150"/>
                      <a:pt x="1058" y="150"/>
                    </a:cubicBezTo>
                    <a:close/>
                    <a:moveTo>
                      <a:pt x="1066" y="1"/>
                    </a:moveTo>
                    <a:cubicBezTo>
                      <a:pt x="871" y="1"/>
                      <a:pt x="673" y="73"/>
                      <a:pt x="512" y="234"/>
                    </a:cubicBezTo>
                    <a:cubicBezTo>
                      <a:pt x="0" y="746"/>
                      <a:pt x="358" y="1591"/>
                      <a:pt x="1072" y="1591"/>
                    </a:cubicBezTo>
                    <a:cubicBezTo>
                      <a:pt x="1512" y="1591"/>
                      <a:pt x="1858" y="1246"/>
                      <a:pt x="1870" y="805"/>
                    </a:cubicBezTo>
                    <a:cubicBezTo>
                      <a:pt x="1870" y="321"/>
                      <a:pt x="1475"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3"/>
              <p:cNvSpPr/>
              <p:nvPr/>
            </p:nvSpPr>
            <p:spPr>
              <a:xfrm rot="5400000" flipH="1">
                <a:off x="8738639" y="4481279"/>
                <a:ext cx="73802" cy="63000"/>
              </a:xfrm>
              <a:custGeom>
                <a:avLst/>
                <a:gdLst/>
                <a:ahLst/>
                <a:cxnLst/>
                <a:rect l="l" t="t" r="r" b="b"/>
                <a:pathLst>
                  <a:path w="1857" h="1590" extrusionOk="0">
                    <a:moveTo>
                      <a:pt x="1046" y="150"/>
                    </a:moveTo>
                    <a:cubicBezTo>
                      <a:pt x="1051" y="150"/>
                      <a:pt x="1055" y="150"/>
                      <a:pt x="1060" y="150"/>
                    </a:cubicBezTo>
                    <a:cubicBezTo>
                      <a:pt x="1429" y="150"/>
                      <a:pt x="1727" y="436"/>
                      <a:pt x="1727" y="805"/>
                    </a:cubicBezTo>
                    <a:cubicBezTo>
                      <a:pt x="1719" y="1200"/>
                      <a:pt x="1394" y="1464"/>
                      <a:pt x="1056" y="1464"/>
                    </a:cubicBezTo>
                    <a:cubicBezTo>
                      <a:pt x="895" y="1464"/>
                      <a:pt x="730" y="1404"/>
                      <a:pt x="596" y="1270"/>
                    </a:cubicBezTo>
                    <a:cubicBezTo>
                      <a:pt x="183" y="856"/>
                      <a:pt x="472" y="150"/>
                      <a:pt x="1046" y="150"/>
                    </a:cubicBezTo>
                    <a:close/>
                    <a:moveTo>
                      <a:pt x="1054" y="1"/>
                    </a:moveTo>
                    <a:cubicBezTo>
                      <a:pt x="859" y="1"/>
                      <a:pt x="662" y="73"/>
                      <a:pt x="501" y="234"/>
                    </a:cubicBezTo>
                    <a:cubicBezTo>
                      <a:pt x="1" y="734"/>
                      <a:pt x="358" y="1591"/>
                      <a:pt x="1060" y="1591"/>
                    </a:cubicBezTo>
                    <a:cubicBezTo>
                      <a:pt x="1501" y="1591"/>
                      <a:pt x="1858" y="1246"/>
                      <a:pt x="1858" y="805"/>
                    </a:cubicBezTo>
                    <a:cubicBezTo>
                      <a:pt x="1858" y="321"/>
                      <a:pt x="1464" y="1"/>
                      <a:pt x="1054"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3"/>
              <p:cNvSpPr/>
              <p:nvPr/>
            </p:nvSpPr>
            <p:spPr>
              <a:xfrm rot="5400000" flipH="1">
                <a:off x="8738279" y="4280759"/>
                <a:ext cx="74162" cy="63000"/>
              </a:xfrm>
              <a:custGeom>
                <a:avLst/>
                <a:gdLst/>
                <a:ahLst/>
                <a:cxnLst/>
                <a:rect l="l" t="t" r="r" b="b"/>
                <a:pathLst>
                  <a:path w="1869" h="1590" extrusionOk="0">
                    <a:moveTo>
                      <a:pt x="1058" y="150"/>
                    </a:moveTo>
                    <a:cubicBezTo>
                      <a:pt x="1063" y="150"/>
                      <a:pt x="1068" y="150"/>
                      <a:pt x="1072" y="150"/>
                    </a:cubicBezTo>
                    <a:cubicBezTo>
                      <a:pt x="1430" y="150"/>
                      <a:pt x="1727" y="436"/>
                      <a:pt x="1727" y="805"/>
                    </a:cubicBezTo>
                    <a:cubicBezTo>
                      <a:pt x="1727" y="1200"/>
                      <a:pt x="1400" y="1464"/>
                      <a:pt x="1063" y="1464"/>
                    </a:cubicBezTo>
                    <a:cubicBezTo>
                      <a:pt x="902" y="1464"/>
                      <a:pt x="739" y="1404"/>
                      <a:pt x="608" y="1270"/>
                    </a:cubicBezTo>
                    <a:cubicBezTo>
                      <a:pt x="195" y="856"/>
                      <a:pt x="484" y="150"/>
                      <a:pt x="1058" y="150"/>
                    </a:cubicBezTo>
                    <a:close/>
                    <a:moveTo>
                      <a:pt x="1066" y="1"/>
                    </a:moveTo>
                    <a:cubicBezTo>
                      <a:pt x="872" y="1"/>
                      <a:pt x="674" y="73"/>
                      <a:pt x="513" y="234"/>
                    </a:cubicBezTo>
                    <a:cubicBezTo>
                      <a:pt x="1" y="746"/>
                      <a:pt x="358" y="1591"/>
                      <a:pt x="1072" y="1591"/>
                    </a:cubicBezTo>
                    <a:cubicBezTo>
                      <a:pt x="1513" y="1591"/>
                      <a:pt x="1858" y="1246"/>
                      <a:pt x="1870" y="805"/>
                    </a:cubicBezTo>
                    <a:cubicBezTo>
                      <a:pt x="1870" y="321"/>
                      <a:pt x="1476"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3"/>
              <p:cNvSpPr/>
              <p:nvPr/>
            </p:nvSpPr>
            <p:spPr>
              <a:xfrm rot="5400000" flipH="1">
                <a:off x="8738639" y="4080599"/>
                <a:ext cx="73802" cy="63000"/>
              </a:xfrm>
              <a:custGeom>
                <a:avLst/>
                <a:gdLst/>
                <a:ahLst/>
                <a:cxnLst/>
                <a:rect l="l" t="t" r="r" b="b"/>
                <a:pathLst>
                  <a:path w="1857" h="1590" extrusionOk="0">
                    <a:moveTo>
                      <a:pt x="1046" y="150"/>
                    </a:moveTo>
                    <a:cubicBezTo>
                      <a:pt x="1051" y="150"/>
                      <a:pt x="1056" y="150"/>
                      <a:pt x="1061" y="150"/>
                    </a:cubicBezTo>
                    <a:cubicBezTo>
                      <a:pt x="1430" y="150"/>
                      <a:pt x="1727" y="436"/>
                      <a:pt x="1727" y="805"/>
                    </a:cubicBezTo>
                    <a:cubicBezTo>
                      <a:pt x="1719" y="1200"/>
                      <a:pt x="1395" y="1464"/>
                      <a:pt x="1056" y="1464"/>
                    </a:cubicBezTo>
                    <a:cubicBezTo>
                      <a:pt x="895" y="1464"/>
                      <a:pt x="731" y="1404"/>
                      <a:pt x="596" y="1270"/>
                    </a:cubicBezTo>
                    <a:cubicBezTo>
                      <a:pt x="183" y="856"/>
                      <a:pt x="472" y="150"/>
                      <a:pt x="1046" y="150"/>
                    </a:cubicBezTo>
                    <a:close/>
                    <a:moveTo>
                      <a:pt x="1054" y="1"/>
                    </a:moveTo>
                    <a:cubicBezTo>
                      <a:pt x="860" y="1"/>
                      <a:pt x="662" y="73"/>
                      <a:pt x="501" y="234"/>
                    </a:cubicBezTo>
                    <a:cubicBezTo>
                      <a:pt x="1" y="746"/>
                      <a:pt x="358" y="1591"/>
                      <a:pt x="1061" y="1591"/>
                    </a:cubicBezTo>
                    <a:cubicBezTo>
                      <a:pt x="1501" y="1591"/>
                      <a:pt x="1858" y="1246"/>
                      <a:pt x="1858" y="805"/>
                    </a:cubicBezTo>
                    <a:cubicBezTo>
                      <a:pt x="1858" y="321"/>
                      <a:pt x="1464" y="1"/>
                      <a:pt x="1054"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3"/>
              <p:cNvSpPr/>
              <p:nvPr/>
            </p:nvSpPr>
            <p:spPr>
              <a:xfrm rot="5400000" flipH="1">
                <a:off x="8738279" y="3879719"/>
                <a:ext cx="74162" cy="63000"/>
              </a:xfrm>
              <a:custGeom>
                <a:avLst/>
                <a:gdLst/>
                <a:ahLst/>
                <a:cxnLst/>
                <a:rect l="l" t="t" r="r" b="b"/>
                <a:pathLst>
                  <a:path w="1869" h="1590" extrusionOk="0">
                    <a:moveTo>
                      <a:pt x="1057" y="150"/>
                    </a:moveTo>
                    <a:cubicBezTo>
                      <a:pt x="1062" y="150"/>
                      <a:pt x="1067" y="150"/>
                      <a:pt x="1072" y="150"/>
                    </a:cubicBezTo>
                    <a:cubicBezTo>
                      <a:pt x="1429" y="150"/>
                      <a:pt x="1727" y="436"/>
                      <a:pt x="1727" y="805"/>
                    </a:cubicBezTo>
                    <a:cubicBezTo>
                      <a:pt x="1727" y="1200"/>
                      <a:pt x="1399" y="1464"/>
                      <a:pt x="1062" y="1464"/>
                    </a:cubicBezTo>
                    <a:cubicBezTo>
                      <a:pt x="901" y="1464"/>
                      <a:pt x="738" y="1404"/>
                      <a:pt x="607" y="1270"/>
                    </a:cubicBezTo>
                    <a:cubicBezTo>
                      <a:pt x="194" y="856"/>
                      <a:pt x="483" y="150"/>
                      <a:pt x="1057" y="150"/>
                    </a:cubicBezTo>
                    <a:close/>
                    <a:moveTo>
                      <a:pt x="1066" y="1"/>
                    </a:moveTo>
                    <a:cubicBezTo>
                      <a:pt x="871" y="1"/>
                      <a:pt x="673" y="73"/>
                      <a:pt x="512" y="234"/>
                    </a:cubicBezTo>
                    <a:cubicBezTo>
                      <a:pt x="0" y="746"/>
                      <a:pt x="357" y="1591"/>
                      <a:pt x="1072" y="1591"/>
                    </a:cubicBezTo>
                    <a:cubicBezTo>
                      <a:pt x="1512" y="1591"/>
                      <a:pt x="1858" y="1246"/>
                      <a:pt x="1869" y="805"/>
                    </a:cubicBezTo>
                    <a:cubicBezTo>
                      <a:pt x="1869" y="321"/>
                      <a:pt x="1475"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3"/>
              <p:cNvSpPr/>
              <p:nvPr/>
            </p:nvSpPr>
            <p:spPr>
              <a:xfrm rot="5400000" flipH="1">
                <a:off x="8738280" y="3679560"/>
                <a:ext cx="74160" cy="63000"/>
              </a:xfrm>
              <a:custGeom>
                <a:avLst/>
                <a:gdLst/>
                <a:ahLst/>
                <a:cxnLst/>
                <a:rect l="l" t="t" r="r" b="b"/>
                <a:pathLst>
                  <a:path w="1866" h="1587" extrusionOk="0">
                    <a:moveTo>
                      <a:pt x="1055" y="146"/>
                    </a:moveTo>
                    <a:cubicBezTo>
                      <a:pt x="1059" y="146"/>
                      <a:pt x="1064" y="146"/>
                      <a:pt x="1069" y="146"/>
                    </a:cubicBezTo>
                    <a:cubicBezTo>
                      <a:pt x="1438" y="146"/>
                      <a:pt x="1736" y="432"/>
                      <a:pt x="1736" y="801"/>
                    </a:cubicBezTo>
                    <a:cubicBezTo>
                      <a:pt x="1728" y="1196"/>
                      <a:pt x="1403" y="1460"/>
                      <a:pt x="1065" y="1460"/>
                    </a:cubicBezTo>
                    <a:cubicBezTo>
                      <a:pt x="904" y="1460"/>
                      <a:pt x="739" y="1400"/>
                      <a:pt x="605" y="1266"/>
                    </a:cubicBezTo>
                    <a:cubicBezTo>
                      <a:pt x="191" y="852"/>
                      <a:pt x="481" y="146"/>
                      <a:pt x="1055" y="146"/>
                    </a:cubicBezTo>
                    <a:close/>
                    <a:moveTo>
                      <a:pt x="1066" y="0"/>
                    </a:moveTo>
                    <a:cubicBezTo>
                      <a:pt x="868" y="0"/>
                      <a:pt x="664" y="75"/>
                      <a:pt x="497" y="242"/>
                    </a:cubicBezTo>
                    <a:cubicBezTo>
                      <a:pt x="1" y="738"/>
                      <a:pt x="361" y="1587"/>
                      <a:pt x="1055" y="1587"/>
                    </a:cubicBezTo>
                    <a:cubicBezTo>
                      <a:pt x="1059" y="1587"/>
                      <a:pt x="1064" y="1587"/>
                      <a:pt x="1069" y="1587"/>
                    </a:cubicBezTo>
                    <a:cubicBezTo>
                      <a:pt x="1510" y="1587"/>
                      <a:pt x="1855" y="1230"/>
                      <a:pt x="1867" y="801"/>
                    </a:cubicBezTo>
                    <a:cubicBezTo>
                      <a:pt x="1867" y="320"/>
                      <a:pt x="1477" y="0"/>
                      <a:pt x="1066" y="0"/>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3"/>
              <p:cNvSpPr/>
              <p:nvPr/>
            </p:nvSpPr>
            <p:spPr>
              <a:xfrm rot="5400000" flipH="1">
                <a:off x="8738279" y="3479039"/>
                <a:ext cx="74162" cy="63000"/>
              </a:xfrm>
              <a:custGeom>
                <a:avLst/>
                <a:gdLst/>
                <a:ahLst/>
                <a:cxnLst/>
                <a:rect l="l" t="t" r="r" b="b"/>
                <a:pathLst>
                  <a:path w="1869" h="1590" extrusionOk="0">
                    <a:moveTo>
                      <a:pt x="1058" y="150"/>
                    </a:moveTo>
                    <a:cubicBezTo>
                      <a:pt x="1063" y="150"/>
                      <a:pt x="1067" y="150"/>
                      <a:pt x="1072" y="150"/>
                    </a:cubicBezTo>
                    <a:cubicBezTo>
                      <a:pt x="1429" y="150"/>
                      <a:pt x="1727" y="436"/>
                      <a:pt x="1727" y="805"/>
                    </a:cubicBezTo>
                    <a:cubicBezTo>
                      <a:pt x="1727" y="1200"/>
                      <a:pt x="1400" y="1464"/>
                      <a:pt x="1062" y="1464"/>
                    </a:cubicBezTo>
                    <a:cubicBezTo>
                      <a:pt x="902" y="1464"/>
                      <a:pt x="739" y="1404"/>
                      <a:pt x="608" y="1270"/>
                    </a:cubicBezTo>
                    <a:cubicBezTo>
                      <a:pt x="195" y="856"/>
                      <a:pt x="484" y="150"/>
                      <a:pt x="1058" y="150"/>
                    </a:cubicBezTo>
                    <a:close/>
                    <a:moveTo>
                      <a:pt x="1066" y="1"/>
                    </a:moveTo>
                    <a:cubicBezTo>
                      <a:pt x="871" y="1"/>
                      <a:pt x="673" y="73"/>
                      <a:pt x="513" y="234"/>
                    </a:cubicBezTo>
                    <a:cubicBezTo>
                      <a:pt x="1" y="734"/>
                      <a:pt x="358" y="1591"/>
                      <a:pt x="1072" y="1591"/>
                    </a:cubicBezTo>
                    <a:cubicBezTo>
                      <a:pt x="1513" y="1591"/>
                      <a:pt x="1858" y="1246"/>
                      <a:pt x="1870" y="805"/>
                    </a:cubicBezTo>
                    <a:cubicBezTo>
                      <a:pt x="1870" y="321"/>
                      <a:pt x="1476" y="1"/>
                      <a:pt x="1066" y="1"/>
                    </a:cubicBezTo>
                    <a:close/>
                  </a:path>
                </a:pathLst>
              </a:custGeom>
              <a:solidFill>
                <a:srgbClr val="09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4" name="Google Shape;744;p53"/>
          <p:cNvSpPr/>
          <p:nvPr/>
        </p:nvSpPr>
        <p:spPr>
          <a:xfrm rot="2152880">
            <a:off x="8597519" y="-466194"/>
            <a:ext cx="980267" cy="1960171"/>
          </a:xfrm>
          <a:custGeom>
            <a:avLst/>
            <a:gdLst/>
            <a:ahLst/>
            <a:cxnLst/>
            <a:rect l="l" t="t" r="r" b="b"/>
            <a:pathLst>
              <a:path w="20110" h="40208" extrusionOk="0">
                <a:moveTo>
                  <a:pt x="20111" y="0"/>
                </a:moveTo>
                <a:lnTo>
                  <a:pt x="1" y="20110"/>
                </a:lnTo>
                <a:lnTo>
                  <a:pt x="20111" y="40208"/>
                </a:lnTo>
                <a:lnTo>
                  <a:pt x="20111" y="0"/>
                </a:lnTo>
                <a:close/>
              </a:path>
            </a:pathLst>
          </a:custGeom>
          <a:solidFill>
            <a:srgbClr val="A475EF"/>
          </a:solidFill>
          <a:ln>
            <a:noFill/>
          </a:ln>
        </p:spPr>
      </p:sp>
      <p:sp>
        <p:nvSpPr>
          <p:cNvPr id="745" name="Google Shape;745;p53"/>
          <p:cNvSpPr/>
          <p:nvPr/>
        </p:nvSpPr>
        <p:spPr>
          <a:xfrm rot="3388767">
            <a:off x="8597133" y="-291246"/>
            <a:ext cx="980308" cy="1960253"/>
          </a:xfrm>
          <a:custGeom>
            <a:avLst/>
            <a:gdLst/>
            <a:ahLst/>
            <a:cxnLst/>
            <a:rect l="l" t="t" r="r" b="b"/>
            <a:pathLst>
              <a:path w="20110" h="40208" extrusionOk="0">
                <a:moveTo>
                  <a:pt x="20111" y="0"/>
                </a:moveTo>
                <a:lnTo>
                  <a:pt x="1" y="20110"/>
                </a:lnTo>
                <a:lnTo>
                  <a:pt x="20111" y="40208"/>
                </a:lnTo>
                <a:lnTo>
                  <a:pt x="20111" y="0"/>
                </a:lnTo>
                <a:close/>
              </a:path>
            </a:pathLst>
          </a:custGeom>
          <a:noFill/>
          <a:ln w="9525" cap="flat" cmpd="sng">
            <a:solidFill>
              <a:srgbClr val="595959"/>
            </a:solidFill>
            <a:prstDash val="solid"/>
            <a:round/>
            <a:headEnd type="none" w="sm" len="sm"/>
            <a:tailEnd type="none" w="sm" len="sm"/>
          </a:ln>
        </p:spPr>
      </p:sp>
      <p:sp>
        <p:nvSpPr>
          <p:cNvPr id="746" name="Google Shape;746;p53"/>
          <p:cNvSpPr txBox="1">
            <a:spLocks noGrp="1"/>
          </p:cNvSpPr>
          <p:nvPr>
            <p:ph type="body" idx="1"/>
          </p:nvPr>
        </p:nvSpPr>
        <p:spPr>
          <a:xfrm>
            <a:off x="457200" y="1203480"/>
            <a:ext cx="8229300" cy="29826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5"/>
        <p:cNvGrpSpPr/>
        <p:nvPr/>
      </p:nvGrpSpPr>
      <p:grpSpPr>
        <a:xfrm>
          <a:off x="0" y="0"/>
          <a:ext cx="0" cy="0"/>
          <a:chOff x="0" y="0"/>
          <a:chExt cx="0" cy="0"/>
        </a:xfrm>
      </p:grpSpPr>
      <p:grpSp>
        <p:nvGrpSpPr>
          <p:cNvPr id="796" name="Google Shape;796;p66"/>
          <p:cNvGrpSpPr/>
          <p:nvPr/>
        </p:nvGrpSpPr>
        <p:grpSpPr>
          <a:xfrm>
            <a:off x="-1959120" y="-226440"/>
            <a:ext cx="11480382" cy="4951810"/>
            <a:chOff x="-1959120" y="-226440"/>
            <a:chExt cx="11480382" cy="4951810"/>
          </a:xfrm>
        </p:grpSpPr>
        <p:grpSp>
          <p:nvGrpSpPr>
            <p:cNvPr id="797" name="Google Shape;797;p66"/>
            <p:cNvGrpSpPr/>
            <p:nvPr/>
          </p:nvGrpSpPr>
          <p:grpSpPr>
            <a:xfrm>
              <a:off x="-1959120" y="4060800"/>
              <a:ext cx="3072186" cy="600121"/>
              <a:chOff x="-1959120" y="4060800"/>
              <a:chExt cx="3072186" cy="600121"/>
            </a:xfrm>
          </p:grpSpPr>
          <p:sp>
            <p:nvSpPr>
              <p:cNvPr id="798" name="Google Shape;798;p66"/>
              <p:cNvSpPr/>
              <p:nvPr/>
            </p:nvSpPr>
            <p:spPr>
              <a:xfrm>
                <a:off x="-1959120" y="4437720"/>
                <a:ext cx="3072186" cy="223201"/>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19075" cap="flat" cmpd="sng">
                <a:solidFill>
                  <a:srgbClr val="8C89FA"/>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6"/>
              <p:cNvSpPr/>
              <p:nvPr/>
            </p:nvSpPr>
            <p:spPr>
              <a:xfrm>
                <a:off x="-1959120" y="4249080"/>
                <a:ext cx="3072186" cy="223201"/>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19075" cap="flat" cmpd="sng">
                <a:solidFill>
                  <a:srgbClr val="8C89FA"/>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6"/>
              <p:cNvSpPr/>
              <p:nvPr/>
            </p:nvSpPr>
            <p:spPr>
              <a:xfrm>
                <a:off x="-1959120" y="4060800"/>
                <a:ext cx="3072186" cy="223201"/>
              </a:xfrm>
              <a:custGeom>
                <a:avLst/>
                <a:gdLst/>
                <a:ahLst/>
                <a:cxnLst/>
                <a:rect l="l" t="t" r="r" b="b"/>
                <a:pathLst>
                  <a:path w="61675" h="4477" extrusionOk="0">
                    <a:moveTo>
                      <a:pt x="0" y="1858"/>
                    </a:moveTo>
                    <a:cubicBezTo>
                      <a:pt x="2929" y="12"/>
                      <a:pt x="6727" y="310"/>
                      <a:pt x="9335" y="2608"/>
                    </a:cubicBezTo>
                    <a:cubicBezTo>
                      <a:pt x="11466" y="4477"/>
                      <a:pt x="14657" y="4477"/>
                      <a:pt x="16788" y="2608"/>
                    </a:cubicBezTo>
                    <a:cubicBezTo>
                      <a:pt x="19741" y="0"/>
                      <a:pt x="24158" y="0"/>
                      <a:pt x="27111" y="2608"/>
                    </a:cubicBezTo>
                    <a:cubicBezTo>
                      <a:pt x="29242" y="4477"/>
                      <a:pt x="32433" y="4477"/>
                      <a:pt x="34564" y="2608"/>
                    </a:cubicBezTo>
                    <a:cubicBezTo>
                      <a:pt x="37517" y="0"/>
                      <a:pt x="41934" y="0"/>
                      <a:pt x="44887" y="2608"/>
                    </a:cubicBezTo>
                    <a:cubicBezTo>
                      <a:pt x="47018" y="4477"/>
                      <a:pt x="50209" y="4477"/>
                      <a:pt x="52352" y="2608"/>
                    </a:cubicBezTo>
                    <a:cubicBezTo>
                      <a:pt x="54948" y="310"/>
                      <a:pt x="58746" y="12"/>
                      <a:pt x="61675" y="1858"/>
                    </a:cubicBezTo>
                  </a:path>
                </a:pathLst>
              </a:custGeom>
              <a:noFill/>
              <a:ln w="19075" cap="flat" cmpd="sng">
                <a:solidFill>
                  <a:srgbClr val="8C89FA"/>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66"/>
            <p:cNvGrpSpPr/>
            <p:nvPr/>
          </p:nvGrpSpPr>
          <p:grpSpPr>
            <a:xfrm>
              <a:off x="8439480" y="101160"/>
              <a:ext cx="1081782" cy="1081422"/>
              <a:chOff x="8439480" y="101160"/>
              <a:chExt cx="1081782" cy="1081422"/>
            </a:xfrm>
          </p:grpSpPr>
          <p:sp>
            <p:nvSpPr>
              <p:cNvPr id="802" name="Google Shape;802;p66"/>
              <p:cNvSpPr/>
              <p:nvPr/>
            </p:nvSpPr>
            <p:spPr>
              <a:xfrm>
                <a:off x="8481600" y="142920"/>
                <a:ext cx="1039662" cy="1039662"/>
              </a:xfrm>
              <a:custGeom>
                <a:avLst/>
                <a:gdLst/>
                <a:ahLst/>
                <a:cxnLst/>
                <a:rect l="l" t="t" r="r" b="b"/>
                <a:pathLst>
                  <a:path w="21600" h="21600" extrusionOk="0">
                    <a:moveTo>
                      <a:pt x="0" y="10800"/>
                    </a:moveTo>
                    <a:close/>
                    <a:moveTo>
                      <a:pt x="4773" y="10800"/>
                    </a:moveTo>
                    <a:close/>
                  </a:path>
                </a:pathLst>
              </a:custGeom>
              <a:solidFill>
                <a:srgbClr val="F4AED2"/>
              </a:solidFill>
              <a:ln>
                <a:noFill/>
              </a:ln>
            </p:spPr>
          </p:sp>
          <p:sp>
            <p:nvSpPr>
              <p:cNvPr id="803" name="Google Shape;803;p66"/>
              <p:cNvSpPr/>
              <p:nvPr/>
            </p:nvSpPr>
            <p:spPr>
              <a:xfrm>
                <a:off x="8439480" y="101160"/>
                <a:ext cx="1039662" cy="1039662"/>
              </a:xfrm>
              <a:custGeom>
                <a:avLst/>
                <a:gdLst/>
                <a:ahLst/>
                <a:cxnLst/>
                <a:rect l="l" t="t" r="r" b="b"/>
                <a:pathLst>
                  <a:path w="21600" h="21600" extrusionOk="0">
                    <a:moveTo>
                      <a:pt x="0" y="10800"/>
                    </a:moveTo>
                    <a:close/>
                    <a:moveTo>
                      <a:pt x="4773" y="10800"/>
                    </a:moveTo>
                    <a:close/>
                  </a:path>
                </a:pathLst>
              </a:custGeom>
              <a:noFill/>
              <a:ln w="9525" cap="flat" cmpd="sng">
                <a:solidFill>
                  <a:srgbClr val="595959"/>
                </a:solidFill>
                <a:prstDash val="solid"/>
                <a:round/>
                <a:headEnd type="none" w="sm" len="sm"/>
                <a:tailEnd type="none" w="sm" len="sm"/>
              </a:ln>
            </p:spPr>
          </p:sp>
        </p:grpSp>
        <p:sp>
          <p:nvSpPr>
            <p:cNvPr id="804" name="Google Shape;804;p66"/>
            <p:cNvSpPr/>
            <p:nvPr/>
          </p:nvSpPr>
          <p:spPr>
            <a:xfrm>
              <a:off x="198000" y="-226440"/>
              <a:ext cx="784776" cy="754213"/>
            </a:xfrm>
            <a:custGeom>
              <a:avLst/>
              <a:gdLst/>
              <a:ahLst/>
              <a:cxnLst/>
              <a:rect l="l" t="t" r="r" b="b"/>
              <a:pathLst>
                <a:path w="21646" h="20803" extrusionOk="0">
                  <a:moveTo>
                    <a:pt x="4732" y="1"/>
                  </a:moveTo>
                  <a:cubicBezTo>
                    <a:pt x="3629" y="1"/>
                    <a:pt x="2525" y="420"/>
                    <a:pt x="1680" y="1260"/>
                  </a:cubicBezTo>
                  <a:cubicBezTo>
                    <a:pt x="1" y="2951"/>
                    <a:pt x="1" y="5677"/>
                    <a:pt x="1680" y="7356"/>
                  </a:cubicBezTo>
                  <a:lnTo>
                    <a:pt x="4728" y="10404"/>
                  </a:lnTo>
                  <a:lnTo>
                    <a:pt x="1680" y="13452"/>
                  </a:lnTo>
                  <a:cubicBezTo>
                    <a:pt x="1" y="15131"/>
                    <a:pt x="1" y="17857"/>
                    <a:pt x="1680" y="19536"/>
                  </a:cubicBezTo>
                  <a:cubicBezTo>
                    <a:pt x="2525" y="20375"/>
                    <a:pt x="3629" y="20795"/>
                    <a:pt x="4732" y="20795"/>
                  </a:cubicBezTo>
                  <a:cubicBezTo>
                    <a:pt x="5835" y="20795"/>
                    <a:pt x="6936" y="20375"/>
                    <a:pt x="7776" y="19536"/>
                  </a:cubicBezTo>
                  <a:lnTo>
                    <a:pt x="10824" y="16500"/>
                  </a:lnTo>
                  <a:lnTo>
                    <a:pt x="13872" y="19536"/>
                  </a:lnTo>
                  <a:cubicBezTo>
                    <a:pt x="14711" y="20381"/>
                    <a:pt x="15812" y="20804"/>
                    <a:pt x="16914" y="20804"/>
                  </a:cubicBezTo>
                  <a:cubicBezTo>
                    <a:pt x="18015" y="20804"/>
                    <a:pt x="19116" y="20381"/>
                    <a:pt x="19956" y="19536"/>
                  </a:cubicBezTo>
                  <a:cubicBezTo>
                    <a:pt x="21647" y="17857"/>
                    <a:pt x="21647" y="15131"/>
                    <a:pt x="19956" y="13452"/>
                  </a:cubicBezTo>
                  <a:lnTo>
                    <a:pt x="16920" y="10404"/>
                  </a:lnTo>
                  <a:lnTo>
                    <a:pt x="19956" y="7356"/>
                  </a:lnTo>
                  <a:cubicBezTo>
                    <a:pt x="21635" y="5677"/>
                    <a:pt x="21635" y="2951"/>
                    <a:pt x="19956" y="1260"/>
                  </a:cubicBezTo>
                  <a:cubicBezTo>
                    <a:pt x="19116" y="420"/>
                    <a:pt x="18015" y="1"/>
                    <a:pt x="16914" y="1"/>
                  </a:cubicBezTo>
                  <a:cubicBezTo>
                    <a:pt x="15812" y="1"/>
                    <a:pt x="14711" y="420"/>
                    <a:pt x="13872" y="1260"/>
                  </a:cubicBezTo>
                  <a:lnTo>
                    <a:pt x="10824" y="4308"/>
                  </a:lnTo>
                  <a:lnTo>
                    <a:pt x="7776" y="1260"/>
                  </a:lnTo>
                  <a:cubicBezTo>
                    <a:pt x="6936" y="420"/>
                    <a:pt x="5835" y="1"/>
                    <a:pt x="4732" y="1"/>
                  </a:cubicBezTo>
                  <a:close/>
                </a:path>
              </a:pathLst>
            </a:custGeom>
            <a:solidFill>
              <a:srgbClr val="FD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6"/>
            <p:cNvSpPr/>
            <p:nvPr/>
          </p:nvSpPr>
          <p:spPr>
            <a:xfrm>
              <a:off x="8444520" y="3312360"/>
              <a:ext cx="706665" cy="1413010"/>
            </a:xfrm>
            <a:custGeom>
              <a:avLst/>
              <a:gdLst/>
              <a:ahLst/>
              <a:cxnLst/>
              <a:rect l="l" t="t" r="r" b="b"/>
              <a:pathLst>
                <a:path w="20110" h="40208" extrusionOk="0">
                  <a:moveTo>
                    <a:pt x="20111" y="0"/>
                  </a:moveTo>
                  <a:lnTo>
                    <a:pt x="1" y="20110"/>
                  </a:lnTo>
                  <a:lnTo>
                    <a:pt x="20111" y="40208"/>
                  </a:lnTo>
                  <a:lnTo>
                    <a:pt x="20111" y="0"/>
                  </a:lnTo>
                  <a:close/>
                </a:path>
              </a:pathLst>
            </a:custGeom>
            <a:solidFill>
              <a:srgbClr val="8C89FA"/>
            </a:solidFill>
            <a:ln>
              <a:noFill/>
            </a:ln>
          </p:spPr>
        </p:sp>
        <p:sp>
          <p:nvSpPr>
            <p:cNvPr id="806" name="Google Shape;806;p66"/>
            <p:cNvSpPr/>
            <p:nvPr/>
          </p:nvSpPr>
          <p:spPr>
            <a:xfrm>
              <a:off x="8924040" y="4115520"/>
              <a:ext cx="122042" cy="104761"/>
            </a:xfrm>
            <a:custGeom>
              <a:avLst/>
              <a:gdLst/>
              <a:ahLst/>
              <a:cxnLst/>
              <a:rect l="l" t="t" r="r" b="b"/>
              <a:pathLst>
                <a:path w="3476" h="2977" extrusionOk="0">
                  <a:moveTo>
                    <a:pt x="1989" y="584"/>
                  </a:moveTo>
                  <a:cubicBezTo>
                    <a:pt x="2489" y="584"/>
                    <a:pt x="2882" y="989"/>
                    <a:pt x="2882" y="1477"/>
                  </a:cubicBezTo>
                  <a:cubicBezTo>
                    <a:pt x="2882" y="2016"/>
                    <a:pt x="2441" y="2376"/>
                    <a:pt x="1983" y="2376"/>
                  </a:cubicBezTo>
                  <a:cubicBezTo>
                    <a:pt x="1763" y="2376"/>
                    <a:pt x="1539" y="2293"/>
                    <a:pt x="1358" y="2108"/>
                  </a:cubicBezTo>
                  <a:cubicBezTo>
                    <a:pt x="798" y="1548"/>
                    <a:pt x="1191" y="584"/>
                    <a:pt x="1989" y="584"/>
                  </a:cubicBezTo>
                  <a:close/>
                  <a:moveTo>
                    <a:pt x="1984" y="0"/>
                  </a:moveTo>
                  <a:cubicBezTo>
                    <a:pt x="1618" y="0"/>
                    <a:pt x="1245" y="136"/>
                    <a:pt x="941" y="441"/>
                  </a:cubicBezTo>
                  <a:cubicBezTo>
                    <a:pt x="1" y="1370"/>
                    <a:pt x="667" y="2977"/>
                    <a:pt x="1989" y="2977"/>
                  </a:cubicBezTo>
                  <a:cubicBezTo>
                    <a:pt x="2810" y="2977"/>
                    <a:pt x="3477" y="2310"/>
                    <a:pt x="3477" y="1489"/>
                  </a:cubicBezTo>
                  <a:cubicBezTo>
                    <a:pt x="3477" y="595"/>
                    <a:pt x="2747" y="0"/>
                    <a:pt x="19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66"/>
          <p:cNvSpPr txBox="1">
            <a:spLocks noGrp="1"/>
          </p:cNvSpPr>
          <p:nvPr>
            <p:ph type="title"/>
          </p:nvPr>
        </p:nvSpPr>
        <p:spPr>
          <a:xfrm>
            <a:off x="457200" y="205200"/>
            <a:ext cx="8229300" cy="8583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08" name="Google Shape;808;p66"/>
          <p:cNvSpPr txBox="1">
            <a:spLocks noGrp="1"/>
          </p:cNvSpPr>
          <p:nvPr>
            <p:ph type="body" idx="1"/>
          </p:nvPr>
        </p:nvSpPr>
        <p:spPr>
          <a:xfrm>
            <a:off x="457200" y="1203480"/>
            <a:ext cx="8229300" cy="29826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0"/>
        <p:cNvGrpSpPr/>
        <p:nvPr/>
      </p:nvGrpSpPr>
      <p:grpSpPr>
        <a:xfrm>
          <a:off x="0" y="0"/>
          <a:ext cx="0" cy="0"/>
          <a:chOff x="0" y="0"/>
          <a:chExt cx="0" cy="0"/>
        </a:xfrm>
      </p:grpSpPr>
      <p:sp>
        <p:nvSpPr>
          <p:cNvPr id="861" name="Google Shape;861;p79"/>
          <p:cNvSpPr txBox="1"/>
          <p:nvPr/>
        </p:nvSpPr>
        <p:spPr>
          <a:xfrm>
            <a:off x="997920" y="1608480"/>
            <a:ext cx="7147800" cy="1926360"/>
          </a:xfrm>
          <a:prstGeom prst="rect">
            <a:avLst/>
          </a:prstGeom>
          <a:solidFill>
            <a:srgbClr val="FBD66A"/>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None/>
            </a:pPr>
            <a:r>
              <a:rPr lang="en-US" sz="10000" i="0" u="none" strike="noStrike" cap="none">
                <a:solidFill>
                  <a:srgbClr val="000000"/>
                </a:solidFill>
                <a:latin typeface="Playfair Display Regular"/>
                <a:ea typeface="Playfair Display Regular"/>
                <a:cs typeface="Playfair Display Regular"/>
                <a:sym typeface="Playfair Display Regular"/>
              </a:rPr>
              <a:t>記憶甜點</a:t>
            </a:r>
            <a:endParaRPr sz="10000" i="0" u="none" strike="noStrike" cap="none">
              <a:latin typeface="Playfair Display Regular"/>
              <a:ea typeface="Playfair Display Regular"/>
              <a:cs typeface="Playfair Display Regular"/>
              <a:sym typeface="Playfair Display Regular"/>
            </a:endParaRPr>
          </a:p>
        </p:txBody>
      </p:sp>
      <p:sp>
        <p:nvSpPr>
          <p:cNvPr id="862" name="Google Shape;862;p79"/>
          <p:cNvSpPr/>
          <p:nvPr/>
        </p:nvSpPr>
        <p:spPr>
          <a:xfrm>
            <a:off x="7798680" y="3727440"/>
            <a:ext cx="347040" cy="257760"/>
          </a:xfrm>
          <a:custGeom>
            <a:avLst/>
            <a:gdLst/>
            <a:ahLst/>
            <a:cxnLst/>
            <a:rect l="l" t="t" r="r" b="b"/>
            <a:pathLst>
              <a:path w="37350" h="27741" extrusionOk="0">
                <a:moveTo>
                  <a:pt x="23611" y="1"/>
                </a:moveTo>
                <a:cubicBezTo>
                  <a:pt x="22849" y="1"/>
                  <a:pt x="22087" y="293"/>
                  <a:pt x="21503" y="876"/>
                </a:cubicBezTo>
                <a:cubicBezTo>
                  <a:pt x="20337" y="2043"/>
                  <a:pt x="20337" y="3924"/>
                  <a:pt x="21503" y="5091"/>
                </a:cubicBezTo>
                <a:lnTo>
                  <a:pt x="27004" y="10580"/>
                </a:lnTo>
                <a:lnTo>
                  <a:pt x="2977" y="10580"/>
                </a:lnTo>
                <a:cubicBezTo>
                  <a:pt x="1334" y="10580"/>
                  <a:pt x="1" y="11913"/>
                  <a:pt x="1" y="13556"/>
                </a:cubicBezTo>
                <a:cubicBezTo>
                  <a:pt x="1" y="15199"/>
                  <a:pt x="1334" y="16533"/>
                  <a:pt x="2977" y="16533"/>
                </a:cubicBezTo>
                <a:lnTo>
                  <a:pt x="27099" y="16533"/>
                </a:lnTo>
                <a:lnTo>
                  <a:pt x="20980" y="22664"/>
                </a:lnTo>
                <a:cubicBezTo>
                  <a:pt x="19813" y="23819"/>
                  <a:pt x="19813" y="25701"/>
                  <a:pt x="20980" y="26867"/>
                </a:cubicBezTo>
                <a:cubicBezTo>
                  <a:pt x="21557" y="27451"/>
                  <a:pt x="22319" y="27742"/>
                  <a:pt x="23081" y="27742"/>
                </a:cubicBezTo>
                <a:cubicBezTo>
                  <a:pt x="23843" y="27742"/>
                  <a:pt x="24605" y="27451"/>
                  <a:pt x="25183" y="26867"/>
                </a:cubicBezTo>
                <a:lnTo>
                  <a:pt x="35815" y="16247"/>
                </a:lnTo>
                <a:cubicBezTo>
                  <a:pt x="35970" y="16045"/>
                  <a:pt x="36148" y="15866"/>
                  <a:pt x="36339" y="15723"/>
                </a:cubicBezTo>
                <a:cubicBezTo>
                  <a:pt x="37053" y="15009"/>
                  <a:pt x="37351" y="13997"/>
                  <a:pt x="37160" y="13020"/>
                </a:cubicBezTo>
                <a:cubicBezTo>
                  <a:pt x="37017" y="12294"/>
                  <a:pt x="36613" y="11639"/>
                  <a:pt x="36029" y="11187"/>
                </a:cubicBezTo>
                <a:lnTo>
                  <a:pt x="25718" y="876"/>
                </a:lnTo>
                <a:cubicBezTo>
                  <a:pt x="25135" y="293"/>
                  <a:pt x="24373" y="1"/>
                  <a:pt x="23611" y="1"/>
                </a:cubicBezTo>
                <a:close/>
              </a:path>
            </a:pathLst>
          </a:custGeom>
          <a:solidFill>
            <a:srgbClr val="F4A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9"/>
          <p:cNvSpPr txBox="1"/>
          <p:nvPr/>
        </p:nvSpPr>
        <p:spPr>
          <a:xfrm>
            <a:off x="5706825" y="4481925"/>
            <a:ext cx="2014200" cy="66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課程名稱:國文彈選</a:t>
            </a:r>
            <a:endParaRPr b="1">
              <a:latin typeface="Lato"/>
              <a:ea typeface="Lato"/>
              <a:cs typeface="Lato"/>
              <a:sym typeface="Lato"/>
            </a:endParaRPr>
          </a:p>
          <a:p>
            <a:pPr marL="0" lvl="0" indent="0" algn="l" rtl="0">
              <a:spcBef>
                <a:spcPts val="0"/>
              </a:spcBef>
              <a:spcAft>
                <a:spcPts val="0"/>
              </a:spcAft>
              <a:buNone/>
            </a:pPr>
            <a:r>
              <a:rPr lang="en-US" b="1">
                <a:latin typeface="Lato"/>
                <a:ea typeface="Lato"/>
                <a:cs typeface="Lato"/>
                <a:sym typeface="Lato"/>
              </a:rPr>
              <a:t>任課教師:鄭名棋老師</a:t>
            </a:r>
            <a:endParaRPr b="1">
              <a:latin typeface="Lato"/>
              <a:ea typeface="Lato"/>
              <a:cs typeface="Lato"/>
              <a:sym typeface="Lato"/>
            </a:endParaRPr>
          </a:p>
        </p:txBody>
      </p:sp>
      <p:sp>
        <p:nvSpPr>
          <p:cNvPr id="864" name="Google Shape;864;p79"/>
          <p:cNvSpPr txBox="1"/>
          <p:nvPr/>
        </p:nvSpPr>
        <p:spPr>
          <a:xfrm>
            <a:off x="997925" y="3534850"/>
            <a:ext cx="7147800" cy="7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Nunito"/>
                <a:ea typeface="Nunito"/>
                <a:cs typeface="Nunito"/>
                <a:sym typeface="Nunito"/>
              </a:rPr>
              <a:t>普二乙 07蘇敬翔 08張毓珊 14蘇佩晨 19鄭浩 33洪琇鈺 34張玲瑋</a:t>
            </a:r>
            <a:endParaRPr b="1">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88"/>
          <p:cNvSpPr txBox="1">
            <a:spLocks noGrp="1"/>
          </p:cNvSpPr>
          <p:nvPr>
            <p:ph type="title"/>
          </p:nvPr>
        </p:nvSpPr>
        <p:spPr>
          <a:xfrm>
            <a:off x="457200" y="205200"/>
            <a:ext cx="8229300" cy="858300"/>
          </a:xfrm>
          <a:prstGeom prst="rect">
            <a:avLst/>
          </a:prstGeom>
        </p:spPr>
        <p:txBody>
          <a:bodyPr spcFirstLastPara="1" wrap="square" lIns="0" tIns="0" rIns="0" bIns="0" anchor="ctr" anchorCtr="1">
            <a:noAutofit/>
          </a:bodyPr>
          <a:lstStyle/>
          <a:p>
            <a:pPr marL="0" lvl="0" indent="0" algn="l" rtl="0">
              <a:spcBef>
                <a:spcPts val="0"/>
              </a:spcBef>
              <a:spcAft>
                <a:spcPts val="0"/>
              </a:spcAft>
              <a:buNone/>
            </a:pPr>
            <a:r>
              <a:rPr lang="en-US" sz="6000" b="1"/>
              <a:t>全組反思:</a:t>
            </a:r>
            <a:endParaRPr sz="6000" b="1"/>
          </a:p>
        </p:txBody>
      </p:sp>
      <p:sp>
        <p:nvSpPr>
          <p:cNvPr id="919" name="Google Shape;919;p88"/>
          <p:cNvSpPr txBox="1">
            <a:spLocks noGrp="1"/>
          </p:cNvSpPr>
          <p:nvPr>
            <p:ph type="subTitle" idx="1"/>
          </p:nvPr>
        </p:nvSpPr>
        <p:spPr>
          <a:xfrm>
            <a:off x="457200" y="1063500"/>
            <a:ext cx="8229300" cy="3122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r>
              <a:rPr lang="en-US" sz="3200">
                <a:solidFill>
                  <a:srgbClr val="595959"/>
                </a:solidFill>
                <a:latin typeface="Nunito SemiBold"/>
                <a:ea typeface="Nunito SemiBold"/>
                <a:cs typeface="Nunito SemiBold"/>
                <a:sym typeface="Nunito SemiBold"/>
              </a:rPr>
              <a:t>在這次的分工討論及製作過程中,在過程中有部 分組員沒有認真的參予討論組員之間必須有許多的互動及團結才能夠讓團隊 變得更好。</a:t>
            </a:r>
            <a:endParaRPr sz="3200">
              <a:solidFill>
                <a:schemeClr val="dk1"/>
              </a:solidFill>
              <a:latin typeface="Nunito SemiBold"/>
              <a:ea typeface="Nunito SemiBold"/>
              <a:cs typeface="Nunito SemiBold"/>
              <a:sym typeface="Nunito SemiBold"/>
            </a:endParaRPr>
          </a:p>
          <a:p>
            <a:pPr marL="0" lvl="0" indent="0" algn="l" rtl="0">
              <a:spcBef>
                <a:spcPts val="0"/>
              </a:spcBef>
              <a:spcAft>
                <a:spcPts val="0"/>
              </a:spcAft>
              <a:buClr>
                <a:schemeClr val="dk1"/>
              </a:buClr>
              <a:buFont typeface="Arial"/>
              <a:buNone/>
            </a:pPr>
            <a:r>
              <a:rPr lang="en-US" sz="3200">
                <a:solidFill>
                  <a:srgbClr val="595959"/>
                </a:solidFill>
                <a:latin typeface="Nunito SemiBold"/>
                <a:ea typeface="Nunito SemiBold"/>
                <a:cs typeface="Nunito SemiBold"/>
                <a:sym typeface="Nunito SemiBold"/>
              </a:rPr>
              <a:t>我們所製作做出來的作品過於簡單及單調</a:t>
            </a:r>
            <a:endParaRPr sz="3200">
              <a:solidFill>
                <a:schemeClr val="dk1"/>
              </a:solidFill>
              <a:latin typeface="Nunito SemiBold"/>
              <a:ea typeface="Nunito SemiBold"/>
              <a:cs typeface="Nunito SemiBold"/>
              <a:sym typeface="Nunito SemiBold"/>
            </a:endParaRPr>
          </a:p>
          <a:p>
            <a:pPr marL="0" lvl="0" indent="0" algn="l" rtl="0">
              <a:spcBef>
                <a:spcPts val="0"/>
              </a:spcBef>
              <a:spcAft>
                <a:spcPts val="0"/>
              </a:spcAft>
              <a:buNone/>
            </a:pP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89"/>
          <p:cNvSpPr txBox="1">
            <a:spLocks noGrp="1"/>
          </p:cNvSpPr>
          <p:nvPr>
            <p:ph type="title"/>
          </p:nvPr>
        </p:nvSpPr>
        <p:spPr>
          <a:xfrm>
            <a:off x="457200" y="205200"/>
            <a:ext cx="8229300" cy="858300"/>
          </a:xfrm>
          <a:prstGeom prst="rect">
            <a:avLst/>
          </a:prstGeom>
        </p:spPr>
        <p:txBody>
          <a:bodyPr spcFirstLastPara="1" wrap="square" lIns="0" tIns="0" rIns="0" bIns="0" anchor="ctr" anchorCtr="1">
            <a:noAutofit/>
          </a:bodyPr>
          <a:lstStyle/>
          <a:p>
            <a:pPr marL="0" lvl="0" indent="0" algn="ctr" rtl="0">
              <a:lnSpc>
                <a:spcPct val="115000"/>
              </a:lnSpc>
              <a:spcBef>
                <a:spcPts val="0"/>
              </a:spcBef>
              <a:spcAft>
                <a:spcPts val="0"/>
              </a:spcAft>
              <a:buNone/>
            </a:pPr>
            <a:r>
              <a:rPr lang="en-US" sz="4400">
                <a:solidFill>
                  <a:srgbClr val="30394B"/>
                </a:solidFill>
                <a:latin typeface="Nunito"/>
                <a:ea typeface="Nunito"/>
                <a:cs typeface="Nunito"/>
                <a:sym typeface="Nunito"/>
              </a:rPr>
              <a:t>普二乙 (第六組)</a:t>
            </a:r>
            <a:endParaRPr/>
          </a:p>
        </p:txBody>
      </p:sp>
      <p:sp>
        <p:nvSpPr>
          <p:cNvPr id="925" name="Google Shape;925;p89"/>
          <p:cNvSpPr txBox="1">
            <a:spLocks noGrp="1"/>
          </p:cNvSpPr>
          <p:nvPr>
            <p:ph type="subTitle" idx="1"/>
          </p:nvPr>
        </p:nvSpPr>
        <p:spPr>
          <a:xfrm>
            <a:off x="457200" y="1063500"/>
            <a:ext cx="8229300" cy="31227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3300" b="1">
                <a:solidFill>
                  <a:srgbClr val="30394B"/>
                </a:solidFill>
                <a:latin typeface="Nunito"/>
                <a:ea typeface="Nunito"/>
                <a:cs typeface="Nunito"/>
                <a:sym typeface="Nunito"/>
              </a:rPr>
              <a:t>組員分工</a:t>
            </a:r>
            <a:r>
              <a:rPr lang="en-US" sz="3300">
                <a:solidFill>
                  <a:srgbClr val="30394B"/>
                </a:solidFill>
                <a:latin typeface="Nunito"/>
                <a:ea typeface="Nunito"/>
                <a:cs typeface="Nunito"/>
                <a:sym typeface="Nunito"/>
              </a:rPr>
              <a:t>:</a:t>
            </a:r>
            <a:endParaRPr sz="3300">
              <a:solidFill>
                <a:srgbClr val="30394B"/>
              </a:solidFill>
              <a:latin typeface="Nunito"/>
              <a:ea typeface="Nunito"/>
              <a:cs typeface="Nunito"/>
              <a:sym typeface="Nunito"/>
            </a:endParaRPr>
          </a:p>
          <a:p>
            <a:pPr marL="0" lvl="0" indent="0" algn="l" rtl="0">
              <a:lnSpc>
                <a:spcPct val="115000"/>
              </a:lnSpc>
              <a:spcBef>
                <a:spcPts val="0"/>
              </a:spcBef>
              <a:spcAft>
                <a:spcPts val="0"/>
              </a:spcAft>
              <a:buClr>
                <a:schemeClr val="dk1"/>
              </a:buClr>
              <a:buSzPts val="1100"/>
              <a:buFont typeface="Arial"/>
              <a:buNone/>
            </a:pPr>
            <a:r>
              <a:rPr lang="en-US" sz="3200" b="1">
                <a:solidFill>
                  <a:srgbClr val="30394B"/>
                </a:solidFill>
                <a:latin typeface="Nunito"/>
                <a:ea typeface="Nunito"/>
                <a:cs typeface="Nunito"/>
                <a:sym typeface="Nunito"/>
              </a:rPr>
              <a:t>外觀設計</a:t>
            </a:r>
            <a:r>
              <a:rPr lang="en-US" sz="3200">
                <a:solidFill>
                  <a:srgbClr val="30394B"/>
                </a:solidFill>
                <a:latin typeface="Nunito"/>
                <a:ea typeface="Nunito"/>
                <a:cs typeface="Nunito"/>
                <a:sym typeface="Nunito"/>
              </a:rPr>
              <a:t>:08張毓珊 </a:t>
            </a:r>
            <a:endParaRPr sz="3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b="1">
                <a:solidFill>
                  <a:srgbClr val="30394B"/>
                </a:solidFill>
                <a:latin typeface="Nunito"/>
                <a:ea typeface="Nunito"/>
                <a:cs typeface="Nunito"/>
                <a:sym typeface="Nunito"/>
              </a:rPr>
              <a:t>遊戲開發</a:t>
            </a:r>
            <a:r>
              <a:rPr lang="en-US" sz="3200">
                <a:solidFill>
                  <a:srgbClr val="30394B"/>
                </a:solidFill>
                <a:latin typeface="Nunito"/>
                <a:ea typeface="Nunito"/>
                <a:cs typeface="Nunito"/>
                <a:sym typeface="Nunito"/>
              </a:rPr>
              <a:t>:34張玲瑋\33洪琇鈺\14蘇佩晨</a:t>
            </a:r>
            <a:endParaRPr sz="3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b="1">
                <a:solidFill>
                  <a:srgbClr val="30394B"/>
                </a:solidFill>
                <a:latin typeface="Nunito"/>
                <a:ea typeface="Nunito"/>
                <a:cs typeface="Nunito"/>
                <a:sym typeface="Nunito"/>
              </a:rPr>
              <a:t>PPT.報告</a:t>
            </a:r>
            <a:r>
              <a:rPr lang="en-US" sz="3200">
                <a:solidFill>
                  <a:srgbClr val="30394B"/>
                </a:solidFill>
                <a:latin typeface="Nunito"/>
                <a:ea typeface="Nunito"/>
                <a:cs typeface="Nunito"/>
                <a:sym typeface="Nunito"/>
              </a:rPr>
              <a:t>:19鄭浩\07蘇敬翔</a:t>
            </a:r>
            <a:endParaRPr sz="3200">
              <a:solidFill>
                <a:schemeClr val="dk1"/>
              </a:solidFill>
            </a:endParaRPr>
          </a:p>
          <a:p>
            <a:pPr marL="0" lvl="0" indent="0" algn="l" rtl="0">
              <a:spcBef>
                <a:spcPts val="0"/>
              </a:spcBef>
              <a:spcAft>
                <a:spcPts val="0"/>
              </a:spcAft>
              <a:buNone/>
            </a:pPr>
            <a:endParaRPr/>
          </a:p>
        </p:txBody>
      </p:sp>
      <p:graphicFrame>
        <p:nvGraphicFramePr>
          <p:cNvPr id="926" name="Google Shape;926;p89"/>
          <p:cNvGraphicFramePr/>
          <p:nvPr/>
        </p:nvGraphicFramePr>
        <p:xfrm>
          <a:off x="952325" y="4186200"/>
          <a:ext cx="7239050" cy="792420"/>
        </p:xfrm>
        <a:graphic>
          <a:graphicData uri="http://schemas.openxmlformats.org/drawingml/2006/table">
            <a:tbl>
              <a:tblPr>
                <a:noFill/>
                <a:tableStyleId>{7027453E-E621-42B9-853D-0BAB63CF3FAA}</a:tableStyleId>
              </a:tblPr>
              <a:tblGrid>
                <a:gridCol w="1034150"/>
                <a:gridCol w="1034150"/>
                <a:gridCol w="1034150"/>
                <a:gridCol w="1034150"/>
                <a:gridCol w="1034150"/>
                <a:gridCol w="1034150"/>
                <a:gridCol w="1034150"/>
              </a:tblGrid>
              <a:tr h="381000">
                <a:tc>
                  <a:txBody>
                    <a:bodyPr/>
                    <a:lstStyle/>
                    <a:p>
                      <a:pPr marL="0" lvl="0" indent="0" algn="l" rtl="0">
                        <a:spcBef>
                          <a:spcPts val="0"/>
                        </a:spcBef>
                        <a:spcAft>
                          <a:spcPts val="0"/>
                        </a:spcAft>
                        <a:buNone/>
                      </a:pP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US"/>
                        <a:t>07蘇敬翔</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US"/>
                        <a:t>08張毓珊</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US"/>
                        <a:t>14蘇佩晨</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US"/>
                        <a:t>19鄭浩</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US"/>
                        <a:t>33洪琇鈺</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l" rtl="0">
                        <a:spcBef>
                          <a:spcPts val="0"/>
                        </a:spcBef>
                        <a:spcAft>
                          <a:spcPts val="0"/>
                        </a:spcAft>
                        <a:buNone/>
                      </a:pPr>
                      <a:r>
                        <a:rPr lang="en-US"/>
                        <a:t>34</a:t>
                      </a:r>
                      <a:r>
                        <a:rPr lang="en-US">
                          <a:solidFill>
                            <a:schemeClr val="dk1"/>
                          </a:solidFill>
                        </a:rPr>
                        <a:t>張玲瑋</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r>
              <a:tr h="381000">
                <a:tc>
                  <a:txBody>
                    <a:bodyPr/>
                    <a:lstStyle/>
                    <a:p>
                      <a:pPr marL="0" lvl="0" indent="0" algn="l" rtl="0">
                        <a:spcBef>
                          <a:spcPts val="0"/>
                        </a:spcBef>
                        <a:spcAft>
                          <a:spcPts val="0"/>
                        </a:spcAft>
                        <a:buNone/>
                      </a:pPr>
                      <a:r>
                        <a:rPr lang="en-US"/>
                        <a:t>分工比例:</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t>16%</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t>17%</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t>17%</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t>15%</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t>18%</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c>
                  <a:txBody>
                    <a:bodyPr/>
                    <a:lstStyle/>
                    <a:p>
                      <a:pPr marL="0" lvl="0" indent="0" algn="ctr" rtl="0">
                        <a:spcBef>
                          <a:spcPts val="0"/>
                        </a:spcBef>
                        <a:spcAft>
                          <a:spcPts val="0"/>
                        </a:spcAft>
                        <a:buNone/>
                      </a:pPr>
                      <a:r>
                        <a:rPr lang="en-US"/>
                        <a:t>17%</a:t>
                      </a:r>
                      <a:endParaRPr/>
                    </a:p>
                  </a:txBody>
                  <a:tcPr marL="91425" marR="91425" marT="91425" marB="91425">
                    <a:lnL w="9525" cap="flat" cmpd="sng">
                      <a:solidFill>
                        <a:srgbClr val="0000FF"/>
                      </a:solidFill>
                      <a:prstDash val="solid"/>
                      <a:round/>
                      <a:headEnd type="none" w="sm" len="sm"/>
                      <a:tailEnd type="none" w="sm" len="sm"/>
                    </a:lnL>
                    <a:lnR w="9525" cap="flat" cmpd="sng">
                      <a:solidFill>
                        <a:srgbClr val="0000FF"/>
                      </a:solidFill>
                      <a:prstDash val="solid"/>
                      <a:round/>
                      <a:headEnd type="none" w="sm" len="sm"/>
                      <a:tailEnd type="none" w="sm" len="sm"/>
                    </a:lnR>
                    <a:lnT w="9525" cap="flat" cmpd="sng">
                      <a:solidFill>
                        <a:srgbClr val="0000FF"/>
                      </a:solidFill>
                      <a:prstDash val="solid"/>
                      <a:round/>
                      <a:headEnd type="none" w="sm" len="sm"/>
                      <a:tailEnd type="none" w="sm" len="sm"/>
                    </a:lnT>
                    <a:lnB w="9525" cap="flat" cmpd="sng">
                      <a:solidFill>
                        <a:srgbClr val="0000FF"/>
                      </a:solidFill>
                      <a:prstDash val="solid"/>
                      <a:round/>
                      <a:headEnd type="none" w="sm" len="sm"/>
                      <a:tailEnd type="none" w="sm" len="sm"/>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30"/>
        <p:cNvGrpSpPr/>
        <p:nvPr/>
      </p:nvGrpSpPr>
      <p:grpSpPr>
        <a:xfrm>
          <a:off x="0" y="0"/>
          <a:ext cx="0" cy="0"/>
          <a:chOff x="0" y="0"/>
          <a:chExt cx="0" cy="0"/>
        </a:xfrm>
      </p:grpSpPr>
      <p:sp>
        <p:nvSpPr>
          <p:cNvPr id="931" name="Google Shape;931;p90"/>
          <p:cNvSpPr txBox="1"/>
          <p:nvPr/>
        </p:nvSpPr>
        <p:spPr>
          <a:xfrm>
            <a:off x="207895" y="2179168"/>
            <a:ext cx="8728200" cy="785100"/>
          </a:xfrm>
          <a:prstGeom prst="rect">
            <a:avLst/>
          </a:prstGeom>
          <a:noFill/>
          <a:ln>
            <a:noFill/>
          </a:ln>
        </p:spPr>
        <p:txBody>
          <a:bodyPr spcFirstLastPara="1" wrap="square" lIns="91425" tIns="91425" rIns="91425" bIns="91425" anchor="b" anchorCtr="1">
            <a:noAutofit/>
          </a:bodyPr>
          <a:lstStyle/>
          <a:p>
            <a:pPr marL="0" marR="0" lvl="0" indent="0" algn="ctr" rtl="0">
              <a:lnSpc>
                <a:spcPct val="100000"/>
              </a:lnSpc>
              <a:spcBef>
                <a:spcPts val="0"/>
              </a:spcBef>
              <a:spcAft>
                <a:spcPts val="0"/>
              </a:spcAft>
              <a:buNone/>
            </a:pPr>
            <a:r>
              <a:rPr lang="en-US" sz="10100" b="1" i="0" u="none" strike="noStrike" cap="none">
                <a:solidFill>
                  <a:srgbClr val="000000"/>
                </a:solidFill>
                <a:latin typeface="Nunito"/>
                <a:ea typeface="Nunito"/>
                <a:cs typeface="Nunito"/>
                <a:sym typeface="Nunito"/>
              </a:rPr>
              <a:t>Thanks!</a:t>
            </a:r>
            <a:endParaRPr sz="10100" b="0" i="0" u="none" strike="noStrike" cap="non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8"/>
        <p:cNvGrpSpPr/>
        <p:nvPr/>
      </p:nvGrpSpPr>
      <p:grpSpPr>
        <a:xfrm>
          <a:off x="0" y="0"/>
          <a:ext cx="0" cy="0"/>
          <a:chOff x="0" y="0"/>
          <a:chExt cx="0" cy="0"/>
        </a:xfrm>
      </p:grpSpPr>
      <p:sp>
        <p:nvSpPr>
          <p:cNvPr id="869" name="Google Shape;869;p80"/>
          <p:cNvSpPr txBox="1"/>
          <p:nvPr/>
        </p:nvSpPr>
        <p:spPr>
          <a:xfrm>
            <a:off x="625625" y="476275"/>
            <a:ext cx="7892700" cy="442500"/>
          </a:xfrm>
          <a:prstGeom prst="rect">
            <a:avLst/>
          </a:prstGeom>
          <a:no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None/>
            </a:pPr>
            <a:r>
              <a:rPr lang="en-US" sz="3000" b="1" i="0" u="none" strike="noStrike" cap="none">
                <a:solidFill>
                  <a:srgbClr val="000000"/>
                </a:solidFill>
                <a:latin typeface="Nunito"/>
                <a:ea typeface="Nunito"/>
                <a:cs typeface="Nunito"/>
                <a:sym typeface="Nunito"/>
              </a:rPr>
              <a:t>設計理念</a:t>
            </a:r>
            <a:r>
              <a:rPr lang="en-US" sz="3000">
                <a:latin typeface="Nunito ExtraLight"/>
                <a:ea typeface="Nunito ExtraLight"/>
                <a:cs typeface="Nunito ExtraLight"/>
                <a:sym typeface="Nunito ExtraLight"/>
              </a:rPr>
              <a:t>(design concept)</a:t>
            </a:r>
            <a:r>
              <a:rPr lang="en-US" sz="3000" b="1" i="0" u="none" strike="noStrike" cap="none">
                <a:solidFill>
                  <a:srgbClr val="000000"/>
                </a:solidFill>
                <a:latin typeface="Nunito"/>
                <a:ea typeface="Nunito"/>
                <a:cs typeface="Nunito"/>
                <a:sym typeface="Nunito"/>
              </a:rPr>
              <a:t>:(記憶遊戲)</a:t>
            </a:r>
            <a:endParaRPr sz="3000" b="0" i="0" u="none" strike="noStrike" cap="none">
              <a:latin typeface="Arial"/>
              <a:ea typeface="Arial"/>
              <a:cs typeface="Arial"/>
              <a:sym typeface="Arial"/>
            </a:endParaRPr>
          </a:p>
        </p:txBody>
      </p:sp>
      <p:sp>
        <p:nvSpPr>
          <p:cNvPr id="870" name="Google Shape;870;p80"/>
          <p:cNvSpPr txBox="1"/>
          <p:nvPr/>
        </p:nvSpPr>
        <p:spPr>
          <a:xfrm>
            <a:off x="625625" y="1047875"/>
            <a:ext cx="7892700" cy="362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4600" b="1" i="0" u="none" strike="noStrike" cap="none">
                <a:solidFill>
                  <a:srgbClr val="595959"/>
                </a:solidFill>
                <a:latin typeface="Short Stack"/>
                <a:ea typeface="Short Stack"/>
                <a:cs typeface="Short Stack"/>
                <a:sym typeface="Short Stack"/>
              </a:rPr>
              <a:t>這次我們所設計的遊戲概念主要是藉由眾所皆知的</a:t>
            </a:r>
            <a:r>
              <a:rPr lang="en-US" sz="4600" b="1" i="0" u="none" strike="noStrike" cap="none">
                <a:solidFill>
                  <a:srgbClr val="090909"/>
                </a:solidFill>
                <a:highlight>
                  <a:srgbClr val="8C89FA"/>
                </a:highlight>
                <a:latin typeface="Short Stack"/>
                <a:ea typeface="Short Stack"/>
                <a:cs typeface="Short Stack"/>
                <a:sym typeface="Short Stack"/>
              </a:rPr>
              <a:t>記憶遊戲</a:t>
            </a:r>
            <a:r>
              <a:rPr lang="en-US" sz="4600" b="1">
                <a:solidFill>
                  <a:srgbClr val="595959"/>
                </a:solidFill>
                <a:latin typeface="Short Stack"/>
                <a:ea typeface="Short Stack"/>
                <a:cs typeface="Short Stack"/>
                <a:sym typeface="Short Stack"/>
              </a:rPr>
              <a:t>結合了</a:t>
            </a:r>
            <a:r>
              <a:rPr lang="en-US" sz="4600" b="1">
                <a:solidFill>
                  <a:srgbClr val="090909"/>
                </a:solidFill>
                <a:highlight>
                  <a:srgbClr val="8C89FA"/>
                </a:highlight>
                <a:latin typeface="Short Stack"/>
                <a:ea typeface="Short Stack"/>
                <a:cs typeface="Short Stack"/>
                <a:sym typeface="Short Stack"/>
              </a:rPr>
              <a:t>甜點</a:t>
            </a:r>
            <a:r>
              <a:rPr lang="en-US" sz="4600" b="1">
                <a:solidFill>
                  <a:srgbClr val="595959"/>
                </a:solidFill>
                <a:latin typeface="Short Stack"/>
                <a:ea typeface="Short Stack"/>
                <a:cs typeface="Short Stack"/>
                <a:sym typeface="Short Stack"/>
              </a:rPr>
              <a:t>及</a:t>
            </a:r>
            <a:r>
              <a:rPr lang="en-US" sz="4600" b="1">
                <a:solidFill>
                  <a:srgbClr val="090909"/>
                </a:solidFill>
                <a:highlight>
                  <a:srgbClr val="8C89FA"/>
                </a:highlight>
                <a:latin typeface="Short Stack"/>
                <a:ea typeface="Short Stack"/>
                <a:cs typeface="Short Stack"/>
                <a:sym typeface="Short Stack"/>
              </a:rPr>
              <a:t>英文</a:t>
            </a:r>
            <a:r>
              <a:rPr lang="en-US" sz="4600" b="1" i="0" u="none" strike="noStrike" cap="none">
                <a:solidFill>
                  <a:srgbClr val="595959"/>
                </a:solidFill>
                <a:latin typeface="Short Stack"/>
                <a:ea typeface="Short Stack"/>
                <a:cs typeface="Short Stack"/>
                <a:sym typeface="Short Stack"/>
              </a:rPr>
              <a:t>展而來。</a:t>
            </a:r>
            <a:endParaRPr sz="4600" b="1" i="0" u="none" strike="noStrike" cap="none">
              <a:latin typeface="Short Stack"/>
              <a:ea typeface="Short Stack"/>
              <a:cs typeface="Short Stack"/>
              <a:sym typeface="Short St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70"/>
                                        </p:tgtEl>
                                        <p:attrNameLst>
                                          <p:attrName>style.visibility</p:attrName>
                                        </p:attrNameLst>
                                      </p:cBhvr>
                                      <p:to>
                                        <p:strVal val="visible"/>
                                      </p:to>
                                    </p:set>
                                    <p:animEffect transition="in" filter="fade">
                                      <p:cBhvr>
                                        <p:cTn id="7" dur="1000"/>
                                        <p:tgtEl>
                                          <p:spTgt spid="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81"/>
          <p:cNvSpPr txBox="1">
            <a:spLocks noGrp="1"/>
          </p:cNvSpPr>
          <p:nvPr>
            <p:ph type="title"/>
          </p:nvPr>
        </p:nvSpPr>
        <p:spPr>
          <a:xfrm>
            <a:off x="457200" y="205200"/>
            <a:ext cx="8229300" cy="858300"/>
          </a:xfrm>
          <a:prstGeom prst="rect">
            <a:avLst/>
          </a:prstGeom>
        </p:spPr>
        <p:txBody>
          <a:bodyPr spcFirstLastPara="1" wrap="square" lIns="0" tIns="0" rIns="0" bIns="0" anchor="ctr" anchorCtr="1">
            <a:noAutofit/>
          </a:bodyPr>
          <a:lstStyle/>
          <a:p>
            <a:pPr marL="0" lvl="0" indent="0" algn="ctr" rtl="0">
              <a:spcBef>
                <a:spcPts val="0"/>
              </a:spcBef>
              <a:spcAft>
                <a:spcPts val="0"/>
              </a:spcAft>
              <a:buNone/>
            </a:pPr>
            <a:r>
              <a:rPr lang="en-US" sz="3000" b="1">
                <a:solidFill>
                  <a:schemeClr val="dk1"/>
                </a:solidFill>
                <a:latin typeface="Nunito"/>
                <a:ea typeface="Nunito"/>
                <a:cs typeface="Nunito"/>
                <a:sym typeface="Nunito"/>
              </a:rPr>
              <a:t> 設計理念</a:t>
            </a:r>
            <a:r>
              <a:rPr lang="en-US" sz="3000">
                <a:solidFill>
                  <a:schemeClr val="dk1"/>
                </a:solidFill>
                <a:latin typeface="Nunito ExtraLight"/>
                <a:ea typeface="Nunito ExtraLight"/>
                <a:cs typeface="Nunito ExtraLight"/>
                <a:sym typeface="Nunito ExtraLight"/>
              </a:rPr>
              <a:t>(design concept)</a:t>
            </a:r>
            <a:r>
              <a:rPr lang="en-US" sz="3000" b="1">
                <a:solidFill>
                  <a:schemeClr val="dk1"/>
                </a:solidFill>
                <a:latin typeface="Nunito"/>
                <a:ea typeface="Nunito"/>
                <a:cs typeface="Nunito"/>
                <a:sym typeface="Nunito"/>
              </a:rPr>
              <a:t>:(記憶遊戲)</a:t>
            </a:r>
            <a:endParaRPr sz="3000" b="1">
              <a:latin typeface="Nunito"/>
              <a:ea typeface="Nunito"/>
              <a:cs typeface="Nunito"/>
              <a:sym typeface="Nunito"/>
            </a:endParaRPr>
          </a:p>
        </p:txBody>
      </p:sp>
      <p:sp>
        <p:nvSpPr>
          <p:cNvPr id="876" name="Google Shape;876;p81"/>
          <p:cNvSpPr txBox="1">
            <a:spLocks noGrp="1"/>
          </p:cNvSpPr>
          <p:nvPr>
            <p:ph type="subTitle" idx="1"/>
          </p:nvPr>
        </p:nvSpPr>
        <p:spPr>
          <a:xfrm>
            <a:off x="457200" y="1203480"/>
            <a:ext cx="8229300" cy="2982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200" b="1">
                <a:solidFill>
                  <a:srgbClr val="595959"/>
                </a:solidFill>
                <a:latin typeface="Short Stack"/>
                <a:ea typeface="Short Stack"/>
                <a:cs typeface="Short Stack"/>
                <a:sym typeface="Short Stack"/>
              </a:rPr>
              <a:t>由於在想主題的時候那麼不小心的想到了</a:t>
            </a:r>
            <a:r>
              <a:rPr lang="en-US" sz="3200" b="1">
                <a:solidFill>
                  <a:srgbClr val="090909"/>
                </a:solidFill>
                <a:highlight>
                  <a:srgbClr val="8C89FA"/>
                </a:highlight>
                <a:latin typeface="Short Stack"/>
                <a:ea typeface="Short Stack"/>
                <a:cs typeface="Short Stack"/>
                <a:sym typeface="Short Stack"/>
              </a:rPr>
              <a:t>甜點</a:t>
            </a:r>
            <a:r>
              <a:rPr lang="en-US" sz="3200" b="1">
                <a:solidFill>
                  <a:srgbClr val="595959"/>
                </a:solidFill>
                <a:latin typeface="Short Stack"/>
                <a:ea typeface="Short Stack"/>
                <a:cs typeface="Short Stack"/>
                <a:sym typeface="Short Stack"/>
              </a:rPr>
              <a:t>和小時候玩的</a:t>
            </a:r>
            <a:r>
              <a:rPr lang="en-US" sz="3200" b="1">
                <a:solidFill>
                  <a:srgbClr val="090909"/>
                </a:solidFill>
                <a:highlight>
                  <a:srgbClr val="8C89FA"/>
                </a:highlight>
                <a:latin typeface="Short Stack"/>
                <a:ea typeface="Short Stack"/>
                <a:cs typeface="Short Stack"/>
                <a:sym typeface="Short Stack"/>
              </a:rPr>
              <a:t>記憶遊戲</a:t>
            </a:r>
            <a:r>
              <a:rPr lang="en-US" sz="3200" b="1">
                <a:solidFill>
                  <a:srgbClr val="595959"/>
                </a:solidFill>
                <a:latin typeface="Short Stack"/>
                <a:ea typeface="Short Stack"/>
                <a:cs typeface="Short Stack"/>
                <a:sym typeface="Short Stack"/>
              </a:rPr>
              <a:t>在加上我們班導的主科</a:t>
            </a:r>
            <a:r>
              <a:rPr lang="en-US" sz="3200" b="1">
                <a:solidFill>
                  <a:srgbClr val="090909"/>
                </a:solidFill>
                <a:highlight>
                  <a:srgbClr val="8C89FA"/>
                </a:highlight>
                <a:latin typeface="Short Stack"/>
                <a:ea typeface="Short Stack"/>
                <a:cs typeface="Short Stack"/>
                <a:sym typeface="Short Stack"/>
              </a:rPr>
              <a:t>英文</a:t>
            </a:r>
            <a:r>
              <a:rPr lang="en-US" sz="3200" b="1">
                <a:solidFill>
                  <a:srgbClr val="595959"/>
                </a:solidFill>
                <a:latin typeface="Short Stack"/>
                <a:ea typeface="Short Stack"/>
                <a:cs typeface="Short Stack"/>
                <a:sym typeface="Short Stack"/>
              </a:rPr>
              <a:t>而變成了我們這組的作品"</a:t>
            </a:r>
            <a:r>
              <a:rPr lang="en-US" sz="3200" b="1">
                <a:solidFill>
                  <a:srgbClr val="090909"/>
                </a:solidFill>
                <a:highlight>
                  <a:srgbClr val="8C89FA"/>
                </a:highlight>
                <a:latin typeface="Short Stack"/>
                <a:ea typeface="Short Stack"/>
                <a:cs typeface="Short Stack"/>
                <a:sym typeface="Short Stack"/>
              </a:rPr>
              <a:t>記憶甜點</a:t>
            </a:r>
            <a:r>
              <a:rPr lang="en-US" sz="3200" b="1">
                <a:solidFill>
                  <a:srgbClr val="595959"/>
                </a:solidFill>
                <a:latin typeface="Short Stack"/>
                <a:ea typeface="Short Stack"/>
                <a:cs typeface="Short Stack"/>
                <a:sym typeface="Short Stack"/>
              </a:rPr>
              <a:t>"在遊玩的同時也能夠順便記起圖片中甜點的</a:t>
            </a:r>
            <a:r>
              <a:rPr lang="en-US" sz="3200" b="1">
                <a:solidFill>
                  <a:srgbClr val="595959"/>
                </a:solidFill>
                <a:highlight>
                  <a:schemeClr val="lt1"/>
                </a:highlight>
                <a:latin typeface="Short Stack"/>
                <a:ea typeface="Short Stack"/>
                <a:cs typeface="Short Stack"/>
                <a:sym typeface="Short Stack"/>
              </a:rPr>
              <a:t>英文</a:t>
            </a:r>
            <a:r>
              <a:rPr lang="en-US" sz="3200" b="1">
                <a:solidFill>
                  <a:srgbClr val="595959"/>
                </a:solidFill>
                <a:latin typeface="Short Stack"/>
                <a:ea typeface="Short Stack"/>
                <a:cs typeface="Short Stack"/>
                <a:sym typeface="Short Stack"/>
              </a:rPr>
              <a:t>和所帶來的甜美樣貌。</a:t>
            </a:r>
            <a:endParaRPr sz="3200" b="1">
              <a:solidFill>
                <a:srgbClr val="595959"/>
              </a:solidFill>
              <a:latin typeface="Short Stack"/>
              <a:ea typeface="Short Stack"/>
              <a:cs typeface="Short Stack"/>
              <a:sym typeface="Short Stack"/>
            </a:endParaRPr>
          </a:p>
          <a:p>
            <a:pPr marL="0" lvl="0" indent="0" algn="l" rtl="0">
              <a:spcBef>
                <a:spcPts val="0"/>
              </a:spcBef>
              <a:spcAft>
                <a:spcPts val="0"/>
              </a:spcAft>
              <a:buNone/>
            </a:pPr>
            <a:endParaRPr sz="3200" b="1">
              <a:solidFill>
                <a:srgbClr val="595959"/>
              </a:solidFill>
              <a:latin typeface="Short Stack"/>
              <a:ea typeface="Short Stack"/>
              <a:cs typeface="Short Stack"/>
              <a:sym typeface="Short Stack"/>
            </a:endParaRPr>
          </a:p>
          <a:p>
            <a:pPr marL="0" lvl="0" indent="0" algn="l" rtl="0">
              <a:spcBef>
                <a:spcPts val="0"/>
              </a:spcBef>
              <a:spcAft>
                <a:spcPts val="0"/>
              </a:spcAft>
              <a:buClr>
                <a:schemeClr val="dk1"/>
              </a:buClr>
              <a:buFont typeface="Arial"/>
              <a:buNone/>
            </a:pPr>
            <a:r>
              <a:rPr lang="en-US" sz="3200" b="1">
                <a:solidFill>
                  <a:schemeClr val="lt1"/>
                </a:solidFill>
                <a:highlight>
                  <a:srgbClr val="0000FF"/>
                </a:highlight>
                <a:latin typeface="Short Stack"/>
                <a:ea typeface="Short Stack"/>
                <a:cs typeface="Short Stack"/>
                <a:sym typeface="Short Stack"/>
              </a:rPr>
              <a:t>甜點+記憶遊戲+英文=記憶甜點</a:t>
            </a:r>
            <a:endParaRPr sz="3200" b="1">
              <a:solidFill>
                <a:schemeClr val="lt1"/>
              </a:solidFill>
              <a:highlight>
                <a:srgbClr val="0000FF"/>
              </a:highlight>
              <a:latin typeface="Short Stack"/>
              <a:ea typeface="Short Stack"/>
              <a:cs typeface="Short Stack"/>
              <a:sym typeface="Short St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0"/>
        <p:cNvGrpSpPr/>
        <p:nvPr/>
      </p:nvGrpSpPr>
      <p:grpSpPr>
        <a:xfrm>
          <a:off x="0" y="0"/>
          <a:ext cx="0" cy="0"/>
          <a:chOff x="0" y="0"/>
          <a:chExt cx="0" cy="0"/>
        </a:xfrm>
      </p:grpSpPr>
      <p:sp>
        <p:nvSpPr>
          <p:cNvPr id="881" name="Google Shape;881;p82"/>
          <p:cNvSpPr txBox="1"/>
          <p:nvPr/>
        </p:nvSpPr>
        <p:spPr>
          <a:xfrm>
            <a:off x="1445400" y="81530"/>
            <a:ext cx="6253200" cy="442500"/>
          </a:xfrm>
          <a:prstGeom prst="rect">
            <a:avLst/>
          </a:prstGeom>
          <a:no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None/>
            </a:pPr>
            <a:r>
              <a:rPr lang="en-US" sz="2600" b="1" i="0" u="none" strike="noStrike" cap="none">
                <a:solidFill>
                  <a:srgbClr val="000000"/>
                </a:solidFill>
                <a:latin typeface="Nunito"/>
                <a:ea typeface="Nunito"/>
                <a:cs typeface="Nunito"/>
                <a:sym typeface="Nunito"/>
              </a:rPr>
              <a:t>遊戲規則</a:t>
            </a:r>
            <a:r>
              <a:rPr lang="en-US" sz="2600">
                <a:latin typeface="Nunito ExtraLight"/>
                <a:ea typeface="Nunito ExtraLight"/>
                <a:cs typeface="Nunito ExtraLight"/>
                <a:sym typeface="Nunito ExtraLight"/>
              </a:rPr>
              <a:t>(</a:t>
            </a:r>
            <a:r>
              <a:rPr lang="en-US" sz="2600" i="0" u="none" strike="noStrike" cap="none">
                <a:solidFill>
                  <a:srgbClr val="000000"/>
                </a:solidFill>
                <a:latin typeface="Nunito ExtraLight"/>
                <a:ea typeface="Nunito ExtraLight"/>
                <a:cs typeface="Nunito ExtraLight"/>
                <a:sym typeface="Nunito ExtraLight"/>
              </a:rPr>
              <a:t>regulation</a:t>
            </a:r>
            <a:r>
              <a:rPr lang="en-US" sz="2600">
                <a:latin typeface="Nunito ExtraLight"/>
                <a:ea typeface="Nunito ExtraLight"/>
                <a:cs typeface="Nunito ExtraLight"/>
                <a:sym typeface="Nunito ExtraLight"/>
              </a:rPr>
              <a:t>)</a:t>
            </a:r>
            <a:r>
              <a:rPr lang="en-US" sz="2600" b="1" i="0" u="none" strike="noStrike" cap="none">
                <a:solidFill>
                  <a:srgbClr val="000000"/>
                </a:solidFill>
                <a:latin typeface="Nunito"/>
                <a:ea typeface="Nunito"/>
                <a:cs typeface="Nunito"/>
                <a:sym typeface="Nunito"/>
              </a:rPr>
              <a:t>:</a:t>
            </a:r>
            <a:endParaRPr sz="2600" b="0" i="0" u="none" strike="noStrike" cap="none">
              <a:latin typeface="Arial"/>
              <a:ea typeface="Arial"/>
              <a:cs typeface="Arial"/>
              <a:sym typeface="Arial"/>
            </a:endParaRPr>
          </a:p>
        </p:txBody>
      </p:sp>
      <p:sp>
        <p:nvSpPr>
          <p:cNvPr id="882" name="Google Shape;882;p82"/>
          <p:cNvSpPr txBox="1"/>
          <p:nvPr/>
        </p:nvSpPr>
        <p:spPr>
          <a:xfrm>
            <a:off x="400535" y="524030"/>
            <a:ext cx="7892700" cy="352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3000" i="0" u="none" strike="noStrike" cap="none">
                <a:solidFill>
                  <a:srgbClr val="595959"/>
                </a:solidFill>
                <a:latin typeface="Nunito ExtraBold"/>
                <a:ea typeface="Nunito ExtraBold"/>
                <a:cs typeface="Nunito ExtraBold"/>
                <a:sym typeface="Nunito ExtraBold"/>
              </a:rPr>
              <a:t>1. 將遊戲紙牌覆蓋後洗亂</a:t>
            </a:r>
            <a:r>
              <a:rPr lang="en-US" sz="3000">
                <a:solidFill>
                  <a:srgbClr val="595959"/>
                </a:solidFill>
                <a:latin typeface="Nunito ExtraBold"/>
                <a:ea typeface="Nunito ExtraBold"/>
                <a:cs typeface="Nunito ExtraBold"/>
                <a:sym typeface="Nunito ExtraBold"/>
              </a:rPr>
              <a:t>,隨意擺放在桌上。2.</a:t>
            </a:r>
            <a:r>
              <a:rPr lang="en-US" sz="3000" i="0" u="none" strike="noStrike" cap="none">
                <a:solidFill>
                  <a:srgbClr val="595959"/>
                </a:solidFill>
                <a:latin typeface="Nunito ExtraBold"/>
                <a:ea typeface="Nunito ExtraBold"/>
                <a:cs typeface="Nunito ExtraBold"/>
                <a:sym typeface="Nunito ExtraBold"/>
              </a:rPr>
              <a:t> </a:t>
            </a:r>
            <a:r>
              <a:rPr lang="en-US" sz="3000">
                <a:solidFill>
                  <a:srgbClr val="595959"/>
                </a:solidFill>
                <a:latin typeface="Nunito ExtraBold"/>
                <a:ea typeface="Nunito ExtraBold"/>
                <a:cs typeface="Nunito ExtraBold"/>
                <a:sym typeface="Nunito ExtraBold"/>
              </a:rPr>
              <a:t>玩家猜拳後依順時針方向進行遊戲。</a:t>
            </a:r>
            <a:endParaRPr sz="3000">
              <a:solidFill>
                <a:srgbClr val="595959"/>
              </a:solidFill>
              <a:latin typeface="Nunito ExtraBold"/>
              <a:ea typeface="Nunito ExtraBold"/>
              <a:cs typeface="Nunito ExtraBold"/>
              <a:sym typeface="Nunito ExtraBold"/>
            </a:endParaRPr>
          </a:p>
          <a:p>
            <a:pPr marL="0" marR="0" lvl="0" indent="0" algn="l" rtl="0">
              <a:lnSpc>
                <a:spcPct val="100000"/>
              </a:lnSpc>
              <a:spcBef>
                <a:spcPts val="0"/>
              </a:spcBef>
              <a:spcAft>
                <a:spcPts val="0"/>
              </a:spcAft>
              <a:buNone/>
            </a:pPr>
            <a:r>
              <a:rPr lang="en-US" sz="3000">
                <a:solidFill>
                  <a:srgbClr val="595959"/>
                </a:solidFill>
                <a:latin typeface="Nunito ExtraBold"/>
                <a:ea typeface="Nunito ExtraBold"/>
                <a:cs typeface="Nunito ExtraBold"/>
                <a:sym typeface="Nunito ExtraBold"/>
              </a:rPr>
              <a:t>3</a:t>
            </a:r>
            <a:r>
              <a:rPr lang="en-US" sz="3000" i="0" u="none" strike="noStrike" cap="none">
                <a:solidFill>
                  <a:srgbClr val="595959"/>
                </a:solidFill>
                <a:latin typeface="Nunito ExtraBold"/>
                <a:ea typeface="Nunito ExtraBold"/>
                <a:cs typeface="Nunito ExtraBold"/>
                <a:sym typeface="Nunito ExtraBold"/>
              </a:rPr>
              <a:t>. 玩家們依序翻牌</a:t>
            </a:r>
            <a:r>
              <a:rPr lang="en-US" sz="3000">
                <a:solidFill>
                  <a:srgbClr val="595959"/>
                </a:solidFill>
                <a:latin typeface="Nunito ExtraBold"/>
                <a:ea typeface="Nunito ExtraBold"/>
                <a:cs typeface="Nunito ExtraBold"/>
                <a:sym typeface="Nunito ExtraBold"/>
              </a:rPr>
              <a:t>,</a:t>
            </a:r>
            <a:r>
              <a:rPr lang="en-US" sz="3000" i="0" u="none" strike="noStrike" cap="none">
                <a:solidFill>
                  <a:srgbClr val="595959"/>
                </a:solidFill>
                <a:latin typeface="Nunito ExtraBold"/>
                <a:ea typeface="Nunito ExtraBold"/>
                <a:cs typeface="Nunito ExtraBold"/>
                <a:sym typeface="Nunito ExtraBold"/>
              </a:rPr>
              <a:t>任選兩張若翻開後</a:t>
            </a:r>
            <a:r>
              <a:rPr lang="en-US" sz="3000">
                <a:solidFill>
                  <a:srgbClr val="595959"/>
                </a:solidFill>
                <a:latin typeface="Nunito ExtraBold"/>
                <a:ea typeface="Nunito ExtraBold"/>
                <a:cs typeface="Nunito ExtraBold"/>
                <a:sym typeface="Nunito ExtraBold"/>
              </a:rPr>
              <a:t>為成對(圖案相同)的</a:t>
            </a:r>
            <a:r>
              <a:rPr lang="en-US" sz="3000" i="0" u="none" strike="noStrike" cap="none">
                <a:solidFill>
                  <a:srgbClr val="595959"/>
                </a:solidFill>
                <a:latin typeface="Nunito ExtraBold"/>
                <a:ea typeface="Nunito ExtraBold"/>
                <a:cs typeface="Nunito ExtraBold"/>
                <a:sym typeface="Nunito ExtraBold"/>
              </a:rPr>
              <a:t>兩張</a:t>
            </a:r>
            <a:r>
              <a:rPr lang="en-US" sz="3000">
                <a:solidFill>
                  <a:srgbClr val="595959"/>
                </a:solidFill>
                <a:latin typeface="Nunito ExtraBold"/>
                <a:ea typeface="Nunito ExtraBold"/>
                <a:cs typeface="Nunito ExtraBold"/>
                <a:sym typeface="Nunito ExtraBold"/>
              </a:rPr>
              <a:t>卡牌說出該圖的英文單字</a:t>
            </a:r>
            <a:r>
              <a:rPr lang="en-US" sz="3000" i="0" u="none" strike="noStrike" cap="none">
                <a:solidFill>
                  <a:srgbClr val="595959"/>
                </a:solidFill>
                <a:latin typeface="Nunito ExtraBold"/>
                <a:ea typeface="Nunito ExtraBold"/>
                <a:cs typeface="Nunito ExtraBold"/>
                <a:sym typeface="Nunito ExtraBold"/>
              </a:rPr>
              <a:t>則將兩張牌收回保留並取繼續翻牌的機會。</a:t>
            </a:r>
            <a:endParaRPr sz="3000" i="0" u="none" strike="noStrike" cap="none">
              <a:latin typeface="Nunito ExtraBold"/>
              <a:ea typeface="Nunito ExtraBold"/>
              <a:cs typeface="Nunito ExtraBold"/>
              <a:sym typeface="Nunito ExtraBold"/>
            </a:endParaRPr>
          </a:p>
          <a:p>
            <a:pPr marL="0" marR="0" lvl="0" indent="0" algn="l" rtl="0">
              <a:lnSpc>
                <a:spcPct val="100000"/>
              </a:lnSpc>
              <a:spcBef>
                <a:spcPts val="0"/>
              </a:spcBef>
              <a:spcAft>
                <a:spcPts val="0"/>
              </a:spcAft>
              <a:buNone/>
            </a:pPr>
            <a:r>
              <a:rPr lang="en-US" sz="3000">
                <a:solidFill>
                  <a:srgbClr val="595959"/>
                </a:solidFill>
                <a:latin typeface="Nunito ExtraBold"/>
                <a:ea typeface="Nunito ExtraBold"/>
                <a:cs typeface="Nunito ExtraBold"/>
                <a:sym typeface="Nunito ExtraBold"/>
              </a:rPr>
              <a:t>4</a:t>
            </a:r>
            <a:r>
              <a:rPr lang="en-US" sz="3000" i="0" u="none" strike="noStrike" cap="none">
                <a:solidFill>
                  <a:srgbClr val="595959"/>
                </a:solidFill>
                <a:latin typeface="Nunito ExtraBold"/>
                <a:ea typeface="Nunito ExtraBold"/>
                <a:cs typeface="Nunito ExtraBold"/>
                <a:sym typeface="Nunito ExtraBold"/>
              </a:rPr>
              <a:t>. </a:t>
            </a:r>
            <a:r>
              <a:rPr lang="en-US" sz="3000">
                <a:solidFill>
                  <a:srgbClr val="595959"/>
                </a:solidFill>
                <a:latin typeface="Nunito ExtraBold"/>
                <a:ea typeface="Nunito ExtraBold"/>
                <a:cs typeface="Nunito ExtraBold"/>
                <a:sym typeface="Nunito ExtraBold"/>
              </a:rPr>
              <a:t>若</a:t>
            </a:r>
            <a:r>
              <a:rPr lang="en-US" sz="3000" i="0" u="none" strike="noStrike" cap="none">
                <a:solidFill>
                  <a:srgbClr val="595959"/>
                </a:solidFill>
                <a:latin typeface="Nunito ExtraBold"/>
                <a:ea typeface="Nunito ExtraBold"/>
                <a:cs typeface="Nunito ExtraBold"/>
                <a:sym typeface="Nunito ExtraBold"/>
              </a:rPr>
              <a:t>翻開不成對</a:t>
            </a:r>
            <a:r>
              <a:rPr lang="en-US" sz="3000">
                <a:solidFill>
                  <a:srgbClr val="595959"/>
                </a:solidFill>
                <a:latin typeface="Nunito ExtraBold"/>
                <a:ea typeface="Nunito ExtraBold"/>
                <a:cs typeface="Nunito ExtraBold"/>
                <a:sym typeface="Nunito ExtraBold"/>
              </a:rPr>
              <a:t>或未說出該圖的英文單字</a:t>
            </a:r>
            <a:r>
              <a:rPr lang="en-US" sz="3000" i="0" u="none" strike="noStrike" cap="none">
                <a:solidFill>
                  <a:srgbClr val="595959"/>
                </a:solidFill>
                <a:latin typeface="Nunito ExtraBold"/>
                <a:ea typeface="Nunito ExtraBold"/>
                <a:cs typeface="Nunito ExtraBold"/>
                <a:sym typeface="Nunito ExtraBold"/>
              </a:rPr>
              <a:t>須將兩張牌蓋回原位 並由下一位玩家翻牌。</a:t>
            </a:r>
            <a:endParaRPr sz="3000" i="0" u="none" strike="noStrike" cap="none">
              <a:latin typeface="Nunito ExtraBold"/>
              <a:ea typeface="Nunito ExtraBold"/>
              <a:cs typeface="Nunito ExtraBold"/>
              <a:sym typeface="Nunito ExtraBold"/>
            </a:endParaRPr>
          </a:p>
          <a:p>
            <a:pPr marL="0" marR="0" lvl="0" indent="0" algn="l" rtl="0">
              <a:lnSpc>
                <a:spcPct val="100000"/>
              </a:lnSpc>
              <a:spcBef>
                <a:spcPts val="0"/>
              </a:spcBef>
              <a:spcAft>
                <a:spcPts val="0"/>
              </a:spcAft>
              <a:buNone/>
            </a:pPr>
            <a:r>
              <a:rPr lang="en-US" sz="3000">
                <a:solidFill>
                  <a:srgbClr val="595959"/>
                </a:solidFill>
                <a:latin typeface="Nunito ExtraBold"/>
                <a:ea typeface="Nunito ExtraBold"/>
                <a:cs typeface="Nunito ExtraBold"/>
                <a:sym typeface="Nunito ExtraBold"/>
              </a:rPr>
              <a:t>5</a:t>
            </a:r>
            <a:r>
              <a:rPr lang="en-US" sz="3000" i="0" u="none" strike="noStrike" cap="none">
                <a:solidFill>
                  <a:srgbClr val="595959"/>
                </a:solidFill>
                <a:latin typeface="Nunito ExtraBold"/>
                <a:ea typeface="Nunito ExtraBold"/>
                <a:cs typeface="Nunito ExtraBold"/>
                <a:sym typeface="Nunito ExtraBold"/>
              </a:rPr>
              <a:t>. 當場上所有牌</a:t>
            </a:r>
            <a:r>
              <a:rPr lang="en-US" sz="3000">
                <a:solidFill>
                  <a:srgbClr val="595959"/>
                </a:solidFill>
                <a:latin typeface="Nunito ExtraBold"/>
                <a:ea typeface="Nunito ExtraBold"/>
                <a:cs typeface="Nunito ExtraBold"/>
                <a:sym typeface="Nunito ExtraBold"/>
              </a:rPr>
              <a:t>全數</a:t>
            </a:r>
            <a:r>
              <a:rPr lang="en-US" sz="3000" i="0" u="none" strike="noStrike" cap="none">
                <a:solidFill>
                  <a:srgbClr val="595959"/>
                </a:solidFill>
                <a:latin typeface="Nunito ExtraBold"/>
                <a:ea typeface="Nunito ExtraBold"/>
                <a:cs typeface="Nunito ExtraBold"/>
                <a:sym typeface="Nunito ExtraBold"/>
              </a:rPr>
              <a:t>收回後 遊戲結束 且由</a:t>
            </a:r>
            <a:r>
              <a:rPr lang="en-US" sz="3000">
                <a:solidFill>
                  <a:srgbClr val="595959"/>
                </a:solidFill>
                <a:latin typeface="Nunito ExtraBold"/>
                <a:ea typeface="Nunito ExtraBold"/>
                <a:cs typeface="Nunito ExtraBold"/>
                <a:sym typeface="Nunito ExtraBold"/>
              </a:rPr>
              <a:t>分數</a:t>
            </a:r>
            <a:r>
              <a:rPr lang="en-US" sz="3000" i="0" u="none" strike="noStrike" cap="none">
                <a:solidFill>
                  <a:srgbClr val="595959"/>
                </a:solidFill>
                <a:latin typeface="Nunito ExtraBold"/>
                <a:ea typeface="Nunito ExtraBold"/>
                <a:cs typeface="Nunito ExtraBold"/>
                <a:sym typeface="Nunito ExtraBold"/>
              </a:rPr>
              <a:t>最多的玩家獲勝。</a:t>
            </a:r>
            <a:r>
              <a:rPr lang="en-US" sz="3000">
                <a:solidFill>
                  <a:srgbClr val="595959"/>
                </a:solidFill>
                <a:latin typeface="Nunito ExtraBold"/>
                <a:ea typeface="Nunito ExtraBold"/>
                <a:cs typeface="Nunito ExtraBold"/>
                <a:sym typeface="Nunito ExtraBold"/>
              </a:rPr>
              <a:t>(一對牌為一分)</a:t>
            </a:r>
            <a:endParaRPr sz="3000" i="0" u="none" strike="noStrike" cap="none">
              <a:latin typeface="Nunito ExtraBold"/>
              <a:ea typeface="Nunito ExtraBold"/>
              <a:cs typeface="Nunito ExtraBold"/>
              <a:sym typeface="Nunito Extra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82"/>
                                        </p:tgtEl>
                                        <p:attrNameLst>
                                          <p:attrName>style.visibility</p:attrName>
                                        </p:attrNameLst>
                                      </p:cBhvr>
                                      <p:to>
                                        <p:strVal val="visible"/>
                                      </p:to>
                                    </p:set>
                                    <p:anim calcmode="lin" valueType="num">
                                      <p:cBhvr additive="base">
                                        <p:cTn id="7" dur="1000"/>
                                        <p:tgtEl>
                                          <p:spTgt spid="882"/>
                                        </p:tgtEl>
                                        <p:attrNameLst>
                                          <p:attrName>ppt_w</p:attrName>
                                        </p:attrNameLst>
                                      </p:cBhvr>
                                      <p:tavLst>
                                        <p:tav tm="0">
                                          <p:val>
                                            <p:strVal val="0"/>
                                          </p:val>
                                        </p:tav>
                                        <p:tav tm="100000">
                                          <p:val>
                                            <p:strVal val="#ppt_w"/>
                                          </p:val>
                                        </p:tav>
                                      </p:tavLst>
                                    </p:anim>
                                    <p:anim calcmode="lin" valueType="num">
                                      <p:cBhvr additive="base">
                                        <p:cTn id="8" dur="1000"/>
                                        <p:tgtEl>
                                          <p:spTgt spid="88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83"/>
          <p:cNvSpPr txBox="1">
            <a:spLocks noGrp="1"/>
          </p:cNvSpPr>
          <p:nvPr>
            <p:ph type="title"/>
          </p:nvPr>
        </p:nvSpPr>
        <p:spPr>
          <a:xfrm>
            <a:off x="0" y="0"/>
            <a:ext cx="9144000" cy="8583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US" sz="3000" b="1">
                <a:solidFill>
                  <a:schemeClr val="dk1"/>
                </a:solidFill>
              </a:rPr>
              <a:t> 全組討論照片:</a:t>
            </a:r>
            <a:endParaRPr/>
          </a:p>
        </p:txBody>
      </p:sp>
      <p:pic>
        <p:nvPicPr>
          <p:cNvPr id="888" name="Google Shape;888;p83"/>
          <p:cNvPicPr preferRelativeResize="0"/>
          <p:nvPr/>
        </p:nvPicPr>
        <p:blipFill>
          <a:blip r:embed="rId3">
            <a:alphaModFix/>
          </a:blip>
          <a:stretch>
            <a:fillRect/>
          </a:stretch>
        </p:blipFill>
        <p:spPr>
          <a:xfrm>
            <a:off x="2521352" y="176550"/>
            <a:ext cx="6622651" cy="4966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84"/>
          <p:cNvSpPr txBox="1">
            <a:spLocks noGrp="1"/>
          </p:cNvSpPr>
          <p:nvPr>
            <p:ph type="title"/>
          </p:nvPr>
        </p:nvSpPr>
        <p:spPr>
          <a:xfrm>
            <a:off x="0" y="0"/>
            <a:ext cx="9144000" cy="858300"/>
          </a:xfrm>
          <a:prstGeom prst="rect">
            <a:avLst/>
          </a:prstGeom>
        </p:spPr>
        <p:txBody>
          <a:bodyPr spcFirstLastPara="1" wrap="square" lIns="0" tIns="0" rIns="0" bIns="0" anchor="ctr" anchorCtr="1">
            <a:noAutofit/>
          </a:bodyPr>
          <a:lstStyle/>
          <a:p>
            <a:pPr marL="0" lvl="0" indent="0" algn="l" rtl="0">
              <a:spcBef>
                <a:spcPts val="0"/>
              </a:spcBef>
              <a:spcAft>
                <a:spcPts val="0"/>
              </a:spcAft>
              <a:buNone/>
            </a:pPr>
            <a:r>
              <a:rPr lang="en-US" sz="3000" b="1"/>
              <a:t> 全組討論照片:</a:t>
            </a:r>
            <a:endParaRPr sz="3000" b="1"/>
          </a:p>
        </p:txBody>
      </p:sp>
      <p:pic>
        <p:nvPicPr>
          <p:cNvPr id="894" name="Google Shape;894;p84"/>
          <p:cNvPicPr preferRelativeResize="0"/>
          <p:nvPr/>
        </p:nvPicPr>
        <p:blipFill>
          <a:blip r:embed="rId3">
            <a:alphaModFix/>
          </a:blip>
          <a:stretch>
            <a:fillRect/>
          </a:stretch>
        </p:blipFill>
        <p:spPr>
          <a:xfrm>
            <a:off x="1207875" y="858301"/>
            <a:ext cx="3064476" cy="4085209"/>
          </a:xfrm>
          <a:prstGeom prst="rect">
            <a:avLst/>
          </a:prstGeom>
          <a:noFill/>
          <a:ln>
            <a:noFill/>
          </a:ln>
        </p:spPr>
      </p:pic>
      <p:pic>
        <p:nvPicPr>
          <p:cNvPr id="895" name="Google Shape;895;p84"/>
          <p:cNvPicPr preferRelativeResize="0"/>
          <p:nvPr/>
        </p:nvPicPr>
        <p:blipFill>
          <a:blip r:embed="rId4">
            <a:alphaModFix/>
          </a:blip>
          <a:stretch>
            <a:fillRect/>
          </a:stretch>
        </p:blipFill>
        <p:spPr>
          <a:xfrm>
            <a:off x="4871650" y="858300"/>
            <a:ext cx="3064476" cy="4085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pic>
        <p:nvPicPr>
          <p:cNvPr id="900" name="Google Shape;900;p85"/>
          <p:cNvPicPr preferRelativeResize="0"/>
          <p:nvPr/>
        </p:nvPicPr>
        <p:blipFill rotWithShape="1">
          <a:blip r:embed="rId3">
            <a:alphaModFix/>
          </a:blip>
          <a:srcRect l="8115" t="2028" r="15612"/>
          <a:stretch/>
        </p:blipFill>
        <p:spPr>
          <a:xfrm>
            <a:off x="2041976" y="205200"/>
            <a:ext cx="6644527" cy="4801099"/>
          </a:xfrm>
          <a:prstGeom prst="rect">
            <a:avLst/>
          </a:prstGeom>
          <a:noFill/>
          <a:ln>
            <a:noFill/>
          </a:ln>
        </p:spPr>
      </p:pic>
      <p:sp>
        <p:nvSpPr>
          <p:cNvPr id="901" name="Google Shape;901;p85"/>
          <p:cNvSpPr txBox="1">
            <a:spLocks noGrp="1"/>
          </p:cNvSpPr>
          <p:nvPr>
            <p:ph type="title"/>
          </p:nvPr>
        </p:nvSpPr>
        <p:spPr>
          <a:xfrm>
            <a:off x="457200" y="205200"/>
            <a:ext cx="8229300" cy="858300"/>
          </a:xfrm>
          <a:prstGeom prst="rect">
            <a:avLst/>
          </a:prstGeom>
        </p:spPr>
        <p:txBody>
          <a:bodyPr spcFirstLastPara="1" wrap="square" lIns="0" tIns="0" rIns="0" bIns="0" anchor="ctr" anchorCtr="1">
            <a:noAutofit/>
          </a:bodyPr>
          <a:lstStyle/>
          <a:p>
            <a:pPr marL="0" lvl="0" indent="0" algn="l" rtl="0">
              <a:spcBef>
                <a:spcPts val="0"/>
              </a:spcBef>
              <a:spcAft>
                <a:spcPts val="0"/>
              </a:spcAft>
              <a:buNone/>
            </a:pPr>
            <a:r>
              <a:rPr lang="en-US" sz="3000" b="1">
                <a:latin typeface="Short Stack"/>
                <a:ea typeface="Short Stack"/>
                <a:cs typeface="Short Stack"/>
                <a:sym typeface="Short Stack"/>
              </a:rPr>
              <a:t>成品:</a:t>
            </a:r>
            <a:endParaRPr sz="3000" b="1">
              <a:latin typeface="Short Stack"/>
              <a:ea typeface="Short Stack"/>
              <a:cs typeface="Short Stack"/>
              <a:sym typeface="Short St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86"/>
          <p:cNvSpPr txBox="1">
            <a:spLocks noGrp="1"/>
          </p:cNvSpPr>
          <p:nvPr>
            <p:ph type="title"/>
          </p:nvPr>
        </p:nvSpPr>
        <p:spPr>
          <a:xfrm>
            <a:off x="457200" y="205200"/>
            <a:ext cx="8229300" cy="858300"/>
          </a:xfrm>
          <a:prstGeom prst="rect">
            <a:avLst/>
          </a:prstGeom>
        </p:spPr>
        <p:txBody>
          <a:bodyPr spcFirstLastPara="1" wrap="square" lIns="0" tIns="0" rIns="0" bIns="0" anchor="ctr" anchorCtr="1">
            <a:noAutofit/>
          </a:bodyPr>
          <a:lstStyle/>
          <a:p>
            <a:pPr marL="0" lvl="0" indent="0" algn="l" rtl="0">
              <a:spcBef>
                <a:spcPts val="0"/>
              </a:spcBef>
              <a:spcAft>
                <a:spcPts val="0"/>
              </a:spcAft>
              <a:buNone/>
            </a:pPr>
            <a:r>
              <a:rPr lang="en-US" sz="3000" b="1">
                <a:latin typeface="Short Stack"/>
                <a:ea typeface="Short Stack"/>
                <a:cs typeface="Short Stack"/>
                <a:sym typeface="Short Stack"/>
              </a:rPr>
              <a:t>成品:</a:t>
            </a:r>
            <a:endParaRPr sz="3000" b="1">
              <a:latin typeface="Short Stack"/>
              <a:ea typeface="Short Stack"/>
              <a:cs typeface="Short Stack"/>
              <a:sym typeface="Short Stack"/>
            </a:endParaRPr>
          </a:p>
        </p:txBody>
      </p:sp>
      <p:pic>
        <p:nvPicPr>
          <p:cNvPr id="907" name="Google Shape;907;p86"/>
          <p:cNvPicPr preferRelativeResize="0"/>
          <p:nvPr/>
        </p:nvPicPr>
        <p:blipFill rotWithShape="1">
          <a:blip r:embed="rId3">
            <a:alphaModFix/>
          </a:blip>
          <a:srcRect l="1449" r="7384"/>
          <a:stretch/>
        </p:blipFill>
        <p:spPr>
          <a:xfrm>
            <a:off x="1353375" y="205200"/>
            <a:ext cx="7333124" cy="4524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1"/>
        <p:cNvGrpSpPr/>
        <p:nvPr/>
      </p:nvGrpSpPr>
      <p:grpSpPr>
        <a:xfrm>
          <a:off x="0" y="0"/>
          <a:ext cx="0" cy="0"/>
          <a:chOff x="0" y="0"/>
          <a:chExt cx="0" cy="0"/>
        </a:xfrm>
      </p:grpSpPr>
      <p:sp>
        <p:nvSpPr>
          <p:cNvPr id="912" name="Google Shape;912;p87"/>
          <p:cNvSpPr txBox="1"/>
          <p:nvPr/>
        </p:nvSpPr>
        <p:spPr>
          <a:xfrm>
            <a:off x="1445400" y="476280"/>
            <a:ext cx="6253200" cy="442440"/>
          </a:xfrm>
          <a:prstGeom prst="rect">
            <a:avLst/>
          </a:prstGeom>
          <a:no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None/>
            </a:pPr>
            <a:r>
              <a:rPr lang="en-US" sz="6000" b="1" i="0" u="none" strike="noStrike" cap="none">
                <a:solidFill>
                  <a:srgbClr val="000000"/>
                </a:solidFill>
                <a:latin typeface="Nunito"/>
                <a:ea typeface="Nunito"/>
                <a:cs typeface="Nunito"/>
                <a:sym typeface="Nunito"/>
              </a:rPr>
              <a:t>材料</a:t>
            </a:r>
            <a:endParaRPr sz="6000" b="0" i="0" u="none" strike="noStrike" cap="none">
              <a:latin typeface="Arial"/>
              <a:ea typeface="Arial"/>
              <a:cs typeface="Arial"/>
              <a:sym typeface="Arial"/>
            </a:endParaRPr>
          </a:p>
        </p:txBody>
      </p:sp>
      <p:sp>
        <p:nvSpPr>
          <p:cNvPr id="913" name="Google Shape;913;p87"/>
          <p:cNvSpPr txBox="1"/>
          <p:nvPr/>
        </p:nvSpPr>
        <p:spPr>
          <a:xfrm>
            <a:off x="1014840" y="1224360"/>
            <a:ext cx="7113960" cy="2694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r>
              <a:rPr lang="en-US" sz="5000" b="0" i="0" u="none" strike="noStrike" cap="none">
                <a:solidFill>
                  <a:srgbClr val="595959"/>
                </a:solidFill>
                <a:latin typeface="Nunito"/>
                <a:ea typeface="Nunito"/>
                <a:cs typeface="Nunito"/>
                <a:sym typeface="Nunito"/>
              </a:rPr>
              <a:t>1. 製作卡牌的紙卡</a:t>
            </a:r>
            <a:endParaRPr sz="5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5000" b="0" i="0" u="none" strike="noStrike" cap="none">
                <a:solidFill>
                  <a:srgbClr val="595959"/>
                </a:solidFill>
                <a:latin typeface="Nunito"/>
                <a:ea typeface="Nunito"/>
                <a:cs typeface="Nunito"/>
                <a:sym typeface="Nunito"/>
              </a:rPr>
              <a:t>2. 上色用具</a:t>
            </a:r>
            <a:endParaRPr sz="5000" b="0" i="0" u="none" strike="noStrike" cap="none">
              <a:latin typeface="Arial"/>
              <a:ea typeface="Arial"/>
              <a:cs typeface="Arial"/>
              <a:sym typeface="Arial"/>
            </a:endParaRPr>
          </a:p>
          <a:p>
            <a:pPr marL="0" marR="0" lvl="0" indent="0" algn="l" rtl="0">
              <a:lnSpc>
                <a:spcPct val="115000"/>
              </a:lnSpc>
              <a:spcBef>
                <a:spcPts val="0"/>
              </a:spcBef>
              <a:spcAft>
                <a:spcPts val="0"/>
              </a:spcAft>
              <a:buNone/>
            </a:pPr>
            <a:r>
              <a:rPr lang="en-US" sz="5000" b="0" i="0" u="none" strike="noStrike" cap="none">
                <a:solidFill>
                  <a:srgbClr val="595959"/>
                </a:solidFill>
                <a:latin typeface="Nunito"/>
                <a:ea typeface="Nunito"/>
                <a:cs typeface="Nunito"/>
                <a:sym typeface="Nunito"/>
              </a:rPr>
              <a:t>3. 剪刀</a:t>
            </a:r>
            <a:endParaRPr sz="5000" b="0" i="0" u="none" strike="noStrike" cap="non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Words>
  <Application>Microsoft Office PowerPoint</Application>
  <PresentationFormat>如螢幕大小 (16:9)</PresentationFormat>
  <Paragraphs>45</Paragraphs>
  <Slides>12</Slides>
  <Notes>12</Notes>
  <HiddenSlides>0</HiddenSlides>
  <MMClips>0</MMClips>
  <ScaleCrop>false</ScaleCrop>
  <HeadingPairs>
    <vt:vector size="6" baseType="variant">
      <vt:variant>
        <vt:lpstr>使用字型</vt:lpstr>
      </vt:variant>
      <vt:variant>
        <vt:i4>9</vt:i4>
      </vt:variant>
      <vt:variant>
        <vt:lpstr>佈景主題</vt:lpstr>
      </vt:variant>
      <vt:variant>
        <vt:i4>6</vt:i4>
      </vt:variant>
      <vt:variant>
        <vt:lpstr>投影片標題</vt:lpstr>
      </vt:variant>
      <vt:variant>
        <vt:i4>12</vt:i4>
      </vt:variant>
    </vt:vector>
  </HeadingPairs>
  <TitlesOfParts>
    <vt:vector size="27" baseType="lpstr">
      <vt:lpstr>Arial</vt:lpstr>
      <vt:lpstr>新細明體</vt:lpstr>
      <vt:lpstr>Nunito</vt:lpstr>
      <vt:lpstr>Nunito SemiBold</vt:lpstr>
      <vt:lpstr>Lato</vt:lpstr>
      <vt:lpstr>Short Stack</vt:lpstr>
      <vt:lpstr>Nunito ExtraBold</vt:lpstr>
      <vt:lpstr>Playfair Display Regular</vt:lpstr>
      <vt:lpstr>Nunito ExtraLight</vt:lpstr>
      <vt:lpstr>Office Theme</vt:lpstr>
      <vt:lpstr>Office Theme</vt:lpstr>
      <vt:lpstr>Office Theme</vt:lpstr>
      <vt:lpstr>Office Theme</vt:lpstr>
      <vt:lpstr>Office Theme</vt:lpstr>
      <vt:lpstr>Office Theme</vt:lpstr>
      <vt:lpstr>PowerPoint 簡報</vt:lpstr>
      <vt:lpstr>PowerPoint 簡報</vt:lpstr>
      <vt:lpstr> 設計理念(design concept):(記憶遊戲)</vt:lpstr>
      <vt:lpstr>PowerPoint 簡報</vt:lpstr>
      <vt:lpstr> 全組討論照片:</vt:lpstr>
      <vt:lpstr> 全組討論照片:</vt:lpstr>
      <vt:lpstr>成品:</vt:lpstr>
      <vt:lpstr>成品:</vt:lpstr>
      <vt:lpstr>PowerPoint 簡報</vt:lpstr>
      <vt:lpstr>全組反思:</vt:lpstr>
      <vt:lpstr>普二乙 (第六組)</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升學組長</dc:creator>
  <cp:lastModifiedBy>升學組長</cp:lastModifiedBy>
  <cp:revision>1</cp:revision>
  <dcterms:modified xsi:type="dcterms:W3CDTF">2021-01-12T06:17:26Z</dcterms:modified>
</cp:coreProperties>
</file>