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58" r:id="rId4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6"/>
      <p:bold r:id="rId7"/>
      <p:italic r:id="rId8"/>
      <p:boldItalic r:id="rId9"/>
    </p:embeddedFont>
    <p:embeddedFont>
      <p:font typeface="Fira Sans Extra Condensed Medium" panose="02020500000000000000" charset="0"/>
      <p:regular r:id="rId10"/>
      <p:bold r:id="rId11"/>
      <p:italic r:id="rId12"/>
      <p:boldItalic r:id="rId13"/>
    </p:embeddedFont>
    <p:embeddedFont>
      <p:font typeface="Fira Sans SemiBold" panose="020B06030500000200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7"/>
      </p:cViewPr>
      <p:guideLst>
        <p:guide orient="horz" pos="16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8fbe0c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8fbe0c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1221dc7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1221dc7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2444025"/>
            <a:ext cx="4101000" cy="14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3973500"/>
            <a:ext cx="410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30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57200" y="2444025"/>
            <a:ext cx="4101000" cy="14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/>
              <a:t>國文彈性報告</a:t>
            </a:r>
            <a:endParaRPr sz="4800"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200" y="3973500"/>
            <a:ext cx="410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Roboto"/>
                <a:ea typeface="Roboto"/>
                <a:cs typeface="Roboto"/>
                <a:sym typeface="Roboto"/>
              </a:rPr>
              <a:t>普二甲 </a:t>
            </a:r>
            <a:r>
              <a:rPr lang="en-US" altLang="zh-TW" dirty="0">
                <a:latin typeface="Roboto"/>
                <a:ea typeface="Roboto"/>
                <a:cs typeface="Roboto"/>
                <a:sym typeface="Roboto"/>
              </a:rPr>
              <a:t>31 </a:t>
            </a:r>
            <a:r>
              <a:rPr lang="zh-TW" altLang="en-US" dirty="0">
                <a:latin typeface="Roboto"/>
                <a:ea typeface="Roboto"/>
                <a:cs typeface="Roboto"/>
                <a:sym typeface="Roboto"/>
              </a:rPr>
              <a:t>古珮妤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7217793" y="1524308"/>
            <a:ext cx="77728" cy="60440"/>
          </a:xfrm>
          <a:custGeom>
            <a:avLst/>
            <a:gdLst/>
            <a:ahLst/>
            <a:cxnLst/>
            <a:rect l="l" t="t" r="r" b="b"/>
            <a:pathLst>
              <a:path w="1807" h="1405" extrusionOk="0">
                <a:moveTo>
                  <a:pt x="807" y="1"/>
                </a:moveTo>
                <a:cubicBezTo>
                  <a:pt x="0" y="1"/>
                  <a:pt x="0" y="1404"/>
                  <a:pt x="807" y="1404"/>
                </a:cubicBezTo>
                <a:cubicBezTo>
                  <a:pt x="1807" y="1404"/>
                  <a:pt x="1807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364869" y="1428552"/>
            <a:ext cx="78459" cy="61128"/>
          </a:xfrm>
          <a:custGeom>
            <a:avLst/>
            <a:gdLst/>
            <a:ahLst/>
            <a:cxnLst/>
            <a:rect l="l" t="t" r="r" b="b"/>
            <a:pathLst>
              <a:path w="1824" h="1421" extrusionOk="0">
                <a:moveTo>
                  <a:pt x="807" y="1"/>
                </a:moveTo>
                <a:cubicBezTo>
                  <a:pt x="1" y="1"/>
                  <a:pt x="1" y="1420"/>
                  <a:pt x="807" y="1420"/>
                </a:cubicBezTo>
                <a:cubicBezTo>
                  <a:pt x="1823" y="1420"/>
                  <a:pt x="182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026970" y="1376544"/>
            <a:ext cx="69426" cy="61085"/>
          </a:xfrm>
          <a:custGeom>
            <a:avLst/>
            <a:gdLst/>
            <a:ahLst/>
            <a:cxnLst/>
            <a:rect l="l" t="t" r="r" b="b"/>
            <a:pathLst>
              <a:path w="1614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613" y="1420"/>
                  <a:pt x="161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8796347" y="2287606"/>
            <a:ext cx="77771" cy="52094"/>
          </a:xfrm>
          <a:custGeom>
            <a:avLst/>
            <a:gdLst/>
            <a:ahLst/>
            <a:cxnLst/>
            <a:rect l="l" t="t" r="r" b="b"/>
            <a:pathLst>
              <a:path w="1808" h="1211" extrusionOk="0">
                <a:moveTo>
                  <a:pt x="1001" y="0"/>
                </a:moveTo>
                <a:cubicBezTo>
                  <a:pt x="1" y="0"/>
                  <a:pt x="1" y="1210"/>
                  <a:pt x="1001" y="1210"/>
                </a:cubicBezTo>
                <a:cubicBezTo>
                  <a:pt x="1807" y="1210"/>
                  <a:pt x="1807" y="0"/>
                  <a:pt x="1001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8943465" y="2174471"/>
            <a:ext cx="78459" cy="61128"/>
          </a:xfrm>
          <a:custGeom>
            <a:avLst/>
            <a:gdLst/>
            <a:ahLst/>
            <a:cxnLst/>
            <a:rect l="l" t="t" r="r" b="b"/>
            <a:pathLst>
              <a:path w="182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823" y="1420"/>
                  <a:pt x="182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8952499" y="2382674"/>
            <a:ext cx="77728" cy="61085"/>
          </a:xfrm>
          <a:custGeom>
            <a:avLst/>
            <a:gdLst/>
            <a:ahLst/>
            <a:cxnLst/>
            <a:rect l="l" t="t" r="r" b="b"/>
            <a:pathLst>
              <a:path w="1807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807" y="1420"/>
                  <a:pt x="1807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5664878" y="3614301"/>
            <a:ext cx="69426" cy="52094"/>
          </a:xfrm>
          <a:custGeom>
            <a:avLst/>
            <a:gdLst/>
            <a:ahLst/>
            <a:cxnLst/>
            <a:rect l="l" t="t" r="r" b="b"/>
            <a:pathLst>
              <a:path w="1614" h="1211" extrusionOk="0">
                <a:moveTo>
                  <a:pt x="807" y="1"/>
                </a:moveTo>
                <a:cubicBezTo>
                  <a:pt x="0" y="1"/>
                  <a:pt x="0" y="1210"/>
                  <a:pt x="807" y="1210"/>
                </a:cubicBezTo>
                <a:cubicBezTo>
                  <a:pt x="1613" y="121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5500424" y="3284702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613" y="142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5326937" y="3675385"/>
            <a:ext cx="77771" cy="52051"/>
          </a:xfrm>
          <a:custGeom>
            <a:avLst/>
            <a:gdLst/>
            <a:ahLst/>
            <a:cxnLst/>
            <a:rect l="l" t="t" r="r" b="b"/>
            <a:pathLst>
              <a:path w="1808" h="1210" extrusionOk="0">
                <a:moveTo>
                  <a:pt x="1001" y="0"/>
                </a:moveTo>
                <a:cubicBezTo>
                  <a:pt x="1" y="0"/>
                  <a:pt x="1" y="1210"/>
                  <a:pt x="1001" y="1210"/>
                </a:cubicBezTo>
                <a:cubicBezTo>
                  <a:pt x="1807" y="1210"/>
                  <a:pt x="1807" y="0"/>
                  <a:pt x="1001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6011811" y="3770410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1" y="1"/>
                  <a:pt x="1" y="1420"/>
                  <a:pt x="807" y="1420"/>
                </a:cubicBezTo>
                <a:cubicBezTo>
                  <a:pt x="1614" y="1420"/>
                  <a:pt x="1614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708584" y="3467182"/>
            <a:ext cx="60393" cy="52094"/>
          </a:xfrm>
          <a:custGeom>
            <a:avLst/>
            <a:gdLst/>
            <a:ahLst/>
            <a:cxnLst/>
            <a:rect l="l" t="t" r="r" b="b"/>
            <a:pathLst>
              <a:path w="1404" h="1211" extrusionOk="0">
                <a:moveTo>
                  <a:pt x="597" y="1"/>
                </a:moveTo>
                <a:cubicBezTo>
                  <a:pt x="194" y="1"/>
                  <a:pt x="1" y="194"/>
                  <a:pt x="1" y="598"/>
                </a:cubicBezTo>
                <a:cubicBezTo>
                  <a:pt x="1" y="1001"/>
                  <a:pt x="194" y="1211"/>
                  <a:pt x="597" y="1211"/>
                </a:cubicBezTo>
                <a:lnTo>
                  <a:pt x="807" y="1211"/>
                </a:lnTo>
                <a:cubicBezTo>
                  <a:pt x="1210" y="1211"/>
                  <a:pt x="1404" y="1001"/>
                  <a:pt x="1404" y="598"/>
                </a:cubicBezTo>
                <a:cubicBezTo>
                  <a:pt x="1404" y="194"/>
                  <a:pt x="1210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248560" y="1923293"/>
            <a:ext cx="78416" cy="60440"/>
          </a:xfrm>
          <a:custGeom>
            <a:avLst/>
            <a:gdLst/>
            <a:ahLst/>
            <a:cxnLst/>
            <a:rect l="l" t="t" r="r" b="b"/>
            <a:pathLst>
              <a:path w="1823" h="1405" extrusionOk="0">
                <a:moveTo>
                  <a:pt x="1016" y="1"/>
                </a:moveTo>
                <a:cubicBezTo>
                  <a:pt x="0" y="1"/>
                  <a:pt x="0" y="1404"/>
                  <a:pt x="1016" y="1404"/>
                </a:cubicBezTo>
                <a:cubicBezTo>
                  <a:pt x="1823" y="1404"/>
                  <a:pt x="1823" y="1"/>
                  <a:pt x="1016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127122" y="2096781"/>
            <a:ext cx="78459" cy="60397"/>
          </a:xfrm>
          <a:custGeom>
            <a:avLst/>
            <a:gdLst/>
            <a:ahLst/>
            <a:cxnLst/>
            <a:rect l="l" t="t" r="r" b="b"/>
            <a:pathLst>
              <a:path w="1824" h="1404" extrusionOk="0">
                <a:moveTo>
                  <a:pt x="807" y="0"/>
                </a:moveTo>
                <a:cubicBezTo>
                  <a:pt x="0" y="0"/>
                  <a:pt x="0" y="1404"/>
                  <a:pt x="807" y="1404"/>
                </a:cubicBezTo>
                <a:cubicBezTo>
                  <a:pt x="1823" y="1404"/>
                  <a:pt x="182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292265" y="2261236"/>
            <a:ext cx="69426" cy="61085"/>
          </a:xfrm>
          <a:custGeom>
            <a:avLst/>
            <a:gdLst/>
            <a:ahLst/>
            <a:cxnLst/>
            <a:rect l="l" t="t" r="r" b="b"/>
            <a:pathLst>
              <a:path w="1614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613" y="1420"/>
                  <a:pt x="161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96356" y="353035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613" y="142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7260811" y="526523"/>
            <a:ext cx="78416" cy="61085"/>
          </a:xfrm>
          <a:custGeom>
            <a:avLst/>
            <a:gdLst/>
            <a:ahLst/>
            <a:cxnLst/>
            <a:rect l="l" t="t" r="r" b="b"/>
            <a:pathLst>
              <a:path w="1823" h="1420" extrusionOk="0">
                <a:moveTo>
                  <a:pt x="1016" y="0"/>
                </a:moveTo>
                <a:cubicBezTo>
                  <a:pt x="0" y="0"/>
                  <a:pt x="0" y="1420"/>
                  <a:pt x="1016" y="1420"/>
                </a:cubicBezTo>
                <a:cubicBezTo>
                  <a:pt x="1823" y="1420"/>
                  <a:pt x="1823" y="0"/>
                  <a:pt x="1016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813683" y="3623334"/>
            <a:ext cx="77771" cy="60397"/>
          </a:xfrm>
          <a:custGeom>
            <a:avLst/>
            <a:gdLst/>
            <a:ahLst/>
            <a:cxnLst/>
            <a:rect l="l" t="t" r="r" b="b"/>
            <a:pathLst>
              <a:path w="1808" h="1404" extrusionOk="0">
                <a:moveTo>
                  <a:pt x="807" y="0"/>
                </a:moveTo>
                <a:cubicBezTo>
                  <a:pt x="1" y="0"/>
                  <a:pt x="1" y="1404"/>
                  <a:pt x="807" y="1404"/>
                </a:cubicBezTo>
                <a:cubicBezTo>
                  <a:pt x="1808" y="1404"/>
                  <a:pt x="1808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952499" y="3406140"/>
            <a:ext cx="60393" cy="69430"/>
          </a:xfrm>
          <a:custGeom>
            <a:avLst/>
            <a:gdLst/>
            <a:ahLst/>
            <a:cxnLst/>
            <a:rect l="l" t="t" r="r" b="b"/>
            <a:pathLst>
              <a:path w="1404" h="1614" extrusionOk="0">
                <a:moveTo>
                  <a:pt x="597" y="0"/>
                </a:moveTo>
                <a:cubicBezTo>
                  <a:pt x="403" y="0"/>
                  <a:pt x="0" y="404"/>
                  <a:pt x="0" y="807"/>
                </a:cubicBezTo>
                <a:lnTo>
                  <a:pt x="0" y="1017"/>
                </a:lnTo>
                <a:cubicBezTo>
                  <a:pt x="0" y="1420"/>
                  <a:pt x="403" y="1613"/>
                  <a:pt x="597" y="1613"/>
                </a:cubicBezTo>
                <a:cubicBezTo>
                  <a:pt x="1000" y="1613"/>
                  <a:pt x="1403" y="1420"/>
                  <a:pt x="1403" y="1017"/>
                </a:cubicBezTo>
                <a:lnTo>
                  <a:pt x="1403" y="807"/>
                </a:lnTo>
                <a:cubicBezTo>
                  <a:pt x="1403" y="404"/>
                  <a:pt x="1000" y="0"/>
                  <a:pt x="59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9004506" y="2798995"/>
            <a:ext cx="34756" cy="26413"/>
          </a:xfrm>
          <a:custGeom>
            <a:avLst/>
            <a:gdLst/>
            <a:ahLst/>
            <a:cxnLst/>
            <a:rect l="l" t="t" r="r" b="b"/>
            <a:pathLst>
              <a:path w="808" h="614" extrusionOk="0">
                <a:moveTo>
                  <a:pt x="404" y="0"/>
                </a:moveTo>
                <a:cubicBezTo>
                  <a:pt x="1" y="0"/>
                  <a:pt x="1" y="613"/>
                  <a:pt x="404" y="613"/>
                </a:cubicBezTo>
                <a:cubicBezTo>
                  <a:pt x="807" y="613"/>
                  <a:pt x="807" y="0"/>
                  <a:pt x="404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8865733" y="2469397"/>
            <a:ext cx="34756" cy="26413"/>
          </a:xfrm>
          <a:custGeom>
            <a:avLst/>
            <a:gdLst/>
            <a:ahLst/>
            <a:cxnLst/>
            <a:rect l="l" t="t" r="r" b="b"/>
            <a:pathLst>
              <a:path w="808" h="614" extrusionOk="0">
                <a:moveTo>
                  <a:pt x="404" y="0"/>
                </a:moveTo>
                <a:cubicBezTo>
                  <a:pt x="1" y="0"/>
                  <a:pt x="1" y="613"/>
                  <a:pt x="404" y="613"/>
                </a:cubicBezTo>
                <a:cubicBezTo>
                  <a:pt x="807" y="613"/>
                  <a:pt x="807" y="0"/>
                  <a:pt x="404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266936" y="2010059"/>
            <a:ext cx="43746" cy="34715"/>
          </a:xfrm>
          <a:custGeom>
            <a:avLst/>
            <a:gdLst/>
            <a:ahLst/>
            <a:cxnLst/>
            <a:rect l="l" t="t" r="r" b="b"/>
            <a:pathLst>
              <a:path w="1017" h="807" extrusionOk="0">
                <a:moveTo>
                  <a:pt x="403" y="0"/>
                </a:moveTo>
                <a:cubicBezTo>
                  <a:pt x="0" y="0"/>
                  <a:pt x="0" y="807"/>
                  <a:pt x="403" y="807"/>
                </a:cubicBezTo>
                <a:cubicBezTo>
                  <a:pt x="1016" y="807"/>
                  <a:pt x="1016" y="0"/>
                  <a:pt x="403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219970" y="3770410"/>
            <a:ext cx="43746" cy="26413"/>
          </a:xfrm>
          <a:custGeom>
            <a:avLst/>
            <a:gdLst/>
            <a:ahLst/>
            <a:cxnLst/>
            <a:rect l="l" t="t" r="r" b="b"/>
            <a:pathLst>
              <a:path w="1017" h="614" extrusionOk="0">
                <a:moveTo>
                  <a:pt x="404" y="1"/>
                </a:moveTo>
                <a:cubicBezTo>
                  <a:pt x="1" y="1"/>
                  <a:pt x="1" y="614"/>
                  <a:pt x="404" y="614"/>
                </a:cubicBezTo>
                <a:lnTo>
                  <a:pt x="614" y="614"/>
                </a:lnTo>
                <a:cubicBezTo>
                  <a:pt x="1017" y="614"/>
                  <a:pt x="1017" y="1"/>
                  <a:pt x="61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986130" y="3471526"/>
            <a:ext cx="25723" cy="34414"/>
          </a:xfrm>
          <a:custGeom>
            <a:avLst/>
            <a:gdLst/>
            <a:ahLst/>
            <a:cxnLst/>
            <a:rect l="l" t="t" r="r" b="b"/>
            <a:pathLst>
              <a:path w="598" h="800" extrusionOk="0">
                <a:moveTo>
                  <a:pt x="299" y="1"/>
                </a:moveTo>
                <a:cubicBezTo>
                  <a:pt x="150" y="1"/>
                  <a:pt x="1" y="102"/>
                  <a:pt x="1" y="303"/>
                </a:cubicBezTo>
                <a:lnTo>
                  <a:pt x="1" y="497"/>
                </a:lnTo>
                <a:cubicBezTo>
                  <a:pt x="1" y="698"/>
                  <a:pt x="150" y="799"/>
                  <a:pt x="299" y="799"/>
                </a:cubicBezTo>
                <a:cubicBezTo>
                  <a:pt x="448" y="799"/>
                  <a:pt x="598" y="698"/>
                  <a:pt x="598" y="497"/>
                </a:cubicBezTo>
                <a:lnTo>
                  <a:pt x="598" y="303"/>
                </a:lnTo>
                <a:cubicBezTo>
                  <a:pt x="598" y="102"/>
                  <a:pt x="448" y="1"/>
                  <a:pt x="299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760634" y="3822461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6861828" y="1194710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7200415" y="1316148"/>
            <a:ext cx="34756" cy="34758"/>
          </a:xfrm>
          <a:custGeom>
            <a:avLst/>
            <a:gdLst/>
            <a:ahLst/>
            <a:cxnLst/>
            <a:rect l="l" t="t" r="r" b="b"/>
            <a:pathLst>
              <a:path w="808" h="808" extrusionOk="0">
                <a:moveTo>
                  <a:pt x="404" y="1"/>
                </a:moveTo>
                <a:cubicBezTo>
                  <a:pt x="1" y="1"/>
                  <a:pt x="1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391238" y="314362"/>
            <a:ext cx="25723" cy="34371"/>
          </a:xfrm>
          <a:custGeom>
            <a:avLst/>
            <a:gdLst/>
            <a:ahLst/>
            <a:cxnLst/>
            <a:rect l="l" t="t" r="r" b="b"/>
            <a:pathLst>
              <a:path w="598" h="799" extrusionOk="0">
                <a:moveTo>
                  <a:pt x="299" y="0"/>
                </a:moveTo>
                <a:cubicBezTo>
                  <a:pt x="150" y="0"/>
                  <a:pt x="1" y="101"/>
                  <a:pt x="1" y="303"/>
                </a:cubicBezTo>
                <a:lnTo>
                  <a:pt x="1" y="496"/>
                </a:lnTo>
                <a:cubicBezTo>
                  <a:pt x="1" y="698"/>
                  <a:pt x="150" y="799"/>
                  <a:pt x="299" y="799"/>
                </a:cubicBezTo>
                <a:cubicBezTo>
                  <a:pt x="448" y="799"/>
                  <a:pt x="598" y="698"/>
                  <a:pt x="598" y="496"/>
                </a:cubicBezTo>
                <a:lnTo>
                  <a:pt x="598" y="303"/>
                </a:lnTo>
                <a:cubicBezTo>
                  <a:pt x="598" y="101"/>
                  <a:pt x="448" y="0"/>
                  <a:pt x="299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009634" y="552893"/>
            <a:ext cx="34713" cy="34715"/>
          </a:xfrm>
          <a:custGeom>
            <a:avLst/>
            <a:gdLst/>
            <a:ahLst/>
            <a:cxnLst/>
            <a:rect l="l" t="t" r="r" b="b"/>
            <a:pathLst>
              <a:path w="807" h="807" extrusionOk="0">
                <a:moveTo>
                  <a:pt x="403" y="0"/>
                </a:moveTo>
                <a:cubicBezTo>
                  <a:pt x="0" y="0"/>
                  <a:pt x="0" y="807"/>
                  <a:pt x="403" y="807"/>
                </a:cubicBezTo>
                <a:cubicBezTo>
                  <a:pt x="807" y="807"/>
                  <a:pt x="807" y="0"/>
                  <a:pt x="403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084105" y="1879587"/>
            <a:ext cx="43058" cy="34758"/>
          </a:xfrm>
          <a:custGeom>
            <a:avLst/>
            <a:gdLst/>
            <a:ahLst/>
            <a:cxnLst/>
            <a:rect l="l" t="t" r="r" b="b"/>
            <a:pathLst>
              <a:path w="1001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1000" y="807"/>
                  <a:pt x="1000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5335282" y="2157135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8284272" y="603696"/>
            <a:ext cx="572487" cy="711983"/>
          </a:xfrm>
          <a:custGeom>
            <a:avLst/>
            <a:gdLst/>
            <a:ahLst/>
            <a:cxnLst/>
            <a:rect l="l" t="t" r="r" b="b"/>
            <a:pathLst>
              <a:path w="13309" h="16551" extrusionOk="0">
                <a:moveTo>
                  <a:pt x="8028" y="1"/>
                </a:moveTo>
                <a:cubicBezTo>
                  <a:pt x="7979" y="1"/>
                  <a:pt x="7927" y="10"/>
                  <a:pt x="7872" y="29"/>
                </a:cubicBezTo>
                <a:cubicBezTo>
                  <a:pt x="4436" y="1029"/>
                  <a:pt x="1823" y="3658"/>
                  <a:pt x="807" y="7288"/>
                </a:cubicBezTo>
                <a:cubicBezTo>
                  <a:pt x="0" y="10111"/>
                  <a:pt x="210" y="14950"/>
                  <a:pt x="3630" y="16159"/>
                </a:cubicBezTo>
                <a:cubicBezTo>
                  <a:pt x="4290" y="16429"/>
                  <a:pt x="4950" y="16551"/>
                  <a:pt x="5595" y="16551"/>
                </a:cubicBezTo>
                <a:cubicBezTo>
                  <a:pt x="8306" y="16551"/>
                  <a:pt x="10758" y="14407"/>
                  <a:pt x="11905" y="12127"/>
                </a:cubicBezTo>
                <a:cubicBezTo>
                  <a:pt x="12711" y="10514"/>
                  <a:pt x="13308" y="8691"/>
                  <a:pt x="13308" y="7078"/>
                </a:cubicBezTo>
                <a:cubicBezTo>
                  <a:pt x="13114" y="4868"/>
                  <a:pt x="12308" y="2852"/>
                  <a:pt x="11501" y="1029"/>
                </a:cubicBezTo>
                <a:cubicBezTo>
                  <a:pt x="11414" y="779"/>
                  <a:pt x="11187" y="668"/>
                  <a:pt x="10968" y="668"/>
                </a:cubicBezTo>
                <a:cubicBezTo>
                  <a:pt x="10664" y="668"/>
                  <a:pt x="10373" y="882"/>
                  <a:pt x="10485" y="1239"/>
                </a:cubicBezTo>
                <a:cubicBezTo>
                  <a:pt x="11695" y="4255"/>
                  <a:pt x="12905" y="7078"/>
                  <a:pt x="11695" y="10304"/>
                </a:cubicBezTo>
                <a:cubicBezTo>
                  <a:pt x="10779" y="12713"/>
                  <a:pt x="8333" y="15622"/>
                  <a:pt x="5449" y="15622"/>
                </a:cubicBezTo>
                <a:cubicBezTo>
                  <a:pt x="5185" y="15622"/>
                  <a:pt x="4917" y="15598"/>
                  <a:pt x="4646" y="15546"/>
                </a:cubicBezTo>
                <a:cubicBezTo>
                  <a:pt x="1210" y="14740"/>
                  <a:pt x="1017" y="9901"/>
                  <a:pt x="1823" y="7288"/>
                </a:cubicBezTo>
                <a:cubicBezTo>
                  <a:pt x="2823" y="4255"/>
                  <a:pt x="5049" y="2045"/>
                  <a:pt x="8066" y="1029"/>
                </a:cubicBezTo>
                <a:cubicBezTo>
                  <a:pt x="8622" y="853"/>
                  <a:pt x="8501" y="1"/>
                  <a:pt x="8028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8610642" y="-212900"/>
            <a:ext cx="451744" cy="854500"/>
          </a:xfrm>
          <a:custGeom>
            <a:avLst/>
            <a:gdLst/>
            <a:ahLst/>
            <a:cxnLst/>
            <a:rect l="l" t="t" r="r" b="b"/>
            <a:pathLst>
              <a:path w="10502" h="19864" extrusionOk="0">
                <a:moveTo>
                  <a:pt x="9790" y="0"/>
                </a:moveTo>
                <a:cubicBezTo>
                  <a:pt x="9632" y="0"/>
                  <a:pt x="9473" y="71"/>
                  <a:pt x="9350" y="252"/>
                </a:cubicBezTo>
                <a:cubicBezTo>
                  <a:pt x="6124" y="6301"/>
                  <a:pt x="3108" y="12753"/>
                  <a:pt x="285" y="19012"/>
                </a:cubicBezTo>
                <a:cubicBezTo>
                  <a:pt x="0" y="19434"/>
                  <a:pt x="416" y="19863"/>
                  <a:pt x="758" y="19863"/>
                </a:cubicBezTo>
                <a:cubicBezTo>
                  <a:pt x="900" y="19863"/>
                  <a:pt x="1030" y="19789"/>
                  <a:pt x="1092" y="19609"/>
                </a:cubicBezTo>
                <a:cubicBezTo>
                  <a:pt x="3914" y="13157"/>
                  <a:pt x="6931" y="6914"/>
                  <a:pt x="10367" y="656"/>
                </a:cubicBezTo>
                <a:cubicBezTo>
                  <a:pt x="10501" y="375"/>
                  <a:pt x="10151" y="0"/>
                  <a:pt x="9790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8732079" y="-47843"/>
            <a:ext cx="451830" cy="724114"/>
          </a:xfrm>
          <a:custGeom>
            <a:avLst/>
            <a:gdLst/>
            <a:ahLst/>
            <a:cxnLst/>
            <a:rect l="l" t="t" r="r" b="b"/>
            <a:pathLst>
              <a:path w="10504" h="16833" extrusionOk="0">
                <a:moveTo>
                  <a:pt x="9774" y="0"/>
                </a:moveTo>
                <a:cubicBezTo>
                  <a:pt x="9622" y="0"/>
                  <a:pt x="9469" y="74"/>
                  <a:pt x="9350" y="254"/>
                </a:cubicBezTo>
                <a:cubicBezTo>
                  <a:pt x="6527" y="5690"/>
                  <a:pt x="3511" y="10933"/>
                  <a:pt x="285" y="15982"/>
                </a:cubicBezTo>
                <a:cubicBezTo>
                  <a:pt x="0" y="16403"/>
                  <a:pt x="319" y="16833"/>
                  <a:pt x="673" y="16833"/>
                </a:cubicBezTo>
                <a:cubicBezTo>
                  <a:pt x="820" y="16833"/>
                  <a:pt x="973" y="16758"/>
                  <a:pt x="1091" y="16578"/>
                </a:cubicBezTo>
                <a:cubicBezTo>
                  <a:pt x="4318" y="11336"/>
                  <a:pt x="7544" y="6094"/>
                  <a:pt x="10366" y="851"/>
                </a:cubicBezTo>
                <a:cubicBezTo>
                  <a:pt x="10503" y="430"/>
                  <a:pt x="10141" y="0"/>
                  <a:pt x="9774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8327977" y="726338"/>
            <a:ext cx="312289" cy="436972"/>
          </a:xfrm>
          <a:custGeom>
            <a:avLst/>
            <a:gdLst/>
            <a:ahLst/>
            <a:cxnLst/>
            <a:rect l="l" t="t" r="r" b="b"/>
            <a:pathLst>
              <a:path w="7260" h="10158" extrusionOk="0">
                <a:moveTo>
                  <a:pt x="6856" y="1"/>
                </a:moveTo>
                <a:cubicBezTo>
                  <a:pt x="2614" y="1001"/>
                  <a:pt x="1" y="6453"/>
                  <a:pt x="2824" y="10082"/>
                </a:cubicBezTo>
                <a:cubicBezTo>
                  <a:pt x="2875" y="10134"/>
                  <a:pt x="2941" y="10158"/>
                  <a:pt x="3008" y="10158"/>
                </a:cubicBezTo>
                <a:cubicBezTo>
                  <a:pt x="3190" y="10158"/>
                  <a:pt x="3369" y="9975"/>
                  <a:pt x="3227" y="9679"/>
                </a:cubicBezTo>
                <a:cubicBezTo>
                  <a:pt x="598" y="6453"/>
                  <a:pt x="3017" y="1404"/>
                  <a:pt x="6856" y="404"/>
                </a:cubicBezTo>
                <a:cubicBezTo>
                  <a:pt x="7259" y="404"/>
                  <a:pt x="7050" y="1"/>
                  <a:pt x="6856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8501465" y="1183483"/>
            <a:ext cx="93558" cy="32048"/>
          </a:xfrm>
          <a:custGeom>
            <a:avLst/>
            <a:gdLst/>
            <a:ahLst/>
            <a:cxnLst/>
            <a:rect l="l" t="t" r="r" b="b"/>
            <a:pathLst>
              <a:path w="2175" h="745" extrusionOk="0">
                <a:moveTo>
                  <a:pt x="1919" y="1"/>
                </a:moveTo>
                <a:cubicBezTo>
                  <a:pt x="1884" y="1"/>
                  <a:pt x="1846" y="16"/>
                  <a:pt x="1807" y="52"/>
                </a:cubicBezTo>
                <a:cubicBezTo>
                  <a:pt x="1508" y="157"/>
                  <a:pt x="1258" y="209"/>
                  <a:pt x="1033" y="209"/>
                </a:cubicBezTo>
                <a:cubicBezTo>
                  <a:pt x="807" y="209"/>
                  <a:pt x="605" y="157"/>
                  <a:pt x="404" y="52"/>
                </a:cubicBezTo>
                <a:cubicBezTo>
                  <a:pt x="0" y="52"/>
                  <a:pt x="0" y="455"/>
                  <a:pt x="194" y="665"/>
                </a:cubicBezTo>
                <a:cubicBezTo>
                  <a:pt x="372" y="721"/>
                  <a:pt x="549" y="745"/>
                  <a:pt x="725" y="745"/>
                </a:cubicBezTo>
                <a:cubicBezTo>
                  <a:pt x="1155" y="745"/>
                  <a:pt x="1582" y="604"/>
                  <a:pt x="2017" y="455"/>
                </a:cubicBezTo>
                <a:cubicBezTo>
                  <a:pt x="2174" y="298"/>
                  <a:pt x="2075" y="1"/>
                  <a:pt x="1919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8622902" y="1110912"/>
            <a:ext cx="60393" cy="57471"/>
          </a:xfrm>
          <a:custGeom>
            <a:avLst/>
            <a:gdLst/>
            <a:ahLst/>
            <a:cxnLst/>
            <a:rect l="l" t="t" r="r" b="b"/>
            <a:pathLst>
              <a:path w="1404" h="1336" extrusionOk="0">
                <a:moveTo>
                  <a:pt x="1108" y="0"/>
                </a:moveTo>
                <a:cubicBezTo>
                  <a:pt x="1000" y="0"/>
                  <a:pt x="886" y="47"/>
                  <a:pt x="807" y="126"/>
                </a:cubicBezTo>
                <a:cubicBezTo>
                  <a:pt x="807" y="529"/>
                  <a:pt x="597" y="739"/>
                  <a:pt x="194" y="933"/>
                </a:cubicBezTo>
                <a:cubicBezTo>
                  <a:pt x="0" y="933"/>
                  <a:pt x="194" y="1336"/>
                  <a:pt x="403" y="1336"/>
                </a:cubicBezTo>
                <a:cubicBezTo>
                  <a:pt x="807" y="933"/>
                  <a:pt x="1210" y="739"/>
                  <a:pt x="1403" y="336"/>
                </a:cubicBezTo>
                <a:cubicBezTo>
                  <a:pt x="1403" y="98"/>
                  <a:pt x="1263" y="0"/>
                  <a:pt x="1108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164702" y="1502025"/>
            <a:ext cx="850019" cy="826839"/>
          </a:xfrm>
          <a:custGeom>
            <a:avLst/>
            <a:gdLst/>
            <a:ahLst/>
            <a:cxnLst/>
            <a:rect l="l" t="t" r="r" b="b"/>
            <a:pathLst>
              <a:path w="19761" h="19221" extrusionOk="0">
                <a:moveTo>
                  <a:pt x="10115" y="899"/>
                </a:moveTo>
                <a:cubicBezTo>
                  <a:pt x="11909" y="899"/>
                  <a:pt x="13743" y="1295"/>
                  <a:pt x="15115" y="2535"/>
                </a:cubicBezTo>
                <a:cubicBezTo>
                  <a:pt x="16534" y="3938"/>
                  <a:pt x="17744" y="5955"/>
                  <a:pt x="17937" y="7971"/>
                </a:cubicBezTo>
                <a:cubicBezTo>
                  <a:pt x="18744" y="12213"/>
                  <a:pt x="16131" y="16649"/>
                  <a:pt x="11889" y="17859"/>
                </a:cubicBezTo>
                <a:cubicBezTo>
                  <a:pt x="11120" y="18102"/>
                  <a:pt x="10304" y="18218"/>
                  <a:pt x="9478" y="18218"/>
                </a:cubicBezTo>
                <a:cubicBezTo>
                  <a:pt x="5533" y="18218"/>
                  <a:pt x="1370" y="15568"/>
                  <a:pt x="1210" y="11407"/>
                </a:cubicBezTo>
                <a:cubicBezTo>
                  <a:pt x="1001" y="6971"/>
                  <a:pt x="3823" y="2938"/>
                  <a:pt x="7662" y="1116"/>
                </a:cubicBezTo>
                <a:cubicBezTo>
                  <a:pt x="8436" y="987"/>
                  <a:pt x="9272" y="899"/>
                  <a:pt x="10115" y="899"/>
                </a:cubicBezTo>
                <a:close/>
                <a:moveTo>
                  <a:pt x="10520" y="0"/>
                </a:moveTo>
                <a:cubicBezTo>
                  <a:pt x="9486" y="0"/>
                  <a:pt x="8433" y="120"/>
                  <a:pt x="7441" y="279"/>
                </a:cubicBezTo>
                <a:lnTo>
                  <a:pt x="7441" y="279"/>
                </a:lnTo>
                <a:cubicBezTo>
                  <a:pt x="7383" y="279"/>
                  <a:pt x="7322" y="289"/>
                  <a:pt x="7259" y="309"/>
                </a:cubicBezTo>
                <a:cubicBezTo>
                  <a:pt x="7126" y="309"/>
                  <a:pt x="7040" y="357"/>
                  <a:pt x="6995" y="431"/>
                </a:cubicBezTo>
                <a:lnTo>
                  <a:pt x="6995" y="431"/>
                </a:lnTo>
                <a:cubicBezTo>
                  <a:pt x="3503" y="2090"/>
                  <a:pt x="986" y="5451"/>
                  <a:pt x="404" y="9181"/>
                </a:cubicBezTo>
                <a:cubicBezTo>
                  <a:pt x="1" y="11004"/>
                  <a:pt x="1" y="13213"/>
                  <a:pt x="1210" y="14826"/>
                </a:cubicBezTo>
                <a:cubicBezTo>
                  <a:pt x="2210" y="16649"/>
                  <a:pt x="4033" y="17859"/>
                  <a:pt x="5840" y="18456"/>
                </a:cubicBezTo>
                <a:cubicBezTo>
                  <a:pt x="7068" y="18972"/>
                  <a:pt x="8317" y="19221"/>
                  <a:pt x="9539" y="19221"/>
                </a:cubicBezTo>
                <a:cubicBezTo>
                  <a:pt x="12136" y="19221"/>
                  <a:pt x="14615" y="18098"/>
                  <a:pt x="16534" y="16036"/>
                </a:cubicBezTo>
                <a:cubicBezTo>
                  <a:pt x="19147" y="13213"/>
                  <a:pt x="19760" y="9181"/>
                  <a:pt x="18341" y="5551"/>
                </a:cubicBezTo>
                <a:cubicBezTo>
                  <a:pt x="17744" y="3745"/>
                  <a:pt x="16324" y="1922"/>
                  <a:pt x="14518" y="922"/>
                </a:cubicBezTo>
                <a:cubicBezTo>
                  <a:pt x="13372" y="234"/>
                  <a:pt x="11965" y="0"/>
                  <a:pt x="10520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4251683" y="1595157"/>
            <a:ext cx="649914" cy="646510"/>
          </a:xfrm>
          <a:custGeom>
            <a:avLst/>
            <a:gdLst/>
            <a:ahLst/>
            <a:cxnLst/>
            <a:rect l="l" t="t" r="r" b="b"/>
            <a:pathLst>
              <a:path w="15109" h="15029" extrusionOk="0">
                <a:moveTo>
                  <a:pt x="7599" y="641"/>
                </a:moveTo>
                <a:cubicBezTo>
                  <a:pt x="9843" y="641"/>
                  <a:pt x="11980" y="1358"/>
                  <a:pt x="13093" y="3596"/>
                </a:cubicBezTo>
                <a:cubicBezTo>
                  <a:pt x="14512" y="6419"/>
                  <a:pt x="14302" y="10855"/>
                  <a:pt x="12093" y="13065"/>
                </a:cubicBezTo>
                <a:cubicBezTo>
                  <a:pt x="11027" y="13997"/>
                  <a:pt x="9718" y="14402"/>
                  <a:pt x="8384" y="14402"/>
                </a:cubicBezTo>
                <a:cubicBezTo>
                  <a:pt x="5683" y="14402"/>
                  <a:pt x="2881" y="12741"/>
                  <a:pt x="1801" y="10452"/>
                </a:cubicBezTo>
                <a:cubicBezTo>
                  <a:pt x="1" y="6625"/>
                  <a:pt x="1998" y="2415"/>
                  <a:pt x="5796" y="790"/>
                </a:cubicBezTo>
                <a:lnTo>
                  <a:pt x="5796" y="790"/>
                </a:lnTo>
                <a:cubicBezTo>
                  <a:pt x="5808" y="785"/>
                  <a:pt x="5821" y="780"/>
                  <a:pt x="5834" y="773"/>
                </a:cubicBezTo>
                <a:lnTo>
                  <a:pt x="5834" y="773"/>
                </a:lnTo>
                <a:cubicBezTo>
                  <a:pt x="5834" y="773"/>
                  <a:pt x="5834" y="773"/>
                  <a:pt x="5834" y="773"/>
                </a:cubicBezTo>
                <a:cubicBezTo>
                  <a:pt x="5868" y="773"/>
                  <a:pt x="5898" y="769"/>
                  <a:pt x="5924" y="761"/>
                </a:cubicBezTo>
                <a:lnTo>
                  <a:pt x="5924" y="761"/>
                </a:lnTo>
                <a:cubicBezTo>
                  <a:pt x="6480" y="685"/>
                  <a:pt x="7042" y="641"/>
                  <a:pt x="7599" y="641"/>
                </a:cubicBezTo>
                <a:close/>
                <a:moveTo>
                  <a:pt x="7792" y="1"/>
                </a:moveTo>
                <a:cubicBezTo>
                  <a:pt x="7094" y="1"/>
                  <a:pt x="6373" y="62"/>
                  <a:pt x="5640" y="160"/>
                </a:cubicBezTo>
                <a:cubicBezTo>
                  <a:pt x="2608" y="1370"/>
                  <a:pt x="398" y="4193"/>
                  <a:pt x="398" y="7419"/>
                </a:cubicBezTo>
                <a:cubicBezTo>
                  <a:pt x="398" y="10855"/>
                  <a:pt x="2608" y="13678"/>
                  <a:pt x="5834" y="14678"/>
                </a:cubicBezTo>
                <a:cubicBezTo>
                  <a:pt x="6578" y="14912"/>
                  <a:pt x="7334" y="15028"/>
                  <a:pt x="8073" y="15028"/>
                </a:cubicBezTo>
                <a:cubicBezTo>
                  <a:pt x="10538" y="15028"/>
                  <a:pt x="12820" y="13740"/>
                  <a:pt x="13899" y="11258"/>
                </a:cubicBezTo>
                <a:cubicBezTo>
                  <a:pt x="15109" y="8629"/>
                  <a:pt x="14915" y="5000"/>
                  <a:pt x="13302" y="2580"/>
                </a:cubicBezTo>
                <a:cubicBezTo>
                  <a:pt x="11922" y="601"/>
                  <a:pt x="9969" y="1"/>
                  <a:pt x="7792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895992" y="1645746"/>
            <a:ext cx="248498" cy="190869"/>
          </a:xfrm>
          <a:custGeom>
            <a:avLst/>
            <a:gdLst/>
            <a:ahLst/>
            <a:cxnLst/>
            <a:rect l="l" t="t" r="r" b="b"/>
            <a:pathLst>
              <a:path w="5777" h="4437" extrusionOk="0">
                <a:moveTo>
                  <a:pt x="4777" y="1"/>
                </a:moveTo>
                <a:cubicBezTo>
                  <a:pt x="3357" y="194"/>
                  <a:pt x="1954" y="597"/>
                  <a:pt x="534" y="1210"/>
                </a:cubicBezTo>
                <a:cubicBezTo>
                  <a:pt x="1" y="1383"/>
                  <a:pt x="267" y="2047"/>
                  <a:pt x="755" y="2047"/>
                </a:cubicBezTo>
                <a:cubicBezTo>
                  <a:pt x="813" y="2047"/>
                  <a:pt x="874" y="2037"/>
                  <a:pt x="937" y="2017"/>
                </a:cubicBezTo>
                <a:cubicBezTo>
                  <a:pt x="2050" y="1453"/>
                  <a:pt x="3340" y="1244"/>
                  <a:pt x="4481" y="1051"/>
                </a:cubicBezTo>
                <a:lnTo>
                  <a:pt x="4481" y="1051"/>
                </a:lnTo>
                <a:cubicBezTo>
                  <a:pt x="4553" y="1448"/>
                  <a:pt x="4593" y="1894"/>
                  <a:pt x="4675" y="2352"/>
                </a:cubicBezTo>
                <a:lnTo>
                  <a:pt x="4675" y="2352"/>
                </a:lnTo>
                <a:cubicBezTo>
                  <a:pt x="3563" y="2856"/>
                  <a:pt x="2452" y="3050"/>
                  <a:pt x="1341" y="3420"/>
                </a:cubicBezTo>
                <a:cubicBezTo>
                  <a:pt x="744" y="3420"/>
                  <a:pt x="1147" y="4436"/>
                  <a:pt x="1744" y="4436"/>
                </a:cubicBezTo>
                <a:cubicBezTo>
                  <a:pt x="2954" y="4033"/>
                  <a:pt x="4373" y="3630"/>
                  <a:pt x="5583" y="3017"/>
                </a:cubicBezTo>
                <a:cubicBezTo>
                  <a:pt x="5777" y="3017"/>
                  <a:pt x="5777" y="2614"/>
                  <a:pt x="5777" y="2420"/>
                </a:cubicBezTo>
                <a:cubicBezTo>
                  <a:pt x="5583" y="1807"/>
                  <a:pt x="5373" y="1001"/>
                  <a:pt x="5180" y="404"/>
                </a:cubicBezTo>
                <a:cubicBezTo>
                  <a:pt x="5180" y="194"/>
                  <a:pt x="4970" y="1"/>
                  <a:pt x="4777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450594" y="1755311"/>
            <a:ext cx="155628" cy="134602"/>
          </a:xfrm>
          <a:custGeom>
            <a:avLst/>
            <a:gdLst/>
            <a:ahLst/>
            <a:cxnLst/>
            <a:rect l="l" t="t" r="r" b="b"/>
            <a:pathLst>
              <a:path w="3618" h="3129" extrusionOk="0">
                <a:moveTo>
                  <a:pt x="1620" y="424"/>
                </a:moveTo>
                <a:lnTo>
                  <a:pt x="1620" y="424"/>
                </a:lnTo>
                <a:cubicBezTo>
                  <a:pt x="1671" y="452"/>
                  <a:pt x="1738" y="470"/>
                  <a:pt x="1823" y="470"/>
                </a:cubicBezTo>
                <a:cubicBezTo>
                  <a:pt x="1899" y="445"/>
                  <a:pt x="1970" y="433"/>
                  <a:pt x="2036" y="433"/>
                </a:cubicBezTo>
                <a:cubicBezTo>
                  <a:pt x="2960" y="433"/>
                  <a:pt x="2940" y="2733"/>
                  <a:pt x="1704" y="2733"/>
                </a:cubicBezTo>
                <a:cubicBezTo>
                  <a:pt x="1615" y="2733"/>
                  <a:pt x="1521" y="2721"/>
                  <a:pt x="1420" y="2696"/>
                </a:cubicBezTo>
                <a:cubicBezTo>
                  <a:pt x="0" y="2486"/>
                  <a:pt x="210" y="680"/>
                  <a:pt x="1420" y="470"/>
                </a:cubicBezTo>
                <a:cubicBezTo>
                  <a:pt x="1504" y="470"/>
                  <a:pt x="1571" y="452"/>
                  <a:pt x="1620" y="424"/>
                </a:cubicBezTo>
                <a:close/>
                <a:moveTo>
                  <a:pt x="2038" y="0"/>
                </a:moveTo>
                <a:cubicBezTo>
                  <a:pt x="1908" y="0"/>
                  <a:pt x="1766" y="21"/>
                  <a:pt x="1613" y="67"/>
                </a:cubicBezTo>
                <a:cubicBezTo>
                  <a:pt x="1589" y="67"/>
                  <a:pt x="1568" y="73"/>
                  <a:pt x="1551" y="84"/>
                </a:cubicBezTo>
                <a:lnTo>
                  <a:pt x="1551" y="84"/>
                </a:lnTo>
                <a:cubicBezTo>
                  <a:pt x="1513" y="73"/>
                  <a:pt x="1470" y="67"/>
                  <a:pt x="1420" y="67"/>
                </a:cubicBezTo>
                <a:cubicBezTo>
                  <a:pt x="613" y="67"/>
                  <a:pt x="0" y="680"/>
                  <a:pt x="0" y="1680"/>
                </a:cubicBezTo>
                <a:cubicBezTo>
                  <a:pt x="0" y="2404"/>
                  <a:pt x="495" y="3128"/>
                  <a:pt x="1320" y="3128"/>
                </a:cubicBezTo>
                <a:cubicBezTo>
                  <a:pt x="1413" y="3128"/>
                  <a:pt x="1511" y="3119"/>
                  <a:pt x="1613" y="3099"/>
                </a:cubicBezTo>
                <a:cubicBezTo>
                  <a:pt x="3476" y="3099"/>
                  <a:pt x="3618" y="0"/>
                  <a:pt x="2038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606702" y="1871285"/>
            <a:ext cx="95794" cy="104102"/>
          </a:xfrm>
          <a:custGeom>
            <a:avLst/>
            <a:gdLst/>
            <a:ahLst/>
            <a:cxnLst/>
            <a:rect l="l" t="t" r="r" b="b"/>
            <a:pathLst>
              <a:path w="2227" h="2420" extrusionOk="0">
                <a:moveTo>
                  <a:pt x="1229" y="585"/>
                </a:moveTo>
                <a:cubicBezTo>
                  <a:pt x="1414" y="739"/>
                  <a:pt x="1614" y="926"/>
                  <a:pt x="1614" y="1210"/>
                </a:cubicBezTo>
                <a:cubicBezTo>
                  <a:pt x="1614" y="1403"/>
                  <a:pt x="1420" y="1807"/>
                  <a:pt x="1210" y="1807"/>
                </a:cubicBezTo>
                <a:cubicBezTo>
                  <a:pt x="1099" y="1851"/>
                  <a:pt x="1005" y="1871"/>
                  <a:pt x="927" y="1871"/>
                </a:cubicBezTo>
                <a:cubicBezTo>
                  <a:pt x="300" y="1871"/>
                  <a:pt x="658" y="597"/>
                  <a:pt x="1017" y="597"/>
                </a:cubicBezTo>
                <a:cubicBezTo>
                  <a:pt x="1055" y="638"/>
                  <a:pt x="1093" y="656"/>
                  <a:pt x="1128" y="656"/>
                </a:cubicBezTo>
                <a:cubicBezTo>
                  <a:pt x="1171" y="656"/>
                  <a:pt x="1208" y="628"/>
                  <a:pt x="1229" y="585"/>
                </a:cubicBezTo>
                <a:close/>
                <a:moveTo>
                  <a:pt x="1210" y="0"/>
                </a:moveTo>
                <a:cubicBezTo>
                  <a:pt x="1124" y="0"/>
                  <a:pt x="995" y="81"/>
                  <a:pt x="916" y="170"/>
                </a:cubicBezTo>
                <a:lnTo>
                  <a:pt x="916" y="170"/>
                </a:lnTo>
                <a:cubicBezTo>
                  <a:pt x="889" y="166"/>
                  <a:pt x="863" y="164"/>
                  <a:pt x="838" y="164"/>
                </a:cubicBezTo>
                <a:cubicBezTo>
                  <a:pt x="365" y="164"/>
                  <a:pt x="210" y="849"/>
                  <a:pt x="210" y="1210"/>
                </a:cubicBezTo>
                <a:cubicBezTo>
                  <a:pt x="1" y="1807"/>
                  <a:pt x="404" y="2210"/>
                  <a:pt x="1017" y="2420"/>
                </a:cubicBezTo>
                <a:cubicBezTo>
                  <a:pt x="1420" y="2420"/>
                  <a:pt x="2017" y="2016"/>
                  <a:pt x="2017" y="1403"/>
                </a:cubicBezTo>
                <a:cubicBezTo>
                  <a:pt x="2227" y="807"/>
                  <a:pt x="1823" y="403"/>
                  <a:pt x="1210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4468015" y="1971773"/>
            <a:ext cx="104053" cy="93434"/>
          </a:xfrm>
          <a:custGeom>
            <a:avLst/>
            <a:gdLst/>
            <a:ahLst/>
            <a:cxnLst/>
            <a:rect l="l" t="t" r="r" b="b"/>
            <a:pathLst>
              <a:path w="2419" h="2172" extrusionOk="0">
                <a:moveTo>
                  <a:pt x="1116" y="400"/>
                </a:moveTo>
                <a:cubicBezTo>
                  <a:pt x="1331" y="400"/>
                  <a:pt x="1475" y="544"/>
                  <a:pt x="1612" y="680"/>
                </a:cubicBezTo>
                <a:cubicBezTo>
                  <a:pt x="2015" y="1084"/>
                  <a:pt x="1821" y="1487"/>
                  <a:pt x="1418" y="1697"/>
                </a:cubicBezTo>
                <a:cubicBezTo>
                  <a:pt x="1357" y="1753"/>
                  <a:pt x="1280" y="1776"/>
                  <a:pt x="1196" y="1776"/>
                </a:cubicBezTo>
                <a:cubicBezTo>
                  <a:pt x="992" y="1776"/>
                  <a:pt x="749" y="1636"/>
                  <a:pt x="611" y="1487"/>
                </a:cubicBezTo>
                <a:cubicBezTo>
                  <a:pt x="611" y="1293"/>
                  <a:pt x="402" y="1084"/>
                  <a:pt x="402" y="890"/>
                </a:cubicBezTo>
                <a:cubicBezTo>
                  <a:pt x="565" y="890"/>
                  <a:pt x="601" y="647"/>
                  <a:pt x="700" y="538"/>
                </a:cubicBezTo>
                <a:lnTo>
                  <a:pt x="700" y="538"/>
                </a:lnTo>
                <a:cubicBezTo>
                  <a:pt x="734" y="538"/>
                  <a:pt x="770" y="522"/>
                  <a:pt x="805" y="487"/>
                </a:cubicBezTo>
                <a:cubicBezTo>
                  <a:pt x="850" y="487"/>
                  <a:pt x="885" y="468"/>
                  <a:pt x="911" y="440"/>
                </a:cubicBezTo>
                <a:lnTo>
                  <a:pt x="911" y="440"/>
                </a:lnTo>
                <a:cubicBezTo>
                  <a:pt x="986" y="412"/>
                  <a:pt x="1054" y="400"/>
                  <a:pt x="1116" y="400"/>
                </a:cubicBezTo>
                <a:close/>
                <a:moveTo>
                  <a:pt x="1093" y="1"/>
                </a:moveTo>
                <a:cubicBezTo>
                  <a:pt x="934" y="1"/>
                  <a:pt x="772" y="27"/>
                  <a:pt x="611" y="84"/>
                </a:cubicBezTo>
                <a:cubicBezTo>
                  <a:pt x="601" y="93"/>
                  <a:pt x="592" y="103"/>
                  <a:pt x="584" y="113"/>
                </a:cubicBezTo>
                <a:lnTo>
                  <a:pt x="584" y="113"/>
                </a:lnTo>
                <a:cubicBezTo>
                  <a:pt x="1" y="280"/>
                  <a:pt x="20" y="1124"/>
                  <a:pt x="208" y="1487"/>
                </a:cubicBezTo>
                <a:cubicBezTo>
                  <a:pt x="354" y="1948"/>
                  <a:pt x="737" y="2172"/>
                  <a:pt x="1172" y="2172"/>
                </a:cubicBezTo>
                <a:cubicBezTo>
                  <a:pt x="1315" y="2172"/>
                  <a:pt x="1464" y="2148"/>
                  <a:pt x="1612" y="2100"/>
                </a:cubicBezTo>
                <a:cubicBezTo>
                  <a:pt x="2224" y="1890"/>
                  <a:pt x="2418" y="1084"/>
                  <a:pt x="2224" y="487"/>
                </a:cubicBezTo>
                <a:cubicBezTo>
                  <a:pt x="1930" y="192"/>
                  <a:pt x="1523" y="1"/>
                  <a:pt x="1093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3198448" y="-87600"/>
            <a:ext cx="1266717" cy="1560137"/>
            <a:chOff x="2835725" y="-80126"/>
            <a:chExt cx="1342003" cy="1652863"/>
          </a:xfrm>
        </p:grpSpPr>
        <p:sp>
          <p:nvSpPr>
            <p:cNvPr id="103" name="Google Shape;103;p15"/>
            <p:cNvSpPr/>
            <p:nvPr/>
          </p:nvSpPr>
          <p:spPr>
            <a:xfrm>
              <a:off x="2835725" y="-80126"/>
              <a:ext cx="494406" cy="680965"/>
            </a:xfrm>
            <a:custGeom>
              <a:avLst/>
              <a:gdLst/>
              <a:ahLst/>
              <a:cxnLst/>
              <a:rect l="l" t="t" r="r" b="b"/>
              <a:pathLst>
                <a:path w="10847" h="14940" extrusionOk="0">
                  <a:moveTo>
                    <a:pt x="858" y="0"/>
                  </a:moveTo>
                  <a:cubicBezTo>
                    <a:pt x="440" y="0"/>
                    <a:pt x="0" y="333"/>
                    <a:pt x="291" y="775"/>
                  </a:cubicBezTo>
                  <a:cubicBezTo>
                    <a:pt x="3517" y="5405"/>
                    <a:pt x="6534" y="10050"/>
                    <a:pt x="9760" y="14680"/>
                  </a:cubicBezTo>
                  <a:cubicBezTo>
                    <a:pt x="9824" y="14866"/>
                    <a:pt x="9960" y="14939"/>
                    <a:pt x="10109" y="14939"/>
                  </a:cubicBezTo>
                  <a:cubicBezTo>
                    <a:pt x="10448" y="14939"/>
                    <a:pt x="10847" y="14557"/>
                    <a:pt x="10566" y="14276"/>
                  </a:cubicBezTo>
                  <a:cubicBezTo>
                    <a:pt x="7550" y="9437"/>
                    <a:pt x="4324" y="4808"/>
                    <a:pt x="1291" y="162"/>
                  </a:cubicBezTo>
                  <a:cubicBezTo>
                    <a:pt x="1179" y="50"/>
                    <a:pt x="1020" y="0"/>
                    <a:pt x="8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998626" y="-38011"/>
              <a:ext cx="395452" cy="576405"/>
            </a:xfrm>
            <a:custGeom>
              <a:avLst/>
              <a:gdLst/>
              <a:ahLst/>
              <a:cxnLst/>
              <a:rect l="l" t="t" r="r" b="b"/>
              <a:pathLst>
                <a:path w="8676" h="12646" extrusionOk="0">
                  <a:moveTo>
                    <a:pt x="729" y="0"/>
                  </a:moveTo>
                  <a:cubicBezTo>
                    <a:pt x="362" y="0"/>
                    <a:pt x="0" y="430"/>
                    <a:pt x="137" y="851"/>
                  </a:cubicBezTo>
                  <a:cubicBezTo>
                    <a:pt x="2766" y="4690"/>
                    <a:pt x="5186" y="8513"/>
                    <a:pt x="7605" y="12352"/>
                  </a:cubicBezTo>
                  <a:cubicBezTo>
                    <a:pt x="7745" y="12559"/>
                    <a:pt x="7934" y="12646"/>
                    <a:pt x="8103" y="12646"/>
                  </a:cubicBezTo>
                  <a:cubicBezTo>
                    <a:pt x="8422" y="12646"/>
                    <a:pt x="8675" y="12339"/>
                    <a:pt x="8412" y="11949"/>
                  </a:cubicBezTo>
                  <a:cubicBezTo>
                    <a:pt x="5992" y="7916"/>
                    <a:pt x="3573" y="4077"/>
                    <a:pt x="1153" y="254"/>
                  </a:cubicBezTo>
                  <a:cubicBezTo>
                    <a:pt x="1035" y="74"/>
                    <a:pt x="881" y="0"/>
                    <a:pt x="7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133496" y="564552"/>
              <a:ext cx="524261" cy="1008184"/>
            </a:xfrm>
            <a:custGeom>
              <a:avLst/>
              <a:gdLst/>
              <a:ahLst/>
              <a:cxnLst/>
              <a:rect l="l" t="t" r="r" b="b"/>
              <a:pathLst>
                <a:path w="11502" h="22119" extrusionOk="0">
                  <a:moveTo>
                    <a:pt x="3436" y="0"/>
                  </a:moveTo>
                  <a:cubicBezTo>
                    <a:pt x="3309" y="0"/>
                    <a:pt x="3171" y="39"/>
                    <a:pt x="3033" y="132"/>
                  </a:cubicBezTo>
                  <a:cubicBezTo>
                    <a:pt x="1614" y="1342"/>
                    <a:pt x="1" y="2955"/>
                    <a:pt x="210" y="5181"/>
                  </a:cubicBezTo>
                  <a:cubicBezTo>
                    <a:pt x="210" y="7391"/>
                    <a:pt x="1614" y="9407"/>
                    <a:pt x="2630" y="11230"/>
                  </a:cubicBezTo>
                  <a:cubicBezTo>
                    <a:pt x="4033" y="13440"/>
                    <a:pt x="5453" y="15456"/>
                    <a:pt x="6856" y="17472"/>
                  </a:cubicBezTo>
                  <a:cubicBezTo>
                    <a:pt x="7663" y="18489"/>
                    <a:pt x="8276" y="19489"/>
                    <a:pt x="9082" y="20295"/>
                  </a:cubicBezTo>
                  <a:cubicBezTo>
                    <a:pt x="9485" y="20908"/>
                    <a:pt x="10082" y="21908"/>
                    <a:pt x="10889" y="22118"/>
                  </a:cubicBezTo>
                  <a:cubicBezTo>
                    <a:pt x="11098" y="22118"/>
                    <a:pt x="11292" y="22118"/>
                    <a:pt x="11502" y="21908"/>
                  </a:cubicBezTo>
                  <a:lnTo>
                    <a:pt x="11502" y="21715"/>
                  </a:lnTo>
                  <a:cubicBezTo>
                    <a:pt x="11502" y="21505"/>
                    <a:pt x="11502" y="21312"/>
                    <a:pt x="11292" y="21102"/>
                  </a:cubicBezTo>
                  <a:lnTo>
                    <a:pt x="11292" y="20908"/>
                  </a:lnTo>
                  <a:cubicBezTo>
                    <a:pt x="11225" y="20885"/>
                    <a:pt x="11158" y="20874"/>
                    <a:pt x="11093" y="20874"/>
                  </a:cubicBezTo>
                  <a:cubicBezTo>
                    <a:pt x="10991" y="20874"/>
                    <a:pt x="10893" y="20900"/>
                    <a:pt x="10805" y="20944"/>
                  </a:cubicBezTo>
                  <a:lnTo>
                    <a:pt x="10805" y="20944"/>
                  </a:lnTo>
                  <a:cubicBezTo>
                    <a:pt x="10380" y="20566"/>
                    <a:pt x="9806" y="19615"/>
                    <a:pt x="9485" y="19295"/>
                  </a:cubicBezTo>
                  <a:cubicBezTo>
                    <a:pt x="8872" y="18489"/>
                    <a:pt x="8066" y="17472"/>
                    <a:pt x="7469" y="16666"/>
                  </a:cubicBezTo>
                  <a:cubicBezTo>
                    <a:pt x="6259" y="15053"/>
                    <a:pt x="5243" y="13440"/>
                    <a:pt x="4243" y="11827"/>
                  </a:cubicBezTo>
                  <a:cubicBezTo>
                    <a:pt x="3227" y="10214"/>
                    <a:pt x="1823" y="8197"/>
                    <a:pt x="1420" y="6391"/>
                  </a:cubicBezTo>
                  <a:cubicBezTo>
                    <a:pt x="614" y="3971"/>
                    <a:pt x="2017" y="2358"/>
                    <a:pt x="3840" y="745"/>
                  </a:cubicBezTo>
                  <a:cubicBezTo>
                    <a:pt x="4150" y="435"/>
                    <a:pt x="3859" y="0"/>
                    <a:pt x="343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340381" y="438935"/>
              <a:ext cx="835481" cy="814196"/>
            </a:xfrm>
            <a:custGeom>
              <a:avLst/>
              <a:gdLst/>
              <a:ahLst/>
              <a:cxnLst/>
              <a:rect l="l" t="t" r="r" b="b"/>
              <a:pathLst>
                <a:path w="18330" h="17863" extrusionOk="0">
                  <a:moveTo>
                    <a:pt x="4148" y="1"/>
                  </a:moveTo>
                  <a:cubicBezTo>
                    <a:pt x="2834" y="1"/>
                    <a:pt x="1253" y="323"/>
                    <a:pt x="301" y="1275"/>
                  </a:cubicBezTo>
                  <a:cubicBezTo>
                    <a:pt x="0" y="1576"/>
                    <a:pt x="265" y="2101"/>
                    <a:pt x="586" y="2101"/>
                  </a:cubicBezTo>
                  <a:cubicBezTo>
                    <a:pt x="695" y="2101"/>
                    <a:pt x="811" y="2040"/>
                    <a:pt x="914" y="1888"/>
                  </a:cubicBezTo>
                  <a:cubicBezTo>
                    <a:pt x="1720" y="1275"/>
                    <a:pt x="3124" y="1082"/>
                    <a:pt x="4140" y="1082"/>
                  </a:cubicBezTo>
                  <a:cubicBezTo>
                    <a:pt x="5350" y="1082"/>
                    <a:pt x="6156" y="1485"/>
                    <a:pt x="6963" y="2291"/>
                  </a:cubicBezTo>
                  <a:cubicBezTo>
                    <a:pt x="8366" y="3905"/>
                    <a:pt x="9576" y="5711"/>
                    <a:pt x="10786" y="7324"/>
                  </a:cubicBezTo>
                  <a:cubicBezTo>
                    <a:pt x="13205" y="10550"/>
                    <a:pt x="15431" y="13986"/>
                    <a:pt x="17238" y="17615"/>
                  </a:cubicBezTo>
                  <a:cubicBezTo>
                    <a:pt x="17355" y="17790"/>
                    <a:pt x="17508" y="17862"/>
                    <a:pt x="17654" y="17862"/>
                  </a:cubicBezTo>
                  <a:cubicBezTo>
                    <a:pt x="18009" y="17862"/>
                    <a:pt x="18330" y="17436"/>
                    <a:pt x="18044" y="17002"/>
                  </a:cubicBezTo>
                  <a:cubicBezTo>
                    <a:pt x="15834" y="12373"/>
                    <a:pt x="12802" y="8340"/>
                    <a:pt x="9576" y="4098"/>
                  </a:cubicBezTo>
                  <a:cubicBezTo>
                    <a:pt x="8366" y="2485"/>
                    <a:pt x="7366" y="469"/>
                    <a:pt x="5140" y="65"/>
                  </a:cubicBezTo>
                  <a:cubicBezTo>
                    <a:pt x="4841" y="24"/>
                    <a:pt x="4504" y="1"/>
                    <a:pt x="414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598361" y="1208866"/>
              <a:ext cx="579367" cy="359307"/>
            </a:xfrm>
            <a:custGeom>
              <a:avLst/>
              <a:gdLst/>
              <a:ahLst/>
              <a:cxnLst/>
              <a:rect l="l" t="t" r="r" b="b"/>
              <a:pathLst>
                <a:path w="12711" h="7883" extrusionOk="0">
                  <a:moveTo>
                    <a:pt x="12104" y="0"/>
                  </a:moveTo>
                  <a:cubicBezTo>
                    <a:pt x="12008" y="0"/>
                    <a:pt x="11901" y="33"/>
                    <a:pt x="11787" y="110"/>
                  </a:cubicBezTo>
                  <a:cubicBezTo>
                    <a:pt x="7948" y="2127"/>
                    <a:pt x="4319" y="4756"/>
                    <a:pt x="496" y="6966"/>
                  </a:cubicBezTo>
                  <a:cubicBezTo>
                    <a:pt x="0" y="7292"/>
                    <a:pt x="307" y="7882"/>
                    <a:pt x="758" y="7882"/>
                  </a:cubicBezTo>
                  <a:cubicBezTo>
                    <a:pt x="864" y="7882"/>
                    <a:pt x="979" y="7849"/>
                    <a:pt x="1093" y="7772"/>
                  </a:cubicBezTo>
                  <a:cubicBezTo>
                    <a:pt x="4722" y="5562"/>
                    <a:pt x="8352" y="2933"/>
                    <a:pt x="12384" y="917"/>
                  </a:cubicBezTo>
                  <a:cubicBezTo>
                    <a:pt x="12710" y="591"/>
                    <a:pt x="12509" y="0"/>
                    <a:pt x="1210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325841" y="631509"/>
              <a:ext cx="552475" cy="692679"/>
            </a:xfrm>
            <a:custGeom>
              <a:avLst/>
              <a:gdLst/>
              <a:ahLst/>
              <a:cxnLst/>
              <a:rect l="l" t="t" r="r" b="b"/>
              <a:pathLst>
                <a:path w="12121" h="15197" extrusionOk="0">
                  <a:moveTo>
                    <a:pt x="1976" y="704"/>
                  </a:moveTo>
                  <a:cubicBezTo>
                    <a:pt x="3552" y="3051"/>
                    <a:pt x="5314" y="5398"/>
                    <a:pt x="6878" y="7745"/>
                  </a:cubicBezTo>
                  <a:cubicBezTo>
                    <a:pt x="7878" y="8954"/>
                    <a:pt x="8685" y="10164"/>
                    <a:pt x="9701" y="11374"/>
                  </a:cubicBezTo>
                  <a:cubicBezTo>
                    <a:pt x="10104" y="11971"/>
                    <a:pt x="10701" y="12584"/>
                    <a:pt x="10911" y="13390"/>
                  </a:cubicBezTo>
                  <a:cubicBezTo>
                    <a:pt x="11105" y="13390"/>
                    <a:pt x="11105" y="13584"/>
                    <a:pt x="11314" y="13794"/>
                  </a:cubicBezTo>
                  <a:cubicBezTo>
                    <a:pt x="11105" y="13987"/>
                    <a:pt x="10701" y="14197"/>
                    <a:pt x="10508" y="14390"/>
                  </a:cubicBezTo>
                  <a:cubicBezTo>
                    <a:pt x="10298" y="14390"/>
                    <a:pt x="10104" y="13987"/>
                    <a:pt x="10104" y="13794"/>
                  </a:cubicBezTo>
                  <a:cubicBezTo>
                    <a:pt x="8685" y="11568"/>
                    <a:pt x="7072" y="9761"/>
                    <a:pt x="5669" y="7745"/>
                  </a:cubicBezTo>
                  <a:cubicBezTo>
                    <a:pt x="5070" y="7146"/>
                    <a:pt x="1211" y="1181"/>
                    <a:pt x="1976" y="704"/>
                  </a:cubicBezTo>
                  <a:close/>
                  <a:moveTo>
                    <a:pt x="2013" y="0"/>
                  </a:moveTo>
                  <a:cubicBezTo>
                    <a:pt x="1875" y="0"/>
                    <a:pt x="1732" y="68"/>
                    <a:pt x="1701" y="186"/>
                  </a:cubicBezTo>
                  <a:lnTo>
                    <a:pt x="1701" y="186"/>
                  </a:lnTo>
                  <a:cubicBezTo>
                    <a:pt x="0" y="1013"/>
                    <a:pt x="3281" y="5562"/>
                    <a:pt x="3846" y="6325"/>
                  </a:cubicBezTo>
                  <a:cubicBezTo>
                    <a:pt x="5862" y="9148"/>
                    <a:pt x="8282" y="11971"/>
                    <a:pt x="9895" y="15003"/>
                  </a:cubicBezTo>
                  <a:cubicBezTo>
                    <a:pt x="10104" y="15197"/>
                    <a:pt x="10298" y="15197"/>
                    <a:pt x="10298" y="15197"/>
                  </a:cubicBezTo>
                  <a:cubicBezTo>
                    <a:pt x="11105" y="15003"/>
                    <a:pt x="12121" y="14794"/>
                    <a:pt x="12121" y="13794"/>
                  </a:cubicBezTo>
                  <a:cubicBezTo>
                    <a:pt x="11911" y="13181"/>
                    <a:pt x="11314" y="12584"/>
                    <a:pt x="10911" y="12181"/>
                  </a:cubicBezTo>
                  <a:cubicBezTo>
                    <a:pt x="10298" y="11374"/>
                    <a:pt x="9895" y="10358"/>
                    <a:pt x="9298" y="9551"/>
                  </a:cubicBezTo>
                  <a:cubicBezTo>
                    <a:pt x="6942" y="6614"/>
                    <a:pt x="4585" y="3661"/>
                    <a:pt x="2408" y="350"/>
                  </a:cubicBezTo>
                  <a:lnTo>
                    <a:pt x="2408" y="350"/>
                  </a:lnTo>
                  <a:cubicBezTo>
                    <a:pt x="2449" y="190"/>
                    <a:pt x="2357" y="40"/>
                    <a:pt x="2198" y="40"/>
                  </a:cubicBezTo>
                  <a:cubicBezTo>
                    <a:pt x="2191" y="40"/>
                    <a:pt x="2185" y="40"/>
                    <a:pt x="2179" y="40"/>
                  </a:cubicBezTo>
                  <a:lnTo>
                    <a:pt x="2179" y="40"/>
                  </a:lnTo>
                  <a:cubicBezTo>
                    <a:pt x="2131" y="13"/>
                    <a:pt x="2073" y="0"/>
                    <a:pt x="201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301730" y="728366"/>
              <a:ext cx="436018" cy="654757"/>
            </a:xfrm>
            <a:custGeom>
              <a:avLst/>
              <a:gdLst/>
              <a:ahLst/>
              <a:cxnLst/>
              <a:rect l="l" t="t" r="r" b="b"/>
              <a:pathLst>
                <a:path w="9566" h="14365" extrusionOk="0">
                  <a:moveTo>
                    <a:pt x="430" y="1"/>
                  </a:moveTo>
                  <a:cubicBezTo>
                    <a:pt x="263" y="1"/>
                    <a:pt x="0" y="286"/>
                    <a:pt x="149" y="571"/>
                  </a:cubicBezTo>
                  <a:cubicBezTo>
                    <a:pt x="2359" y="5410"/>
                    <a:pt x="6601" y="9249"/>
                    <a:pt x="8811" y="14282"/>
                  </a:cubicBezTo>
                  <a:cubicBezTo>
                    <a:pt x="8867" y="14338"/>
                    <a:pt x="8952" y="14364"/>
                    <a:pt x="9042" y="14364"/>
                  </a:cubicBezTo>
                  <a:cubicBezTo>
                    <a:pt x="9285" y="14364"/>
                    <a:pt x="9565" y="14173"/>
                    <a:pt x="9424" y="13878"/>
                  </a:cubicBezTo>
                  <a:cubicBezTo>
                    <a:pt x="7004" y="8846"/>
                    <a:pt x="2972" y="5216"/>
                    <a:pt x="552" y="168"/>
                  </a:cubicBezTo>
                  <a:cubicBezTo>
                    <a:pt x="552" y="50"/>
                    <a:pt x="499" y="1"/>
                    <a:pt x="4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225384" y="719569"/>
              <a:ext cx="510405" cy="684384"/>
            </a:xfrm>
            <a:custGeom>
              <a:avLst/>
              <a:gdLst/>
              <a:ahLst/>
              <a:cxnLst/>
              <a:rect l="l" t="t" r="r" b="b"/>
              <a:pathLst>
                <a:path w="11198" h="15015" extrusionOk="0">
                  <a:moveTo>
                    <a:pt x="1667" y="0"/>
                  </a:moveTo>
                  <a:cubicBezTo>
                    <a:pt x="1570" y="0"/>
                    <a:pt x="1477" y="49"/>
                    <a:pt x="1420" y="167"/>
                  </a:cubicBezTo>
                  <a:cubicBezTo>
                    <a:pt x="1" y="3183"/>
                    <a:pt x="2824" y="6410"/>
                    <a:pt x="4647" y="8636"/>
                  </a:cubicBezTo>
                  <a:cubicBezTo>
                    <a:pt x="5856" y="10249"/>
                    <a:pt x="7066" y="11652"/>
                    <a:pt x="8276" y="13265"/>
                  </a:cubicBezTo>
                  <a:cubicBezTo>
                    <a:pt x="8780" y="13783"/>
                    <a:pt x="9584" y="15015"/>
                    <a:pt x="10424" y="15015"/>
                  </a:cubicBezTo>
                  <a:cubicBezTo>
                    <a:pt x="10578" y="15015"/>
                    <a:pt x="10734" y="14973"/>
                    <a:pt x="10889" y="14878"/>
                  </a:cubicBezTo>
                  <a:cubicBezTo>
                    <a:pt x="11198" y="14569"/>
                    <a:pt x="11034" y="14147"/>
                    <a:pt x="10759" y="14147"/>
                  </a:cubicBezTo>
                  <a:cubicBezTo>
                    <a:pt x="10675" y="14147"/>
                    <a:pt x="10580" y="14187"/>
                    <a:pt x="10486" y="14281"/>
                  </a:cubicBezTo>
                  <a:cubicBezTo>
                    <a:pt x="10465" y="14295"/>
                    <a:pt x="10440" y="14302"/>
                    <a:pt x="10412" y="14302"/>
                  </a:cubicBezTo>
                  <a:cubicBezTo>
                    <a:pt x="9602" y="14302"/>
                    <a:pt x="5633" y="9011"/>
                    <a:pt x="5243" y="8232"/>
                  </a:cubicBezTo>
                  <a:cubicBezTo>
                    <a:pt x="3630" y="6410"/>
                    <a:pt x="808" y="3183"/>
                    <a:pt x="2017" y="570"/>
                  </a:cubicBezTo>
                  <a:cubicBezTo>
                    <a:pt x="2166" y="285"/>
                    <a:pt x="1903" y="0"/>
                    <a:pt x="16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476299" y="594726"/>
              <a:ext cx="491398" cy="650563"/>
            </a:xfrm>
            <a:custGeom>
              <a:avLst/>
              <a:gdLst/>
              <a:ahLst/>
              <a:cxnLst/>
              <a:rect l="l" t="t" r="r" b="b"/>
              <a:pathLst>
                <a:path w="10781" h="14273" extrusionOk="0">
                  <a:moveTo>
                    <a:pt x="524" y="1"/>
                  </a:moveTo>
                  <a:cubicBezTo>
                    <a:pt x="281" y="1"/>
                    <a:pt x="0" y="192"/>
                    <a:pt x="142" y="487"/>
                  </a:cubicBezTo>
                  <a:cubicBezTo>
                    <a:pt x="3368" y="5116"/>
                    <a:pt x="6594" y="9761"/>
                    <a:pt x="10030" y="14197"/>
                  </a:cubicBezTo>
                  <a:cubicBezTo>
                    <a:pt x="10081" y="14249"/>
                    <a:pt x="10162" y="14273"/>
                    <a:pt x="10250" y="14273"/>
                  </a:cubicBezTo>
                  <a:cubicBezTo>
                    <a:pt x="10491" y="14273"/>
                    <a:pt x="10780" y="14090"/>
                    <a:pt x="10626" y="13794"/>
                  </a:cubicBezTo>
                  <a:cubicBezTo>
                    <a:pt x="7207" y="9358"/>
                    <a:pt x="3981" y="4922"/>
                    <a:pt x="755" y="83"/>
                  </a:cubicBezTo>
                  <a:cubicBezTo>
                    <a:pt x="698" y="27"/>
                    <a:pt x="613" y="1"/>
                    <a:pt x="5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476527" y="583149"/>
              <a:ext cx="530460" cy="655395"/>
            </a:xfrm>
            <a:custGeom>
              <a:avLst/>
              <a:gdLst/>
              <a:ahLst/>
              <a:cxnLst/>
              <a:rect l="l" t="t" r="r" b="b"/>
              <a:pathLst>
                <a:path w="11638" h="14379" extrusionOk="0">
                  <a:moveTo>
                    <a:pt x="1483" y="0"/>
                  </a:moveTo>
                  <a:cubicBezTo>
                    <a:pt x="1126" y="0"/>
                    <a:pt x="747" y="102"/>
                    <a:pt x="346" y="337"/>
                  </a:cubicBezTo>
                  <a:cubicBezTo>
                    <a:pt x="1" y="503"/>
                    <a:pt x="248" y="977"/>
                    <a:pt x="447" y="977"/>
                  </a:cubicBezTo>
                  <a:cubicBezTo>
                    <a:pt x="480" y="977"/>
                    <a:pt x="512" y="964"/>
                    <a:pt x="540" y="934"/>
                  </a:cubicBezTo>
                  <a:cubicBezTo>
                    <a:pt x="850" y="728"/>
                    <a:pt x="1149" y="639"/>
                    <a:pt x="1433" y="639"/>
                  </a:cubicBezTo>
                  <a:cubicBezTo>
                    <a:pt x="2818" y="639"/>
                    <a:pt x="3870" y="2753"/>
                    <a:pt x="4379" y="3757"/>
                  </a:cubicBezTo>
                  <a:cubicBezTo>
                    <a:pt x="5185" y="4967"/>
                    <a:pt x="5992" y="5983"/>
                    <a:pt x="6798" y="7193"/>
                  </a:cubicBezTo>
                  <a:lnTo>
                    <a:pt x="9218" y="10822"/>
                  </a:lnTo>
                  <a:lnTo>
                    <a:pt x="10428" y="12629"/>
                  </a:lnTo>
                  <a:cubicBezTo>
                    <a:pt x="10831" y="13435"/>
                    <a:pt x="10831" y="13242"/>
                    <a:pt x="10025" y="13838"/>
                  </a:cubicBezTo>
                  <a:cubicBezTo>
                    <a:pt x="9866" y="13997"/>
                    <a:pt x="10059" y="14378"/>
                    <a:pt x="10337" y="14378"/>
                  </a:cubicBezTo>
                  <a:cubicBezTo>
                    <a:pt x="10426" y="14378"/>
                    <a:pt x="10524" y="14339"/>
                    <a:pt x="10621" y="14242"/>
                  </a:cubicBezTo>
                  <a:cubicBezTo>
                    <a:pt x="10831" y="14048"/>
                    <a:pt x="11234" y="13838"/>
                    <a:pt x="11638" y="13435"/>
                  </a:cubicBezTo>
                  <a:lnTo>
                    <a:pt x="11638" y="13032"/>
                  </a:lnTo>
                  <a:cubicBezTo>
                    <a:pt x="9621" y="10015"/>
                    <a:pt x="7395" y="6983"/>
                    <a:pt x="5379" y="3757"/>
                  </a:cubicBezTo>
                  <a:cubicBezTo>
                    <a:pt x="4545" y="2586"/>
                    <a:pt x="3283" y="0"/>
                    <a:pt x="14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5996153" y="3213122"/>
            <a:ext cx="464347" cy="273118"/>
          </a:xfrm>
          <a:custGeom>
            <a:avLst/>
            <a:gdLst/>
            <a:ahLst/>
            <a:cxnLst/>
            <a:rect l="l" t="t" r="r" b="b"/>
            <a:pathLst>
              <a:path w="10795" h="6349" extrusionOk="0">
                <a:moveTo>
                  <a:pt x="371" y="0"/>
                </a:moveTo>
                <a:cubicBezTo>
                  <a:pt x="108" y="0"/>
                  <a:pt x="0" y="297"/>
                  <a:pt x="171" y="455"/>
                </a:cubicBezTo>
                <a:cubicBezTo>
                  <a:pt x="1978" y="1471"/>
                  <a:pt x="3397" y="2681"/>
                  <a:pt x="4800" y="3487"/>
                </a:cubicBezTo>
                <a:cubicBezTo>
                  <a:pt x="6623" y="4487"/>
                  <a:pt x="8236" y="5504"/>
                  <a:pt x="10043" y="6310"/>
                </a:cubicBezTo>
                <a:cubicBezTo>
                  <a:pt x="10098" y="6337"/>
                  <a:pt x="10153" y="6348"/>
                  <a:pt x="10206" y="6348"/>
                </a:cubicBezTo>
                <a:cubicBezTo>
                  <a:pt x="10541" y="6348"/>
                  <a:pt x="10794" y="5878"/>
                  <a:pt x="10446" y="5697"/>
                </a:cubicBezTo>
                <a:cubicBezTo>
                  <a:pt x="8639" y="4891"/>
                  <a:pt x="6817" y="4084"/>
                  <a:pt x="5204" y="2874"/>
                </a:cubicBezTo>
                <a:cubicBezTo>
                  <a:pt x="3591" y="2068"/>
                  <a:pt x="2187" y="858"/>
                  <a:pt x="574" y="52"/>
                </a:cubicBezTo>
                <a:cubicBezTo>
                  <a:pt x="499" y="16"/>
                  <a:pt x="431" y="0"/>
                  <a:pt x="371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103609" y="3364241"/>
            <a:ext cx="183244" cy="130558"/>
          </a:xfrm>
          <a:custGeom>
            <a:avLst/>
            <a:gdLst/>
            <a:ahLst/>
            <a:cxnLst/>
            <a:rect l="l" t="t" r="r" b="b"/>
            <a:pathLst>
              <a:path w="4260" h="3035" extrusionOk="0">
                <a:moveTo>
                  <a:pt x="447" y="1"/>
                </a:moveTo>
                <a:cubicBezTo>
                  <a:pt x="224" y="1"/>
                  <a:pt x="1" y="286"/>
                  <a:pt x="286" y="571"/>
                </a:cubicBezTo>
                <a:cubicBezTo>
                  <a:pt x="1093" y="1587"/>
                  <a:pt x="2302" y="2587"/>
                  <a:pt x="3512" y="2991"/>
                </a:cubicBezTo>
                <a:cubicBezTo>
                  <a:pt x="3571" y="3021"/>
                  <a:pt x="3630" y="3034"/>
                  <a:pt x="3686" y="3034"/>
                </a:cubicBezTo>
                <a:cubicBezTo>
                  <a:pt x="4016" y="3034"/>
                  <a:pt x="4260" y="2587"/>
                  <a:pt x="3915" y="2587"/>
                </a:cubicBezTo>
                <a:cubicBezTo>
                  <a:pt x="2706" y="1991"/>
                  <a:pt x="1706" y="1184"/>
                  <a:pt x="689" y="168"/>
                </a:cubicBezTo>
                <a:cubicBezTo>
                  <a:pt x="633" y="50"/>
                  <a:pt x="540" y="1"/>
                  <a:pt x="447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54675" y="1242072"/>
            <a:ext cx="104139" cy="430433"/>
          </a:xfrm>
          <a:custGeom>
            <a:avLst/>
            <a:gdLst/>
            <a:ahLst/>
            <a:cxnLst/>
            <a:rect l="l" t="t" r="r" b="b"/>
            <a:pathLst>
              <a:path w="2421" h="10006" extrusionOk="0">
                <a:moveTo>
                  <a:pt x="2017" y="1"/>
                </a:moveTo>
                <a:cubicBezTo>
                  <a:pt x="1815" y="1"/>
                  <a:pt x="1614" y="102"/>
                  <a:pt x="1614" y="303"/>
                </a:cubicBezTo>
                <a:cubicBezTo>
                  <a:pt x="1614" y="3529"/>
                  <a:pt x="1210" y="6755"/>
                  <a:pt x="1" y="9578"/>
                </a:cubicBezTo>
                <a:cubicBezTo>
                  <a:pt x="1" y="9829"/>
                  <a:pt x="238" y="10005"/>
                  <a:pt x="464" y="10005"/>
                </a:cubicBezTo>
                <a:cubicBezTo>
                  <a:pt x="601" y="10005"/>
                  <a:pt x="734" y="9940"/>
                  <a:pt x="807" y="9788"/>
                </a:cubicBezTo>
                <a:cubicBezTo>
                  <a:pt x="1823" y="6755"/>
                  <a:pt x="2420" y="3529"/>
                  <a:pt x="2420" y="303"/>
                </a:cubicBezTo>
                <a:cubicBezTo>
                  <a:pt x="2420" y="102"/>
                  <a:pt x="2218" y="1"/>
                  <a:pt x="2017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024062" y="1375985"/>
            <a:ext cx="86761" cy="244468"/>
          </a:xfrm>
          <a:custGeom>
            <a:avLst/>
            <a:gdLst/>
            <a:ahLst/>
            <a:cxnLst/>
            <a:rect l="l" t="t" r="r" b="b"/>
            <a:pathLst>
              <a:path w="2017" h="5683" extrusionOk="0">
                <a:moveTo>
                  <a:pt x="1618" y="0"/>
                </a:moveTo>
                <a:cubicBezTo>
                  <a:pt x="1509" y="0"/>
                  <a:pt x="1420" y="67"/>
                  <a:pt x="1420" y="223"/>
                </a:cubicBezTo>
                <a:cubicBezTo>
                  <a:pt x="1210" y="2029"/>
                  <a:pt x="614" y="3642"/>
                  <a:pt x="1" y="5255"/>
                </a:cubicBezTo>
                <a:cubicBezTo>
                  <a:pt x="1" y="5506"/>
                  <a:pt x="238" y="5682"/>
                  <a:pt x="464" y="5682"/>
                </a:cubicBezTo>
                <a:cubicBezTo>
                  <a:pt x="601" y="5682"/>
                  <a:pt x="734" y="5617"/>
                  <a:pt x="807" y="5465"/>
                </a:cubicBezTo>
                <a:cubicBezTo>
                  <a:pt x="1420" y="3852"/>
                  <a:pt x="1823" y="2239"/>
                  <a:pt x="2017" y="416"/>
                </a:cubicBezTo>
                <a:cubicBezTo>
                  <a:pt x="2017" y="169"/>
                  <a:pt x="1792" y="0"/>
                  <a:pt x="1618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8192344" y="551043"/>
            <a:ext cx="264241" cy="306113"/>
          </a:xfrm>
          <a:custGeom>
            <a:avLst/>
            <a:gdLst/>
            <a:ahLst/>
            <a:cxnLst/>
            <a:rect l="l" t="t" r="r" b="b"/>
            <a:pathLst>
              <a:path w="6143" h="7116" extrusionOk="0">
                <a:moveTo>
                  <a:pt x="5733" y="0"/>
                </a:moveTo>
                <a:cubicBezTo>
                  <a:pt x="5684" y="0"/>
                  <a:pt x="5631" y="13"/>
                  <a:pt x="5573" y="43"/>
                </a:cubicBezTo>
                <a:cubicBezTo>
                  <a:pt x="2944" y="1656"/>
                  <a:pt x="1137" y="3866"/>
                  <a:pt x="121" y="6689"/>
                </a:cubicBezTo>
                <a:cubicBezTo>
                  <a:pt x="1" y="6940"/>
                  <a:pt x="268" y="7116"/>
                  <a:pt x="486" y="7116"/>
                </a:cubicBezTo>
                <a:cubicBezTo>
                  <a:pt x="619" y="7116"/>
                  <a:pt x="734" y="7051"/>
                  <a:pt x="734" y="6899"/>
                </a:cubicBezTo>
                <a:cubicBezTo>
                  <a:pt x="1734" y="4269"/>
                  <a:pt x="3557" y="2060"/>
                  <a:pt x="5977" y="640"/>
                </a:cubicBezTo>
                <a:cubicBezTo>
                  <a:pt x="6142" y="474"/>
                  <a:pt x="6024" y="0"/>
                  <a:pt x="5733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8171230" y="1226774"/>
            <a:ext cx="1110132" cy="748433"/>
            <a:chOff x="8051248" y="1383348"/>
            <a:chExt cx="1230882" cy="829840"/>
          </a:xfrm>
        </p:grpSpPr>
        <p:sp>
          <p:nvSpPr>
            <p:cNvPr id="119" name="Google Shape;119;p15"/>
            <p:cNvSpPr/>
            <p:nvPr/>
          </p:nvSpPr>
          <p:spPr>
            <a:xfrm>
              <a:off x="8063648" y="1638929"/>
              <a:ext cx="564632" cy="476925"/>
            </a:xfrm>
            <a:custGeom>
              <a:avLst/>
              <a:gdLst/>
              <a:ahLst/>
              <a:cxnLst/>
              <a:rect l="l" t="t" r="r" b="b"/>
              <a:pathLst>
                <a:path w="11839" h="10000" extrusionOk="0">
                  <a:moveTo>
                    <a:pt x="6491" y="998"/>
                  </a:moveTo>
                  <a:cubicBezTo>
                    <a:pt x="10161" y="998"/>
                    <a:pt x="11699" y="6379"/>
                    <a:pt x="8209" y="8411"/>
                  </a:cubicBezTo>
                  <a:cubicBezTo>
                    <a:pt x="7554" y="8809"/>
                    <a:pt x="6931" y="8983"/>
                    <a:pt x="6359" y="8983"/>
                  </a:cubicBezTo>
                  <a:cubicBezTo>
                    <a:pt x="2869" y="8983"/>
                    <a:pt x="1229" y="2538"/>
                    <a:pt x="5386" y="1153"/>
                  </a:cubicBezTo>
                  <a:cubicBezTo>
                    <a:pt x="5772" y="1047"/>
                    <a:pt x="6141" y="998"/>
                    <a:pt x="6491" y="998"/>
                  </a:cubicBezTo>
                  <a:close/>
                  <a:moveTo>
                    <a:pt x="6300" y="0"/>
                  </a:moveTo>
                  <a:cubicBezTo>
                    <a:pt x="5952" y="0"/>
                    <a:pt x="5603" y="38"/>
                    <a:pt x="5257" y="117"/>
                  </a:cubicBezTo>
                  <a:lnTo>
                    <a:pt x="5257" y="117"/>
                  </a:lnTo>
                  <a:cubicBezTo>
                    <a:pt x="5231" y="121"/>
                    <a:pt x="5204" y="128"/>
                    <a:pt x="5176" y="136"/>
                  </a:cubicBezTo>
                  <a:cubicBezTo>
                    <a:pt x="5176" y="136"/>
                    <a:pt x="5176" y="136"/>
                    <a:pt x="5176" y="136"/>
                  </a:cubicBezTo>
                  <a:lnTo>
                    <a:pt x="5176" y="136"/>
                  </a:lnTo>
                  <a:cubicBezTo>
                    <a:pt x="5120" y="151"/>
                    <a:pt x="5069" y="170"/>
                    <a:pt x="5024" y="191"/>
                  </a:cubicBezTo>
                  <a:lnTo>
                    <a:pt x="5024" y="191"/>
                  </a:lnTo>
                  <a:cubicBezTo>
                    <a:pt x="0" y="2093"/>
                    <a:pt x="1697" y="10000"/>
                    <a:pt x="6223" y="10000"/>
                  </a:cubicBezTo>
                  <a:cubicBezTo>
                    <a:pt x="6775" y="10000"/>
                    <a:pt x="7369" y="9882"/>
                    <a:pt x="7999" y="9621"/>
                  </a:cubicBezTo>
                  <a:cubicBezTo>
                    <a:pt x="10419" y="8814"/>
                    <a:pt x="11838" y="5992"/>
                    <a:pt x="11032" y="3572"/>
                  </a:cubicBezTo>
                  <a:cubicBezTo>
                    <a:pt x="10349" y="1347"/>
                    <a:pt x="8361" y="0"/>
                    <a:pt x="6300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535177" y="1384636"/>
              <a:ext cx="569019" cy="480931"/>
            </a:xfrm>
            <a:custGeom>
              <a:avLst/>
              <a:gdLst/>
              <a:ahLst/>
              <a:cxnLst/>
              <a:rect l="l" t="t" r="r" b="b"/>
              <a:pathLst>
                <a:path w="11931" h="10084" extrusionOk="0">
                  <a:moveTo>
                    <a:pt x="6311" y="925"/>
                  </a:moveTo>
                  <a:cubicBezTo>
                    <a:pt x="10126" y="925"/>
                    <a:pt x="11931" y="6438"/>
                    <a:pt x="8194" y="8501"/>
                  </a:cubicBezTo>
                  <a:cubicBezTo>
                    <a:pt x="7554" y="8891"/>
                    <a:pt x="6945" y="9061"/>
                    <a:pt x="6383" y="9061"/>
                  </a:cubicBezTo>
                  <a:cubicBezTo>
                    <a:pt x="2881" y="9061"/>
                    <a:pt x="1204" y="2439"/>
                    <a:pt x="5355" y="1038"/>
                  </a:cubicBezTo>
                  <a:lnTo>
                    <a:pt x="5355" y="1038"/>
                  </a:lnTo>
                  <a:cubicBezTo>
                    <a:pt x="5360" y="1036"/>
                    <a:pt x="5366" y="1034"/>
                    <a:pt x="5371" y="1032"/>
                  </a:cubicBezTo>
                  <a:lnTo>
                    <a:pt x="5371" y="1032"/>
                  </a:lnTo>
                  <a:cubicBezTo>
                    <a:pt x="5371" y="1032"/>
                    <a:pt x="5371" y="1032"/>
                    <a:pt x="5371" y="1032"/>
                  </a:cubicBezTo>
                  <a:cubicBezTo>
                    <a:pt x="5696" y="959"/>
                    <a:pt x="6009" y="925"/>
                    <a:pt x="6311" y="925"/>
                  </a:cubicBezTo>
                  <a:close/>
                  <a:moveTo>
                    <a:pt x="6652" y="0"/>
                  </a:moveTo>
                  <a:cubicBezTo>
                    <a:pt x="6175" y="0"/>
                    <a:pt x="5687" y="71"/>
                    <a:pt x="5199" y="219"/>
                  </a:cubicBezTo>
                  <a:lnTo>
                    <a:pt x="5199" y="219"/>
                  </a:lnTo>
                  <a:cubicBezTo>
                    <a:pt x="5192" y="221"/>
                    <a:pt x="5185" y="224"/>
                    <a:pt x="5177" y="226"/>
                  </a:cubicBezTo>
                  <a:cubicBezTo>
                    <a:pt x="5067" y="226"/>
                    <a:pt x="4983" y="259"/>
                    <a:pt x="4923" y="312"/>
                  </a:cubicBezTo>
                  <a:lnTo>
                    <a:pt x="4923" y="312"/>
                  </a:lnTo>
                  <a:cubicBezTo>
                    <a:pt x="0" y="2125"/>
                    <a:pt x="1722" y="10083"/>
                    <a:pt x="6383" y="10083"/>
                  </a:cubicBezTo>
                  <a:cubicBezTo>
                    <a:pt x="6946" y="10083"/>
                    <a:pt x="7552" y="9967"/>
                    <a:pt x="8194" y="9711"/>
                  </a:cubicBezTo>
                  <a:cubicBezTo>
                    <a:pt x="10613" y="8694"/>
                    <a:pt x="11823" y="6081"/>
                    <a:pt x="11226" y="3452"/>
                  </a:cubicBezTo>
                  <a:cubicBezTo>
                    <a:pt x="10572" y="1334"/>
                    <a:pt x="8721" y="0"/>
                    <a:pt x="6652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051248" y="1906433"/>
              <a:ext cx="160438" cy="114414"/>
            </a:xfrm>
            <a:custGeom>
              <a:avLst/>
              <a:gdLst/>
              <a:ahLst/>
              <a:cxnLst/>
              <a:rect l="l" t="t" r="r" b="b"/>
              <a:pathLst>
                <a:path w="3364" h="2399" extrusionOk="0">
                  <a:moveTo>
                    <a:pt x="2649" y="1"/>
                  </a:moveTo>
                  <a:cubicBezTo>
                    <a:pt x="2384" y="1"/>
                    <a:pt x="2150" y="238"/>
                    <a:pt x="2017" y="383"/>
                  </a:cubicBezTo>
                  <a:cubicBezTo>
                    <a:pt x="1474" y="740"/>
                    <a:pt x="944" y="1249"/>
                    <a:pt x="404" y="1786"/>
                  </a:cubicBezTo>
                  <a:lnTo>
                    <a:pt x="404" y="1786"/>
                  </a:lnTo>
                  <a:cubicBezTo>
                    <a:pt x="404" y="1786"/>
                    <a:pt x="404" y="1786"/>
                    <a:pt x="404" y="1786"/>
                  </a:cubicBezTo>
                  <a:cubicBezTo>
                    <a:pt x="404" y="1786"/>
                    <a:pt x="404" y="1786"/>
                    <a:pt x="404" y="1786"/>
                  </a:cubicBezTo>
                  <a:lnTo>
                    <a:pt x="404" y="1786"/>
                  </a:lnTo>
                  <a:cubicBezTo>
                    <a:pt x="334" y="1856"/>
                    <a:pt x="264" y="1926"/>
                    <a:pt x="194" y="1996"/>
                  </a:cubicBezTo>
                  <a:cubicBezTo>
                    <a:pt x="0" y="1996"/>
                    <a:pt x="194" y="2399"/>
                    <a:pt x="404" y="2399"/>
                  </a:cubicBezTo>
                  <a:cubicBezTo>
                    <a:pt x="1210" y="2399"/>
                    <a:pt x="2210" y="2189"/>
                    <a:pt x="3017" y="1786"/>
                  </a:cubicBezTo>
                  <a:cubicBezTo>
                    <a:pt x="3364" y="1786"/>
                    <a:pt x="3269" y="1344"/>
                    <a:pt x="3102" y="1344"/>
                  </a:cubicBezTo>
                  <a:cubicBezTo>
                    <a:pt x="3075" y="1344"/>
                    <a:pt x="3046" y="1356"/>
                    <a:pt x="3017" y="1383"/>
                  </a:cubicBezTo>
                  <a:cubicBezTo>
                    <a:pt x="2430" y="1535"/>
                    <a:pt x="1741" y="1679"/>
                    <a:pt x="1099" y="1746"/>
                  </a:cubicBezTo>
                  <a:lnTo>
                    <a:pt x="1099" y="1746"/>
                  </a:lnTo>
                  <a:cubicBezTo>
                    <a:pt x="1651" y="1264"/>
                    <a:pt x="2477" y="562"/>
                    <a:pt x="2598" y="562"/>
                  </a:cubicBezTo>
                  <a:cubicBezTo>
                    <a:pt x="2608" y="562"/>
                    <a:pt x="2613" y="566"/>
                    <a:pt x="2613" y="576"/>
                  </a:cubicBezTo>
                  <a:cubicBezTo>
                    <a:pt x="2655" y="617"/>
                    <a:pt x="2703" y="635"/>
                    <a:pt x="2753" y="635"/>
                  </a:cubicBezTo>
                  <a:cubicBezTo>
                    <a:pt x="2958" y="635"/>
                    <a:pt x="3185" y="341"/>
                    <a:pt x="3017" y="173"/>
                  </a:cubicBezTo>
                  <a:cubicBezTo>
                    <a:pt x="2892" y="48"/>
                    <a:pt x="2767" y="1"/>
                    <a:pt x="2649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8533841" y="1674650"/>
              <a:ext cx="132871" cy="69774"/>
            </a:xfrm>
            <a:custGeom>
              <a:avLst/>
              <a:gdLst/>
              <a:ahLst/>
              <a:cxnLst/>
              <a:rect l="l" t="t" r="r" b="b"/>
              <a:pathLst>
                <a:path w="2786" h="1463" extrusionOk="0">
                  <a:moveTo>
                    <a:pt x="2173" y="0"/>
                  </a:moveTo>
                  <a:cubicBezTo>
                    <a:pt x="1576" y="404"/>
                    <a:pt x="963" y="807"/>
                    <a:pt x="156" y="1000"/>
                  </a:cubicBezTo>
                  <a:cubicBezTo>
                    <a:pt x="1" y="1169"/>
                    <a:pt x="95" y="1462"/>
                    <a:pt x="247" y="1462"/>
                  </a:cubicBezTo>
                  <a:cubicBezTo>
                    <a:pt x="284" y="1462"/>
                    <a:pt x="325" y="1445"/>
                    <a:pt x="366" y="1404"/>
                  </a:cubicBezTo>
                  <a:cubicBezTo>
                    <a:pt x="1173" y="1210"/>
                    <a:pt x="1769" y="807"/>
                    <a:pt x="2576" y="404"/>
                  </a:cubicBezTo>
                  <a:cubicBezTo>
                    <a:pt x="2786" y="404"/>
                    <a:pt x="2576" y="0"/>
                    <a:pt x="2173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8562456" y="1730259"/>
              <a:ext cx="132537" cy="71873"/>
            </a:xfrm>
            <a:custGeom>
              <a:avLst/>
              <a:gdLst/>
              <a:ahLst/>
              <a:cxnLst/>
              <a:rect l="l" t="t" r="r" b="b"/>
              <a:pathLst>
                <a:path w="2779" h="1507" extrusionOk="0">
                  <a:moveTo>
                    <a:pt x="2531" y="0"/>
                  </a:moveTo>
                  <a:cubicBezTo>
                    <a:pt x="2488" y="0"/>
                    <a:pt x="2438" y="13"/>
                    <a:pt x="2379" y="44"/>
                  </a:cubicBezTo>
                  <a:cubicBezTo>
                    <a:pt x="1573" y="238"/>
                    <a:pt x="976" y="641"/>
                    <a:pt x="169" y="1044"/>
                  </a:cubicBezTo>
                  <a:cubicBezTo>
                    <a:pt x="1" y="1213"/>
                    <a:pt x="103" y="1506"/>
                    <a:pt x="250" y="1506"/>
                  </a:cubicBezTo>
                  <a:cubicBezTo>
                    <a:pt x="286" y="1506"/>
                    <a:pt x="325" y="1489"/>
                    <a:pt x="363" y="1447"/>
                  </a:cubicBezTo>
                  <a:cubicBezTo>
                    <a:pt x="1169" y="1044"/>
                    <a:pt x="1782" y="641"/>
                    <a:pt x="2589" y="447"/>
                  </a:cubicBezTo>
                  <a:cubicBezTo>
                    <a:pt x="2754" y="447"/>
                    <a:pt x="2778" y="0"/>
                    <a:pt x="2531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8993638" y="1383348"/>
              <a:ext cx="217049" cy="118230"/>
            </a:xfrm>
            <a:custGeom>
              <a:avLst/>
              <a:gdLst/>
              <a:ahLst/>
              <a:cxnLst/>
              <a:rect l="l" t="t" r="r" b="b"/>
              <a:pathLst>
                <a:path w="4551" h="2479" extrusionOk="0">
                  <a:moveTo>
                    <a:pt x="4163" y="1"/>
                  </a:moveTo>
                  <a:cubicBezTo>
                    <a:pt x="4117" y="1"/>
                    <a:pt x="4071" y="18"/>
                    <a:pt x="4033" y="59"/>
                  </a:cubicBezTo>
                  <a:cubicBezTo>
                    <a:pt x="2823" y="656"/>
                    <a:pt x="1613" y="1269"/>
                    <a:pt x="194" y="2076"/>
                  </a:cubicBezTo>
                  <a:cubicBezTo>
                    <a:pt x="0" y="2076"/>
                    <a:pt x="194" y="2479"/>
                    <a:pt x="403" y="2479"/>
                  </a:cubicBezTo>
                  <a:cubicBezTo>
                    <a:pt x="1807" y="1672"/>
                    <a:pt x="3016" y="1059"/>
                    <a:pt x="4226" y="463"/>
                  </a:cubicBezTo>
                  <a:cubicBezTo>
                    <a:pt x="4550" y="294"/>
                    <a:pt x="4354" y="1"/>
                    <a:pt x="4163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9033795" y="1414634"/>
              <a:ext cx="248335" cy="127864"/>
            </a:xfrm>
            <a:custGeom>
              <a:avLst/>
              <a:gdLst/>
              <a:ahLst/>
              <a:cxnLst/>
              <a:rect l="l" t="t" r="r" b="b"/>
              <a:pathLst>
                <a:path w="5207" h="2681" extrusionOk="0">
                  <a:moveTo>
                    <a:pt x="4594" y="0"/>
                  </a:moveTo>
                  <a:cubicBezTo>
                    <a:pt x="3191" y="807"/>
                    <a:pt x="1771" y="1613"/>
                    <a:pt x="158" y="2226"/>
                  </a:cubicBezTo>
                  <a:cubicBezTo>
                    <a:pt x="0" y="2384"/>
                    <a:pt x="100" y="2681"/>
                    <a:pt x="255" y="2681"/>
                  </a:cubicBezTo>
                  <a:cubicBezTo>
                    <a:pt x="291" y="2681"/>
                    <a:pt x="329" y="2665"/>
                    <a:pt x="368" y="2629"/>
                  </a:cubicBezTo>
                  <a:cubicBezTo>
                    <a:pt x="1981" y="2017"/>
                    <a:pt x="3384" y="1210"/>
                    <a:pt x="4997" y="403"/>
                  </a:cubicBezTo>
                  <a:cubicBezTo>
                    <a:pt x="5207" y="403"/>
                    <a:pt x="4997" y="0"/>
                    <a:pt x="4594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224321" y="1730259"/>
              <a:ext cx="160342" cy="280623"/>
            </a:xfrm>
            <a:custGeom>
              <a:avLst/>
              <a:gdLst/>
              <a:ahLst/>
              <a:cxnLst/>
              <a:rect l="l" t="t" r="r" b="b"/>
              <a:pathLst>
                <a:path w="3362" h="5884" extrusionOk="0">
                  <a:moveTo>
                    <a:pt x="3106" y="0"/>
                  </a:moveTo>
                  <a:cubicBezTo>
                    <a:pt x="3078" y="0"/>
                    <a:pt x="3048" y="13"/>
                    <a:pt x="3017" y="44"/>
                  </a:cubicBezTo>
                  <a:cubicBezTo>
                    <a:pt x="194" y="851"/>
                    <a:pt x="1" y="4673"/>
                    <a:pt x="2614" y="5883"/>
                  </a:cubicBezTo>
                  <a:cubicBezTo>
                    <a:pt x="3017" y="5883"/>
                    <a:pt x="3227" y="5480"/>
                    <a:pt x="3017" y="5480"/>
                  </a:cubicBezTo>
                  <a:cubicBezTo>
                    <a:pt x="598" y="4480"/>
                    <a:pt x="598" y="1254"/>
                    <a:pt x="3017" y="447"/>
                  </a:cubicBezTo>
                  <a:cubicBezTo>
                    <a:pt x="3361" y="447"/>
                    <a:pt x="3271" y="0"/>
                    <a:pt x="3106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8416662" y="1960325"/>
              <a:ext cx="55753" cy="41302"/>
            </a:xfrm>
            <a:custGeom>
              <a:avLst/>
              <a:gdLst/>
              <a:ahLst/>
              <a:cxnLst/>
              <a:rect l="l" t="t" r="r" b="b"/>
              <a:pathLst>
                <a:path w="1169" h="866" extrusionOk="0">
                  <a:moveTo>
                    <a:pt x="919" y="0"/>
                  </a:moveTo>
                  <a:cubicBezTo>
                    <a:pt x="883" y="0"/>
                    <a:pt x="845" y="18"/>
                    <a:pt x="807" y="59"/>
                  </a:cubicBezTo>
                  <a:cubicBezTo>
                    <a:pt x="597" y="253"/>
                    <a:pt x="404" y="253"/>
                    <a:pt x="194" y="462"/>
                  </a:cubicBezTo>
                  <a:cubicBezTo>
                    <a:pt x="0" y="462"/>
                    <a:pt x="0" y="866"/>
                    <a:pt x="404" y="866"/>
                  </a:cubicBezTo>
                  <a:cubicBezTo>
                    <a:pt x="597" y="866"/>
                    <a:pt x="807" y="656"/>
                    <a:pt x="1000" y="462"/>
                  </a:cubicBezTo>
                  <a:cubicBezTo>
                    <a:pt x="1169" y="294"/>
                    <a:pt x="1067" y="0"/>
                    <a:pt x="919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8695135" y="1486744"/>
              <a:ext cx="173124" cy="293357"/>
            </a:xfrm>
            <a:custGeom>
              <a:avLst/>
              <a:gdLst/>
              <a:ahLst/>
              <a:cxnLst/>
              <a:rect l="l" t="t" r="r" b="b"/>
              <a:pathLst>
                <a:path w="3630" h="6151" extrusionOk="0">
                  <a:moveTo>
                    <a:pt x="2800" y="1"/>
                  </a:moveTo>
                  <a:cubicBezTo>
                    <a:pt x="1708" y="1"/>
                    <a:pt x="589" y="1832"/>
                    <a:pt x="404" y="2731"/>
                  </a:cubicBezTo>
                  <a:cubicBezTo>
                    <a:pt x="0" y="4134"/>
                    <a:pt x="807" y="5747"/>
                    <a:pt x="2226" y="6150"/>
                  </a:cubicBezTo>
                  <a:cubicBezTo>
                    <a:pt x="2420" y="6150"/>
                    <a:pt x="2630" y="5747"/>
                    <a:pt x="2420" y="5747"/>
                  </a:cubicBezTo>
                  <a:cubicBezTo>
                    <a:pt x="1210" y="5344"/>
                    <a:pt x="404" y="3940"/>
                    <a:pt x="807" y="2731"/>
                  </a:cubicBezTo>
                  <a:cubicBezTo>
                    <a:pt x="998" y="2173"/>
                    <a:pt x="2018" y="452"/>
                    <a:pt x="2953" y="452"/>
                  </a:cubicBezTo>
                  <a:cubicBezTo>
                    <a:pt x="3045" y="452"/>
                    <a:pt x="3137" y="468"/>
                    <a:pt x="3227" y="505"/>
                  </a:cubicBezTo>
                  <a:cubicBezTo>
                    <a:pt x="3436" y="505"/>
                    <a:pt x="3630" y="101"/>
                    <a:pt x="3227" y="101"/>
                  </a:cubicBezTo>
                  <a:cubicBezTo>
                    <a:pt x="3086" y="32"/>
                    <a:pt x="2944" y="1"/>
                    <a:pt x="2800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8829960" y="1737747"/>
              <a:ext cx="83891" cy="42351"/>
            </a:xfrm>
            <a:custGeom>
              <a:avLst/>
              <a:gdLst/>
              <a:ahLst/>
              <a:cxnLst/>
              <a:rect l="l" t="t" r="r" b="b"/>
              <a:pathLst>
                <a:path w="1759" h="888" extrusionOk="0">
                  <a:moveTo>
                    <a:pt x="1578" y="1"/>
                  </a:moveTo>
                  <a:cubicBezTo>
                    <a:pt x="1530" y="1"/>
                    <a:pt x="1472" y="24"/>
                    <a:pt x="1416" y="81"/>
                  </a:cubicBezTo>
                  <a:cubicBezTo>
                    <a:pt x="1013" y="290"/>
                    <a:pt x="609" y="484"/>
                    <a:pt x="206" y="484"/>
                  </a:cubicBezTo>
                  <a:cubicBezTo>
                    <a:pt x="177" y="457"/>
                    <a:pt x="152" y="445"/>
                    <a:pt x="130" y="445"/>
                  </a:cubicBezTo>
                  <a:cubicBezTo>
                    <a:pt x="0" y="445"/>
                    <a:pt x="26" y="887"/>
                    <a:pt x="206" y="887"/>
                  </a:cubicBezTo>
                  <a:cubicBezTo>
                    <a:pt x="803" y="887"/>
                    <a:pt x="1416" y="694"/>
                    <a:pt x="1609" y="290"/>
                  </a:cubicBezTo>
                  <a:cubicBezTo>
                    <a:pt x="1758" y="142"/>
                    <a:pt x="1696" y="1"/>
                    <a:pt x="1578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938649" y="1667163"/>
              <a:ext cx="40396" cy="59377"/>
            </a:xfrm>
            <a:custGeom>
              <a:avLst/>
              <a:gdLst/>
              <a:ahLst/>
              <a:cxnLst/>
              <a:rect l="l" t="t" r="r" b="b"/>
              <a:pathLst>
                <a:path w="847" h="1245" extrusionOk="0">
                  <a:moveTo>
                    <a:pt x="621" y="0"/>
                  </a:moveTo>
                  <a:cubicBezTo>
                    <a:pt x="496" y="0"/>
                    <a:pt x="347" y="52"/>
                    <a:pt x="347" y="157"/>
                  </a:cubicBezTo>
                  <a:cubicBezTo>
                    <a:pt x="347" y="561"/>
                    <a:pt x="137" y="754"/>
                    <a:pt x="137" y="964"/>
                  </a:cubicBezTo>
                  <a:cubicBezTo>
                    <a:pt x="0" y="1100"/>
                    <a:pt x="56" y="1245"/>
                    <a:pt x="175" y="1245"/>
                  </a:cubicBezTo>
                  <a:cubicBezTo>
                    <a:pt x="224" y="1245"/>
                    <a:pt x="285" y="1219"/>
                    <a:pt x="347" y="1157"/>
                  </a:cubicBezTo>
                  <a:cubicBezTo>
                    <a:pt x="750" y="964"/>
                    <a:pt x="750" y="561"/>
                    <a:pt x="750" y="157"/>
                  </a:cubicBezTo>
                  <a:cubicBezTo>
                    <a:pt x="847" y="52"/>
                    <a:pt x="746" y="0"/>
                    <a:pt x="621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8522061" y="2038921"/>
              <a:ext cx="144651" cy="145033"/>
            </a:xfrm>
            <a:custGeom>
              <a:avLst/>
              <a:gdLst/>
              <a:ahLst/>
              <a:cxnLst/>
              <a:rect l="l" t="t" r="r" b="b"/>
              <a:pathLst>
                <a:path w="3033" h="3041" extrusionOk="0">
                  <a:moveTo>
                    <a:pt x="2616" y="1"/>
                  </a:moveTo>
                  <a:cubicBezTo>
                    <a:pt x="2507" y="1"/>
                    <a:pt x="2420" y="65"/>
                    <a:pt x="2420" y="218"/>
                  </a:cubicBezTo>
                  <a:cubicBezTo>
                    <a:pt x="2226" y="1234"/>
                    <a:pt x="1420" y="2234"/>
                    <a:pt x="403" y="2444"/>
                  </a:cubicBezTo>
                  <a:cubicBezTo>
                    <a:pt x="0" y="2444"/>
                    <a:pt x="0" y="3041"/>
                    <a:pt x="613" y="3041"/>
                  </a:cubicBezTo>
                  <a:cubicBezTo>
                    <a:pt x="1823" y="2847"/>
                    <a:pt x="2823" y="1637"/>
                    <a:pt x="3033" y="427"/>
                  </a:cubicBezTo>
                  <a:cubicBezTo>
                    <a:pt x="3033" y="177"/>
                    <a:pt x="2795" y="1"/>
                    <a:pt x="2616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8628223" y="2145465"/>
              <a:ext cx="96196" cy="67723"/>
            </a:xfrm>
            <a:custGeom>
              <a:avLst/>
              <a:gdLst/>
              <a:ahLst/>
              <a:cxnLst/>
              <a:rect l="l" t="t" r="r" b="b"/>
              <a:pathLst>
                <a:path w="2017" h="1420" extrusionOk="0">
                  <a:moveTo>
                    <a:pt x="1613" y="0"/>
                  </a:moveTo>
                  <a:cubicBezTo>
                    <a:pt x="1403" y="0"/>
                    <a:pt x="1403" y="0"/>
                    <a:pt x="1210" y="210"/>
                  </a:cubicBezTo>
                  <a:cubicBezTo>
                    <a:pt x="1000" y="613"/>
                    <a:pt x="807" y="807"/>
                    <a:pt x="403" y="807"/>
                  </a:cubicBezTo>
                  <a:cubicBezTo>
                    <a:pt x="0" y="807"/>
                    <a:pt x="0" y="1420"/>
                    <a:pt x="403" y="1420"/>
                  </a:cubicBezTo>
                  <a:cubicBezTo>
                    <a:pt x="1000" y="1420"/>
                    <a:pt x="1613" y="1016"/>
                    <a:pt x="1807" y="403"/>
                  </a:cubicBezTo>
                  <a:cubicBezTo>
                    <a:pt x="2016" y="210"/>
                    <a:pt x="1807" y="0"/>
                    <a:pt x="1613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5"/>
          <p:cNvSpPr/>
          <p:nvPr/>
        </p:nvSpPr>
        <p:spPr>
          <a:xfrm>
            <a:off x="4060601" y="1669792"/>
            <a:ext cx="144788" cy="427594"/>
          </a:xfrm>
          <a:custGeom>
            <a:avLst/>
            <a:gdLst/>
            <a:ahLst/>
            <a:cxnLst/>
            <a:rect l="l" t="t" r="r" b="b"/>
            <a:pathLst>
              <a:path w="3366" h="9940" extrusionOk="0">
                <a:moveTo>
                  <a:pt x="2777" y="0"/>
                </a:moveTo>
                <a:cubicBezTo>
                  <a:pt x="2724" y="0"/>
                  <a:pt x="2669" y="12"/>
                  <a:pt x="2614" y="38"/>
                </a:cubicBezTo>
                <a:cubicBezTo>
                  <a:pt x="1404" y="845"/>
                  <a:pt x="807" y="2861"/>
                  <a:pt x="404" y="4281"/>
                </a:cubicBezTo>
                <a:cubicBezTo>
                  <a:pt x="1" y="6087"/>
                  <a:pt x="195" y="7910"/>
                  <a:pt x="598" y="9717"/>
                </a:cubicBezTo>
                <a:cubicBezTo>
                  <a:pt x="679" y="9872"/>
                  <a:pt x="817" y="9939"/>
                  <a:pt x="957" y="9939"/>
                </a:cubicBezTo>
                <a:cubicBezTo>
                  <a:pt x="1179" y="9939"/>
                  <a:pt x="1404" y="9771"/>
                  <a:pt x="1404" y="9523"/>
                </a:cubicBezTo>
                <a:cubicBezTo>
                  <a:pt x="807" y="7910"/>
                  <a:pt x="807" y="6491"/>
                  <a:pt x="1001" y="4878"/>
                </a:cubicBezTo>
                <a:cubicBezTo>
                  <a:pt x="1211" y="3668"/>
                  <a:pt x="1808" y="1248"/>
                  <a:pt x="3017" y="651"/>
                </a:cubicBezTo>
                <a:cubicBezTo>
                  <a:pt x="3366" y="470"/>
                  <a:pt x="3112" y="0"/>
                  <a:pt x="2777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5"/>
          <p:cNvGrpSpPr/>
          <p:nvPr/>
        </p:nvGrpSpPr>
        <p:grpSpPr>
          <a:xfrm>
            <a:off x="5509400" y="1402188"/>
            <a:ext cx="3348452" cy="2571508"/>
            <a:chOff x="5284027" y="1498206"/>
            <a:chExt cx="3547465" cy="2724344"/>
          </a:xfrm>
        </p:grpSpPr>
        <p:sp>
          <p:nvSpPr>
            <p:cNvPr id="135" name="Google Shape;135;p15"/>
            <p:cNvSpPr/>
            <p:nvPr/>
          </p:nvSpPr>
          <p:spPr>
            <a:xfrm>
              <a:off x="5492553" y="1560833"/>
              <a:ext cx="891636" cy="1311884"/>
            </a:xfrm>
            <a:custGeom>
              <a:avLst/>
              <a:gdLst/>
              <a:ahLst/>
              <a:cxnLst/>
              <a:rect l="l" t="t" r="r" b="b"/>
              <a:pathLst>
                <a:path w="19562" h="28782" extrusionOk="0">
                  <a:moveTo>
                    <a:pt x="18851" y="1"/>
                  </a:moveTo>
                  <a:cubicBezTo>
                    <a:pt x="18693" y="1"/>
                    <a:pt x="18533" y="74"/>
                    <a:pt x="18411" y="260"/>
                  </a:cubicBezTo>
                  <a:cubicBezTo>
                    <a:pt x="12765" y="9729"/>
                    <a:pt x="6523" y="19004"/>
                    <a:pt x="264" y="28085"/>
                  </a:cubicBezTo>
                  <a:cubicBezTo>
                    <a:pt x="1" y="28475"/>
                    <a:pt x="253" y="28782"/>
                    <a:pt x="573" y="28782"/>
                  </a:cubicBezTo>
                  <a:cubicBezTo>
                    <a:pt x="742" y="28782"/>
                    <a:pt x="931" y="28695"/>
                    <a:pt x="1071" y="28488"/>
                  </a:cubicBezTo>
                  <a:cubicBezTo>
                    <a:pt x="7329" y="19407"/>
                    <a:pt x="13572" y="10342"/>
                    <a:pt x="19427" y="663"/>
                  </a:cubicBezTo>
                  <a:cubicBezTo>
                    <a:pt x="19562" y="383"/>
                    <a:pt x="19212" y="1"/>
                    <a:pt x="188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5412652" y="2829087"/>
              <a:ext cx="1943941" cy="1210878"/>
            </a:xfrm>
            <a:custGeom>
              <a:avLst/>
              <a:gdLst/>
              <a:ahLst/>
              <a:cxnLst/>
              <a:rect l="l" t="t" r="r" b="b"/>
              <a:pathLst>
                <a:path w="42649" h="26566" extrusionOk="0">
                  <a:moveTo>
                    <a:pt x="2452" y="0"/>
                  </a:moveTo>
                  <a:cubicBezTo>
                    <a:pt x="2300" y="0"/>
                    <a:pt x="2140" y="74"/>
                    <a:pt x="2017" y="260"/>
                  </a:cubicBezTo>
                  <a:cubicBezTo>
                    <a:pt x="1" y="3486"/>
                    <a:pt x="2824" y="6502"/>
                    <a:pt x="5453" y="8115"/>
                  </a:cubicBezTo>
                  <a:cubicBezTo>
                    <a:pt x="9276" y="10535"/>
                    <a:pt x="13308" y="12551"/>
                    <a:pt x="17341" y="14777"/>
                  </a:cubicBezTo>
                  <a:cubicBezTo>
                    <a:pt x="25213" y="18810"/>
                    <a:pt x="33471" y="22843"/>
                    <a:pt x="41746" y="26472"/>
                  </a:cubicBezTo>
                  <a:cubicBezTo>
                    <a:pt x="41812" y="26538"/>
                    <a:pt x="41883" y="26566"/>
                    <a:pt x="41953" y="26566"/>
                  </a:cubicBezTo>
                  <a:cubicBezTo>
                    <a:pt x="42312" y="26566"/>
                    <a:pt x="42649" y="25827"/>
                    <a:pt x="42149" y="25665"/>
                  </a:cubicBezTo>
                  <a:cubicBezTo>
                    <a:pt x="34891" y="22230"/>
                    <a:pt x="27632" y="18810"/>
                    <a:pt x="20373" y="15181"/>
                  </a:cubicBezTo>
                  <a:cubicBezTo>
                    <a:pt x="16744" y="13358"/>
                    <a:pt x="13308" y="11342"/>
                    <a:pt x="9889" y="9535"/>
                  </a:cubicBezTo>
                  <a:cubicBezTo>
                    <a:pt x="7066" y="7922"/>
                    <a:pt x="211" y="4889"/>
                    <a:pt x="2824" y="663"/>
                  </a:cubicBezTo>
                  <a:cubicBezTo>
                    <a:pt x="3104" y="383"/>
                    <a:pt x="2799" y="0"/>
                    <a:pt x="245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630915" y="2085774"/>
              <a:ext cx="1200577" cy="2025712"/>
            </a:xfrm>
            <a:custGeom>
              <a:avLst/>
              <a:gdLst/>
              <a:ahLst/>
              <a:cxnLst/>
              <a:rect l="l" t="t" r="r" b="b"/>
              <a:pathLst>
                <a:path w="26340" h="44443" extrusionOk="0">
                  <a:moveTo>
                    <a:pt x="742" y="0"/>
                  </a:moveTo>
                  <a:cubicBezTo>
                    <a:pt x="259" y="0"/>
                    <a:pt x="0" y="676"/>
                    <a:pt x="530" y="1034"/>
                  </a:cubicBezTo>
                  <a:cubicBezTo>
                    <a:pt x="5176" y="3664"/>
                    <a:pt x="10015" y="6277"/>
                    <a:pt x="14451" y="9100"/>
                  </a:cubicBezTo>
                  <a:cubicBezTo>
                    <a:pt x="16871" y="10519"/>
                    <a:pt x="19080" y="12132"/>
                    <a:pt x="21306" y="13745"/>
                  </a:cubicBezTo>
                  <a:cubicBezTo>
                    <a:pt x="22306" y="14342"/>
                    <a:pt x="23516" y="15148"/>
                    <a:pt x="24323" y="15955"/>
                  </a:cubicBezTo>
                  <a:cubicBezTo>
                    <a:pt x="25533" y="17374"/>
                    <a:pt x="24936" y="18584"/>
                    <a:pt x="24323" y="19988"/>
                  </a:cubicBezTo>
                  <a:cubicBezTo>
                    <a:pt x="19484" y="28666"/>
                    <a:pt x="12435" y="35715"/>
                    <a:pt x="6983" y="43780"/>
                  </a:cubicBezTo>
                  <a:cubicBezTo>
                    <a:pt x="6702" y="44061"/>
                    <a:pt x="7109" y="44443"/>
                    <a:pt x="7447" y="44443"/>
                  </a:cubicBezTo>
                  <a:cubicBezTo>
                    <a:pt x="7595" y="44443"/>
                    <a:pt x="7730" y="44370"/>
                    <a:pt x="7789" y="44183"/>
                  </a:cubicBezTo>
                  <a:cubicBezTo>
                    <a:pt x="12628" y="37328"/>
                    <a:pt x="18274" y="31279"/>
                    <a:pt x="22919" y="24423"/>
                  </a:cubicBezTo>
                  <a:cubicBezTo>
                    <a:pt x="23919" y="22617"/>
                    <a:pt x="25129" y="21004"/>
                    <a:pt x="25936" y="19181"/>
                  </a:cubicBezTo>
                  <a:cubicBezTo>
                    <a:pt x="26339" y="17778"/>
                    <a:pt x="26145" y="16358"/>
                    <a:pt x="25129" y="15358"/>
                  </a:cubicBezTo>
                  <a:cubicBezTo>
                    <a:pt x="23726" y="13939"/>
                    <a:pt x="21903" y="12939"/>
                    <a:pt x="20290" y="11729"/>
                  </a:cubicBezTo>
                  <a:cubicBezTo>
                    <a:pt x="18484" y="10519"/>
                    <a:pt x="16467" y="9309"/>
                    <a:pt x="14645" y="8100"/>
                  </a:cubicBezTo>
                  <a:cubicBezTo>
                    <a:pt x="10209" y="5277"/>
                    <a:pt x="5579" y="2647"/>
                    <a:pt x="934" y="34"/>
                  </a:cubicBezTo>
                  <a:cubicBezTo>
                    <a:pt x="867" y="11"/>
                    <a:pt x="803" y="0"/>
                    <a:pt x="74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318681" y="1498206"/>
              <a:ext cx="1122544" cy="498600"/>
            </a:xfrm>
            <a:custGeom>
              <a:avLst/>
              <a:gdLst/>
              <a:ahLst/>
              <a:cxnLst/>
              <a:rect l="l" t="t" r="r" b="b"/>
              <a:pathLst>
                <a:path w="24628" h="10939" extrusionOk="0">
                  <a:moveTo>
                    <a:pt x="3672" y="1"/>
                  </a:moveTo>
                  <a:cubicBezTo>
                    <a:pt x="2375" y="1"/>
                    <a:pt x="1179" y="488"/>
                    <a:pt x="286" y="1828"/>
                  </a:cubicBezTo>
                  <a:cubicBezTo>
                    <a:pt x="0" y="2262"/>
                    <a:pt x="426" y="2687"/>
                    <a:pt x="768" y="2687"/>
                  </a:cubicBezTo>
                  <a:cubicBezTo>
                    <a:pt x="909" y="2687"/>
                    <a:pt x="1036" y="2615"/>
                    <a:pt x="1092" y="2441"/>
                  </a:cubicBezTo>
                  <a:cubicBezTo>
                    <a:pt x="1804" y="1430"/>
                    <a:pt x="2816" y="1076"/>
                    <a:pt x="3878" y="1076"/>
                  </a:cubicBezTo>
                  <a:cubicBezTo>
                    <a:pt x="4934" y="1076"/>
                    <a:pt x="6039" y="1425"/>
                    <a:pt x="6948" y="1828"/>
                  </a:cubicBezTo>
                  <a:lnTo>
                    <a:pt x="12384" y="4860"/>
                  </a:lnTo>
                  <a:cubicBezTo>
                    <a:pt x="16223" y="6876"/>
                    <a:pt x="19852" y="8893"/>
                    <a:pt x="23675" y="10909"/>
                  </a:cubicBezTo>
                  <a:cubicBezTo>
                    <a:pt x="23739" y="10929"/>
                    <a:pt x="23801" y="10939"/>
                    <a:pt x="23859" y="10939"/>
                  </a:cubicBezTo>
                  <a:cubicBezTo>
                    <a:pt x="24361" y="10939"/>
                    <a:pt x="24627" y="10254"/>
                    <a:pt x="24078" y="9893"/>
                  </a:cubicBezTo>
                  <a:cubicBezTo>
                    <a:pt x="19449" y="7473"/>
                    <a:pt x="14803" y="4860"/>
                    <a:pt x="10174" y="2441"/>
                  </a:cubicBezTo>
                  <a:cubicBezTo>
                    <a:pt x="8393" y="1423"/>
                    <a:pt x="5887" y="1"/>
                    <a:pt x="367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6014302" y="2233862"/>
              <a:ext cx="608994" cy="793821"/>
            </a:xfrm>
            <a:custGeom>
              <a:avLst/>
              <a:gdLst/>
              <a:ahLst/>
              <a:cxnLst/>
              <a:rect l="l" t="t" r="r" b="b"/>
              <a:pathLst>
                <a:path w="13361" h="17416" extrusionOk="0">
                  <a:moveTo>
                    <a:pt x="10163" y="0"/>
                  </a:moveTo>
                  <a:cubicBezTo>
                    <a:pt x="5320" y="0"/>
                    <a:pt x="659" y="3935"/>
                    <a:pt x="318" y="8883"/>
                  </a:cubicBezTo>
                  <a:cubicBezTo>
                    <a:pt x="0" y="13650"/>
                    <a:pt x="4812" y="17415"/>
                    <a:pt x="9337" y="17415"/>
                  </a:cubicBezTo>
                  <a:cubicBezTo>
                    <a:pt x="10553" y="17415"/>
                    <a:pt x="11749" y="17143"/>
                    <a:pt x="12819" y="16545"/>
                  </a:cubicBezTo>
                  <a:cubicBezTo>
                    <a:pt x="13354" y="16184"/>
                    <a:pt x="12931" y="15499"/>
                    <a:pt x="12396" y="15499"/>
                  </a:cubicBezTo>
                  <a:cubicBezTo>
                    <a:pt x="12334" y="15499"/>
                    <a:pt x="12270" y="15509"/>
                    <a:pt x="12206" y="15529"/>
                  </a:cubicBezTo>
                  <a:cubicBezTo>
                    <a:pt x="11243" y="16116"/>
                    <a:pt x="10166" y="16381"/>
                    <a:pt x="9075" y="16381"/>
                  </a:cubicBezTo>
                  <a:cubicBezTo>
                    <a:pt x="4923" y="16381"/>
                    <a:pt x="570" y="12547"/>
                    <a:pt x="1528" y="8077"/>
                  </a:cubicBezTo>
                  <a:cubicBezTo>
                    <a:pt x="2358" y="4061"/>
                    <a:pt x="6109" y="1012"/>
                    <a:pt x="10126" y="1012"/>
                  </a:cubicBezTo>
                  <a:cubicBezTo>
                    <a:pt x="10950" y="1012"/>
                    <a:pt x="11786" y="1140"/>
                    <a:pt x="12609" y="1415"/>
                  </a:cubicBezTo>
                  <a:cubicBezTo>
                    <a:pt x="12666" y="1434"/>
                    <a:pt x="12719" y="1443"/>
                    <a:pt x="12769" y="1443"/>
                  </a:cubicBezTo>
                  <a:cubicBezTo>
                    <a:pt x="13251" y="1443"/>
                    <a:pt x="13361" y="590"/>
                    <a:pt x="12819" y="415"/>
                  </a:cubicBezTo>
                  <a:cubicBezTo>
                    <a:pt x="11945" y="132"/>
                    <a:pt x="11051" y="0"/>
                    <a:pt x="1016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555148" y="2221510"/>
              <a:ext cx="594865" cy="796419"/>
            </a:xfrm>
            <a:custGeom>
              <a:avLst/>
              <a:gdLst/>
              <a:ahLst/>
              <a:cxnLst/>
              <a:rect l="l" t="t" r="r" b="b"/>
              <a:pathLst>
                <a:path w="13051" h="17473" extrusionOk="0">
                  <a:moveTo>
                    <a:pt x="5568" y="1"/>
                  </a:moveTo>
                  <a:cubicBezTo>
                    <a:pt x="4065" y="1"/>
                    <a:pt x="2507" y="466"/>
                    <a:pt x="953" y="1089"/>
                  </a:cubicBezTo>
                  <a:cubicBezTo>
                    <a:pt x="405" y="1262"/>
                    <a:pt x="515" y="1925"/>
                    <a:pt x="971" y="1925"/>
                  </a:cubicBezTo>
                  <a:cubicBezTo>
                    <a:pt x="1025" y="1925"/>
                    <a:pt x="1084" y="1916"/>
                    <a:pt x="1147" y="1895"/>
                  </a:cubicBezTo>
                  <a:cubicBezTo>
                    <a:pt x="2603" y="1371"/>
                    <a:pt x="4007" y="959"/>
                    <a:pt x="5384" y="959"/>
                  </a:cubicBezTo>
                  <a:cubicBezTo>
                    <a:pt x="6677" y="959"/>
                    <a:pt x="7947" y="1322"/>
                    <a:pt x="9212" y="2299"/>
                  </a:cubicBezTo>
                  <a:cubicBezTo>
                    <a:pt x="11035" y="3912"/>
                    <a:pt x="12035" y="6525"/>
                    <a:pt x="12035" y="8944"/>
                  </a:cubicBezTo>
                  <a:cubicBezTo>
                    <a:pt x="12244" y="11574"/>
                    <a:pt x="11035" y="13784"/>
                    <a:pt x="8615" y="14993"/>
                  </a:cubicBezTo>
                  <a:cubicBezTo>
                    <a:pt x="7219" y="15884"/>
                    <a:pt x="5511" y="16451"/>
                    <a:pt x="3835" y="16451"/>
                  </a:cubicBezTo>
                  <a:cubicBezTo>
                    <a:pt x="2839" y="16451"/>
                    <a:pt x="1855" y="16251"/>
                    <a:pt x="953" y="15800"/>
                  </a:cubicBezTo>
                  <a:cubicBezTo>
                    <a:pt x="889" y="15780"/>
                    <a:pt x="827" y="15770"/>
                    <a:pt x="769" y="15770"/>
                  </a:cubicBezTo>
                  <a:cubicBezTo>
                    <a:pt x="267" y="15770"/>
                    <a:pt x="1" y="16455"/>
                    <a:pt x="550" y="16816"/>
                  </a:cubicBezTo>
                  <a:cubicBezTo>
                    <a:pt x="1544" y="17276"/>
                    <a:pt x="2600" y="17473"/>
                    <a:pt x="3669" y="17473"/>
                  </a:cubicBezTo>
                  <a:cubicBezTo>
                    <a:pt x="5410" y="17473"/>
                    <a:pt x="7190" y="16952"/>
                    <a:pt x="8809" y="16203"/>
                  </a:cubicBezTo>
                  <a:cubicBezTo>
                    <a:pt x="11631" y="14800"/>
                    <a:pt x="13051" y="12380"/>
                    <a:pt x="13051" y="9348"/>
                  </a:cubicBezTo>
                  <a:cubicBezTo>
                    <a:pt x="13051" y="6525"/>
                    <a:pt x="12035" y="3299"/>
                    <a:pt x="9615" y="1492"/>
                  </a:cubicBezTo>
                  <a:cubicBezTo>
                    <a:pt x="8348" y="413"/>
                    <a:pt x="6982" y="1"/>
                    <a:pt x="556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47895" y="2338969"/>
              <a:ext cx="438525" cy="591401"/>
            </a:xfrm>
            <a:custGeom>
              <a:avLst/>
              <a:gdLst/>
              <a:ahLst/>
              <a:cxnLst/>
              <a:rect l="l" t="t" r="r" b="b"/>
              <a:pathLst>
                <a:path w="9621" h="12975" extrusionOk="0">
                  <a:moveTo>
                    <a:pt x="6955" y="1"/>
                  </a:moveTo>
                  <a:cubicBezTo>
                    <a:pt x="5603" y="1"/>
                    <a:pt x="4283" y="405"/>
                    <a:pt x="3226" y="1335"/>
                  </a:cubicBezTo>
                  <a:cubicBezTo>
                    <a:pt x="1613" y="2738"/>
                    <a:pt x="0" y="4561"/>
                    <a:pt x="0" y="6771"/>
                  </a:cubicBezTo>
                  <a:cubicBezTo>
                    <a:pt x="210" y="8997"/>
                    <a:pt x="1420" y="10610"/>
                    <a:pt x="3033" y="11819"/>
                  </a:cubicBezTo>
                  <a:cubicBezTo>
                    <a:pt x="4134" y="12624"/>
                    <a:pt x="5140" y="12975"/>
                    <a:pt x="6145" y="12975"/>
                  </a:cubicBezTo>
                  <a:cubicBezTo>
                    <a:pt x="7156" y="12975"/>
                    <a:pt x="8167" y="12620"/>
                    <a:pt x="9275" y="12013"/>
                  </a:cubicBezTo>
                  <a:cubicBezTo>
                    <a:pt x="9621" y="11847"/>
                    <a:pt x="9374" y="11373"/>
                    <a:pt x="9042" y="11373"/>
                  </a:cubicBezTo>
                  <a:cubicBezTo>
                    <a:pt x="8987" y="11373"/>
                    <a:pt x="8930" y="11386"/>
                    <a:pt x="8872" y="11416"/>
                  </a:cubicBezTo>
                  <a:cubicBezTo>
                    <a:pt x="8065" y="12013"/>
                    <a:pt x="7065" y="12416"/>
                    <a:pt x="6049" y="12416"/>
                  </a:cubicBezTo>
                  <a:cubicBezTo>
                    <a:pt x="5049" y="12416"/>
                    <a:pt x="4242" y="11819"/>
                    <a:pt x="3436" y="11207"/>
                  </a:cubicBezTo>
                  <a:cubicBezTo>
                    <a:pt x="2017" y="10206"/>
                    <a:pt x="613" y="8384"/>
                    <a:pt x="807" y="6367"/>
                  </a:cubicBezTo>
                  <a:cubicBezTo>
                    <a:pt x="807" y="4754"/>
                    <a:pt x="2017" y="3141"/>
                    <a:pt x="3436" y="2141"/>
                  </a:cubicBezTo>
                  <a:cubicBezTo>
                    <a:pt x="4416" y="1150"/>
                    <a:pt x="5695" y="654"/>
                    <a:pt x="7064" y="654"/>
                  </a:cubicBezTo>
                  <a:cubicBezTo>
                    <a:pt x="7656" y="654"/>
                    <a:pt x="8264" y="747"/>
                    <a:pt x="8872" y="931"/>
                  </a:cubicBezTo>
                  <a:cubicBezTo>
                    <a:pt x="8927" y="958"/>
                    <a:pt x="8978" y="970"/>
                    <a:pt x="9025" y="970"/>
                  </a:cubicBezTo>
                  <a:cubicBezTo>
                    <a:pt x="9321" y="970"/>
                    <a:pt x="9430" y="500"/>
                    <a:pt x="9082" y="319"/>
                  </a:cubicBezTo>
                  <a:cubicBezTo>
                    <a:pt x="8386" y="113"/>
                    <a:pt x="7666" y="1"/>
                    <a:pt x="69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620554" y="2333408"/>
              <a:ext cx="461178" cy="573442"/>
            </a:xfrm>
            <a:custGeom>
              <a:avLst/>
              <a:gdLst/>
              <a:ahLst/>
              <a:cxnLst/>
              <a:rect l="l" t="t" r="r" b="b"/>
              <a:pathLst>
                <a:path w="10118" h="12581" extrusionOk="0">
                  <a:moveTo>
                    <a:pt x="2692" y="0"/>
                  </a:moveTo>
                  <a:cubicBezTo>
                    <a:pt x="1844" y="0"/>
                    <a:pt x="1028" y="232"/>
                    <a:pt x="325" y="844"/>
                  </a:cubicBezTo>
                  <a:cubicBezTo>
                    <a:pt x="1" y="1012"/>
                    <a:pt x="322" y="1306"/>
                    <a:pt x="570" y="1306"/>
                  </a:cubicBezTo>
                  <a:cubicBezTo>
                    <a:pt x="631" y="1306"/>
                    <a:pt x="687" y="1288"/>
                    <a:pt x="728" y="1247"/>
                  </a:cubicBezTo>
                  <a:cubicBezTo>
                    <a:pt x="1244" y="802"/>
                    <a:pt x="1925" y="630"/>
                    <a:pt x="2650" y="630"/>
                  </a:cubicBezTo>
                  <a:cubicBezTo>
                    <a:pt x="3898" y="630"/>
                    <a:pt x="5276" y="1140"/>
                    <a:pt x="6164" y="1650"/>
                  </a:cubicBezTo>
                  <a:cubicBezTo>
                    <a:pt x="7777" y="2667"/>
                    <a:pt x="8793" y="4280"/>
                    <a:pt x="8987" y="6086"/>
                  </a:cubicBezTo>
                  <a:cubicBezTo>
                    <a:pt x="9168" y="9233"/>
                    <a:pt x="5701" y="11931"/>
                    <a:pt x="2673" y="11931"/>
                  </a:cubicBezTo>
                  <a:cubicBezTo>
                    <a:pt x="2208" y="11931"/>
                    <a:pt x="1754" y="11867"/>
                    <a:pt x="1325" y="11732"/>
                  </a:cubicBezTo>
                  <a:cubicBezTo>
                    <a:pt x="1270" y="11705"/>
                    <a:pt x="1219" y="11694"/>
                    <a:pt x="1173" y="11694"/>
                  </a:cubicBezTo>
                  <a:cubicBezTo>
                    <a:pt x="880" y="11694"/>
                    <a:pt x="783" y="12164"/>
                    <a:pt x="1131" y="12345"/>
                  </a:cubicBezTo>
                  <a:cubicBezTo>
                    <a:pt x="1638" y="12505"/>
                    <a:pt x="2171" y="12581"/>
                    <a:pt x="2711" y="12581"/>
                  </a:cubicBezTo>
                  <a:cubicBezTo>
                    <a:pt x="6242" y="12581"/>
                    <a:pt x="10117" y="9362"/>
                    <a:pt x="9600" y="5683"/>
                  </a:cubicBezTo>
                  <a:cubicBezTo>
                    <a:pt x="9390" y="3473"/>
                    <a:pt x="7777" y="1860"/>
                    <a:pt x="5970" y="844"/>
                  </a:cubicBezTo>
                  <a:cubicBezTo>
                    <a:pt x="4942" y="389"/>
                    <a:pt x="3790" y="0"/>
                    <a:pt x="26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86823" y="2358066"/>
              <a:ext cx="198911" cy="529548"/>
            </a:xfrm>
            <a:custGeom>
              <a:avLst/>
              <a:gdLst/>
              <a:ahLst/>
              <a:cxnLst/>
              <a:rect l="l" t="t" r="r" b="b"/>
              <a:pathLst>
                <a:path w="4364" h="11618" extrusionOk="0">
                  <a:moveTo>
                    <a:pt x="3709" y="0"/>
                  </a:moveTo>
                  <a:cubicBezTo>
                    <a:pt x="3533" y="0"/>
                    <a:pt x="3331" y="101"/>
                    <a:pt x="3227" y="303"/>
                  </a:cubicBezTo>
                  <a:cubicBezTo>
                    <a:pt x="3227" y="1319"/>
                    <a:pt x="3436" y="3739"/>
                    <a:pt x="2630" y="4545"/>
                  </a:cubicBezTo>
                  <a:cubicBezTo>
                    <a:pt x="1823" y="5142"/>
                    <a:pt x="1017" y="5545"/>
                    <a:pt x="210" y="6158"/>
                  </a:cubicBezTo>
                  <a:cubicBezTo>
                    <a:pt x="1" y="6352"/>
                    <a:pt x="210" y="6561"/>
                    <a:pt x="404" y="6755"/>
                  </a:cubicBezTo>
                  <a:cubicBezTo>
                    <a:pt x="1035" y="6755"/>
                    <a:pt x="1547" y="7002"/>
                    <a:pt x="2126" y="7302"/>
                  </a:cubicBezTo>
                  <a:lnTo>
                    <a:pt x="2126" y="7302"/>
                  </a:lnTo>
                  <a:cubicBezTo>
                    <a:pt x="1687" y="7605"/>
                    <a:pt x="1251" y="7936"/>
                    <a:pt x="807" y="8368"/>
                  </a:cubicBezTo>
                  <a:cubicBezTo>
                    <a:pt x="614" y="8578"/>
                    <a:pt x="807" y="8771"/>
                    <a:pt x="807" y="8771"/>
                  </a:cubicBezTo>
                  <a:cubicBezTo>
                    <a:pt x="1420" y="9174"/>
                    <a:pt x="2017" y="9174"/>
                    <a:pt x="2630" y="9384"/>
                  </a:cubicBezTo>
                  <a:cubicBezTo>
                    <a:pt x="3436" y="9787"/>
                    <a:pt x="3227" y="10788"/>
                    <a:pt x="3630" y="11400"/>
                  </a:cubicBezTo>
                  <a:cubicBezTo>
                    <a:pt x="3709" y="11553"/>
                    <a:pt x="3844" y="11618"/>
                    <a:pt x="3970" y="11618"/>
                  </a:cubicBezTo>
                  <a:cubicBezTo>
                    <a:pt x="4178" y="11618"/>
                    <a:pt x="4363" y="11442"/>
                    <a:pt x="4243" y="11191"/>
                  </a:cubicBezTo>
                  <a:cubicBezTo>
                    <a:pt x="3840" y="10384"/>
                    <a:pt x="4033" y="9578"/>
                    <a:pt x="3436" y="9174"/>
                  </a:cubicBezTo>
                  <a:cubicBezTo>
                    <a:pt x="2975" y="8725"/>
                    <a:pt x="2294" y="8724"/>
                    <a:pt x="1724" y="8496"/>
                  </a:cubicBezTo>
                  <a:lnTo>
                    <a:pt x="1724" y="8496"/>
                  </a:lnTo>
                  <a:cubicBezTo>
                    <a:pt x="2096" y="8184"/>
                    <a:pt x="2560" y="7873"/>
                    <a:pt x="3033" y="7561"/>
                  </a:cubicBezTo>
                  <a:cubicBezTo>
                    <a:pt x="3227" y="7368"/>
                    <a:pt x="3227" y="7158"/>
                    <a:pt x="3033" y="6965"/>
                  </a:cubicBezTo>
                  <a:cubicBezTo>
                    <a:pt x="2454" y="6675"/>
                    <a:pt x="1875" y="6386"/>
                    <a:pt x="1296" y="6168"/>
                  </a:cubicBezTo>
                  <a:lnTo>
                    <a:pt x="1296" y="6168"/>
                  </a:lnTo>
                  <a:cubicBezTo>
                    <a:pt x="2143" y="5594"/>
                    <a:pt x="3298" y="5173"/>
                    <a:pt x="3630" y="4335"/>
                  </a:cubicBezTo>
                  <a:cubicBezTo>
                    <a:pt x="3840" y="3932"/>
                    <a:pt x="3840" y="3335"/>
                    <a:pt x="3840" y="2932"/>
                  </a:cubicBezTo>
                  <a:cubicBezTo>
                    <a:pt x="3840" y="2126"/>
                    <a:pt x="4033" y="1109"/>
                    <a:pt x="4033" y="303"/>
                  </a:cubicBezTo>
                  <a:cubicBezTo>
                    <a:pt x="4033" y="101"/>
                    <a:pt x="3884" y="0"/>
                    <a:pt x="37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616953" y="2369826"/>
              <a:ext cx="147087" cy="521663"/>
            </a:xfrm>
            <a:custGeom>
              <a:avLst/>
              <a:gdLst/>
              <a:ahLst/>
              <a:cxnLst/>
              <a:rect l="l" t="t" r="r" b="b"/>
              <a:pathLst>
                <a:path w="3227" h="11445" extrusionOk="0">
                  <a:moveTo>
                    <a:pt x="428" y="0"/>
                  </a:moveTo>
                  <a:cubicBezTo>
                    <a:pt x="250" y="0"/>
                    <a:pt x="97" y="150"/>
                    <a:pt x="194" y="448"/>
                  </a:cubicBezTo>
                  <a:cubicBezTo>
                    <a:pt x="194" y="1658"/>
                    <a:pt x="0" y="3271"/>
                    <a:pt x="404" y="4481"/>
                  </a:cubicBezTo>
                  <a:cubicBezTo>
                    <a:pt x="712" y="5098"/>
                    <a:pt x="1257" y="5243"/>
                    <a:pt x="1857" y="5371"/>
                  </a:cubicBezTo>
                  <a:lnTo>
                    <a:pt x="1857" y="5371"/>
                  </a:lnTo>
                  <a:cubicBezTo>
                    <a:pt x="1559" y="5745"/>
                    <a:pt x="1232" y="6072"/>
                    <a:pt x="807" y="6497"/>
                  </a:cubicBezTo>
                  <a:cubicBezTo>
                    <a:pt x="638" y="6665"/>
                    <a:pt x="741" y="6959"/>
                    <a:pt x="997" y="6959"/>
                  </a:cubicBezTo>
                  <a:cubicBezTo>
                    <a:pt x="1059" y="6959"/>
                    <a:pt x="1131" y="6941"/>
                    <a:pt x="1210" y="6900"/>
                  </a:cubicBezTo>
                  <a:cubicBezTo>
                    <a:pt x="1679" y="6900"/>
                    <a:pt x="2028" y="7029"/>
                    <a:pt x="2453" y="7179"/>
                  </a:cubicBezTo>
                  <a:lnTo>
                    <a:pt x="2453" y="7179"/>
                  </a:lnTo>
                  <a:cubicBezTo>
                    <a:pt x="2096" y="7596"/>
                    <a:pt x="1336" y="7842"/>
                    <a:pt x="1000" y="8513"/>
                  </a:cubicBezTo>
                  <a:cubicBezTo>
                    <a:pt x="807" y="9320"/>
                    <a:pt x="807" y="10336"/>
                    <a:pt x="1000" y="11142"/>
                  </a:cubicBezTo>
                  <a:cubicBezTo>
                    <a:pt x="1000" y="11344"/>
                    <a:pt x="1154" y="11445"/>
                    <a:pt x="1307" y="11445"/>
                  </a:cubicBezTo>
                  <a:cubicBezTo>
                    <a:pt x="1460" y="11445"/>
                    <a:pt x="1613" y="11344"/>
                    <a:pt x="1613" y="11142"/>
                  </a:cubicBezTo>
                  <a:cubicBezTo>
                    <a:pt x="1613" y="10126"/>
                    <a:pt x="1404" y="8916"/>
                    <a:pt x="2017" y="8110"/>
                  </a:cubicBezTo>
                  <a:cubicBezTo>
                    <a:pt x="2614" y="7707"/>
                    <a:pt x="3017" y="7707"/>
                    <a:pt x="3226" y="7110"/>
                  </a:cubicBezTo>
                  <a:cubicBezTo>
                    <a:pt x="3226" y="6900"/>
                    <a:pt x="3226" y="6707"/>
                    <a:pt x="3017" y="6707"/>
                  </a:cubicBezTo>
                  <a:cubicBezTo>
                    <a:pt x="2654" y="6462"/>
                    <a:pt x="2286" y="6366"/>
                    <a:pt x="1919" y="6328"/>
                  </a:cubicBezTo>
                  <a:lnTo>
                    <a:pt x="1919" y="6328"/>
                  </a:lnTo>
                  <a:cubicBezTo>
                    <a:pt x="2176" y="6036"/>
                    <a:pt x="2464" y="5733"/>
                    <a:pt x="2823" y="5497"/>
                  </a:cubicBezTo>
                  <a:cubicBezTo>
                    <a:pt x="3017" y="5287"/>
                    <a:pt x="2823" y="4884"/>
                    <a:pt x="2614" y="4884"/>
                  </a:cubicBezTo>
                  <a:cubicBezTo>
                    <a:pt x="1404" y="4690"/>
                    <a:pt x="1000" y="4077"/>
                    <a:pt x="1000" y="2868"/>
                  </a:cubicBezTo>
                  <a:cubicBezTo>
                    <a:pt x="807" y="2061"/>
                    <a:pt x="807" y="1255"/>
                    <a:pt x="807" y="448"/>
                  </a:cubicBezTo>
                  <a:cubicBezTo>
                    <a:pt x="807" y="150"/>
                    <a:pt x="605" y="0"/>
                    <a:pt x="4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451545" y="2112255"/>
              <a:ext cx="189248" cy="197407"/>
            </a:xfrm>
            <a:custGeom>
              <a:avLst/>
              <a:gdLst/>
              <a:ahLst/>
              <a:cxnLst/>
              <a:rect l="l" t="t" r="r" b="b"/>
              <a:pathLst>
                <a:path w="4152" h="4331" extrusionOk="0">
                  <a:moveTo>
                    <a:pt x="1260" y="613"/>
                  </a:moveTo>
                  <a:cubicBezTo>
                    <a:pt x="1877" y="613"/>
                    <a:pt x="2658" y="1556"/>
                    <a:pt x="2823" y="1873"/>
                  </a:cubicBezTo>
                  <a:cubicBezTo>
                    <a:pt x="3226" y="2470"/>
                    <a:pt x="3226" y="3083"/>
                    <a:pt x="3420" y="3679"/>
                  </a:cubicBezTo>
                  <a:cubicBezTo>
                    <a:pt x="2823" y="3276"/>
                    <a:pt x="194" y="2066"/>
                    <a:pt x="807" y="857"/>
                  </a:cubicBezTo>
                  <a:cubicBezTo>
                    <a:pt x="935" y="683"/>
                    <a:pt x="1091" y="613"/>
                    <a:pt x="1260" y="613"/>
                  </a:cubicBezTo>
                  <a:close/>
                  <a:moveTo>
                    <a:pt x="1199" y="0"/>
                  </a:moveTo>
                  <a:cubicBezTo>
                    <a:pt x="988" y="0"/>
                    <a:pt x="783" y="73"/>
                    <a:pt x="597" y="260"/>
                  </a:cubicBezTo>
                  <a:cubicBezTo>
                    <a:pt x="0" y="857"/>
                    <a:pt x="0" y="1663"/>
                    <a:pt x="403" y="2276"/>
                  </a:cubicBezTo>
                  <a:cubicBezTo>
                    <a:pt x="1210" y="3083"/>
                    <a:pt x="2210" y="3889"/>
                    <a:pt x="3016" y="4292"/>
                  </a:cubicBezTo>
                  <a:cubicBezTo>
                    <a:pt x="3071" y="4319"/>
                    <a:pt x="3126" y="4331"/>
                    <a:pt x="3179" y="4331"/>
                  </a:cubicBezTo>
                  <a:cubicBezTo>
                    <a:pt x="3418" y="4331"/>
                    <a:pt x="3615" y="4093"/>
                    <a:pt x="3583" y="3890"/>
                  </a:cubicBezTo>
                  <a:lnTo>
                    <a:pt x="3583" y="3890"/>
                  </a:lnTo>
                  <a:cubicBezTo>
                    <a:pt x="3613" y="3898"/>
                    <a:pt x="3644" y="3902"/>
                    <a:pt x="3677" y="3902"/>
                  </a:cubicBezTo>
                  <a:cubicBezTo>
                    <a:pt x="3893" y="3902"/>
                    <a:pt x="4151" y="3733"/>
                    <a:pt x="4033" y="3486"/>
                  </a:cubicBezTo>
                  <a:cubicBezTo>
                    <a:pt x="3823" y="2470"/>
                    <a:pt x="3420" y="1470"/>
                    <a:pt x="2613" y="663"/>
                  </a:cubicBezTo>
                  <a:cubicBezTo>
                    <a:pt x="2198" y="382"/>
                    <a:pt x="1681" y="0"/>
                    <a:pt x="119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598950" y="2078663"/>
              <a:ext cx="137150" cy="212631"/>
            </a:xfrm>
            <a:custGeom>
              <a:avLst/>
              <a:gdLst/>
              <a:ahLst/>
              <a:cxnLst/>
              <a:rect l="l" t="t" r="r" b="b"/>
              <a:pathLst>
                <a:path w="3009" h="4665" extrusionOk="0">
                  <a:moveTo>
                    <a:pt x="1702" y="840"/>
                  </a:moveTo>
                  <a:cubicBezTo>
                    <a:pt x="1803" y="840"/>
                    <a:pt x="1904" y="892"/>
                    <a:pt x="2008" y="997"/>
                  </a:cubicBezTo>
                  <a:cubicBezTo>
                    <a:pt x="2605" y="1400"/>
                    <a:pt x="2202" y="2400"/>
                    <a:pt x="1799" y="2803"/>
                  </a:cubicBezTo>
                  <a:cubicBezTo>
                    <a:pt x="1649" y="3277"/>
                    <a:pt x="1249" y="3626"/>
                    <a:pt x="799" y="3849"/>
                  </a:cubicBezTo>
                  <a:lnTo>
                    <a:pt x="799" y="3849"/>
                  </a:lnTo>
                  <a:lnTo>
                    <a:pt x="799" y="2400"/>
                  </a:lnTo>
                  <a:cubicBezTo>
                    <a:pt x="992" y="1997"/>
                    <a:pt x="992" y="1803"/>
                    <a:pt x="1202" y="1594"/>
                  </a:cubicBezTo>
                  <a:cubicBezTo>
                    <a:pt x="1202" y="1400"/>
                    <a:pt x="1395" y="1190"/>
                    <a:pt x="1395" y="997"/>
                  </a:cubicBezTo>
                  <a:cubicBezTo>
                    <a:pt x="1500" y="892"/>
                    <a:pt x="1601" y="840"/>
                    <a:pt x="1702" y="840"/>
                  </a:cubicBezTo>
                  <a:close/>
                  <a:moveTo>
                    <a:pt x="1912" y="0"/>
                  </a:moveTo>
                  <a:cubicBezTo>
                    <a:pt x="1348" y="0"/>
                    <a:pt x="904" y="724"/>
                    <a:pt x="589" y="1190"/>
                  </a:cubicBezTo>
                  <a:cubicBezTo>
                    <a:pt x="194" y="2185"/>
                    <a:pt x="1" y="3163"/>
                    <a:pt x="174" y="4338"/>
                  </a:cubicBezTo>
                  <a:lnTo>
                    <a:pt x="174" y="4338"/>
                  </a:lnTo>
                  <a:cubicBezTo>
                    <a:pt x="170" y="4390"/>
                    <a:pt x="178" y="4440"/>
                    <a:pt x="195" y="4486"/>
                  </a:cubicBezTo>
                  <a:lnTo>
                    <a:pt x="195" y="4486"/>
                  </a:lnTo>
                  <a:cubicBezTo>
                    <a:pt x="203" y="4513"/>
                    <a:pt x="215" y="4537"/>
                    <a:pt x="232" y="4556"/>
                  </a:cubicBezTo>
                  <a:lnTo>
                    <a:pt x="232" y="4556"/>
                  </a:lnTo>
                  <a:cubicBezTo>
                    <a:pt x="278" y="4621"/>
                    <a:pt x="348" y="4664"/>
                    <a:pt x="437" y="4664"/>
                  </a:cubicBezTo>
                  <a:cubicBezTo>
                    <a:pt x="483" y="4664"/>
                    <a:pt x="534" y="4653"/>
                    <a:pt x="589" y="4626"/>
                  </a:cubicBezTo>
                  <a:cubicBezTo>
                    <a:pt x="1395" y="4223"/>
                    <a:pt x="2412" y="3820"/>
                    <a:pt x="2815" y="2803"/>
                  </a:cubicBezTo>
                  <a:cubicBezTo>
                    <a:pt x="3009" y="1997"/>
                    <a:pt x="3009" y="787"/>
                    <a:pt x="2412" y="190"/>
                  </a:cubicBezTo>
                  <a:cubicBezTo>
                    <a:pt x="2236" y="57"/>
                    <a:pt x="2069" y="0"/>
                    <a:pt x="191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974980" y="2708027"/>
              <a:ext cx="781606" cy="500560"/>
            </a:xfrm>
            <a:custGeom>
              <a:avLst/>
              <a:gdLst/>
              <a:ahLst/>
              <a:cxnLst/>
              <a:rect l="l" t="t" r="r" b="b"/>
              <a:pathLst>
                <a:path w="17148" h="10982" extrusionOk="0">
                  <a:moveTo>
                    <a:pt x="14672" y="789"/>
                  </a:moveTo>
                  <a:cubicBezTo>
                    <a:pt x="14961" y="789"/>
                    <a:pt x="15047" y="1007"/>
                    <a:pt x="15325" y="1706"/>
                  </a:cubicBezTo>
                  <a:cubicBezTo>
                    <a:pt x="15938" y="2706"/>
                    <a:pt x="15938" y="2513"/>
                    <a:pt x="14921" y="3110"/>
                  </a:cubicBezTo>
                  <a:cubicBezTo>
                    <a:pt x="14728" y="3319"/>
                    <a:pt x="14518" y="3513"/>
                    <a:pt x="14115" y="3722"/>
                  </a:cubicBezTo>
                  <a:cubicBezTo>
                    <a:pt x="13712" y="4126"/>
                    <a:pt x="13115" y="4319"/>
                    <a:pt x="12502" y="4723"/>
                  </a:cubicBezTo>
                  <a:cubicBezTo>
                    <a:pt x="11292" y="5336"/>
                    <a:pt x="10082" y="5932"/>
                    <a:pt x="8873" y="6739"/>
                  </a:cubicBezTo>
                  <a:cubicBezTo>
                    <a:pt x="7872" y="7352"/>
                    <a:pt x="6663" y="7949"/>
                    <a:pt x="5647" y="8755"/>
                  </a:cubicBezTo>
                  <a:cubicBezTo>
                    <a:pt x="5050" y="8965"/>
                    <a:pt x="4437" y="9562"/>
                    <a:pt x="3840" y="9771"/>
                  </a:cubicBezTo>
                  <a:cubicBezTo>
                    <a:pt x="3452" y="10059"/>
                    <a:pt x="2690" y="10349"/>
                    <a:pt x="2026" y="10349"/>
                  </a:cubicBezTo>
                  <a:cubicBezTo>
                    <a:pt x="1310" y="10349"/>
                    <a:pt x="707" y="10011"/>
                    <a:pt x="807" y="8965"/>
                  </a:cubicBezTo>
                  <a:cubicBezTo>
                    <a:pt x="837" y="8908"/>
                    <a:pt x="846" y="8860"/>
                    <a:pt x="841" y="8819"/>
                  </a:cubicBezTo>
                  <a:lnTo>
                    <a:pt x="841" y="8819"/>
                  </a:lnTo>
                  <a:cubicBezTo>
                    <a:pt x="2989" y="7436"/>
                    <a:pt x="5319" y="5884"/>
                    <a:pt x="7469" y="4529"/>
                  </a:cubicBezTo>
                  <a:cubicBezTo>
                    <a:pt x="8679" y="3722"/>
                    <a:pt x="10082" y="3110"/>
                    <a:pt x="11292" y="2303"/>
                  </a:cubicBezTo>
                  <a:cubicBezTo>
                    <a:pt x="11905" y="2109"/>
                    <a:pt x="12502" y="1706"/>
                    <a:pt x="13115" y="1496"/>
                  </a:cubicBezTo>
                  <a:cubicBezTo>
                    <a:pt x="13518" y="1303"/>
                    <a:pt x="13712" y="1093"/>
                    <a:pt x="14115" y="900"/>
                  </a:cubicBezTo>
                  <a:cubicBezTo>
                    <a:pt x="14367" y="834"/>
                    <a:pt x="14540" y="789"/>
                    <a:pt x="14672" y="789"/>
                  </a:cubicBezTo>
                  <a:close/>
                  <a:moveTo>
                    <a:pt x="15245" y="0"/>
                  </a:moveTo>
                  <a:cubicBezTo>
                    <a:pt x="14018" y="0"/>
                    <a:pt x="12745" y="788"/>
                    <a:pt x="11905" y="1303"/>
                  </a:cubicBezTo>
                  <a:cubicBezTo>
                    <a:pt x="7872" y="3319"/>
                    <a:pt x="4033" y="5932"/>
                    <a:pt x="211" y="8352"/>
                  </a:cubicBezTo>
                  <a:cubicBezTo>
                    <a:pt x="89" y="8473"/>
                    <a:pt x="108" y="8725"/>
                    <a:pt x="225" y="8877"/>
                  </a:cubicBezTo>
                  <a:lnTo>
                    <a:pt x="225" y="8877"/>
                  </a:lnTo>
                  <a:cubicBezTo>
                    <a:pt x="216" y="8904"/>
                    <a:pt x="211" y="8933"/>
                    <a:pt x="211" y="8965"/>
                  </a:cubicBezTo>
                  <a:cubicBezTo>
                    <a:pt x="1" y="10175"/>
                    <a:pt x="1211" y="10981"/>
                    <a:pt x="2420" y="10981"/>
                  </a:cubicBezTo>
                  <a:cubicBezTo>
                    <a:pt x="4033" y="10981"/>
                    <a:pt x="5453" y="9562"/>
                    <a:pt x="6663" y="8755"/>
                  </a:cubicBezTo>
                  <a:cubicBezTo>
                    <a:pt x="8469" y="7545"/>
                    <a:pt x="10486" y="6739"/>
                    <a:pt x="12308" y="5529"/>
                  </a:cubicBezTo>
                  <a:cubicBezTo>
                    <a:pt x="13712" y="4932"/>
                    <a:pt x="15938" y="3916"/>
                    <a:pt x="16744" y="2513"/>
                  </a:cubicBezTo>
                  <a:cubicBezTo>
                    <a:pt x="17147" y="1496"/>
                    <a:pt x="16938" y="496"/>
                    <a:pt x="15938" y="93"/>
                  </a:cubicBezTo>
                  <a:cubicBezTo>
                    <a:pt x="15711" y="29"/>
                    <a:pt x="15478" y="0"/>
                    <a:pt x="1524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7139613" y="2988342"/>
              <a:ext cx="644182" cy="341303"/>
            </a:xfrm>
            <a:custGeom>
              <a:avLst/>
              <a:gdLst/>
              <a:ahLst/>
              <a:cxnLst/>
              <a:rect l="l" t="t" r="r" b="b"/>
              <a:pathLst>
                <a:path w="14133" h="7488" extrusionOk="0">
                  <a:moveTo>
                    <a:pt x="12806" y="815"/>
                  </a:moveTo>
                  <a:cubicBezTo>
                    <a:pt x="12965" y="815"/>
                    <a:pt x="13017" y="951"/>
                    <a:pt x="13132" y="1395"/>
                  </a:cubicBezTo>
                  <a:cubicBezTo>
                    <a:pt x="13326" y="1799"/>
                    <a:pt x="13326" y="2605"/>
                    <a:pt x="13132" y="3008"/>
                  </a:cubicBezTo>
                  <a:cubicBezTo>
                    <a:pt x="12729" y="3412"/>
                    <a:pt x="11519" y="3815"/>
                    <a:pt x="10906" y="4025"/>
                  </a:cubicBezTo>
                  <a:cubicBezTo>
                    <a:pt x="9906" y="4428"/>
                    <a:pt x="8696" y="4831"/>
                    <a:pt x="7680" y="5025"/>
                  </a:cubicBezTo>
                  <a:cubicBezTo>
                    <a:pt x="6470" y="5428"/>
                    <a:pt x="5470" y="5831"/>
                    <a:pt x="4260" y="6041"/>
                  </a:cubicBezTo>
                  <a:cubicBezTo>
                    <a:pt x="3869" y="6165"/>
                    <a:pt x="2575" y="6624"/>
                    <a:pt x="1691" y="6624"/>
                  </a:cubicBezTo>
                  <a:cubicBezTo>
                    <a:pt x="1193" y="6624"/>
                    <a:pt x="825" y="6478"/>
                    <a:pt x="825" y="6041"/>
                  </a:cubicBezTo>
                  <a:cubicBezTo>
                    <a:pt x="825" y="5893"/>
                    <a:pt x="716" y="5800"/>
                    <a:pt x="579" y="5760"/>
                  </a:cubicBezTo>
                  <a:lnTo>
                    <a:pt x="579" y="5760"/>
                  </a:lnTo>
                  <a:cubicBezTo>
                    <a:pt x="2752" y="4774"/>
                    <a:pt x="4914" y="3602"/>
                    <a:pt x="7277" y="2815"/>
                  </a:cubicBezTo>
                  <a:cubicBezTo>
                    <a:pt x="8293" y="2412"/>
                    <a:pt x="9293" y="1799"/>
                    <a:pt x="10503" y="1605"/>
                  </a:cubicBezTo>
                  <a:cubicBezTo>
                    <a:pt x="10906" y="1395"/>
                    <a:pt x="11519" y="1202"/>
                    <a:pt x="12116" y="992"/>
                  </a:cubicBezTo>
                  <a:cubicBezTo>
                    <a:pt x="12478" y="905"/>
                    <a:pt x="12678" y="815"/>
                    <a:pt x="12806" y="815"/>
                  </a:cubicBezTo>
                  <a:close/>
                  <a:moveTo>
                    <a:pt x="12693" y="0"/>
                  </a:moveTo>
                  <a:cubicBezTo>
                    <a:pt x="11848" y="0"/>
                    <a:pt x="10729" y="678"/>
                    <a:pt x="10100" y="992"/>
                  </a:cubicBezTo>
                  <a:cubicBezTo>
                    <a:pt x="6680" y="2202"/>
                    <a:pt x="3454" y="3621"/>
                    <a:pt x="228" y="5428"/>
                  </a:cubicBezTo>
                  <a:cubicBezTo>
                    <a:pt x="1" y="5546"/>
                    <a:pt x="29" y="5726"/>
                    <a:pt x="132" y="5822"/>
                  </a:cubicBezTo>
                  <a:lnTo>
                    <a:pt x="132" y="5822"/>
                  </a:lnTo>
                  <a:cubicBezTo>
                    <a:pt x="63" y="5873"/>
                    <a:pt x="18" y="5945"/>
                    <a:pt x="18" y="6041"/>
                  </a:cubicBezTo>
                  <a:cubicBezTo>
                    <a:pt x="228" y="6638"/>
                    <a:pt x="421" y="7251"/>
                    <a:pt x="1034" y="7444"/>
                  </a:cubicBezTo>
                  <a:cubicBezTo>
                    <a:pt x="1150" y="7474"/>
                    <a:pt x="1277" y="7487"/>
                    <a:pt x="1413" y="7487"/>
                  </a:cubicBezTo>
                  <a:cubicBezTo>
                    <a:pt x="2230" y="7487"/>
                    <a:pt x="3359" y="7013"/>
                    <a:pt x="4051" y="6847"/>
                  </a:cubicBezTo>
                  <a:lnTo>
                    <a:pt x="6470" y="6235"/>
                  </a:lnTo>
                  <a:cubicBezTo>
                    <a:pt x="8083" y="5638"/>
                    <a:pt x="9906" y="5025"/>
                    <a:pt x="11519" y="4428"/>
                  </a:cubicBezTo>
                  <a:cubicBezTo>
                    <a:pt x="12326" y="4025"/>
                    <a:pt x="13939" y="3815"/>
                    <a:pt x="14132" y="2815"/>
                  </a:cubicBezTo>
                  <a:cubicBezTo>
                    <a:pt x="14132" y="2202"/>
                    <a:pt x="13939" y="395"/>
                    <a:pt x="13326" y="186"/>
                  </a:cubicBezTo>
                  <a:cubicBezTo>
                    <a:pt x="13148" y="54"/>
                    <a:pt x="12932" y="0"/>
                    <a:pt x="1269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7256251" y="3290854"/>
              <a:ext cx="463549" cy="216368"/>
            </a:xfrm>
            <a:custGeom>
              <a:avLst/>
              <a:gdLst/>
              <a:ahLst/>
              <a:cxnLst/>
              <a:rect l="l" t="t" r="r" b="b"/>
              <a:pathLst>
                <a:path w="10170" h="4747" extrusionOk="0">
                  <a:moveTo>
                    <a:pt x="8849" y="700"/>
                  </a:moveTo>
                  <a:cubicBezTo>
                    <a:pt x="9339" y="2558"/>
                    <a:pt x="7267" y="3849"/>
                    <a:pt x="5734" y="4033"/>
                  </a:cubicBezTo>
                  <a:cubicBezTo>
                    <a:pt x="5366" y="4076"/>
                    <a:pt x="4989" y="4101"/>
                    <a:pt x="4614" y="4101"/>
                  </a:cubicBezTo>
                  <a:cubicBezTo>
                    <a:pt x="3247" y="4101"/>
                    <a:pt x="1884" y="3767"/>
                    <a:pt x="924" y="2709"/>
                  </a:cubicBezTo>
                  <a:lnTo>
                    <a:pt x="924" y="2709"/>
                  </a:lnTo>
                  <a:cubicBezTo>
                    <a:pt x="3670" y="1988"/>
                    <a:pt x="6263" y="1426"/>
                    <a:pt x="8849" y="700"/>
                  </a:cubicBezTo>
                  <a:close/>
                  <a:moveTo>
                    <a:pt x="8960" y="1"/>
                  </a:moveTo>
                  <a:cubicBezTo>
                    <a:pt x="6137" y="614"/>
                    <a:pt x="3315" y="1420"/>
                    <a:pt x="282" y="2227"/>
                  </a:cubicBezTo>
                  <a:cubicBezTo>
                    <a:pt x="60" y="2227"/>
                    <a:pt x="24" y="2407"/>
                    <a:pt x="103" y="2570"/>
                  </a:cubicBezTo>
                  <a:lnTo>
                    <a:pt x="103" y="2570"/>
                  </a:lnTo>
                  <a:cubicBezTo>
                    <a:pt x="20" y="2695"/>
                    <a:pt x="0" y="2864"/>
                    <a:pt x="88" y="3033"/>
                  </a:cubicBezTo>
                  <a:cubicBezTo>
                    <a:pt x="1180" y="4256"/>
                    <a:pt x="2914" y="4747"/>
                    <a:pt x="4611" y="4747"/>
                  </a:cubicBezTo>
                  <a:cubicBezTo>
                    <a:pt x="5422" y="4747"/>
                    <a:pt x="6224" y="4635"/>
                    <a:pt x="6944" y="4437"/>
                  </a:cubicBezTo>
                  <a:cubicBezTo>
                    <a:pt x="8750" y="3840"/>
                    <a:pt x="10170" y="2227"/>
                    <a:pt x="9363" y="210"/>
                  </a:cubicBezTo>
                  <a:cubicBezTo>
                    <a:pt x="9363" y="1"/>
                    <a:pt x="9154" y="1"/>
                    <a:pt x="896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386823" y="2466956"/>
              <a:ext cx="88516" cy="55562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69" y="404"/>
                  </a:moveTo>
                  <a:cubicBezTo>
                    <a:pt x="1168" y="404"/>
                    <a:pt x="1258" y="429"/>
                    <a:pt x="1333" y="475"/>
                  </a:cubicBezTo>
                  <a:lnTo>
                    <a:pt x="1333" y="475"/>
                  </a:lnTo>
                  <a:cubicBezTo>
                    <a:pt x="1336" y="527"/>
                    <a:pt x="1352" y="587"/>
                    <a:pt x="1377" y="639"/>
                  </a:cubicBezTo>
                  <a:lnTo>
                    <a:pt x="1377" y="639"/>
                  </a:lnTo>
                  <a:cubicBezTo>
                    <a:pt x="1272" y="737"/>
                    <a:pt x="1017" y="737"/>
                    <a:pt x="1017" y="737"/>
                  </a:cubicBezTo>
                  <a:cubicBezTo>
                    <a:pt x="875" y="737"/>
                    <a:pt x="741" y="648"/>
                    <a:pt x="669" y="526"/>
                  </a:cubicBezTo>
                  <a:lnTo>
                    <a:pt x="669" y="526"/>
                  </a:lnTo>
                  <a:cubicBezTo>
                    <a:pt x="811" y="442"/>
                    <a:pt x="947" y="404"/>
                    <a:pt x="1069" y="404"/>
                  </a:cubicBezTo>
                  <a:close/>
                  <a:moveTo>
                    <a:pt x="1420" y="712"/>
                  </a:moveTo>
                  <a:cubicBezTo>
                    <a:pt x="1427" y="721"/>
                    <a:pt x="1434" y="729"/>
                    <a:pt x="1441" y="737"/>
                  </a:cubicBezTo>
                  <a:lnTo>
                    <a:pt x="1420" y="737"/>
                  </a:lnTo>
                  <a:lnTo>
                    <a:pt x="1420" y="712"/>
                  </a:lnTo>
                  <a:close/>
                  <a:moveTo>
                    <a:pt x="1033" y="1"/>
                  </a:moveTo>
                  <a:cubicBezTo>
                    <a:pt x="744" y="1"/>
                    <a:pt x="445" y="99"/>
                    <a:pt x="210" y="333"/>
                  </a:cubicBezTo>
                  <a:cubicBezTo>
                    <a:pt x="1" y="333"/>
                    <a:pt x="1" y="543"/>
                    <a:pt x="210" y="543"/>
                  </a:cubicBezTo>
                  <a:cubicBezTo>
                    <a:pt x="355" y="989"/>
                    <a:pt x="617" y="1219"/>
                    <a:pt x="996" y="1219"/>
                  </a:cubicBezTo>
                  <a:cubicBezTo>
                    <a:pt x="1124" y="1219"/>
                    <a:pt x="1265" y="1193"/>
                    <a:pt x="1420" y="1140"/>
                  </a:cubicBezTo>
                  <a:cubicBezTo>
                    <a:pt x="1614" y="1140"/>
                    <a:pt x="1823" y="946"/>
                    <a:pt x="1823" y="737"/>
                  </a:cubicBezTo>
                  <a:cubicBezTo>
                    <a:pt x="1942" y="618"/>
                    <a:pt x="1915" y="421"/>
                    <a:pt x="1785" y="331"/>
                  </a:cubicBezTo>
                  <a:lnTo>
                    <a:pt x="1785" y="331"/>
                  </a:lnTo>
                  <a:cubicBezTo>
                    <a:pt x="1775" y="262"/>
                    <a:pt x="1725" y="193"/>
                    <a:pt x="1614" y="140"/>
                  </a:cubicBezTo>
                  <a:cubicBezTo>
                    <a:pt x="1445" y="52"/>
                    <a:pt x="1242" y="1"/>
                    <a:pt x="103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286092" y="2555654"/>
              <a:ext cx="100777" cy="56838"/>
            </a:xfrm>
            <a:custGeom>
              <a:avLst/>
              <a:gdLst/>
              <a:ahLst/>
              <a:cxnLst/>
              <a:rect l="l" t="t" r="r" b="b"/>
              <a:pathLst>
                <a:path w="2211" h="1247" extrusionOk="0">
                  <a:moveTo>
                    <a:pt x="1310" y="394"/>
                  </a:moveTo>
                  <a:cubicBezTo>
                    <a:pt x="1336" y="400"/>
                    <a:pt x="1368" y="404"/>
                    <a:pt x="1404" y="404"/>
                  </a:cubicBezTo>
                  <a:lnTo>
                    <a:pt x="1807" y="404"/>
                  </a:lnTo>
                  <a:cubicBezTo>
                    <a:pt x="1807" y="613"/>
                    <a:pt x="1404" y="807"/>
                    <a:pt x="1210" y="807"/>
                  </a:cubicBezTo>
                  <a:cubicBezTo>
                    <a:pt x="1073" y="807"/>
                    <a:pt x="853" y="807"/>
                    <a:pt x="663" y="753"/>
                  </a:cubicBezTo>
                  <a:lnTo>
                    <a:pt x="663" y="753"/>
                  </a:lnTo>
                  <a:cubicBezTo>
                    <a:pt x="786" y="522"/>
                    <a:pt x="1053" y="404"/>
                    <a:pt x="1210" y="404"/>
                  </a:cubicBezTo>
                  <a:cubicBezTo>
                    <a:pt x="1247" y="404"/>
                    <a:pt x="1280" y="400"/>
                    <a:pt x="1310" y="394"/>
                  </a:cubicBezTo>
                  <a:close/>
                  <a:moveTo>
                    <a:pt x="1210" y="0"/>
                  </a:moveTo>
                  <a:cubicBezTo>
                    <a:pt x="807" y="0"/>
                    <a:pt x="404" y="210"/>
                    <a:pt x="194" y="613"/>
                  </a:cubicBezTo>
                  <a:cubicBezTo>
                    <a:pt x="1" y="807"/>
                    <a:pt x="1" y="1017"/>
                    <a:pt x="194" y="1017"/>
                  </a:cubicBezTo>
                  <a:cubicBezTo>
                    <a:pt x="550" y="1129"/>
                    <a:pt x="901" y="1247"/>
                    <a:pt x="1253" y="1247"/>
                  </a:cubicBezTo>
                  <a:cubicBezTo>
                    <a:pt x="1506" y="1247"/>
                    <a:pt x="1760" y="1186"/>
                    <a:pt x="2017" y="1017"/>
                  </a:cubicBezTo>
                  <a:cubicBezTo>
                    <a:pt x="2211" y="807"/>
                    <a:pt x="2211" y="613"/>
                    <a:pt x="2211" y="210"/>
                  </a:cubicBezTo>
                  <a:cubicBezTo>
                    <a:pt x="2211" y="0"/>
                    <a:pt x="1807" y="0"/>
                    <a:pt x="1404" y="0"/>
                  </a:cubicBezTo>
                  <a:cubicBezTo>
                    <a:pt x="1381" y="0"/>
                    <a:pt x="1358" y="6"/>
                    <a:pt x="1336" y="16"/>
                  </a:cubicBezTo>
                  <a:lnTo>
                    <a:pt x="1336" y="16"/>
                  </a:lnTo>
                  <a:cubicBezTo>
                    <a:pt x="1300" y="6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286092" y="2689886"/>
              <a:ext cx="100777" cy="63949"/>
            </a:xfrm>
            <a:custGeom>
              <a:avLst/>
              <a:gdLst/>
              <a:ahLst/>
              <a:cxnLst/>
              <a:rect l="l" t="t" r="r" b="b"/>
              <a:pathLst>
                <a:path w="2211" h="1403" extrusionOk="0">
                  <a:moveTo>
                    <a:pt x="1437" y="490"/>
                  </a:moveTo>
                  <a:cubicBezTo>
                    <a:pt x="1481" y="522"/>
                    <a:pt x="1538" y="542"/>
                    <a:pt x="1606" y="542"/>
                  </a:cubicBezTo>
                  <a:cubicBezTo>
                    <a:pt x="1626" y="542"/>
                    <a:pt x="1647" y="541"/>
                    <a:pt x="1669" y="537"/>
                  </a:cubicBezTo>
                  <a:lnTo>
                    <a:pt x="1669" y="537"/>
                  </a:lnTo>
                  <a:cubicBezTo>
                    <a:pt x="1593" y="594"/>
                    <a:pt x="1548" y="685"/>
                    <a:pt x="1404" y="685"/>
                  </a:cubicBezTo>
                  <a:cubicBezTo>
                    <a:pt x="1210" y="894"/>
                    <a:pt x="1210" y="894"/>
                    <a:pt x="1001" y="894"/>
                  </a:cubicBezTo>
                  <a:cubicBezTo>
                    <a:pt x="904" y="991"/>
                    <a:pt x="803" y="1040"/>
                    <a:pt x="702" y="1040"/>
                  </a:cubicBezTo>
                  <a:cubicBezTo>
                    <a:pt x="655" y="1040"/>
                    <a:pt x="607" y="1029"/>
                    <a:pt x="560" y="1007"/>
                  </a:cubicBezTo>
                  <a:lnTo>
                    <a:pt x="560" y="1007"/>
                  </a:lnTo>
                  <a:cubicBezTo>
                    <a:pt x="865" y="837"/>
                    <a:pt x="1056" y="658"/>
                    <a:pt x="1404" y="491"/>
                  </a:cubicBezTo>
                  <a:cubicBezTo>
                    <a:pt x="1415" y="491"/>
                    <a:pt x="1426" y="491"/>
                    <a:pt x="1437" y="490"/>
                  </a:cubicBezTo>
                  <a:close/>
                  <a:moveTo>
                    <a:pt x="1710" y="1"/>
                  </a:moveTo>
                  <a:cubicBezTo>
                    <a:pt x="1649" y="1"/>
                    <a:pt x="1579" y="14"/>
                    <a:pt x="1500" y="44"/>
                  </a:cubicBezTo>
                  <a:lnTo>
                    <a:pt x="1500" y="44"/>
                  </a:lnTo>
                  <a:cubicBezTo>
                    <a:pt x="1497" y="44"/>
                    <a:pt x="1495" y="44"/>
                    <a:pt x="1493" y="44"/>
                  </a:cubicBezTo>
                  <a:cubicBezTo>
                    <a:pt x="1465" y="44"/>
                    <a:pt x="1435" y="57"/>
                    <a:pt x="1404" y="88"/>
                  </a:cubicBezTo>
                  <a:cubicBezTo>
                    <a:pt x="807" y="281"/>
                    <a:pt x="404" y="491"/>
                    <a:pt x="1" y="894"/>
                  </a:cubicBezTo>
                  <a:lnTo>
                    <a:pt x="1" y="1088"/>
                  </a:lnTo>
                  <a:cubicBezTo>
                    <a:pt x="222" y="1315"/>
                    <a:pt x="471" y="1402"/>
                    <a:pt x="718" y="1402"/>
                  </a:cubicBezTo>
                  <a:cubicBezTo>
                    <a:pt x="1139" y="1402"/>
                    <a:pt x="1553" y="1148"/>
                    <a:pt x="1807" y="894"/>
                  </a:cubicBezTo>
                  <a:cubicBezTo>
                    <a:pt x="2017" y="894"/>
                    <a:pt x="2211" y="491"/>
                    <a:pt x="2017" y="281"/>
                  </a:cubicBezTo>
                  <a:cubicBezTo>
                    <a:pt x="2017" y="145"/>
                    <a:pt x="1913" y="1"/>
                    <a:pt x="17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380168" y="2794583"/>
              <a:ext cx="89793" cy="86420"/>
            </a:xfrm>
            <a:custGeom>
              <a:avLst/>
              <a:gdLst/>
              <a:ahLst/>
              <a:cxnLst/>
              <a:rect l="l" t="t" r="r" b="b"/>
              <a:pathLst>
                <a:path w="1970" h="1896" extrusionOk="0">
                  <a:moveTo>
                    <a:pt x="1356" y="614"/>
                  </a:moveTo>
                  <a:cubicBezTo>
                    <a:pt x="1566" y="614"/>
                    <a:pt x="1356" y="1017"/>
                    <a:pt x="1163" y="1211"/>
                  </a:cubicBezTo>
                  <a:cubicBezTo>
                    <a:pt x="1163" y="1211"/>
                    <a:pt x="953" y="1420"/>
                    <a:pt x="550" y="1420"/>
                  </a:cubicBezTo>
                  <a:cubicBezTo>
                    <a:pt x="760" y="1211"/>
                    <a:pt x="760" y="1211"/>
                    <a:pt x="760" y="1017"/>
                  </a:cubicBezTo>
                  <a:cubicBezTo>
                    <a:pt x="953" y="807"/>
                    <a:pt x="1163" y="807"/>
                    <a:pt x="1356" y="614"/>
                  </a:cubicBezTo>
                  <a:close/>
                  <a:moveTo>
                    <a:pt x="1356" y="1"/>
                  </a:moveTo>
                  <a:cubicBezTo>
                    <a:pt x="1173" y="1"/>
                    <a:pt x="1073" y="128"/>
                    <a:pt x="1056" y="266"/>
                  </a:cubicBezTo>
                  <a:lnTo>
                    <a:pt x="1056" y="266"/>
                  </a:lnTo>
                  <a:cubicBezTo>
                    <a:pt x="690" y="475"/>
                    <a:pt x="338" y="843"/>
                    <a:pt x="147" y="1211"/>
                  </a:cubicBezTo>
                  <a:cubicBezTo>
                    <a:pt x="1" y="1672"/>
                    <a:pt x="193" y="1896"/>
                    <a:pt x="469" y="1896"/>
                  </a:cubicBezTo>
                  <a:cubicBezTo>
                    <a:pt x="560" y="1896"/>
                    <a:pt x="660" y="1871"/>
                    <a:pt x="760" y="1823"/>
                  </a:cubicBezTo>
                  <a:cubicBezTo>
                    <a:pt x="1356" y="1823"/>
                    <a:pt x="1566" y="1420"/>
                    <a:pt x="1760" y="1017"/>
                  </a:cubicBezTo>
                  <a:cubicBezTo>
                    <a:pt x="1969" y="614"/>
                    <a:pt x="1760" y="1"/>
                    <a:pt x="135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711212" y="2439608"/>
              <a:ext cx="98407" cy="64724"/>
            </a:xfrm>
            <a:custGeom>
              <a:avLst/>
              <a:gdLst/>
              <a:ahLst/>
              <a:cxnLst/>
              <a:rect l="l" t="t" r="r" b="b"/>
              <a:pathLst>
                <a:path w="2159" h="1420" extrusionOk="0">
                  <a:moveTo>
                    <a:pt x="1507" y="444"/>
                  </a:moveTo>
                  <a:cubicBezTo>
                    <a:pt x="1538" y="444"/>
                    <a:pt x="1562" y="466"/>
                    <a:pt x="1562" y="530"/>
                  </a:cubicBezTo>
                  <a:cubicBezTo>
                    <a:pt x="1562" y="740"/>
                    <a:pt x="1158" y="740"/>
                    <a:pt x="1158" y="740"/>
                  </a:cubicBezTo>
                  <a:cubicBezTo>
                    <a:pt x="1072" y="819"/>
                    <a:pt x="953" y="866"/>
                    <a:pt x="830" y="894"/>
                  </a:cubicBezTo>
                  <a:lnTo>
                    <a:pt x="830" y="894"/>
                  </a:lnTo>
                  <a:cubicBezTo>
                    <a:pt x="861" y="842"/>
                    <a:pt x="898" y="790"/>
                    <a:pt x="949" y="740"/>
                  </a:cubicBezTo>
                  <a:cubicBezTo>
                    <a:pt x="1158" y="740"/>
                    <a:pt x="1158" y="530"/>
                    <a:pt x="1352" y="530"/>
                  </a:cubicBezTo>
                  <a:cubicBezTo>
                    <a:pt x="1352" y="530"/>
                    <a:pt x="1445" y="444"/>
                    <a:pt x="1507" y="444"/>
                  </a:cubicBezTo>
                  <a:close/>
                  <a:moveTo>
                    <a:pt x="1474" y="1"/>
                  </a:moveTo>
                  <a:cubicBezTo>
                    <a:pt x="1352" y="1"/>
                    <a:pt x="1238" y="48"/>
                    <a:pt x="1158" y="127"/>
                  </a:cubicBezTo>
                  <a:cubicBezTo>
                    <a:pt x="755" y="337"/>
                    <a:pt x="352" y="740"/>
                    <a:pt x="142" y="933"/>
                  </a:cubicBezTo>
                  <a:cubicBezTo>
                    <a:pt x="1" y="1228"/>
                    <a:pt x="178" y="1419"/>
                    <a:pt x="359" y="1419"/>
                  </a:cubicBezTo>
                  <a:cubicBezTo>
                    <a:pt x="426" y="1419"/>
                    <a:pt x="493" y="1393"/>
                    <a:pt x="546" y="1337"/>
                  </a:cubicBezTo>
                  <a:cubicBezTo>
                    <a:pt x="546" y="1336"/>
                    <a:pt x="546" y="1336"/>
                    <a:pt x="546" y="1336"/>
                  </a:cubicBezTo>
                  <a:lnTo>
                    <a:pt x="546" y="1336"/>
                  </a:lnTo>
                  <a:cubicBezTo>
                    <a:pt x="885" y="1332"/>
                    <a:pt x="1223" y="1305"/>
                    <a:pt x="1562" y="1143"/>
                  </a:cubicBezTo>
                  <a:cubicBezTo>
                    <a:pt x="1965" y="933"/>
                    <a:pt x="2159" y="740"/>
                    <a:pt x="1965" y="337"/>
                  </a:cubicBezTo>
                  <a:cubicBezTo>
                    <a:pt x="1841" y="98"/>
                    <a:pt x="1650" y="1"/>
                    <a:pt x="14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764403" y="2528443"/>
              <a:ext cx="109893" cy="55197"/>
            </a:xfrm>
            <a:custGeom>
              <a:avLst/>
              <a:gdLst/>
              <a:ahLst/>
              <a:cxnLst/>
              <a:rect l="l" t="t" r="r" b="b"/>
              <a:pathLst>
                <a:path w="2411" h="1211" extrusionOk="0">
                  <a:moveTo>
                    <a:pt x="1678" y="545"/>
                  </a:moveTo>
                  <a:cubicBezTo>
                    <a:pt x="1753" y="545"/>
                    <a:pt x="1798" y="560"/>
                    <a:pt x="1798" y="597"/>
                  </a:cubicBezTo>
                  <a:cubicBezTo>
                    <a:pt x="1798" y="597"/>
                    <a:pt x="1260" y="777"/>
                    <a:pt x="902" y="777"/>
                  </a:cubicBezTo>
                  <a:cubicBezTo>
                    <a:pt x="823" y="777"/>
                    <a:pt x="752" y="768"/>
                    <a:pt x="698" y="746"/>
                  </a:cubicBezTo>
                  <a:lnTo>
                    <a:pt x="698" y="746"/>
                  </a:lnTo>
                  <a:cubicBezTo>
                    <a:pt x="1011" y="669"/>
                    <a:pt x="1465" y="545"/>
                    <a:pt x="1678" y="545"/>
                  </a:cubicBezTo>
                  <a:close/>
                  <a:moveTo>
                    <a:pt x="1798" y="1"/>
                  </a:moveTo>
                  <a:cubicBezTo>
                    <a:pt x="1604" y="1"/>
                    <a:pt x="1395" y="194"/>
                    <a:pt x="1201" y="194"/>
                  </a:cubicBezTo>
                  <a:cubicBezTo>
                    <a:pt x="798" y="194"/>
                    <a:pt x="588" y="404"/>
                    <a:pt x="185" y="404"/>
                  </a:cubicBezTo>
                  <a:cubicBezTo>
                    <a:pt x="33" y="404"/>
                    <a:pt x="0" y="771"/>
                    <a:pt x="188" y="836"/>
                  </a:cubicBezTo>
                  <a:lnTo>
                    <a:pt x="188" y="836"/>
                  </a:lnTo>
                  <a:cubicBezTo>
                    <a:pt x="225" y="1021"/>
                    <a:pt x="608" y="1210"/>
                    <a:pt x="992" y="1210"/>
                  </a:cubicBezTo>
                  <a:lnTo>
                    <a:pt x="1604" y="1210"/>
                  </a:lnTo>
                  <a:cubicBezTo>
                    <a:pt x="1798" y="1001"/>
                    <a:pt x="2201" y="1001"/>
                    <a:pt x="2201" y="807"/>
                  </a:cubicBezTo>
                  <a:cubicBezTo>
                    <a:pt x="2411" y="597"/>
                    <a:pt x="2201" y="194"/>
                    <a:pt x="17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804240" y="2631544"/>
              <a:ext cx="115682" cy="61624"/>
            </a:xfrm>
            <a:custGeom>
              <a:avLst/>
              <a:gdLst/>
              <a:ahLst/>
              <a:cxnLst/>
              <a:rect l="l" t="t" r="r" b="b"/>
              <a:pathLst>
                <a:path w="2538" h="1352" extrusionOk="0">
                  <a:moveTo>
                    <a:pt x="1327" y="561"/>
                  </a:moveTo>
                  <a:cubicBezTo>
                    <a:pt x="1537" y="561"/>
                    <a:pt x="2134" y="561"/>
                    <a:pt x="1731" y="755"/>
                  </a:cubicBezTo>
                  <a:cubicBezTo>
                    <a:pt x="1612" y="873"/>
                    <a:pt x="1478" y="922"/>
                    <a:pt x="1341" y="922"/>
                  </a:cubicBezTo>
                  <a:cubicBezTo>
                    <a:pt x="1094" y="922"/>
                    <a:pt x="840" y="762"/>
                    <a:pt x="665" y="561"/>
                  </a:cubicBezTo>
                  <a:close/>
                  <a:moveTo>
                    <a:pt x="1206" y="1"/>
                  </a:moveTo>
                  <a:cubicBezTo>
                    <a:pt x="928" y="1"/>
                    <a:pt x="626" y="53"/>
                    <a:pt x="327" y="158"/>
                  </a:cubicBezTo>
                  <a:cubicBezTo>
                    <a:pt x="251" y="158"/>
                    <a:pt x="230" y="212"/>
                    <a:pt x="244" y="280"/>
                  </a:cubicBezTo>
                  <a:lnTo>
                    <a:pt x="244" y="280"/>
                  </a:lnTo>
                  <a:cubicBezTo>
                    <a:pt x="102" y="313"/>
                    <a:pt x="0" y="434"/>
                    <a:pt x="118" y="561"/>
                  </a:cubicBezTo>
                  <a:cubicBezTo>
                    <a:pt x="382" y="953"/>
                    <a:pt x="994" y="1351"/>
                    <a:pt x="1556" y="1351"/>
                  </a:cubicBezTo>
                  <a:cubicBezTo>
                    <a:pt x="1851" y="1351"/>
                    <a:pt x="2133" y="1242"/>
                    <a:pt x="2344" y="965"/>
                  </a:cubicBezTo>
                  <a:cubicBezTo>
                    <a:pt x="2537" y="755"/>
                    <a:pt x="2344" y="352"/>
                    <a:pt x="1940" y="158"/>
                  </a:cubicBezTo>
                  <a:cubicBezTo>
                    <a:pt x="1739" y="53"/>
                    <a:pt x="1485" y="1"/>
                    <a:pt x="120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760210" y="2735831"/>
              <a:ext cx="104561" cy="70467"/>
            </a:xfrm>
            <a:custGeom>
              <a:avLst/>
              <a:gdLst/>
              <a:ahLst/>
              <a:cxnLst/>
              <a:rect l="l" t="t" r="r" b="b"/>
              <a:pathLst>
                <a:path w="2294" h="1546" extrusionOk="0">
                  <a:moveTo>
                    <a:pt x="1084" y="483"/>
                  </a:moveTo>
                  <a:cubicBezTo>
                    <a:pt x="1084" y="693"/>
                    <a:pt x="1696" y="886"/>
                    <a:pt x="1696" y="1096"/>
                  </a:cubicBezTo>
                  <a:cubicBezTo>
                    <a:pt x="1487" y="1096"/>
                    <a:pt x="1084" y="886"/>
                    <a:pt x="890" y="886"/>
                  </a:cubicBezTo>
                  <a:cubicBezTo>
                    <a:pt x="680" y="886"/>
                    <a:pt x="680" y="693"/>
                    <a:pt x="487" y="483"/>
                  </a:cubicBezTo>
                  <a:close/>
                  <a:moveTo>
                    <a:pt x="671" y="0"/>
                  </a:moveTo>
                  <a:cubicBezTo>
                    <a:pt x="529" y="0"/>
                    <a:pt x="394" y="24"/>
                    <a:pt x="277" y="80"/>
                  </a:cubicBezTo>
                  <a:cubicBezTo>
                    <a:pt x="179" y="80"/>
                    <a:pt x="131" y="183"/>
                    <a:pt x="132" y="285"/>
                  </a:cubicBezTo>
                  <a:lnTo>
                    <a:pt x="132" y="285"/>
                  </a:lnTo>
                  <a:cubicBezTo>
                    <a:pt x="46" y="328"/>
                    <a:pt x="1" y="407"/>
                    <a:pt x="83" y="483"/>
                  </a:cubicBezTo>
                  <a:cubicBezTo>
                    <a:pt x="277" y="886"/>
                    <a:pt x="487" y="1290"/>
                    <a:pt x="890" y="1499"/>
                  </a:cubicBezTo>
                  <a:cubicBezTo>
                    <a:pt x="1087" y="1499"/>
                    <a:pt x="1285" y="1546"/>
                    <a:pt x="1483" y="1546"/>
                  </a:cubicBezTo>
                  <a:cubicBezTo>
                    <a:pt x="1688" y="1546"/>
                    <a:pt x="1894" y="1495"/>
                    <a:pt x="2100" y="1290"/>
                  </a:cubicBezTo>
                  <a:cubicBezTo>
                    <a:pt x="2293" y="886"/>
                    <a:pt x="1890" y="483"/>
                    <a:pt x="1696" y="290"/>
                  </a:cubicBezTo>
                  <a:cubicBezTo>
                    <a:pt x="1410" y="141"/>
                    <a:pt x="1019" y="0"/>
                    <a:pt x="67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7059713" y="2847410"/>
              <a:ext cx="474533" cy="289980"/>
            </a:xfrm>
            <a:custGeom>
              <a:avLst/>
              <a:gdLst/>
              <a:ahLst/>
              <a:cxnLst/>
              <a:rect l="l" t="t" r="r" b="b"/>
              <a:pathLst>
                <a:path w="10411" h="6362" extrusionOk="0">
                  <a:moveTo>
                    <a:pt x="10153" y="0"/>
                  </a:moveTo>
                  <a:cubicBezTo>
                    <a:pt x="10118" y="0"/>
                    <a:pt x="10082" y="16"/>
                    <a:pt x="10046" y="52"/>
                  </a:cubicBezTo>
                  <a:cubicBezTo>
                    <a:pt x="6820" y="2068"/>
                    <a:pt x="3384" y="4084"/>
                    <a:pt x="158" y="5907"/>
                  </a:cubicBezTo>
                  <a:cubicBezTo>
                    <a:pt x="0" y="6065"/>
                    <a:pt x="100" y="6361"/>
                    <a:pt x="255" y="6361"/>
                  </a:cubicBezTo>
                  <a:cubicBezTo>
                    <a:pt x="291" y="6361"/>
                    <a:pt x="329" y="6346"/>
                    <a:pt x="368" y="6310"/>
                  </a:cubicBezTo>
                  <a:cubicBezTo>
                    <a:pt x="3594" y="4487"/>
                    <a:pt x="7014" y="2471"/>
                    <a:pt x="10240" y="455"/>
                  </a:cubicBezTo>
                  <a:cubicBezTo>
                    <a:pt x="10410" y="297"/>
                    <a:pt x="10303" y="0"/>
                    <a:pt x="10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7564505" y="2792258"/>
              <a:ext cx="80038" cy="50457"/>
            </a:xfrm>
            <a:custGeom>
              <a:avLst/>
              <a:gdLst/>
              <a:ahLst/>
              <a:cxnLst/>
              <a:rect l="l" t="t" r="r" b="b"/>
              <a:pathLst>
                <a:path w="1756" h="1107" extrusionOk="0">
                  <a:moveTo>
                    <a:pt x="1384" y="0"/>
                  </a:moveTo>
                  <a:cubicBezTo>
                    <a:pt x="1324" y="0"/>
                    <a:pt x="1256" y="16"/>
                    <a:pt x="1181" y="52"/>
                  </a:cubicBezTo>
                  <a:cubicBezTo>
                    <a:pt x="987" y="261"/>
                    <a:pt x="584" y="455"/>
                    <a:pt x="181" y="665"/>
                  </a:cubicBezTo>
                  <a:cubicBezTo>
                    <a:pt x="0" y="665"/>
                    <a:pt x="131" y="1107"/>
                    <a:pt x="427" y="1107"/>
                  </a:cubicBezTo>
                  <a:cubicBezTo>
                    <a:pt x="475" y="1107"/>
                    <a:pt x="528" y="1095"/>
                    <a:pt x="584" y="1068"/>
                  </a:cubicBezTo>
                  <a:cubicBezTo>
                    <a:pt x="778" y="858"/>
                    <a:pt x="1181" y="665"/>
                    <a:pt x="1584" y="455"/>
                  </a:cubicBezTo>
                  <a:cubicBezTo>
                    <a:pt x="1755" y="297"/>
                    <a:pt x="1648" y="0"/>
                    <a:pt x="138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530002" y="2268457"/>
              <a:ext cx="308713" cy="142164"/>
            </a:xfrm>
            <a:custGeom>
              <a:avLst/>
              <a:gdLst/>
              <a:ahLst/>
              <a:cxnLst/>
              <a:rect l="l" t="t" r="r" b="b"/>
              <a:pathLst>
                <a:path w="6773" h="3119" extrusionOk="0">
                  <a:moveTo>
                    <a:pt x="396" y="0"/>
                  </a:moveTo>
                  <a:cubicBezTo>
                    <a:pt x="198" y="0"/>
                    <a:pt x="1" y="294"/>
                    <a:pt x="325" y="462"/>
                  </a:cubicBezTo>
                  <a:cubicBezTo>
                    <a:pt x="2341" y="1269"/>
                    <a:pt x="4357" y="2269"/>
                    <a:pt x="6374" y="3075"/>
                  </a:cubicBezTo>
                  <a:cubicBezTo>
                    <a:pt x="6433" y="3106"/>
                    <a:pt x="6483" y="3119"/>
                    <a:pt x="6525" y="3119"/>
                  </a:cubicBezTo>
                  <a:cubicBezTo>
                    <a:pt x="6773" y="3119"/>
                    <a:pt x="6749" y="2672"/>
                    <a:pt x="6583" y="2672"/>
                  </a:cubicBezTo>
                  <a:cubicBezTo>
                    <a:pt x="4567" y="1866"/>
                    <a:pt x="2551" y="865"/>
                    <a:pt x="535" y="59"/>
                  </a:cubicBezTo>
                  <a:cubicBezTo>
                    <a:pt x="493" y="18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811441" y="1937594"/>
              <a:ext cx="603023" cy="289934"/>
            </a:xfrm>
            <a:custGeom>
              <a:avLst/>
              <a:gdLst/>
              <a:ahLst/>
              <a:cxnLst/>
              <a:rect l="l" t="t" r="r" b="b"/>
              <a:pathLst>
                <a:path w="13230" h="6361" extrusionOk="0">
                  <a:moveTo>
                    <a:pt x="250" y="0"/>
                  </a:moveTo>
                  <a:cubicBezTo>
                    <a:pt x="103" y="0"/>
                    <a:pt x="1" y="294"/>
                    <a:pt x="169" y="462"/>
                  </a:cubicBezTo>
                  <a:cubicBezTo>
                    <a:pt x="4395" y="2479"/>
                    <a:pt x="8428" y="4495"/>
                    <a:pt x="12670" y="6302"/>
                  </a:cubicBezTo>
                  <a:cubicBezTo>
                    <a:pt x="12749" y="6343"/>
                    <a:pt x="12821" y="6360"/>
                    <a:pt x="12882" y="6360"/>
                  </a:cubicBezTo>
                  <a:cubicBezTo>
                    <a:pt x="13135" y="6360"/>
                    <a:pt x="13229" y="6067"/>
                    <a:pt x="13074" y="5898"/>
                  </a:cubicBezTo>
                  <a:cubicBezTo>
                    <a:pt x="8831" y="4092"/>
                    <a:pt x="4605" y="2076"/>
                    <a:pt x="363" y="59"/>
                  </a:cubicBezTo>
                  <a:cubicBezTo>
                    <a:pt x="325" y="18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7997191" y="2489017"/>
              <a:ext cx="182138" cy="112993"/>
            </a:xfrm>
            <a:custGeom>
              <a:avLst/>
              <a:gdLst/>
              <a:ahLst/>
              <a:cxnLst/>
              <a:rect l="l" t="t" r="r" b="b"/>
              <a:pathLst>
                <a:path w="3996" h="2479" extrusionOk="0">
                  <a:moveTo>
                    <a:pt x="247" y="0"/>
                  </a:moveTo>
                  <a:cubicBezTo>
                    <a:pt x="95" y="0"/>
                    <a:pt x="1" y="294"/>
                    <a:pt x="156" y="462"/>
                  </a:cubicBezTo>
                  <a:cubicBezTo>
                    <a:pt x="1366" y="1059"/>
                    <a:pt x="2382" y="1672"/>
                    <a:pt x="3592" y="2479"/>
                  </a:cubicBezTo>
                  <a:cubicBezTo>
                    <a:pt x="3786" y="2479"/>
                    <a:pt x="3995" y="2075"/>
                    <a:pt x="3786" y="2075"/>
                  </a:cubicBezTo>
                  <a:cubicBezTo>
                    <a:pt x="2576" y="1269"/>
                    <a:pt x="1576" y="656"/>
                    <a:pt x="366" y="59"/>
                  </a:cubicBezTo>
                  <a:cubicBezTo>
                    <a:pt x="325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774900" y="2822614"/>
              <a:ext cx="680145" cy="330820"/>
            </a:xfrm>
            <a:custGeom>
              <a:avLst/>
              <a:gdLst/>
              <a:ahLst/>
              <a:cxnLst/>
              <a:rect l="l" t="t" r="r" b="b"/>
              <a:pathLst>
                <a:path w="14922" h="7258" extrusionOk="0">
                  <a:moveTo>
                    <a:pt x="4084" y="0"/>
                  </a:moveTo>
                  <a:cubicBezTo>
                    <a:pt x="3101" y="0"/>
                    <a:pt x="2208" y="211"/>
                    <a:pt x="1614" y="805"/>
                  </a:cubicBezTo>
                  <a:cubicBezTo>
                    <a:pt x="1" y="2418"/>
                    <a:pt x="3420" y="3822"/>
                    <a:pt x="4437" y="4435"/>
                  </a:cubicBezTo>
                  <a:cubicBezTo>
                    <a:pt x="7050" y="5838"/>
                    <a:pt x="9679" y="7048"/>
                    <a:pt x="12502" y="7257"/>
                  </a:cubicBezTo>
                  <a:cubicBezTo>
                    <a:pt x="12905" y="7257"/>
                    <a:pt x="12905" y="6854"/>
                    <a:pt x="12502" y="6854"/>
                  </a:cubicBezTo>
                  <a:cubicBezTo>
                    <a:pt x="10276" y="6644"/>
                    <a:pt x="8259" y="5838"/>
                    <a:pt x="6243" y="4838"/>
                  </a:cubicBezTo>
                  <a:lnTo>
                    <a:pt x="3824" y="3628"/>
                  </a:lnTo>
                  <a:cubicBezTo>
                    <a:pt x="3420" y="3225"/>
                    <a:pt x="3017" y="3015"/>
                    <a:pt x="2614" y="2822"/>
                  </a:cubicBezTo>
                  <a:cubicBezTo>
                    <a:pt x="1807" y="2209"/>
                    <a:pt x="1614" y="999"/>
                    <a:pt x="2824" y="596"/>
                  </a:cubicBezTo>
                  <a:cubicBezTo>
                    <a:pt x="3300" y="467"/>
                    <a:pt x="3787" y="412"/>
                    <a:pt x="4277" y="412"/>
                  </a:cubicBezTo>
                  <a:cubicBezTo>
                    <a:pt x="6059" y="412"/>
                    <a:pt x="7888" y="1131"/>
                    <a:pt x="9469" y="1612"/>
                  </a:cubicBezTo>
                  <a:cubicBezTo>
                    <a:pt x="11292" y="2418"/>
                    <a:pt x="13308" y="3225"/>
                    <a:pt x="14518" y="5241"/>
                  </a:cubicBezTo>
                  <a:cubicBezTo>
                    <a:pt x="14518" y="5297"/>
                    <a:pt x="14552" y="5321"/>
                    <a:pt x="14600" y="5321"/>
                  </a:cubicBezTo>
                  <a:cubicBezTo>
                    <a:pt x="14718" y="5321"/>
                    <a:pt x="14921" y="5180"/>
                    <a:pt x="14921" y="5031"/>
                  </a:cubicBezTo>
                  <a:cubicBezTo>
                    <a:pt x="13712" y="2822"/>
                    <a:pt x="11082" y="1805"/>
                    <a:pt x="8872" y="999"/>
                  </a:cubicBezTo>
                  <a:cubicBezTo>
                    <a:pt x="7721" y="622"/>
                    <a:pt x="5771" y="0"/>
                    <a:pt x="408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050611" y="2951195"/>
              <a:ext cx="211035" cy="119146"/>
            </a:xfrm>
            <a:custGeom>
              <a:avLst/>
              <a:gdLst/>
              <a:ahLst/>
              <a:cxnLst/>
              <a:rect l="l" t="t" r="r" b="b"/>
              <a:pathLst>
                <a:path w="4630" h="2614" extrusionOk="0">
                  <a:moveTo>
                    <a:pt x="1614" y="1"/>
                  </a:moveTo>
                  <a:cubicBezTo>
                    <a:pt x="1210" y="1"/>
                    <a:pt x="194" y="1"/>
                    <a:pt x="194" y="404"/>
                  </a:cubicBezTo>
                  <a:cubicBezTo>
                    <a:pt x="1" y="1001"/>
                    <a:pt x="597" y="1404"/>
                    <a:pt x="807" y="1614"/>
                  </a:cubicBezTo>
                  <a:cubicBezTo>
                    <a:pt x="1807" y="2017"/>
                    <a:pt x="2823" y="2420"/>
                    <a:pt x="3823" y="2614"/>
                  </a:cubicBezTo>
                  <a:cubicBezTo>
                    <a:pt x="4227" y="2614"/>
                    <a:pt x="4436" y="2210"/>
                    <a:pt x="4033" y="2017"/>
                  </a:cubicBezTo>
                  <a:cubicBezTo>
                    <a:pt x="3420" y="2017"/>
                    <a:pt x="3017" y="1807"/>
                    <a:pt x="2420" y="1614"/>
                  </a:cubicBezTo>
                  <a:cubicBezTo>
                    <a:pt x="2210" y="1614"/>
                    <a:pt x="2017" y="1614"/>
                    <a:pt x="1807" y="1404"/>
                  </a:cubicBezTo>
                  <a:cubicBezTo>
                    <a:pt x="1404" y="1210"/>
                    <a:pt x="1001" y="1210"/>
                    <a:pt x="807" y="807"/>
                  </a:cubicBezTo>
                  <a:cubicBezTo>
                    <a:pt x="683" y="443"/>
                    <a:pt x="774" y="369"/>
                    <a:pt x="954" y="369"/>
                  </a:cubicBezTo>
                  <a:cubicBezTo>
                    <a:pt x="1076" y="369"/>
                    <a:pt x="1240" y="404"/>
                    <a:pt x="1404" y="404"/>
                  </a:cubicBezTo>
                  <a:lnTo>
                    <a:pt x="2210" y="404"/>
                  </a:lnTo>
                  <a:cubicBezTo>
                    <a:pt x="2823" y="404"/>
                    <a:pt x="3420" y="597"/>
                    <a:pt x="4033" y="1001"/>
                  </a:cubicBezTo>
                  <a:cubicBezTo>
                    <a:pt x="4227" y="1001"/>
                    <a:pt x="4630" y="597"/>
                    <a:pt x="4227" y="597"/>
                  </a:cubicBezTo>
                  <a:cubicBezTo>
                    <a:pt x="3420" y="194"/>
                    <a:pt x="2614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107494" y="3261000"/>
              <a:ext cx="200187" cy="96949"/>
            </a:xfrm>
            <a:custGeom>
              <a:avLst/>
              <a:gdLst/>
              <a:ahLst/>
              <a:cxnLst/>
              <a:rect l="l" t="t" r="r" b="b"/>
              <a:pathLst>
                <a:path w="4392" h="2127" extrusionOk="0">
                  <a:moveTo>
                    <a:pt x="247" y="0"/>
                  </a:moveTo>
                  <a:cubicBezTo>
                    <a:pt x="95" y="0"/>
                    <a:pt x="0" y="294"/>
                    <a:pt x="156" y="462"/>
                  </a:cubicBezTo>
                  <a:cubicBezTo>
                    <a:pt x="1366" y="1059"/>
                    <a:pt x="2575" y="1672"/>
                    <a:pt x="3995" y="2075"/>
                  </a:cubicBezTo>
                  <a:cubicBezTo>
                    <a:pt x="4070" y="2111"/>
                    <a:pt x="4131" y="2126"/>
                    <a:pt x="4179" y="2126"/>
                  </a:cubicBezTo>
                  <a:cubicBezTo>
                    <a:pt x="4391" y="2126"/>
                    <a:pt x="4359" y="1830"/>
                    <a:pt x="4189" y="1672"/>
                  </a:cubicBezTo>
                  <a:cubicBezTo>
                    <a:pt x="2785" y="1269"/>
                    <a:pt x="1575" y="656"/>
                    <a:pt x="366" y="59"/>
                  </a:cubicBezTo>
                  <a:cubicBezTo>
                    <a:pt x="324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6214304" y="3205848"/>
              <a:ext cx="940954" cy="400192"/>
            </a:xfrm>
            <a:custGeom>
              <a:avLst/>
              <a:gdLst/>
              <a:ahLst/>
              <a:cxnLst/>
              <a:rect l="l" t="t" r="r" b="b"/>
              <a:pathLst>
                <a:path w="20644" h="8780" extrusionOk="0">
                  <a:moveTo>
                    <a:pt x="247" y="0"/>
                  </a:moveTo>
                  <a:cubicBezTo>
                    <a:pt x="95" y="0"/>
                    <a:pt x="1" y="294"/>
                    <a:pt x="156" y="462"/>
                  </a:cubicBezTo>
                  <a:cubicBezTo>
                    <a:pt x="6818" y="3479"/>
                    <a:pt x="13464" y="6108"/>
                    <a:pt x="20319" y="8721"/>
                  </a:cubicBezTo>
                  <a:cubicBezTo>
                    <a:pt x="20360" y="8762"/>
                    <a:pt x="20401" y="8780"/>
                    <a:pt x="20437" y="8780"/>
                  </a:cubicBezTo>
                  <a:cubicBezTo>
                    <a:pt x="20582" y="8780"/>
                    <a:pt x="20643" y="8486"/>
                    <a:pt x="20319" y="8318"/>
                  </a:cubicBezTo>
                  <a:cubicBezTo>
                    <a:pt x="13673" y="5705"/>
                    <a:pt x="7012" y="3076"/>
                    <a:pt x="366" y="59"/>
                  </a:cubicBezTo>
                  <a:cubicBezTo>
                    <a:pt x="325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765725" y="3316105"/>
              <a:ext cx="178491" cy="124525"/>
            </a:xfrm>
            <a:custGeom>
              <a:avLst/>
              <a:gdLst/>
              <a:ahLst/>
              <a:cxnLst/>
              <a:rect l="l" t="t" r="r" b="b"/>
              <a:pathLst>
                <a:path w="3916" h="2732" extrusionOk="0">
                  <a:moveTo>
                    <a:pt x="347" y="1"/>
                  </a:moveTo>
                  <a:cubicBezTo>
                    <a:pt x="95" y="1"/>
                    <a:pt x="0" y="294"/>
                    <a:pt x="156" y="463"/>
                  </a:cubicBezTo>
                  <a:cubicBezTo>
                    <a:pt x="1172" y="1269"/>
                    <a:pt x="2172" y="2076"/>
                    <a:pt x="3382" y="2673"/>
                  </a:cubicBezTo>
                  <a:cubicBezTo>
                    <a:pt x="3423" y="2714"/>
                    <a:pt x="3472" y="2732"/>
                    <a:pt x="3520" y="2732"/>
                  </a:cubicBezTo>
                  <a:cubicBezTo>
                    <a:pt x="3719" y="2732"/>
                    <a:pt x="3916" y="2438"/>
                    <a:pt x="3592" y="2270"/>
                  </a:cubicBezTo>
                  <a:cubicBezTo>
                    <a:pt x="2576" y="1673"/>
                    <a:pt x="1575" y="866"/>
                    <a:pt x="559" y="60"/>
                  </a:cubicBezTo>
                  <a:cubicBezTo>
                    <a:pt x="480" y="19"/>
                    <a:pt x="409" y="1"/>
                    <a:pt x="34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773095" y="2884147"/>
              <a:ext cx="182229" cy="122246"/>
            </a:xfrm>
            <a:custGeom>
              <a:avLst/>
              <a:gdLst/>
              <a:ahLst/>
              <a:cxnLst/>
              <a:rect l="l" t="t" r="r" b="b"/>
              <a:pathLst>
                <a:path w="3998" h="2682" extrusionOk="0">
                  <a:moveTo>
                    <a:pt x="437" y="1"/>
                  </a:moveTo>
                  <a:cubicBezTo>
                    <a:pt x="239" y="1"/>
                    <a:pt x="0" y="298"/>
                    <a:pt x="158" y="455"/>
                  </a:cubicBezTo>
                  <a:cubicBezTo>
                    <a:pt x="1174" y="1262"/>
                    <a:pt x="2384" y="2068"/>
                    <a:pt x="3594" y="2681"/>
                  </a:cubicBezTo>
                  <a:cubicBezTo>
                    <a:pt x="3787" y="2681"/>
                    <a:pt x="3997" y="2278"/>
                    <a:pt x="3787" y="2278"/>
                  </a:cubicBezTo>
                  <a:cubicBezTo>
                    <a:pt x="2578" y="1665"/>
                    <a:pt x="1577" y="859"/>
                    <a:pt x="561" y="52"/>
                  </a:cubicBezTo>
                  <a:cubicBezTo>
                    <a:pt x="525" y="16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865895" y="2864502"/>
              <a:ext cx="96493" cy="79856"/>
            </a:xfrm>
            <a:custGeom>
              <a:avLst/>
              <a:gdLst/>
              <a:ahLst/>
              <a:cxnLst/>
              <a:rect l="l" t="t" r="r" b="b"/>
              <a:pathLst>
                <a:path w="2117" h="1752" extrusionOk="0">
                  <a:moveTo>
                    <a:pt x="340" y="0"/>
                  </a:moveTo>
                  <a:cubicBezTo>
                    <a:pt x="164" y="0"/>
                    <a:pt x="1" y="141"/>
                    <a:pt x="138" y="289"/>
                  </a:cubicBezTo>
                  <a:cubicBezTo>
                    <a:pt x="751" y="693"/>
                    <a:pt x="1155" y="1096"/>
                    <a:pt x="1558" y="1693"/>
                  </a:cubicBezTo>
                  <a:cubicBezTo>
                    <a:pt x="1637" y="1734"/>
                    <a:pt x="1708" y="1752"/>
                    <a:pt x="1770" y="1752"/>
                  </a:cubicBezTo>
                  <a:cubicBezTo>
                    <a:pt x="2022" y="1752"/>
                    <a:pt x="2117" y="1458"/>
                    <a:pt x="1961" y="1290"/>
                  </a:cubicBezTo>
                  <a:cubicBezTo>
                    <a:pt x="1558" y="886"/>
                    <a:pt x="945" y="483"/>
                    <a:pt x="542" y="80"/>
                  </a:cubicBezTo>
                  <a:cubicBezTo>
                    <a:pt x="485" y="24"/>
                    <a:pt x="411" y="0"/>
                    <a:pt x="3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296999" y="2463766"/>
              <a:ext cx="329042" cy="186513"/>
            </a:xfrm>
            <a:custGeom>
              <a:avLst/>
              <a:gdLst/>
              <a:ahLst/>
              <a:cxnLst/>
              <a:rect l="l" t="t" r="r" b="b"/>
              <a:pathLst>
                <a:path w="7219" h="4092" extrusionOk="0">
                  <a:moveTo>
                    <a:pt x="404" y="0"/>
                  </a:moveTo>
                  <a:cubicBezTo>
                    <a:pt x="195" y="0"/>
                    <a:pt x="1" y="403"/>
                    <a:pt x="195" y="403"/>
                  </a:cubicBezTo>
                  <a:lnTo>
                    <a:pt x="6856" y="4033"/>
                  </a:lnTo>
                  <a:cubicBezTo>
                    <a:pt x="6894" y="4074"/>
                    <a:pt x="6933" y="4091"/>
                    <a:pt x="6969" y="4091"/>
                  </a:cubicBezTo>
                  <a:cubicBezTo>
                    <a:pt x="7116" y="4091"/>
                    <a:pt x="7218" y="3798"/>
                    <a:pt x="7050" y="3629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620067" y="3784801"/>
              <a:ext cx="182092" cy="122246"/>
            </a:xfrm>
            <a:custGeom>
              <a:avLst/>
              <a:gdLst/>
              <a:ahLst/>
              <a:cxnLst/>
              <a:rect l="l" t="t" r="r" b="b"/>
              <a:pathLst>
                <a:path w="3995" h="2682" extrusionOk="0">
                  <a:moveTo>
                    <a:pt x="372" y="1"/>
                  </a:moveTo>
                  <a:cubicBezTo>
                    <a:pt x="108" y="1"/>
                    <a:pt x="1" y="297"/>
                    <a:pt x="172" y="455"/>
                  </a:cubicBezTo>
                  <a:cubicBezTo>
                    <a:pt x="1172" y="1471"/>
                    <a:pt x="2381" y="2068"/>
                    <a:pt x="3591" y="2681"/>
                  </a:cubicBezTo>
                  <a:cubicBezTo>
                    <a:pt x="3995" y="2681"/>
                    <a:pt x="3995" y="2278"/>
                    <a:pt x="3801" y="2278"/>
                  </a:cubicBezTo>
                  <a:cubicBezTo>
                    <a:pt x="2591" y="1665"/>
                    <a:pt x="1381" y="1068"/>
                    <a:pt x="575" y="52"/>
                  </a:cubicBezTo>
                  <a:cubicBezTo>
                    <a:pt x="500" y="16"/>
                    <a:pt x="432" y="1"/>
                    <a:pt x="37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292077" y="3994559"/>
              <a:ext cx="705897" cy="227991"/>
            </a:xfrm>
            <a:custGeom>
              <a:avLst/>
              <a:gdLst/>
              <a:ahLst/>
              <a:cxnLst/>
              <a:rect l="l" t="t" r="r" b="b"/>
              <a:pathLst>
                <a:path w="15487" h="5002" extrusionOk="0">
                  <a:moveTo>
                    <a:pt x="633" y="0"/>
                  </a:moveTo>
                  <a:cubicBezTo>
                    <a:pt x="197" y="0"/>
                    <a:pt x="0" y="727"/>
                    <a:pt x="512" y="902"/>
                  </a:cubicBezTo>
                  <a:cubicBezTo>
                    <a:pt x="3125" y="2515"/>
                    <a:pt x="6158" y="3918"/>
                    <a:pt x="9384" y="4725"/>
                  </a:cubicBezTo>
                  <a:cubicBezTo>
                    <a:pt x="9990" y="4912"/>
                    <a:pt x="10553" y="5002"/>
                    <a:pt x="11079" y="5002"/>
                  </a:cubicBezTo>
                  <a:cubicBezTo>
                    <a:pt x="12820" y="5002"/>
                    <a:pt x="14145" y="4015"/>
                    <a:pt x="15223" y="2305"/>
                  </a:cubicBezTo>
                  <a:cubicBezTo>
                    <a:pt x="15486" y="1915"/>
                    <a:pt x="15234" y="1608"/>
                    <a:pt x="14915" y="1608"/>
                  </a:cubicBezTo>
                  <a:cubicBezTo>
                    <a:pt x="14745" y="1608"/>
                    <a:pt x="14557" y="1695"/>
                    <a:pt x="14417" y="1902"/>
                  </a:cubicBezTo>
                  <a:cubicBezTo>
                    <a:pt x="13610" y="2918"/>
                    <a:pt x="12804" y="3918"/>
                    <a:pt x="11400" y="4128"/>
                  </a:cubicBezTo>
                  <a:cubicBezTo>
                    <a:pt x="10190" y="4128"/>
                    <a:pt x="8981" y="3725"/>
                    <a:pt x="7771" y="3321"/>
                  </a:cubicBezTo>
                  <a:cubicBezTo>
                    <a:pt x="5351" y="2515"/>
                    <a:pt x="3125" y="1305"/>
                    <a:pt x="915" y="95"/>
                  </a:cubicBezTo>
                  <a:cubicBezTo>
                    <a:pt x="814" y="29"/>
                    <a:pt x="719" y="0"/>
                    <a:pt x="63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284027" y="1771912"/>
              <a:ext cx="888354" cy="754668"/>
            </a:xfrm>
            <a:custGeom>
              <a:avLst/>
              <a:gdLst/>
              <a:ahLst/>
              <a:cxnLst/>
              <a:rect l="l" t="t" r="r" b="b"/>
              <a:pathLst>
                <a:path w="19490" h="16557" extrusionOk="0">
                  <a:moveTo>
                    <a:pt x="5314" y="1"/>
                  </a:moveTo>
                  <a:cubicBezTo>
                    <a:pt x="3869" y="1"/>
                    <a:pt x="2479" y="386"/>
                    <a:pt x="1613" y="1468"/>
                  </a:cubicBezTo>
                  <a:cubicBezTo>
                    <a:pt x="0" y="3485"/>
                    <a:pt x="2629" y="6307"/>
                    <a:pt x="4033" y="7727"/>
                  </a:cubicBezTo>
                  <a:cubicBezTo>
                    <a:pt x="6259" y="9937"/>
                    <a:pt x="11098" y="12163"/>
                    <a:pt x="10082" y="15986"/>
                  </a:cubicBezTo>
                  <a:cubicBezTo>
                    <a:pt x="10082" y="16342"/>
                    <a:pt x="10354" y="16556"/>
                    <a:pt x="10623" y="16556"/>
                  </a:cubicBezTo>
                  <a:cubicBezTo>
                    <a:pt x="10817" y="16556"/>
                    <a:pt x="11010" y="16445"/>
                    <a:pt x="11098" y="16195"/>
                  </a:cubicBezTo>
                  <a:cubicBezTo>
                    <a:pt x="11904" y="13372"/>
                    <a:pt x="9888" y="11356"/>
                    <a:pt x="7872" y="9743"/>
                  </a:cubicBezTo>
                  <a:cubicBezTo>
                    <a:pt x="6452" y="8533"/>
                    <a:pt x="0" y="3694"/>
                    <a:pt x="2823" y="1678"/>
                  </a:cubicBezTo>
                  <a:cubicBezTo>
                    <a:pt x="3486" y="1203"/>
                    <a:pt x="4279" y="1038"/>
                    <a:pt x="5100" y="1038"/>
                  </a:cubicBezTo>
                  <a:cubicBezTo>
                    <a:pt x="6038" y="1038"/>
                    <a:pt x="7012" y="1253"/>
                    <a:pt x="7872" y="1468"/>
                  </a:cubicBezTo>
                  <a:cubicBezTo>
                    <a:pt x="9485" y="1871"/>
                    <a:pt x="10888" y="2888"/>
                    <a:pt x="12501" y="3694"/>
                  </a:cubicBezTo>
                  <a:cubicBezTo>
                    <a:pt x="13706" y="4292"/>
                    <a:pt x="15129" y="4895"/>
                    <a:pt x="16510" y="4895"/>
                  </a:cubicBezTo>
                  <a:cubicBezTo>
                    <a:pt x="17441" y="4895"/>
                    <a:pt x="18351" y="4621"/>
                    <a:pt x="19163" y="3888"/>
                  </a:cubicBezTo>
                  <a:cubicBezTo>
                    <a:pt x="19489" y="3562"/>
                    <a:pt x="19150" y="2971"/>
                    <a:pt x="18693" y="2971"/>
                  </a:cubicBezTo>
                  <a:cubicBezTo>
                    <a:pt x="18585" y="2971"/>
                    <a:pt x="18470" y="3004"/>
                    <a:pt x="18356" y="3081"/>
                  </a:cubicBezTo>
                  <a:cubicBezTo>
                    <a:pt x="17698" y="3646"/>
                    <a:pt x="16974" y="3870"/>
                    <a:pt x="16217" y="3870"/>
                  </a:cubicBezTo>
                  <a:cubicBezTo>
                    <a:pt x="13729" y="3870"/>
                    <a:pt x="10888" y="1441"/>
                    <a:pt x="8872" y="662"/>
                  </a:cubicBezTo>
                  <a:cubicBezTo>
                    <a:pt x="7848" y="288"/>
                    <a:pt x="6561" y="1"/>
                    <a:pt x="53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480110" y="1875515"/>
              <a:ext cx="338978" cy="238110"/>
            </a:xfrm>
            <a:custGeom>
              <a:avLst/>
              <a:gdLst/>
              <a:ahLst/>
              <a:cxnLst/>
              <a:rect l="l" t="t" r="r" b="b"/>
              <a:pathLst>
                <a:path w="7437" h="5224" extrusionOk="0">
                  <a:moveTo>
                    <a:pt x="1867" y="639"/>
                  </a:moveTo>
                  <a:cubicBezTo>
                    <a:pt x="2388" y="639"/>
                    <a:pt x="3019" y="847"/>
                    <a:pt x="3360" y="1018"/>
                  </a:cubicBezTo>
                  <a:cubicBezTo>
                    <a:pt x="4166" y="1212"/>
                    <a:pt x="4973" y="1615"/>
                    <a:pt x="5586" y="2421"/>
                  </a:cubicBezTo>
                  <a:cubicBezTo>
                    <a:pt x="6305" y="3141"/>
                    <a:pt x="6704" y="4501"/>
                    <a:pt x="5637" y="4501"/>
                  </a:cubicBezTo>
                  <a:cubicBezTo>
                    <a:pt x="5508" y="4501"/>
                    <a:pt x="5357" y="4481"/>
                    <a:pt x="5183" y="4438"/>
                  </a:cubicBezTo>
                  <a:cubicBezTo>
                    <a:pt x="4166" y="4244"/>
                    <a:pt x="3360" y="3841"/>
                    <a:pt x="2360" y="3438"/>
                  </a:cubicBezTo>
                  <a:cubicBezTo>
                    <a:pt x="2150" y="3034"/>
                    <a:pt x="1553" y="2825"/>
                    <a:pt x="1344" y="2421"/>
                  </a:cubicBezTo>
                  <a:cubicBezTo>
                    <a:pt x="646" y="1026"/>
                    <a:pt x="1155" y="639"/>
                    <a:pt x="1867" y="639"/>
                  </a:cubicBezTo>
                  <a:close/>
                  <a:moveTo>
                    <a:pt x="2145" y="1"/>
                  </a:moveTo>
                  <a:cubicBezTo>
                    <a:pt x="1114" y="1"/>
                    <a:pt x="0" y="431"/>
                    <a:pt x="134" y="1824"/>
                  </a:cubicBezTo>
                  <a:cubicBezTo>
                    <a:pt x="344" y="3631"/>
                    <a:pt x="3166" y="4647"/>
                    <a:pt x="4570" y="5051"/>
                  </a:cubicBezTo>
                  <a:cubicBezTo>
                    <a:pt x="4953" y="5160"/>
                    <a:pt x="5351" y="5224"/>
                    <a:pt x="5715" y="5224"/>
                  </a:cubicBezTo>
                  <a:cubicBezTo>
                    <a:pt x="6699" y="5224"/>
                    <a:pt x="7437" y="4756"/>
                    <a:pt x="6989" y="3438"/>
                  </a:cubicBezTo>
                  <a:cubicBezTo>
                    <a:pt x="6593" y="1854"/>
                    <a:pt x="5031" y="845"/>
                    <a:pt x="3448" y="244"/>
                  </a:cubicBezTo>
                  <a:lnTo>
                    <a:pt x="3448" y="244"/>
                  </a:lnTo>
                  <a:cubicBezTo>
                    <a:pt x="3421" y="232"/>
                    <a:pt x="3391" y="221"/>
                    <a:pt x="3360" y="211"/>
                  </a:cubicBezTo>
                  <a:lnTo>
                    <a:pt x="3360" y="211"/>
                  </a:lnTo>
                  <a:cubicBezTo>
                    <a:pt x="3360" y="211"/>
                    <a:pt x="3360" y="211"/>
                    <a:pt x="3360" y="211"/>
                  </a:cubicBezTo>
                  <a:cubicBezTo>
                    <a:pt x="3051" y="87"/>
                    <a:pt x="2606" y="1"/>
                    <a:pt x="21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</p:grpSp>
      <p:sp>
        <p:nvSpPr>
          <p:cNvPr id="175" name="Google Shape;175;p15"/>
          <p:cNvSpPr/>
          <p:nvPr/>
        </p:nvSpPr>
        <p:spPr>
          <a:xfrm>
            <a:off x="4225055" y="-87505"/>
            <a:ext cx="2324445" cy="1406715"/>
          </a:xfrm>
          <a:custGeom>
            <a:avLst/>
            <a:gdLst/>
            <a:ahLst/>
            <a:cxnLst/>
            <a:rect l="l" t="t" r="r" b="b"/>
            <a:pathLst>
              <a:path w="54038" h="32701" extrusionOk="0">
                <a:moveTo>
                  <a:pt x="52907" y="1"/>
                </a:moveTo>
                <a:cubicBezTo>
                  <a:pt x="52603" y="1"/>
                  <a:pt x="52312" y="217"/>
                  <a:pt x="52425" y="563"/>
                </a:cubicBezTo>
                <a:cubicBezTo>
                  <a:pt x="52828" y="4193"/>
                  <a:pt x="52425" y="7822"/>
                  <a:pt x="51618" y="11258"/>
                </a:cubicBezTo>
                <a:cubicBezTo>
                  <a:pt x="50812" y="14274"/>
                  <a:pt x="49811" y="17307"/>
                  <a:pt x="48198" y="20130"/>
                </a:cubicBezTo>
                <a:cubicBezTo>
                  <a:pt x="45166" y="25162"/>
                  <a:pt x="40133" y="28598"/>
                  <a:pt x="34488" y="30211"/>
                </a:cubicBezTo>
                <a:cubicBezTo>
                  <a:pt x="31261" y="31211"/>
                  <a:pt x="28035" y="31614"/>
                  <a:pt x="24600" y="31614"/>
                </a:cubicBezTo>
                <a:cubicBezTo>
                  <a:pt x="21374" y="31614"/>
                  <a:pt x="17954" y="31421"/>
                  <a:pt x="14921" y="30614"/>
                </a:cubicBezTo>
                <a:cubicBezTo>
                  <a:pt x="9082" y="29001"/>
                  <a:pt x="5856" y="23953"/>
                  <a:pt x="3840" y="18710"/>
                </a:cubicBezTo>
                <a:cubicBezTo>
                  <a:pt x="1614" y="13468"/>
                  <a:pt x="1017" y="6612"/>
                  <a:pt x="3033" y="1176"/>
                </a:cubicBezTo>
                <a:cubicBezTo>
                  <a:pt x="3146" y="820"/>
                  <a:pt x="2855" y="605"/>
                  <a:pt x="2551" y="605"/>
                </a:cubicBezTo>
                <a:cubicBezTo>
                  <a:pt x="2331" y="605"/>
                  <a:pt x="2105" y="717"/>
                  <a:pt x="2017" y="967"/>
                </a:cubicBezTo>
                <a:cubicBezTo>
                  <a:pt x="1" y="6016"/>
                  <a:pt x="614" y="12468"/>
                  <a:pt x="2227" y="17500"/>
                </a:cubicBezTo>
                <a:cubicBezTo>
                  <a:pt x="4033" y="22743"/>
                  <a:pt x="7066" y="28598"/>
                  <a:pt x="12308" y="30808"/>
                </a:cubicBezTo>
                <a:cubicBezTo>
                  <a:pt x="15325" y="32227"/>
                  <a:pt x="18760" y="32421"/>
                  <a:pt x="21987" y="32631"/>
                </a:cubicBezTo>
                <a:cubicBezTo>
                  <a:pt x="22787" y="32676"/>
                  <a:pt x="23599" y="32700"/>
                  <a:pt x="24417" y="32700"/>
                </a:cubicBezTo>
                <a:cubicBezTo>
                  <a:pt x="27094" y="32700"/>
                  <a:pt x="29840" y="32442"/>
                  <a:pt x="32471" y="31824"/>
                </a:cubicBezTo>
                <a:cubicBezTo>
                  <a:pt x="38310" y="30614"/>
                  <a:pt x="44166" y="27582"/>
                  <a:pt x="47795" y="22549"/>
                </a:cubicBezTo>
                <a:cubicBezTo>
                  <a:pt x="50005" y="19517"/>
                  <a:pt x="51424" y="15887"/>
                  <a:pt x="52425" y="12258"/>
                </a:cubicBezTo>
                <a:cubicBezTo>
                  <a:pt x="53441" y="8435"/>
                  <a:pt x="54038" y="4402"/>
                  <a:pt x="53441" y="370"/>
                </a:cubicBezTo>
                <a:cubicBezTo>
                  <a:pt x="53353" y="113"/>
                  <a:pt x="53126" y="1"/>
                  <a:pt x="52907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5032614" y="279174"/>
            <a:ext cx="545559" cy="490830"/>
          </a:xfrm>
          <a:custGeom>
            <a:avLst/>
            <a:gdLst/>
            <a:ahLst/>
            <a:cxnLst/>
            <a:rect l="l" t="t" r="r" b="b"/>
            <a:pathLst>
              <a:path w="12683" h="11410" extrusionOk="0">
                <a:moveTo>
                  <a:pt x="7034" y="615"/>
                </a:moveTo>
                <a:cubicBezTo>
                  <a:pt x="9571" y="615"/>
                  <a:pt x="11496" y="2650"/>
                  <a:pt x="11682" y="5153"/>
                </a:cubicBezTo>
                <a:cubicBezTo>
                  <a:pt x="11876" y="8380"/>
                  <a:pt x="9666" y="10589"/>
                  <a:pt x="6633" y="10799"/>
                </a:cubicBezTo>
                <a:cubicBezTo>
                  <a:pt x="4020" y="10799"/>
                  <a:pt x="1601" y="8976"/>
                  <a:pt x="988" y="6363"/>
                </a:cubicBezTo>
                <a:cubicBezTo>
                  <a:pt x="584" y="3331"/>
                  <a:pt x="3004" y="718"/>
                  <a:pt x="6036" y="718"/>
                </a:cubicBezTo>
                <a:cubicBezTo>
                  <a:pt x="6085" y="718"/>
                  <a:pt x="6127" y="709"/>
                  <a:pt x="6164" y="693"/>
                </a:cubicBezTo>
                <a:lnTo>
                  <a:pt x="6164" y="693"/>
                </a:lnTo>
                <a:cubicBezTo>
                  <a:pt x="6460" y="641"/>
                  <a:pt x="6751" y="615"/>
                  <a:pt x="7034" y="615"/>
                </a:cubicBezTo>
                <a:close/>
                <a:moveTo>
                  <a:pt x="6948" y="0"/>
                </a:moveTo>
                <a:cubicBezTo>
                  <a:pt x="6595" y="0"/>
                  <a:pt x="6234" y="32"/>
                  <a:pt x="5867" y="97"/>
                </a:cubicBezTo>
                <a:lnTo>
                  <a:pt x="5867" y="97"/>
                </a:lnTo>
                <a:cubicBezTo>
                  <a:pt x="5819" y="96"/>
                  <a:pt x="5771" y="95"/>
                  <a:pt x="5723" y="95"/>
                </a:cubicBezTo>
                <a:cubicBezTo>
                  <a:pt x="2630" y="95"/>
                  <a:pt x="1" y="2845"/>
                  <a:pt x="391" y="6154"/>
                </a:cubicBezTo>
                <a:cubicBezTo>
                  <a:pt x="576" y="9239"/>
                  <a:pt x="3535" y="11410"/>
                  <a:pt x="6615" y="11410"/>
                </a:cubicBezTo>
                <a:cubicBezTo>
                  <a:pt x="6755" y="11410"/>
                  <a:pt x="6896" y="11405"/>
                  <a:pt x="7036" y="11396"/>
                </a:cubicBezTo>
                <a:cubicBezTo>
                  <a:pt x="10472" y="10993"/>
                  <a:pt x="12682" y="8170"/>
                  <a:pt x="12279" y="4750"/>
                </a:cubicBezTo>
                <a:cubicBezTo>
                  <a:pt x="11923" y="1905"/>
                  <a:pt x="9685" y="0"/>
                  <a:pt x="6948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4702458" y="28169"/>
            <a:ext cx="1179600" cy="1018826"/>
          </a:xfrm>
          <a:custGeom>
            <a:avLst/>
            <a:gdLst/>
            <a:ahLst/>
            <a:cxnLst/>
            <a:rect l="l" t="t" r="r" b="b"/>
            <a:pathLst>
              <a:path w="27423" h="23684" extrusionOk="0">
                <a:moveTo>
                  <a:pt x="21348" y="1090"/>
                </a:moveTo>
                <a:cubicBezTo>
                  <a:pt x="22304" y="1090"/>
                  <a:pt x="23130" y="1550"/>
                  <a:pt x="23583" y="2923"/>
                </a:cubicBezTo>
                <a:cubicBezTo>
                  <a:pt x="23793" y="3923"/>
                  <a:pt x="23793" y="4730"/>
                  <a:pt x="23583" y="5746"/>
                </a:cubicBezTo>
                <a:cubicBezTo>
                  <a:pt x="23390" y="6343"/>
                  <a:pt x="22986" y="6746"/>
                  <a:pt x="22777" y="7359"/>
                </a:cubicBezTo>
                <a:cubicBezTo>
                  <a:pt x="22583" y="8359"/>
                  <a:pt x="22986" y="8972"/>
                  <a:pt x="23583" y="9779"/>
                </a:cubicBezTo>
                <a:cubicBezTo>
                  <a:pt x="25196" y="11989"/>
                  <a:pt x="27019" y="15021"/>
                  <a:pt x="25196" y="17844"/>
                </a:cubicBezTo>
                <a:cubicBezTo>
                  <a:pt x="24418" y="19104"/>
                  <a:pt x="23266" y="19430"/>
                  <a:pt x="21988" y="19430"/>
                </a:cubicBezTo>
                <a:cubicBezTo>
                  <a:pt x="20615" y="19430"/>
                  <a:pt x="19097" y="19054"/>
                  <a:pt x="17744" y="19054"/>
                </a:cubicBezTo>
                <a:cubicBezTo>
                  <a:pt x="15115" y="19247"/>
                  <a:pt x="14115" y="21667"/>
                  <a:pt x="11889" y="22473"/>
                </a:cubicBezTo>
                <a:cubicBezTo>
                  <a:pt x="11254" y="22685"/>
                  <a:pt x="10496" y="22800"/>
                  <a:pt x="9708" y="22800"/>
                </a:cubicBezTo>
                <a:cubicBezTo>
                  <a:pt x="7489" y="22800"/>
                  <a:pt x="5032" y="21888"/>
                  <a:pt x="4436" y="19650"/>
                </a:cubicBezTo>
                <a:cubicBezTo>
                  <a:pt x="4227" y="18650"/>
                  <a:pt x="4436" y="17634"/>
                  <a:pt x="4227" y="16634"/>
                </a:cubicBezTo>
                <a:cubicBezTo>
                  <a:pt x="3823" y="15424"/>
                  <a:pt x="3227" y="14618"/>
                  <a:pt x="2420" y="13602"/>
                </a:cubicBezTo>
                <a:cubicBezTo>
                  <a:pt x="1614" y="12602"/>
                  <a:pt x="597" y="11182"/>
                  <a:pt x="1001" y="9779"/>
                </a:cubicBezTo>
                <a:cubicBezTo>
                  <a:pt x="1404" y="8359"/>
                  <a:pt x="3017" y="7359"/>
                  <a:pt x="3823" y="6343"/>
                </a:cubicBezTo>
                <a:cubicBezTo>
                  <a:pt x="5243" y="4327"/>
                  <a:pt x="5840" y="2117"/>
                  <a:pt x="8872" y="2117"/>
                </a:cubicBezTo>
                <a:cubicBezTo>
                  <a:pt x="10485" y="2117"/>
                  <a:pt x="11889" y="2714"/>
                  <a:pt x="13502" y="2923"/>
                </a:cubicBezTo>
                <a:cubicBezTo>
                  <a:pt x="13901" y="2971"/>
                  <a:pt x="14275" y="2995"/>
                  <a:pt x="14634" y="2995"/>
                </a:cubicBezTo>
                <a:cubicBezTo>
                  <a:pt x="15726" y="2995"/>
                  <a:pt x="16676" y="2772"/>
                  <a:pt x="17744" y="2310"/>
                </a:cubicBezTo>
                <a:cubicBezTo>
                  <a:pt x="18847" y="1763"/>
                  <a:pt x="20193" y="1090"/>
                  <a:pt x="21348" y="1090"/>
                </a:cubicBezTo>
                <a:close/>
                <a:moveTo>
                  <a:pt x="21317" y="1"/>
                </a:moveTo>
                <a:cubicBezTo>
                  <a:pt x="21010" y="1"/>
                  <a:pt x="20689" y="34"/>
                  <a:pt x="20357" y="100"/>
                </a:cubicBezTo>
                <a:cubicBezTo>
                  <a:pt x="19147" y="504"/>
                  <a:pt x="17938" y="1101"/>
                  <a:pt x="16937" y="1504"/>
                </a:cubicBezTo>
                <a:cubicBezTo>
                  <a:pt x="15921" y="1907"/>
                  <a:pt x="15115" y="2117"/>
                  <a:pt x="14115" y="2117"/>
                </a:cubicBezTo>
                <a:cubicBezTo>
                  <a:pt x="12905" y="1907"/>
                  <a:pt x="11889" y="1504"/>
                  <a:pt x="10679" y="1310"/>
                </a:cubicBezTo>
                <a:cubicBezTo>
                  <a:pt x="10022" y="1209"/>
                  <a:pt x="9402" y="1145"/>
                  <a:pt x="8817" y="1145"/>
                </a:cubicBezTo>
                <a:cubicBezTo>
                  <a:pt x="7077" y="1145"/>
                  <a:pt x="5644" y="1709"/>
                  <a:pt x="4436" y="3520"/>
                </a:cubicBezTo>
                <a:cubicBezTo>
                  <a:pt x="3630" y="4730"/>
                  <a:pt x="2823" y="5940"/>
                  <a:pt x="1807" y="6956"/>
                </a:cubicBezTo>
                <a:cubicBezTo>
                  <a:pt x="1001" y="7956"/>
                  <a:pt x="1" y="8972"/>
                  <a:pt x="1" y="10376"/>
                </a:cubicBezTo>
                <a:cubicBezTo>
                  <a:pt x="1" y="11585"/>
                  <a:pt x="404" y="12795"/>
                  <a:pt x="1210" y="13602"/>
                </a:cubicBezTo>
                <a:cubicBezTo>
                  <a:pt x="1614" y="14215"/>
                  <a:pt x="2210" y="14811"/>
                  <a:pt x="2614" y="15424"/>
                </a:cubicBezTo>
                <a:cubicBezTo>
                  <a:pt x="3227" y="16424"/>
                  <a:pt x="3227" y="17231"/>
                  <a:pt x="3420" y="18247"/>
                </a:cubicBezTo>
                <a:cubicBezTo>
                  <a:pt x="3420" y="19457"/>
                  <a:pt x="3630" y="20860"/>
                  <a:pt x="4436" y="21876"/>
                </a:cubicBezTo>
                <a:cubicBezTo>
                  <a:pt x="5243" y="22683"/>
                  <a:pt x="6646" y="23280"/>
                  <a:pt x="7856" y="23490"/>
                </a:cubicBezTo>
                <a:cubicBezTo>
                  <a:pt x="8476" y="23621"/>
                  <a:pt x="9067" y="23684"/>
                  <a:pt x="9633" y="23684"/>
                </a:cubicBezTo>
                <a:cubicBezTo>
                  <a:pt x="11646" y="23684"/>
                  <a:pt x="13348" y="22883"/>
                  <a:pt x="14921" y="21473"/>
                </a:cubicBezTo>
                <a:cubicBezTo>
                  <a:pt x="16086" y="20448"/>
                  <a:pt x="17142" y="20163"/>
                  <a:pt x="18326" y="20163"/>
                </a:cubicBezTo>
                <a:cubicBezTo>
                  <a:pt x="18780" y="20163"/>
                  <a:pt x="19254" y="20205"/>
                  <a:pt x="19760" y="20263"/>
                </a:cubicBezTo>
                <a:cubicBezTo>
                  <a:pt x="20462" y="20360"/>
                  <a:pt x="21216" y="20461"/>
                  <a:pt x="21946" y="20461"/>
                </a:cubicBezTo>
                <a:cubicBezTo>
                  <a:pt x="22676" y="20461"/>
                  <a:pt x="23382" y="20360"/>
                  <a:pt x="23986" y="20054"/>
                </a:cubicBezTo>
                <a:cubicBezTo>
                  <a:pt x="26616" y="18844"/>
                  <a:pt x="27422" y="15618"/>
                  <a:pt x="26616" y="13198"/>
                </a:cubicBezTo>
                <a:cubicBezTo>
                  <a:pt x="26406" y="12392"/>
                  <a:pt x="26003" y="11585"/>
                  <a:pt x="25599" y="10779"/>
                </a:cubicBezTo>
                <a:cubicBezTo>
                  <a:pt x="25003" y="9972"/>
                  <a:pt x="23583" y="8762"/>
                  <a:pt x="23793" y="7762"/>
                </a:cubicBezTo>
                <a:cubicBezTo>
                  <a:pt x="23986" y="6956"/>
                  <a:pt x="24390" y="6149"/>
                  <a:pt x="24599" y="5343"/>
                </a:cubicBezTo>
                <a:cubicBezTo>
                  <a:pt x="24786" y="4363"/>
                  <a:pt x="24793" y="3578"/>
                  <a:pt x="24619" y="2800"/>
                </a:cubicBezTo>
                <a:lnTo>
                  <a:pt x="24619" y="2800"/>
                </a:lnTo>
                <a:cubicBezTo>
                  <a:pt x="24615" y="2772"/>
                  <a:pt x="24609" y="2743"/>
                  <a:pt x="24599" y="2714"/>
                </a:cubicBezTo>
                <a:lnTo>
                  <a:pt x="24599" y="2714"/>
                </a:lnTo>
                <a:cubicBezTo>
                  <a:pt x="24599" y="2714"/>
                  <a:pt x="24599" y="2714"/>
                  <a:pt x="24599" y="2714"/>
                </a:cubicBezTo>
                <a:cubicBezTo>
                  <a:pt x="24596" y="2702"/>
                  <a:pt x="24593" y="2690"/>
                  <a:pt x="24589" y="2678"/>
                </a:cubicBezTo>
                <a:lnTo>
                  <a:pt x="24589" y="2678"/>
                </a:lnTo>
                <a:cubicBezTo>
                  <a:pt x="24072" y="856"/>
                  <a:pt x="22867" y="1"/>
                  <a:pt x="21317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5978602" y="387750"/>
            <a:ext cx="111667" cy="97908"/>
          </a:xfrm>
          <a:custGeom>
            <a:avLst/>
            <a:gdLst/>
            <a:ahLst/>
            <a:cxnLst/>
            <a:rect l="l" t="t" r="r" b="b"/>
            <a:pathLst>
              <a:path w="2596" h="2276" extrusionOk="0">
                <a:moveTo>
                  <a:pt x="826" y="506"/>
                </a:moveTo>
                <a:cubicBezTo>
                  <a:pt x="868" y="545"/>
                  <a:pt x="921" y="581"/>
                  <a:pt x="982" y="613"/>
                </a:cubicBezTo>
                <a:cubicBezTo>
                  <a:pt x="1176" y="613"/>
                  <a:pt x="1579" y="613"/>
                  <a:pt x="1982" y="807"/>
                </a:cubicBezTo>
                <a:cubicBezTo>
                  <a:pt x="2192" y="1210"/>
                  <a:pt x="1982" y="1613"/>
                  <a:pt x="1579" y="1823"/>
                </a:cubicBezTo>
                <a:cubicBezTo>
                  <a:pt x="1520" y="1837"/>
                  <a:pt x="1462" y="1844"/>
                  <a:pt x="1406" y="1844"/>
                </a:cubicBezTo>
                <a:cubicBezTo>
                  <a:pt x="750" y="1844"/>
                  <a:pt x="310" y="941"/>
                  <a:pt x="826" y="506"/>
                </a:cubicBezTo>
                <a:close/>
                <a:moveTo>
                  <a:pt x="982" y="0"/>
                </a:moveTo>
                <a:cubicBezTo>
                  <a:pt x="836" y="0"/>
                  <a:pt x="743" y="53"/>
                  <a:pt x="703" y="131"/>
                </a:cubicBezTo>
                <a:lnTo>
                  <a:pt x="703" y="131"/>
                </a:lnTo>
                <a:cubicBezTo>
                  <a:pt x="255" y="404"/>
                  <a:pt x="0" y="906"/>
                  <a:pt x="176" y="1420"/>
                </a:cubicBezTo>
                <a:cubicBezTo>
                  <a:pt x="336" y="1914"/>
                  <a:pt x="784" y="2275"/>
                  <a:pt x="1272" y="2275"/>
                </a:cubicBezTo>
                <a:cubicBezTo>
                  <a:pt x="1373" y="2275"/>
                  <a:pt x="1476" y="2260"/>
                  <a:pt x="1579" y="2226"/>
                </a:cubicBezTo>
                <a:cubicBezTo>
                  <a:pt x="1982" y="2226"/>
                  <a:pt x="2595" y="1613"/>
                  <a:pt x="2595" y="1016"/>
                </a:cubicBezTo>
                <a:cubicBezTo>
                  <a:pt x="2397" y="254"/>
                  <a:pt x="1665" y="212"/>
                  <a:pt x="1082" y="33"/>
                </a:cubicBezTo>
                <a:lnTo>
                  <a:pt x="1082" y="33"/>
                </a:lnTo>
                <a:cubicBezTo>
                  <a:pt x="1050" y="13"/>
                  <a:pt x="1016" y="0"/>
                  <a:pt x="982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5813244" y="350841"/>
            <a:ext cx="94504" cy="85605"/>
          </a:xfrm>
          <a:custGeom>
            <a:avLst/>
            <a:gdLst/>
            <a:ahLst/>
            <a:cxnLst/>
            <a:rect l="l" t="t" r="r" b="b"/>
            <a:pathLst>
              <a:path w="2197" h="1990" extrusionOk="0">
                <a:moveTo>
                  <a:pt x="958" y="471"/>
                </a:moveTo>
                <a:cubicBezTo>
                  <a:pt x="1460" y="570"/>
                  <a:pt x="1755" y="1106"/>
                  <a:pt x="1390" y="1471"/>
                </a:cubicBezTo>
                <a:cubicBezTo>
                  <a:pt x="1273" y="1527"/>
                  <a:pt x="1174" y="1551"/>
                  <a:pt x="1087" y="1551"/>
                </a:cubicBezTo>
                <a:cubicBezTo>
                  <a:pt x="873" y="1551"/>
                  <a:pt x="733" y="1410"/>
                  <a:pt x="584" y="1261"/>
                </a:cubicBezTo>
                <a:cubicBezTo>
                  <a:pt x="584" y="1073"/>
                  <a:pt x="584" y="684"/>
                  <a:pt x="958" y="471"/>
                </a:cubicBezTo>
                <a:close/>
                <a:moveTo>
                  <a:pt x="715" y="0"/>
                </a:moveTo>
                <a:cubicBezTo>
                  <a:pt x="668" y="0"/>
                  <a:pt x="623" y="16"/>
                  <a:pt x="584" y="52"/>
                </a:cubicBezTo>
                <a:cubicBezTo>
                  <a:pt x="526" y="52"/>
                  <a:pt x="503" y="87"/>
                  <a:pt x="504" y="137"/>
                </a:cubicBezTo>
                <a:lnTo>
                  <a:pt x="504" y="137"/>
                </a:lnTo>
                <a:cubicBezTo>
                  <a:pt x="156" y="538"/>
                  <a:pt x="0" y="1095"/>
                  <a:pt x="181" y="1471"/>
                </a:cubicBezTo>
                <a:cubicBezTo>
                  <a:pt x="438" y="1851"/>
                  <a:pt x="695" y="1989"/>
                  <a:pt x="1006" y="1989"/>
                </a:cubicBezTo>
                <a:cubicBezTo>
                  <a:pt x="1183" y="1989"/>
                  <a:pt x="1378" y="1945"/>
                  <a:pt x="1600" y="1874"/>
                </a:cubicBezTo>
                <a:cubicBezTo>
                  <a:pt x="2003" y="1665"/>
                  <a:pt x="2197" y="1068"/>
                  <a:pt x="2003" y="665"/>
                </a:cubicBezTo>
                <a:cubicBezTo>
                  <a:pt x="1675" y="336"/>
                  <a:pt x="1346" y="136"/>
                  <a:pt x="903" y="73"/>
                </a:cubicBezTo>
                <a:lnTo>
                  <a:pt x="903" y="73"/>
                </a:lnTo>
                <a:cubicBezTo>
                  <a:pt x="846" y="29"/>
                  <a:pt x="779" y="0"/>
                  <a:pt x="715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5951458" y="611052"/>
            <a:ext cx="86761" cy="80658"/>
          </a:xfrm>
          <a:custGeom>
            <a:avLst/>
            <a:gdLst/>
            <a:ahLst/>
            <a:cxnLst/>
            <a:rect l="l" t="t" r="r" b="b"/>
            <a:pathLst>
              <a:path w="2017" h="1875" extrusionOk="0">
                <a:moveTo>
                  <a:pt x="1000" y="455"/>
                </a:moveTo>
                <a:cubicBezTo>
                  <a:pt x="1210" y="455"/>
                  <a:pt x="1404" y="665"/>
                  <a:pt x="1404" y="858"/>
                </a:cubicBezTo>
                <a:cubicBezTo>
                  <a:pt x="1404" y="1068"/>
                  <a:pt x="1210" y="1261"/>
                  <a:pt x="1000" y="1261"/>
                </a:cubicBezTo>
                <a:cubicBezTo>
                  <a:pt x="943" y="1323"/>
                  <a:pt x="885" y="1349"/>
                  <a:pt x="830" y="1349"/>
                </a:cubicBezTo>
                <a:cubicBezTo>
                  <a:pt x="701" y="1349"/>
                  <a:pt x="597" y="1204"/>
                  <a:pt x="597" y="1068"/>
                </a:cubicBezTo>
                <a:cubicBezTo>
                  <a:pt x="597" y="665"/>
                  <a:pt x="807" y="455"/>
                  <a:pt x="1000" y="455"/>
                </a:cubicBezTo>
                <a:close/>
                <a:moveTo>
                  <a:pt x="913" y="0"/>
                </a:moveTo>
                <a:cubicBezTo>
                  <a:pt x="879" y="0"/>
                  <a:pt x="843" y="16"/>
                  <a:pt x="807" y="52"/>
                </a:cubicBezTo>
                <a:cubicBezTo>
                  <a:pt x="403" y="261"/>
                  <a:pt x="0" y="665"/>
                  <a:pt x="194" y="1068"/>
                </a:cubicBezTo>
                <a:cubicBezTo>
                  <a:pt x="194" y="1471"/>
                  <a:pt x="597" y="1874"/>
                  <a:pt x="1000" y="1874"/>
                </a:cubicBezTo>
                <a:cubicBezTo>
                  <a:pt x="1404" y="1874"/>
                  <a:pt x="1807" y="1471"/>
                  <a:pt x="1807" y="1068"/>
                </a:cubicBezTo>
                <a:cubicBezTo>
                  <a:pt x="2016" y="665"/>
                  <a:pt x="1613" y="261"/>
                  <a:pt x="1210" y="52"/>
                </a:cubicBezTo>
                <a:cubicBezTo>
                  <a:pt x="1171" y="16"/>
                  <a:pt x="1133" y="0"/>
                  <a:pt x="1097" y="0"/>
                </a:cubicBezTo>
                <a:cubicBezTo>
                  <a:pt x="1063" y="0"/>
                  <a:pt x="1031" y="15"/>
                  <a:pt x="1004" y="39"/>
                </a:cubicBezTo>
                <a:lnTo>
                  <a:pt x="1004" y="39"/>
                </a:lnTo>
                <a:cubicBezTo>
                  <a:pt x="978" y="15"/>
                  <a:pt x="947" y="0"/>
                  <a:pt x="913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5466871" y="1029567"/>
            <a:ext cx="102978" cy="95800"/>
          </a:xfrm>
          <a:custGeom>
            <a:avLst/>
            <a:gdLst/>
            <a:ahLst/>
            <a:cxnLst/>
            <a:rect l="l" t="t" r="r" b="b"/>
            <a:pathLst>
              <a:path w="2394" h="2227" extrusionOk="0">
                <a:moveTo>
                  <a:pt x="1168" y="442"/>
                </a:moveTo>
                <a:cubicBezTo>
                  <a:pt x="1378" y="511"/>
                  <a:pt x="1637" y="664"/>
                  <a:pt x="1781" y="807"/>
                </a:cubicBezTo>
                <a:cubicBezTo>
                  <a:pt x="1990" y="1211"/>
                  <a:pt x="1781" y="1614"/>
                  <a:pt x="1377" y="1614"/>
                </a:cubicBezTo>
                <a:cubicBezTo>
                  <a:pt x="1263" y="1671"/>
                  <a:pt x="1157" y="1696"/>
                  <a:pt x="1062" y="1696"/>
                </a:cubicBezTo>
                <a:cubicBezTo>
                  <a:pt x="481" y="1696"/>
                  <a:pt x="281" y="780"/>
                  <a:pt x="974" y="614"/>
                </a:cubicBezTo>
                <a:cubicBezTo>
                  <a:pt x="1070" y="564"/>
                  <a:pt x="1132" y="503"/>
                  <a:pt x="1168" y="442"/>
                </a:cubicBezTo>
                <a:close/>
                <a:moveTo>
                  <a:pt x="974" y="1"/>
                </a:moveTo>
                <a:cubicBezTo>
                  <a:pt x="865" y="1"/>
                  <a:pt x="750" y="130"/>
                  <a:pt x="744" y="242"/>
                </a:cubicBezTo>
                <a:lnTo>
                  <a:pt x="744" y="242"/>
                </a:lnTo>
                <a:cubicBezTo>
                  <a:pt x="279" y="372"/>
                  <a:pt x="0" y="890"/>
                  <a:pt x="168" y="1420"/>
                </a:cubicBezTo>
                <a:cubicBezTo>
                  <a:pt x="377" y="2017"/>
                  <a:pt x="780" y="2227"/>
                  <a:pt x="1377" y="2227"/>
                </a:cubicBezTo>
                <a:cubicBezTo>
                  <a:pt x="1990" y="2017"/>
                  <a:pt x="2393" y="1614"/>
                  <a:pt x="2393" y="1017"/>
                </a:cubicBezTo>
                <a:cubicBezTo>
                  <a:pt x="2393" y="404"/>
                  <a:pt x="1587" y="1"/>
                  <a:pt x="97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4502601" y="414119"/>
            <a:ext cx="110635" cy="95628"/>
          </a:xfrm>
          <a:custGeom>
            <a:avLst/>
            <a:gdLst/>
            <a:ahLst/>
            <a:cxnLst/>
            <a:rect l="l" t="t" r="r" b="b"/>
            <a:pathLst>
              <a:path w="2572" h="2223" extrusionOk="0">
                <a:moveTo>
                  <a:pt x="1259" y="406"/>
                </a:moveTo>
                <a:lnTo>
                  <a:pt x="1259" y="406"/>
                </a:lnTo>
                <a:cubicBezTo>
                  <a:pt x="1823" y="479"/>
                  <a:pt x="1802" y="1807"/>
                  <a:pt x="1017" y="1807"/>
                </a:cubicBezTo>
                <a:cubicBezTo>
                  <a:pt x="808" y="1807"/>
                  <a:pt x="614" y="1613"/>
                  <a:pt x="614" y="1210"/>
                </a:cubicBezTo>
                <a:cubicBezTo>
                  <a:pt x="433" y="1029"/>
                  <a:pt x="565" y="559"/>
                  <a:pt x="864" y="559"/>
                </a:cubicBezTo>
                <a:cubicBezTo>
                  <a:pt x="911" y="559"/>
                  <a:pt x="962" y="571"/>
                  <a:pt x="1017" y="597"/>
                </a:cubicBezTo>
                <a:cubicBezTo>
                  <a:pt x="1110" y="597"/>
                  <a:pt x="1207" y="503"/>
                  <a:pt x="1259" y="406"/>
                </a:cubicBezTo>
                <a:close/>
                <a:moveTo>
                  <a:pt x="1211" y="0"/>
                </a:moveTo>
                <a:cubicBezTo>
                  <a:pt x="1141" y="0"/>
                  <a:pt x="1097" y="52"/>
                  <a:pt x="1077" y="119"/>
                </a:cubicBezTo>
                <a:lnTo>
                  <a:pt x="1077" y="119"/>
                </a:lnTo>
                <a:cubicBezTo>
                  <a:pt x="994" y="81"/>
                  <a:pt x="914" y="64"/>
                  <a:pt x="839" y="64"/>
                </a:cubicBezTo>
                <a:cubicBezTo>
                  <a:pt x="443" y="64"/>
                  <a:pt x="164" y="537"/>
                  <a:pt x="1" y="1000"/>
                </a:cubicBezTo>
                <a:cubicBezTo>
                  <a:pt x="1" y="1613"/>
                  <a:pt x="211" y="2210"/>
                  <a:pt x="1017" y="2210"/>
                </a:cubicBezTo>
                <a:cubicBezTo>
                  <a:pt x="1067" y="2219"/>
                  <a:pt x="1116" y="2223"/>
                  <a:pt x="1164" y="2223"/>
                </a:cubicBezTo>
                <a:cubicBezTo>
                  <a:pt x="2257" y="2223"/>
                  <a:pt x="2571" y="0"/>
                  <a:pt x="121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4563685" y="628947"/>
            <a:ext cx="95106" cy="114814"/>
          </a:xfrm>
          <a:custGeom>
            <a:avLst/>
            <a:gdLst/>
            <a:ahLst/>
            <a:cxnLst/>
            <a:rect l="l" t="t" r="r" b="b"/>
            <a:pathLst>
              <a:path w="2211" h="2669" extrusionOk="0">
                <a:moveTo>
                  <a:pt x="1240" y="625"/>
                </a:moveTo>
                <a:cubicBezTo>
                  <a:pt x="1678" y="906"/>
                  <a:pt x="1766" y="1379"/>
                  <a:pt x="1614" y="1862"/>
                </a:cubicBezTo>
                <a:cubicBezTo>
                  <a:pt x="1404" y="1862"/>
                  <a:pt x="1210" y="2055"/>
                  <a:pt x="1210" y="2055"/>
                </a:cubicBezTo>
                <a:cubicBezTo>
                  <a:pt x="1131" y="2096"/>
                  <a:pt x="1059" y="2114"/>
                  <a:pt x="995" y="2114"/>
                </a:cubicBezTo>
                <a:cubicBezTo>
                  <a:pt x="733" y="2114"/>
                  <a:pt x="597" y="1820"/>
                  <a:pt x="597" y="1652"/>
                </a:cubicBezTo>
                <a:cubicBezTo>
                  <a:pt x="597" y="1458"/>
                  <a:pt x="597" y="1249"/>
                  <a:pt x="807" y="1055"/>
                </a:cubicBezTo>
                <a:cubicBezTo>
                  <a:pt x="807" y="1055"/>
                  <a:pt x="1001" y="845"/>
                  <a:pt x="807" y="652"/>
                </a:cubicBezTo>
                <a:lnTo>
                  <a:pt x="807" y="652"/>
                </a:lnTo>
                <a:cubicBezTo>
                  <a:pt x="863" y="708"/>
                  <a:pt x="937" y="732"/>
                  <a:pt x="1009" y="732"/>
                </a:cubicBezTo>
                <a:cubicBezTo>
                  <a:pt x="1106" y="732"/>
                  <a:pt x="1200" y="688"/>
                  <a:pt x="1240" y="625"/>
                </a:cubicBezTo>
                <a:close/>
                <a:moveTo>
                  <a:pt x="920" y="0"/>
                </a:moveTo>
                <a:cubicBezTo>
                  <a:pt x="803" y="0"/>
                  <a:pt x="704" y="225"/>
                  <a:pt x="722" y="354"/>
                </a:cubicBezTo>
                <a:lnTo>
                  <a:pt x="722" y="354"/>
                </a:lnTo>
                <a:cubicBezTo>
                  <a:pt x="505" y="540"/>
                  <a:pt x="317" y="932"/>
                  <a:pt x="194" y="1055"/>
                </a:cubicBezTo>
                <a:cubicBezTo>
                  <a:pt x="0" y="1652"/>
                  <a:pt x="194" y="2458"/>
                  <a:pt x="1001" y="2668"/>
                </a:cubicBezTo>
                <a:cubicBezTo>
                  <a:pt x="1614" y="2668"/>
                  <a:pt x="2210" y="2055"/>
                  <a:pt x="2210" y="1458"/>
                </a:cubicBezTo>
                <a:cubicBezTo>
                  <a:pt x="2210" y="652"/>
                  <a:pt x="1614" y="39"/>
                  <a:pt x="1001" y="39"/>
                </a:cubicBezTo>
                <a:cubicBezTo>
                  <a:pt x="974" y="12"/>
                  <a:pt x="946" y="0"/>
                  <a:pt x="92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4355526" y="-51370"/>
            <a:ext cx="327946" cy="1057542"/>
          </a:xfrm>
          <a:custGeom>
            <a:avLst/>
            <a:gdLst/>
            <a:ahLst/>
            <a:cxnLst/>
            <a:rect l="l" t="t" r="r" b="b"/>
            <a:pathLst>
              <a:path w="7624" h="24584" extrusionOk="0">
                <a:moveTo>
                  <a:pt x="1901" y="1"/>
                </a:moveTo>
                <a:cubicBezTo>
                  <a:pt x="1807" y="1"/>
                  <a:pt x="1693" y="47"/>
                  <a:pt x="1613" y="127"/>
                </a:cubicBezTo>
                <a:cubicBezTo>
                  <a:pt x="404" y="4159"/>
                  <a:pt x="0" y="8805"/>
                  <a:pt x="807" y="12837"/>
                </a:cubicBezTo>
                <a:cubicBezTo>
                  <a:pt x="1404" y="17273"/>
                  <a:pt x="3823" y="21306"/>
                  <a:pt x="7049" y="24532"/>
                </a:cubicBezTo>
                <a:cubicBezTo>
                  <a:pt x="7088" y="24568"/>
                  <a:pt x="7134" y="24583"/>
                  <a:pt x="7181" y="24583"/>
                </a:cubicBezTo>
                <a:cubicBezTo>
                  <a:pt x="7387" y="24583"/>
                  <a:pt x="7623" y="24286"/>
                  <a:pt x="7453" y="24129"/>
                </a:cubicBezTo>
                <a:cubicBezTo>
                  <a:pt x="4227" y="21096"/>
                  <a:pt x="1807" y="17064"/>
                  <a:pt x="1210" y="12628"/>
                </a:cubicBezTo>
                <a:cubicBezTo>
                  <a:pt x="404" y="8595"/>
                  <a:pt x="807" y="4159"/>
                  <a:pt x="2017" y="336"/>
                </a:cubicBezTo>
                <a:cubicBezTo>
                  <a:pt x="2131" y="98"/>
                  <a:pt x="2037" y="1"/>
                  <a:pt x="190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4756144" y="1053441"/>
            <a:ext cx="457723" cy="166994"/>
          </a:xfrm>
          <a:custGeom>
            <a:avLst/>
            <a:gdLst/>
            <a:ahLst/>
            <a:cxnLst/>
            <a:rect l="l" t="t" r="r" b="b"/>
            <a:pathLst>
              <a:path w="10641" h="3882" extrusionOk="0">
                <a:moveTo>
                  <a:pt x="427" y="0"/>
                </a:moveTo>
                <a:cubicBezTo>
                  <a:pt x="230" y="0"/>
                  <a:pt x="0" y="294"/>
                  <a:pt x="156" y="462"/>
                </a:cubicBezTo>
                <a:cubicBezTo>
                  <a:pt x="2979" y="2672"/>
                  <a:pt x="6608" y="3285"/>
                  <a:pt x="10044" y="3882"/>
                </a:cubicBezTo>
                <a:cubicBezTo>
                  <a:pt x="10447" y="3882"/>
                  <a:pt x="10641" y="3478"/>
                  <a:pt x="10237" y="3478"/>
                </a:cubicBezTo>
                <a:cubicBezTo>
                  <a:pt x="6818" y="2882"/>
                  <a:pt x="3382" y="2269"/>
                  <a:pt x="559" y="59"/>
                </a:cubicBezTo>
                <a:cubicBezTo>
                  <a:pt x="521" y="18"/>
                  <a:pt x="475" y="0"/>
                  <a:pt x="42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5265895" y="1201378"/>
            <a:ext cx="112957" cy="25810"/>
          </a:xfrm>
          <a:custGeom>
            <a:avLst/>
            <a:gdLst/>
            <a:ahLst/>
            <a:cxnLst/>
            <a:rect l="l" t="t" r="r" b="b"/>
            <a:pathLst>
              <a:path w="2626" h="600" extrusionOk="0">
                <a:moveTo>
                  <a:pt x="2372" y="1"/>
                </a:moveTo>
                <a:cubicBezTo>
                  <a:pt x="2331" y="1"/>
                  <a:pt x="2283" y="12"/>
                  <a:pt x="2226" y="39"/>
                </a:cubicBezTo>
                <a:cubicBezTo>
                  <a:pt x="1818" y="39"/>
                  <a:pt x="1416" y="133"/>
                  <a:pt x="1012" y="133"/>
                </a:cubicBezTo>
                <a:cubicBezTo>
                  <a:pt x="811" y="133"/>
                  <a:pt x="608" y="109"/>
                  <a:pt x="404" y="39"/>
                </a:cubicBezTo>
                <a:cubicBezTo>
                  <a:pt x="210" y="39"/>
                  <a:pt x="0" y="443"/>
                  <a:pt x="404" y="443"/>
                </a:cubicBezTo>
                <a:cubicBezTo>
                  <a:pt x="710" y="548"/>
                  <a:pt x="1065" y="600"/>
                  <a:pt x="1418" y="600"/>
                </a:cubicBezTo>
                <a:cubicBezTo>
                  <a:pt x="1771" y="600"/>
                  <a:pt x="2122" y="548"/>
                  <a:pt x="2420" y="443"/>
                </a:cubicBezTo>
                <a:cubicBezTo>
                  <a:pt x="2600" y="443"/>
                  <a:pt x="2626" y="1"/>
                  <a:pt x="2372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5691248" y="508628"/>
            <a:ext cx="664281" cy="642423"/>
          </a:xfrm>
          <a:custGeom>
            <a:avLst/>
            <a:gdLst/>
            <a:ahLst/>
            <a:cxnLst/>
            <a:rect l="l" t="t" r="r" b="b"/>
            <a:pathLst>
              <a:path w="15443" h="14934" extrusionOk="0">
                <a:moveTo>
                  <a:pt x="15108" y="0"/>
                </a:moveTo>
                <a:cubicBezTo>
                  <a:pt x="15010" y="0"/>
                  <a:pt x="14921" y="67"/>
                  <a:pt x="14921" y="223"/>
                </a:cubicBezTo>
                <a:cubicBezTo>
                  <a:pt x="13711" y="7675"/>
                  <a:pt x="6646" y="11708"/>
                  <a:pt x="194" y="14337"/>
                </a:cubicBezTo>
                <a:cubicBezTo>
                  <a:pt x="0" y="14530"/>
                  <a:pt x="194" y="14934"/>
                  <a:pt x="404" y="14934"/>
                </a:cubicBezTo>
                <a:cubicBezTo>
                  <a:pt x="7049" y="12111"/>
                  <a:pt x="14114" y="7885"/>
                  <a:pt x="15324" y="416"/>
                </a:cubicBezTo>
                <a:cubicBezTo>
                  <a:pt x="15443" y="169"/>
                  <a:pt x="15264" y="0"/>
                  <a:pt x="15108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6324072" y="-49951"/>
            <a:ext cx="52048" cy="432842"/>
          </a:xfrm>
          <a:custGeom>
            <a:avLst/>
            <a:gdLst/>
            <a:ahLst/>
            <a:cxnLst/>
            <a:rect l="l" t="t" r="r" b="b"/>
            <a:pathLst>
              <a:path w="1210" h="10062" extrusionOk="0">
                <a:moveTo>
                  <a:pt x="815" y="1"/>
                </a:moveTo>
                <a:cubicBezTo>
                  <a:pt x="714" y="1"/>
                  <a:pt x="613" y="102"/>
                  <a:pt x="613" y="303"/>
                </a:cubicBezTo>
                <a:cubicBezTo>
                  <a:pt x="807" y="3320"/>
                  <a:pt x="613" y="6546"/>
                  <a:pt x="0" y="9772"/>
                </a:cubicBezTo>
                <a:cubicBezTo>
                  <a:pt x="0" y="9921"/>
                  <a:pt x="203" y="10061"/>
                  <a:pt x="396" y="10061"/>
                </a:cubicBezTo>
                <a:cubicBezTo>
                  <a:pt x="475" y="10061"/>
                  <a:pt x="552" y="10038"/>
                  <a:pt x="613" y="9982"/>
                </a:cubicBezTo>
                <a:cubicBezTo>
                  <a:pt x="1016" y="6756"/>
                  <a:pt x="1210" y="3529"/>
                  <a:pt x="1016" y="303"/>
                </a:cubicBezTo>
                <a:cubicBezTo>
                  <a:pt x="1016" y="102"/>
                  <a:pt x="916" y="1"/>
                  <a:pt x="815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5137404" y="391707"/>
            <a:ext cx="251380" cy="287400"/>
          </a:xfrm>
          <a:custGeom>
            <a:avLst/>
            <a:gdLst/>
            <a:ahLst/>
            <a:cxnLst/>
            <a:rect l="l" t="t" r="r" b="b"/>
            <a:pathLst>
              <a:path w="5844" h="6681" extrusionOk="0">
                <a:moveTo>
                  <a:pt x="1972" y="662"/>
                </a:moveTo>
                <a:cubicBezTo>
                  <a:pt x="3929" y="662"/>
                  <a:pt x="4907" y="4808"/>
                  <a:pt x="3391" y="5764"/>
                </a:cubicBezTo>
                <a:cubicBezTo>
                  <a:pt x="3064" y="6009"/>
                  <a:pt x="2770" y="6113"/>
                  <a:pt x="2509" y="6113"/>
                </a:cubicBezTo>
                <a:cubicBezTo>
                  <a:pt x="1484" y="6113"/>
                  <a:pt x="971" y="4502"/>
                  <a:pt x="971" y="3538"/>
                </a:cubicBezTo>
                <a:cubicBezTo>
                  <a:pt x="971" y="2537"/>
                  <a:pt x="1181" y="1521"/>
                  <a:pt x="1778" y="715"/>
                </a:cubicBezTo>
                <a:cubicBezTo>
                  <a:pt x="1792" y="700"/>
                  <a:pt x="1806" y="685"/>
                  <a:pt x="1818" y="670"/>
                </a:cubicBezTo>
                <a:lnTo>
                  <a:pt x="1818" y="670"/>
                </a:lnTo>
                <a:cubicBezTo>
                  <a:pt x="1870" y="665"/>
                  <a:pt x="1921" y="662"/>
                  <a:pt x="1972" y="662"/>
                </a:cubicBezTo>
                <a:close/>
                <a:moveTo>
                  <a:pt x="2230" y="0"/>
                </a:moveTo>
                <a:cubicBezTo>
                  <a:pt x="2023" y="0"/>
                  <a:pt x="1807" y="38"/>
                  <a:pt x="1584" y="118"/>
                </a:cubicBezTo>
                <a:cubicBezTo>
                  <a:pt x="1290" y="118"/>
                  <a:pt x="1186" y="303"/>
                  <a:pt x="1200" y="473"/>
                </a:cubicBezTo>
                <a:lnTo>
                  <a:pt x="1200" y="473"/>
                </a:lnTo>
                <a:cubicBezTo>
                  <a:pt x="147" y="1547"/>
                  <a:pt x="1" y="3609"/>
                  <a:pt x="568" y="4957"/>
                </a:cubicBezTo>
                <a:cubicBezTo>
                  <a:pt x="861" y="5976"/>
                  <a:pt x="1690" y="6681"/>
                  <a:pt x="2660" y="6681"/>
                </a:cubicBezTo>
                <a:cubicBezTo>
                  <a:pt x="3025" y="6681"/>
                  <a:pt x="3410" y="6581"/>
                  <a:pt x="3794" y="6360"/>
                </a:cubicBezTo>
                <a:cubicBezTo>
                  <a:pt x="5844" y="5068"/>
                  <a:pt x="4638" y="0"/>
                  <a:pt x="223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5387333" y="457136"/>
            <a:ext cx="95794" cy="108791"/>
          </a:xfrm>
          <a:custGeom>
            <a:avLst/>
            <a:gdLst/>
            <a:ahLst/>
            <a:cxnLst/>
            <a:rect l="l" t="t" r="r" b="b"/>
            <a:pathLst>
              <a:path w="2227" h="2529" extrusionOk="0">
                <a:moveTo>
                  <a:pt x="728" y="808"/>
                </a:moveTo>
                <a:cubicBezTo>
                  <a:pt x="938" y="813"/>
                  <a:pt x="1246" y="842"/>
                  <a:pt x="1420" y="1016"/>
                </a:cubicBezTo>
                <a:cubicBezTo>
                  <a:pt x="1420" y="1210"/>
                  <a:pt x="1613" y="1420"/>
                  <a:pt x="1420" y="1613"/>
                </a:cubicBezTo>
                <a:cubicBezTo>
                  <a:pt x="1315" y="1718"/>
                  <a:pt x="1162" y="1771"/>
                  <a:pt x="1035" y="1771"/>
                </a:cubicBezTo>
                <a:cubicBezTo>
                  <a:pt x="908" y="1771"/>
                  <a:pt x="807" y="1718"/>
                  <a:pt x="807" y="1613"/>
                </a:cubicBezTo>
                <a:cubicBezTo>
                  <a:pt x="644" y="1451"/>
                  <a:pt x="618" y="1141"/>
                  <a:pt x="728" y="808"/>
                </a:cubicBezTo>
                <a:close/>
                <a:moveTo>
                  <a:pt x="613" y="0"/>
                </a:moveTo>
                <a:cubicBezTo>
                  <a:pt x="488" y="0"/>
                  <a:pt x="401" y="79"/>
                  <a:pt x="354" y="186"/>
                </a:cubicBezTo>
                <a:lnTo>
                  <a:pt x="354" y="186"/>
                </a:lnTo>
                <a:cubicBezTo>
                  <a:pt x="353" y="186"/>
                  <a:pt x="352" y="186"/>
                  <a:pt x="351" y="186"/>
                </a:cubicBezTo>
                <a:cubicBezTo>
                  <a:pt x="214" y="186"/>
                  <a:pt x="79" y="251"/>
                  <a:pt x="0" y="404"/>
                </a:cubicBezTo>
                <a:cubicBezTo>
                  <a:pt x="0" y="1016"/>
                  <a:pt x="0" y="1613"/>
                  <a:pt x="403" y="2226"/>
                </a:cubicBezTo>
                <a:cubicBezTo>
                  <a:pt x="605" y="2428"/>
                  <a:pt x="859" y="2529"/>
                  <a:pt x="1113" y="2529"/>
                </a:cubicBezTo>
                <a:cubicBezTo>
                  <a:pt x="1367" y="2529"/>
                  <a:pt x="1621" y="2428"/>
                  <a:pt x="1823" y="2226"/>
                </a:cubicBezTo>
                <a:cubicBezTo>
                  <a:pt x="2226" y="1823"/>
                  <a:pt x="2226" y="1210"/>
                  <a:pt x="2017" y="807"/>
                </a:cubicBezTo>
                <a:cubicBezTo>
                  <a:pt x="1613" y="210"/>
                  <a:pt x="1210" y="0"/>
                  <a:pt x="613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5656533" y="1096803"/>
            <a:ext cx="631374" cy="331794"/>
          </a:xfrm>
          <a:custGeom>
            <a:avLst/>
            <a:gdLst/>
            <a:ahLst/>
            <a:cxnLst/>
            <a:rect l="l" t="t" r="r" b="b"/>
            <a:pathLst>
              <a:path w="14678" h="7713" extrusionOk="0">
                <a:moveTo>
                  <a:pt x="14234" y="1"/>
                </a:moveTo>
                <a:cubicBezTo>
                  <a:pt x="14190" y="1"/>
                  <a:pt x="14149" y="16"/>
                  <a:pt x="14115" y="51"/>
                </a:cubicBezTo>
                <a:cubicBezTo>
                  <a:pt x="10679" y="4293"/>
                  <a:pt x="5646" y="6713"/>
                  <a:pt x="404" y="6906"/>
                </a:cubicBezTo>
                <a:cubicBezTo>
                  <a:pt x="1" y="6906"/>
                  <a:pt x="1" y="7713"/>
                  <a:pt x="404" y="7713"/>
                </a:cubicBezTo>
                <a:cubicBezTo>
                  <a:pt x="5840" y="7519"/>
                  <a:pt x="11082" y="4890"/>
                  <a:pt x="14518" y="664"/>
                </a:cubicBezTo>
                <a:cubicBezTo>
                  <a:pt x="14677" y="332"/>
                  <a:pt x="14433" y="1"/>
                  <a:pt x="1423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6029147" y="1270291"/>
            <a:ext cx="231507" cy="140968"/>
          </a:xfrm>
          <a:custGeom>
            <a:avLst/>
            <a:gdLst/>
            <a:ahLst/>
            <a:cxnLst/>
            <a:rect l="l" t="t" r="r" b="b"/>
            <a:pathLst>
              <a:path w="5382" h="3277" extrusionOk="0">
                <a:moveTo>
                  <a:pt x="4781" y="0"/>
                </a:moveTo>
                <a:cubicBezTo>
                  <a:pt x="4729" y="0"/>
                  <a:pt x="4681" y="16"/>
                  <a:pt x="4646" y="50"/>
                </a:cubicBezTo>
                <a:cubicBezTo>
                  <a:pt x="3437" y="1067"/>
                  <a:pt x="2017" y="1873"/>
                  <a:pt x="404" y="2470"/>
                </a:cubicBezTo>
                <a:cubicBezTo>
                  <a:pt x="1" y="2680"/>
                  <a:pt x="210" y="3277"/>
                  <a:pt x="614" y="3277"/>
                </a:cubicBezTo>
                <a:cubicBezTo>
                  <a:pt x="2227" y="2470"/>
                  <a:pt x="3840" y="1664"/>
                  <a:pt x="5050" y="663"/>
                </a:cubicBezTo>
                <a:cubicBezTo>
                  <a:pt x="5381" y="332"/>
                  <a:pt x="5026" y="0"/>
                  <a:pt x="478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6431915" y="415582"/>
            <a:ext cx="1050168" cy="756893"/>
          </a:xfrm>
          <a:custGeom>
            <a:avLst/>
            <a:gdLst/>
            <a:ahLst/>
            <a:cxnLst/>
            <a:rect l="l" t="t" r="r" b="b"/>
            <a:pathLst>
              <a:path w="24414" h="17595" extrusionOk="0">
                <a:moveTo>
                  <a:pt x="597" y="0"/>
                </a:moveTo>
                <a:cubicBezTo>
                  <a:pt x="293" y="0"/>
                  <a:pt x="1" y="216"/>
                  <a:pt x="122" y="563"/>
                </a:cubicBezTo>
                <a:cubicBezTo>
                  <a:pt x="719" y="2983"/>
                  <a:pt x="2139" y="4402"/>
                  <a:pt x="3945" y="6015"/>
                </a:cubicBezTo>
                <a:cubicBezTo>
                  <a:pt x="5768" y="7628"/>
                  <a:pt x="7784" y="8838"/>
                  <a:pt x="9994" y="10241"/>
                </a:cubicBezTo>
                <a:cubicBezTo>
                  <a:pt x="14237" y="12870"/>
                  <a:pt x="19076" y="14887"/>
                  <a:pt x="23302" y="17500"/>
                </a:cubicBezTo>
                <a:cubicBezTo>
                  <a:pt x="23403" y="17566"/>
                  <a:pt x="23504" y="17595"/>
                  <a:pt x="23599" y="17595"/>
                </a:cubicBezTo>
                <a:cubicBezTo>
                  <a:pt x="24079" y="17595"/>
                  <a:pt x="24413" y="16868"/>
                  <a:pt x="23915" y="16693"/>
                </a:cubicBezTo>
                <a:cubicBezTo>
                  <a:pt x="19882" y="14274"/>
                  <a:pt x="15640" y="12258"/>
                  <a:pt x="11607" y="9838"/>
                </a:cubicBezTo>
                <a:cubicBezTo>
                  <a:pt x="9397" y="8838"/>
                  <a:pt x="7381" y="7418"/>
                  <a:pt x="5558" y="6015"/>
                </a:cubicBezTo>
                <a:cubicBezTo>
                  <a:pt x="3542" y="4402"/>
                  <a:pt x="1735" y="2789"/>
                  <a:pt x="1123" y="369"/>
                </a:cubicBezTo>
                <a:cubicBezTo>
                  <a:pt x="1041" y="113"/>
                  <a:pt x="816" y="0"/>
                  <a:pt x="59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7321852" y="1129625"/>
            <a:ext cx="208193" cy="199429"/>
          </a:xfrm>
          <a:custGeom>
            <a:avLst/>
            <a:gdLst/>
            <a:ahLst/>
            <a:cxnLst/>
            <a:rect l="l" t="t" r="r" b="b"/>
            <a:pathLst>
              <a:path w="4840" h="4636" extrusionOk="0">
                <a:moveTo>
                  <a:pt x="2946" y="1"/>
                </a:moveTo>
                <a:cubicBezTo>
                  <a:pt x="2504" y="1"/>
                  <a:pt x="2276" y="739"/>
                  <a:pt x="2614" y="901"/>
                </a:cubicBezTo>
                <a:cubicBezTo>
                  <a:pt x="3630" y="1304"/>
                  <a:pt x="3824" y="2514"/>
                  <a:pt x="3017" y="3127"/>
                </a:cubicBezTo>
                <a:cubicBezTo>
                  <a:pt x="2760" y="3507"/>
                  <a:pt x="2261" y="3645"/>
                  <a:pt x="1774" y="3645"/>
                </a:cubicBezTo>
                <a:cubicBezTo>
                  <a:pt x="1497" y="3645"/>
                  <a:pt x="1223" y="3600"/>
                  <a:pt x="1001" y="3530"/>
                </a:cubicBezTo>
                <a:cubicBezTo>
                  <a:pt x="194" y="3530"/>
                  <a:pt x="1" y="4530"/>
                  <a:pt x="598" y="4530"/>
                </a:cubicBezTo>
                <a:cubicBezTo>
                  <a:pt x="1015" y="4592"/>
                  <a:pt x="1431" y="4635"/>
                  <a:pt x="1830" y="4635"/>
                </a:cubicBezTo>
                <a:cubicBezTo>
                  <a:pt x="2790" y="4635"/>
                  <a:pt x="3657" y="4384"/>
                  <a:pt x="4227" y="3530"/>
                </a:cubicBezTo>
                <a:cubicBezTo>
                  <a:pt x="4840" y="2320"/>
                  <a:pt x="4437" y="707"/>
                  <a:pt x="3227" y="94"/>
                </a:cubicBezTo>
                <a:cubicBezTo>
                  <a:pt x="3127" y="29"/>
                  <a:pt x="3032" y="1"/>
                  <a:pt x="2946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6493860" y="667147"/>
            <a:ext cx="159844" cy="261934"/>
          </a:xfrm>
          <a:custGeom>
            <a:avLst/>
            <a:gdLst/>
            <a:ahLst/>
            <a:cxnLst/>
            <a:rect l="l" t="t" r="r" b="b"/>
            <a:pathLst>
              <a:path w="3716" h="6089" extrusionOk="0">
                <a:moveTo>
                  <a:pt x="3327" y="0"/>
                </a:moveTo>
                <a:cubicBezTo>
                  <a:pt x="3250" y="0"/>
                  <a:pt x="3175" y="49"/>
                  <a:pt x="3118" y="167"/>
                </a:cubicBezTo>
                <a:cubicBezTo>
                  <a:pt x="2312" y="2183"/>
                  <a:pt x="1296" y="3796"/>
                  <a:pt x="295" y="5603"/>
                </a:cubicBezTo>
                <a:cubicBezTo>
                  <a:pt x="1" y="5898"/>
                  <a:pt x="240" y="6089"/>
                  <a:pt x="472" y="6089"/>
                </a:cubicBezTo>
                <a:cubicBezTo>
                  <a:pt x="558" y="6089"/>
                  <a:pt x="642" y="6063"/>
                  <a:pt x="699" y="6006"/>
                </a:cubicBezTo>
                <a:cubicBezTo>
                  <a:pt x="1909" y="4200"/>
                  <a:pt x="2909" y="2377"/>
                  <a:pt x="3715" y="570"/>
                </a:cubicBezTo>
                <a:cubicBezTo>
                  <a:pt x="3715" y="285"/>
                  <a:pt x="3514" y="0"/>
                  <a:pt x="332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6558600" y="710164"/>
            <a:ext cx="153521" cy="242275"/>
          </a:xfrm>
          <a:custGeom>
            <a:avLst/>
            <a:gdLst/>
            <a:ahLst/>
            <a:cxnLst/>
            <a:rect l="l" t="t" r="r" b="b"/>
            <a:pathLst>
              <a:path w="3569" h="5632" extrusionOk="0">
                <a:moveTo>
                  <a:pt x="3230" y="0"/>
                </a:moveTo>
                <a:cubicBezTo>
                  <a:pt x="3156" y="0"/>
                  <a:pt x="3078" y="49"/>
                  <a:pt x="3017" y="167"/>
                </a:cubicBezTo>
                <a:cubicBezTo>
                  <a:pt x="1613" y="1587"/>
                  <a:pt x="807" y="3393"/>
                  <a:pt x="0" y="5216"/>
                </a:cubicBezTo>
                <a:cubicBezTo>
                  <a:pt x="0" y="5463"/>
                  <a:pt x="225" y="5632"/>
                  <a:pt x="447" y="5632"/>
                </a:cubicBezTo>
                <a:cubicBezTo>
                  <a:pt x="587" y="5632"/>
                  <a:pt x="726" y="5565"/>
                  <a:pt x="807" y="5410"/>
                </a:cubicBezTo>
                <a:cubicBezTo>
                  <a:pt x="1404" y="3603"/>
                  <a:pt x="2210" y="1990"/>
                  <a:pt x="3420" y="570"/>
                </a:cubicBezTo>
                <a:cubicBezTo>
                  <a:pt x="3568" y="285"/>
                  <a:pt x="3410" y="0"/>
                  <a:pt x="323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7339188" y="1168340"/>
            <a:ext cx="95106" cy="95800"/>
          </a:xfrm>
          <a:custGeom>
            <a:avLst/>
            <a:gdLst/>
            <a:ahLst/>
            <a:cxnLst/>
            <a:rect l="l" t="t" r="r" b="b"/>
            <a:pathLst>
              <a:path w="2211" h="2227" extrusionOk="0">
                <a:moveTo>
                  <a:pt x="1404" y="614"/>
                </a:moveTo>
                <a:cubicBezTo>
                  <a:pt x="1614" y="614"/>
                  <a:pt x="1614" y="1211"/>
                  <a:pt x="1614" y="1211"/>
                </a:cubicBezTo>
                <a:cubicBezTo>
                  <a:pt x="1465" y="1359"/>
                  <a:pt x="1325" y="1500"/>
                  <a:pt x="1180" y="1500"/>
                </a:cubicBezTo>
                <a:cubicBezTo>
                  <a:pt x="1121" y="1500"/>
                  <a:pt x="1062" y="1477"/>
                  <a:pt x="1001" y="1420"/>
                </a:cubicBezTo>
                <a:cubicBezTo>
                  <a:pt x="617" y="1420"/>
                  <a:pt x="599" y="688"/>
                  <a:pt x="1128" y="619"/>
                </a:cubicBezTo>
                <a:lnTo>
                  <a:pt x="1128" y="619"/>
                </a:lnTo>
                <a:cubicBezTo>
                  <a:pt x="1164" y="640"/>
                  <a:pt x="1205" y="652"/>
                  <a:pt x="1252" y="652"/>
                </a:cubicBezTo>
                <a:cubicBezTo>
                  <a:pt x="1298" y="652"/>
                  <a:pt x="1349" y="640"/>
                  <a:pt x="1404" y="614"/>
                </a:cubicBezTo>
                <a:close/>
                <a:moveTo>
                  <a:pt x="1211" y="1"/>
                </a:moveTo>
                <a:cubicBezTo>
                  <a:pt x="598" y="1"/>
                  <a:pt x="1" y="404"/>
                  <a:pt x="1" y="1211"/>
                </a:cubicBezTo>
                <a:cubicBezTo>
                  <a:pt x="1" y="1614"/>
                  <a:pt x="598" y="2227"/>
                  <a:pt x="1001" y="2227"/>
                </a:cubicBezTo>
                <a:cubicBezTo>
                  <a:pt x="1614" y="2227"/>
                  <a:pt x="2211" y="1824"/>
                  <a:pt x="2211" y="1211"/>
                </a:cubicBezTo>
                <a:cubicBezTo>
                  <a:pt x="2211" y="614"/>
                  <a:pt x="1808" y="1"/>
                  <a:pt x="121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5"/>
          <p:cNvGrpSpPr/>
          <p:nvPr/>
        </p:nvGrpSpPr>
        <p:grpSpPr>
          <a:xfrm>
            <a:off x="7476560" y="-89321"/>
            <a:ext cx="531161" cy="2405371"/>
            <a:chOff x="7368103" y="-81950"/>
            <a:chExt cx="562731" cy="2548332"/>
          </a:xfrm>
        </p:grpSpPr>
        <p:sp>
          <p:nvSpPr>
            <p:cNvPr id="199" name="Google Shape;199;p15"/>
            <p:cNvSpPr/>
            <p:nvPr/>
          </p:nvSpPr>
          <p:spPr>
            <a:xfrm>
              <a:off x="7379361" y="-81950"/>
              <a:ext cx="280545" cy="2548332"/>
            </a:xfrm>
            <a:custGeom>
              <a:avLst/>
              <a:gdLst/>
              <a:ahLst/>
              <a:cxnLst/>
              <a:rect l="l" t="t" r="r" b="b"/>
              <a:pathLst>
                <a:path w="6155" h="55909" extrusionOk="0">
                  <a:moveTo>
                    <a:pt x="5701" y="1"/>
                  </a:moveTo>
                  <a:cubicBezTo>
                    <a:pt x="5449" y="1"/>
                    <a:pt x="5146" y="202"/>
                    <a:pt x="5049" y="605"/>
                  </a:cubicBezTo>
                  <a:cubicBezTo>
                    <a:pt x="4033" y="9284"/>
                    <a:pt x="3033" y="18155"/>
                    <a:pt x="2017" y="26817"/>
                  </a:cubicBezTo>
                  <a:cubicBezTo>
                    <a:pt x="1614" y="31463"/>
                    <a:pt x="1017" y="35899"/>
                    <a:pt x="614" y="40528"/>
                  </a:cubicBezTo>
                  <a:cubicBezTo>
                    <a:pt x="210" y="45367"/>
                    <a:pt x="1" y="50416"/>
                    <a:pt x="1" y="55449"/>
                  </a:cubicBezTo>
                  <a:cubicBezTo>
                    <a:pt x="1" y="55755"/>
                    <a:pt x="255" y="55909"/>
                    <a:pt x="509" y="55909"/>
                  </a:cubicBezTo>
                  <a:cubicBezTo>
                    <a:pt x="763" y="55909"/>
                    <a:pt x="1017" y="55755"/>
                    <a:pt x="1017" y="55449"/>
                  </a:cubicBezTo>
                  <a:cubicBezTo>
                    <a:pt x="1017" y="50416"/>
                    <a:pt x="1210" y="45367"/>
                    <a:pt x="1614" y="40528"/>
                  </a:cubicBezTo>
                  <a:cubicBezTo>
                    <a:pt x="2017" y="35899"/>
                    <a:pt x="2630" y="31463"/>
                    <a:pt x="3033" y="26817"/>
                  </a:cubicBezTo>
                  <a:cubicBezTo>
                    <a:pt x="4033" y="18155"/>
                    <a:pt x="5049" y="9284"/>
                    <a:pt x="6049" y="605"/>
                  </a:cubicBezTo>
                  <a:cubicBezTo>
                    <a:pt x="6154" y="202"/>
                    <a:pt x="5953" y="1"/>
                    <a:pt x="570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7368103" y="945142"/>
              <a:ext cx="562731" cy="1519546"/>
            </a:xfrm>
            <a:custGeom>
              <a:avLst/>
              <a:gdLst/>
              <a:ahLst/>
              <a:cxnLst/>
              <a:rect l="l" t="t" r="r" b="b"/>
              <a:pathLst>
                <a:path w="12346" h="33338" extrusionOk="0">
                  <a:moveTo>
                    <a:pt x="11492" y="1"/>
                  </a:moveTo>
                  <a:cubicBezTo>
                    <a:pt x="11240" y="1"/>
                    <a:pt x="11039" y="154"/>
                    <a:pt x="11136" y="460"/>
                  </a:cubicBezTo>
                  <a:cubicBezTo>
                    <a:pt x="11345" y="3687"/>
                    <a:pt x="10942" y="6703"/>
                    <a:pt x="10539" y="9929"/>
                  </a:cubicBezTo>
                  <a:cubicBezTo>
                    <a:pt x="10135" y="12752"/>
                    <a:pt x="9523" y="15784"/>
                    <a:pt x="8716" y="18607"/>
                  </a:cubicBezTo>
                  <a:cubicBezTo>
                    <a:pt x="7103" y="23850"/>
                    <a:pt x="4490" y="28689"/>
                    <a:pt x="457" y="32512"/>
                  </a:cubicBezTo>
                  <a:cubicBezTo>
                    <a:pt x="0" y="32812"/>
                    <a:pt x="332" y="33337"/>
                    <a:pt x="698" y="33337"/>
                  </a:cubicBezTo>
                  <a:cubicBezTo>
                    <a:pt x="823" y="33337"/>
                    <a:pt x="952" y="33276"/>
                    <a:pt x="1054" y="33125"/>
                  </a:cubicBezTo>
                  <a:cubicBezTo>
                    <a:pt x="5296" y="29495"/>
                    <a:pt x="7909" y="24656"/>
                    <a:pt x="9523" y="19414"/>
                  </a:cubicBezTo>
                  <a:cubicBezTo>
                    <a:pt x="10329" y="16381"/>
                    <a:pt x="10942" y="13155"/>
                    <a:pt x="11539" y="10139"/>
                  </a:cubicBezTo>
                  <a:cubicBezTo>
                    <a:pt x="11942" y="6913"/>
                    <a:pt x="12345" y="3687"/>
                    <a:pt x="12152" y="460"/>
                  </a:cubicBezTo>
                  <a:cubicBezTo>
                    <a:pt x="12047" y="154"/>
                    <a:pt x="11744" y="1"/>
                    <a:pt x="1149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7508260" y="900292"/>
              <a:ext cx="413730" cy="93074"/>
            </a:xfrm>
            <a:custGeom>
              <a:avLst/>
              <a:gdLst/>
              <a:ahLst/>
              <a:cxnLst/>
              <a:rect l="l" t="t" r="r" b="b"/>
              <a:pathLst>
                <a:path w="9077" h="2042" extrusionOk="0">
                  <a:moveTo>
                    <a:pt x="462" y="0"/>
                  </a:moveTo>
                  <a:cubicBezTo>
                    <a:pt x="0" y="0"/>
                    <a:pt x="49" y="850"/>
                    <a:pt x="608" y="1041"/>
                  </a:cubicBezTo>
                  <a:cubicBezTo>
                    <a:pt x="3221" y="1235"/>
                    <a:pt x="5851" y="1638"/>
                    <a:pt x="8464" y="2041"/>
                  </a:cubicBezTo>
                  <a:cubicBezTo>
                    <a:pt x="9077" y="2041"/>
                    <a:pt x="9077" y="1041"/>
                    <a:pt x="8464" y="1041"/>
                  </a:cubicBezTo>
                  <a:cubicBezTo>
                    <a:pt x="5851" y="638"/>
                    <a:pt x="3221" y="235"/>
                    <a:pt x="608" y="25"/>
                  </a:cubicBezTo>
                  <a:cubicBezTo>
                    <a:pt x="555" y="8"/>
                    <a:pt x="506" y="0"/>
                    <a:pt x="46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7480821" y="1053030"/>
              <a:ext cx="119146" cy="911418"/>
            </a:xfrm>
            <a:custGeom>
              <a:avLst/>
              <a:gdLst/>
              <a:ahLst/>
              <a:cxnLst/>
              <a:rect l="l" t="t" r="r" b="b"/>
              <a:pathLst>
                <a:path w="2614" h="19996" extrusionOk="0">
                  <a:moveTo>
                    <a:pt x="2412" y="1"/>
                  </a:moveTo>
                  <a:cubicBezTo>
                    <a:pt x="2311" y="1"/>
                    <a:pt x="2210" y="102"/>
                    <a:pt x="2210" y="303"/>
                  </a:cubicBezTo>
                  <a:cubicBezTo>
                    <a:pt x="1807" y="6755"/>
                    <a:pt x="1001" y="13208"/>
                    <a:pt x="1" y="19660"/>
                  </a:cubicBezTo>
                  <a:cubicBezTo>
                    <a:pt x="1" y="19898"/>
                    <a:pt x="141" y="19996"/>
                    <a:pt x="296" y="19996"/>
                  </a:cubicBezTo>
                  <a:cubicBezTo>
                    <a:pt x="404" y="19996"/>
                    <a:pt x="518" y="19949"/>
                    <a:pt x="597" y="19869"/>
                  </a:cubicBezTo>
                  <a:cubicBezTo>
                    <a:pt x="1614" y="13417"/>
                    <a:pt x="2210" y="6755"/>
                    <a:pt x="2614" y="303"/>
                  </a:cubicBezTo>
                  <a:cubicBezTo>
                    <a:pt x="2614" y="102"/>
                    <a:pt x="2513" y="1"/>
                    <a:pt x="241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452881" y="2021461"/>
              <a:ext cx="36829" cy="118645"/>
            </a:xfrm>
            <a:custGeom>
              <a:avLst/>
              <a:gdLst/>
              <a:ahLst/>
              <a:cxnLst/>
              <a:rect l="l" t="t" r="r" b="b"/>
              <a:pathLst>
                <a:path w="808" h="2603" extrusionOk="0">
                  <a:moveTo>
                    <a:pt x="561" y="0"/>
                  </a:moveTo>
                  <a:cubicBezTo>
                    <a:pt x="477" y="0"/>
                    <a:pt x="404" y="64"/>
                    <a:pt x="404" y="236"/>
                  </a:cubicBezTo>
                  <a:cubicBezTo>
                    <a:pt x="210" y="832"/>
                    <a:pt x="210" y="1639"/>
                    <a:pt x="1" y="2445"/>
                  </a:cubicBezTo>
                  <a:cubicBezTo>
                    <a:pt x="1" y="2550"/>
                    <a:pt x="154" y="2603"/>
                    <a:pt x="307" y="2603"/>
                  </a:cubicBezTo>
                  <a:cubicBezTo>
                    <a:pt x="460" y="2603"/>
                    <a:pt x="614" y="2550"/>
                    <a:pt x="614" y="2445"/>
                  </a:cubicBezTo>
                  <a:cubicBezTo>
                    <a:pt x="614" y="1639"/>
                    <a:pt x="614" y="1042"/>
                    <a:pt x="807" y="236"/>
                  </a:cubicBezTo>
                  <a:cubicBezTo>
                    <a:pt x="807" y="115"/>
                    <a:pt x="674" y="0"/>
                    <a:pt x="56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7438524" y="2177525"/>
              <a:ext cx="32772" cy="48999"/>
            </a:xfrm>
            <a:custGeom>
              <a:avLst/>
              <a:gdLst/>
              <a:ahLst/>
              <a:cxnLst/>
              <a:rect l="l" t="t" r="r" b="b"/>
              <a:pathLst>
                <a:path w="719" h="1075" extrusionOk="0">
                  <a:moveTo>
                    <a:pt x="431" y="1"/>
                  </a:moveTo>
                  <a:cubicBezTo>
                    <a:pt x="321" y="1"/>
                    <a:pt x="203" y="62"/>
                    <a:pt x="122" y="231"/>
                  </a:cubicBezTo>
                  <a:lnTo>
                    <a:pt x="122" y="844"/>
                  </a:lnTo>
                  <a:cubicBezTo>
                    <a:pt x="0" y="957"/>
                    <a:pt x="85" y="1074"/>
                    <a:pt x="219" y="1074"/>
                  </a:cubicBezTo>
                  <a:cubicBezTo>
                    <a:pt x="316" y="1074"/>
                    <a:pt x="437" y="1013"/>
                    <a:pt x="525" y="844"/>
                  </a:cubicBezTo>
                  <a:cubicBezTo>
                    <a:pt x="525" y="634"/>
                    <a:pt x="525" y="441"/>
                    <a:pt x="719" y="231"/>
                  </a:cubicBezTo>
                  <a:cubicBezTo>
                    <a:pt x="719" y="119"/>
                    <a:pt x="583" y="1"/>
                    <a:pt x="4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7526401" y="787665"/>
              <a:ext cx="248548" cy="185738"/>
            </a:xfrm>
            <a:custGeom>
              <a:avLst/>
              <a:gdLst/>
              <a:ahLst/>
              <a:cxnLst/>
              <a:rect l="l" t="t" r="r" b="b"/>
              <a:pathLst>
                <a:path w="5453" h="4075" extrusionOk="0">
                  <a:moveTo>
                    <a:pt x="1938" y="1"/>
                  </a:moveTo>
                  <a:cubicBezTo>
                    <a:pt x="1562" y="1"/>
                    <a:pt x="1185" y="25"/>
                    <a:pt x="807" y="76"/>
                  </a:cubicBezTo>
                  <a:cubicBezTo>
                    <a:pt x="1" y="76"/>
                    <a:pt x="1" y="1093"/>
                    <a:pt x="807" y="1093"/>
                  </a:cubicBezTo>
                  <a:cubicBezTo>
                    <a:pt x="1133" y="1036"/>
                    <a:pt x="1475" y="1010"/>
                    <a:pt x="1823" y="1010"/>
                  </a:cubicBezTo>
                  <a:cubicBezTo>
                    <a:pt x="2693" y="1010"/>
                    <a:pt x="3606" y="1172"/>
                    <a:pt x="4436" y="1428"/>
                  </a:cubicBezTo>
                  <a:lnTo>
                    <a:pt x="4436" y="1428"/>
                  </a:lnTo>
                  <a:cubicBezTo>
                    <a:pt x="4433" y="2123"/>
                    <a:pt x="4410" y="2818"/>
                    <a:pt x="4243" y="3512"/>
                  </a:cubicBezTo>
                  <a:cubicBezTo>
                    <a:pt x="4243" y="3859"/>
                    <a:pt x="4515" y="4075"/>
                    <a:pt x="4781" y="4075"/>
                  </a:cubicBezTo>
                  <a:cubicBezTo>
                    <a:pt x="4973" y="4075"/>
                    <a:pt x="5162" y="3963"/>
                    <a:pt x="5243" y="3706"/>
                  </a:cubicBezTo>
                  <a:cubicBezTo>
                    <a:pt x="5453" y="2899"/>
                    <a:pt x="5453" y="1899"/>
                    <a:pt x="5453" y="1093"/>
                  </a:cubicBezTo>
                  <a:cubicBezTo>
                    <a:pt x="5453" y="883"/>
                    <a:pt x="5243" y="689"/>
                    <a:pt x="5049" y="480"/>
                  </a:cubicBezTo>
                  <a:cubicBezTo>
                    <a:pt x="4008" y="184"/>
                    <a:pt x="2975" y="1"/>
                    <a:pt x="193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7691809" y="-81950"/>
              <a:ext cx="193442" cy="917525"/>
            </a:xfrm>
            <a:custGeom>
              <a:avLst/>
              <a:gdLst/>
              <a:ahLst/>
              <a:cxnLst/>
              <a:rect l="l" t="t" r="r" b="b"/>
              <a:pathLst>
                <a:path w="4244" h="20130" extrusionOk="0">
                  <a:moveTo>
                    <a:pt x="3130" y="1"/>
                  </a:moveTo>
                  <a:cubicBezTo>
                    <a:pt x="2880" y="1"/>
                    <a:pt x="2630" y="202"/>
                    <a:pt x="2630" y="605"/>
                  </a:cubicBezTo>
                  <a:cubicBezTo>
                    <a:pt x="3227" y="6864"/>
                    <a:pt x="1420" y="13316"/>
                    <a:pt x="1" y="19559"/>
                  </a:cubicBezTo>
                  <a:cubicBezTo>
                    <a:pt x="1" y="19915"/>
                    <a:pt x="344" y="20130"/>
                    <a:pt x="632" y="20130"/>
                  </a:cubicBezTo>
                  <a:cubicBezTo>
                    <a:pt x="839" y="20130"/>
                    <a:pt x="1017" y="20018"/>
                    <a:pt x="1017" y="19768"/>
                  </a:cubicBezTo>
                  <a:cubicBezTo>
                    <a:pt x="2421" y="13510"/>
                    <a:pt x="4243" y="7058"/>
                    <a:pt x="3630" y="605"/>
                  </a:cubicBezTo>
                  <a:cubicBezTo>
                    <a:pt x="3630" y="202"/>
                    <a:pt x="3380" y="1"/>
                    <a:pt x="31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8"/>
          <p:cNvGrpSpPr/>
          <p:nvPr/>
        </p:nvGrpSpPr>
        <p:grpSpPr>
          <a:xfrm>
            <a:off x="5390744" y="1623025"/>
            <a:ext cx="408180" cy="398225"/>
            <a:chOff x="1190625" y="238125"/>
            <a:chExt cx="5349675" cy="5219200"/>
          </a:xfrm>
        </p:grpSpPr>
        <p:sp>
          <p:nvSpPr>
            <p:cNvPr id="395" name="Google Shape;395;p18"/>
            <p:cNvSpPr/>
            <p:nvPr/>
          </p:nvSpPr>
          <p:spPr>
            <a:xfrm>
              <a:off x="1190625" y="238125"/>
              <a:ext cx="5349675" cy="5219200"/>
            </a:xfrm>
            <a:custGeom>
              <a:avLst/>
              <a:gdLst/>
              <a:ahLst/>
              <a:cxnLst/>
              <a:rect l="l" t="t" r="r" b="b"/>
              <a:pathLst>
                <a:path w="213987" h="208768" extrusionOk="0">
                  <a:moveTo>
                    <a:pt x="167574" y="12329"/>
                  </a:moveTo>
                  <a:cubicBezTo>
                    <a:pt x="176213" y="12329"/>
                    <a:pt x="184878" y="13426"/>
                    <a:pt x="193305" y="15462"/>
                  </a:cubicBezTo>
                  <a:cubicBezTo>
                    <a:pt x="198524" y="36926"/>
                    <a:pt x="197154" y="58194"/>
                    <a:pt x="189913" y="75906"/>
                  </a:cubicBezTo>
                  <a:cubicBezTo>
                    <a:pt x="173603" y="73754"/>
                    <a:pt x="160229" y="67882"/>
                    <a:pt x="150117" y="58357"/>
                  </a:cubicBezTo>
                  <a:lnTo>
                    <a:pt x="150084" y="58324"/>
                  </a:lnTo>
                  <a:cubicBezTo>
                    <a:pt x="139972" y="49060"/>
                    <a:pt x="133024" y="36339"/>
                    <a:pt x="129370" y="20453"/>
                  </a:cubicBezTo>
                  <a:cubicBezTo>
                    <a:pt x="141438" y="14851"/>
                    <a:pt x="154477" y="12329"/>
                    <a:pt x="167574" y="12329"/>
                  </a:cubicBezTo>
                  <a:close/>
                  <a:moveTo>
                    <a:pt x="83115" y="48669"/>
                  </a:moveTo>
                  <a:cubicBezTo>
                    <a:pt x="77342" y="58944"/>
                    <a:pt x="72905" y="70067"/>
                    <a:pt x="69448" y="81419"/>
                  </a:cubicBezTo>
                  <a:lnTo>
                    <a:pt x="51768" y="61227"/>
                  </a:lnTo>
                  <a:lnTo>
                    <a:pt x="83115" y="48669"/>
                  </a:lnTo>
                  <a:close/>
                  <a:moveTo>
                    <a:pt x="118247" y="26781"/>
                  </a:moveTo>
                  <a:cubicBezTo>
                    <a:pt x="122683" y="43482"/>
                    <a:pt x="130545" y="57117"/>
                    <a:pt x="141733" y="67360"/>
                  </a:cubicBezTo>
                  <a:cubicBezTo>
                    <a:pt x="152824" y="77798"/>
                    <a:pt x="167046" y="84551"/>
                    <a:pt x="184009" y="87454"/>
                  </a:cubicBezTo>
                  <a:cubicBezTo>
                    <a:pt x="181171" y="92021"/>
                    <a:pt x="177876" y="96196"/>
                    <a:pt x="174125" y="99947"/>
                  </a:cubicBezTo>
                  <a:cubicBezTo>
                    <a:pt x="154064" y="120041"/>
                    <a:pt x="116192" y="133644"/>
                    <a:pt x="71894" y="136873"/>
                  </a:cubicBezTo>
                  <a:cubicBezTo>
                    <a:pt x="75124" y="92575"/>
                    <a:pt x="88726" y="54704"/>
                    <a:pt x="108787" y="34610"/>
                  </a:cubicBezTo>
                  <a:cubicBezTo>
                    <a:pt x="111658" y="31772"/>
                    <a:pt x="114822" y="29162"/>
                    <a:pt x="118247" y="26781"/>
                  </a:cubicBezTo>
                  <a:close/>
                  <a:moveTo>
                    <a:pt x="30505" y="127495"/>
                  </a:moveTo>
                  <a:cubicBezTo>
                    <a:pt x="36736" y="127495"/>
                    <a:pt x="43036" y="129837"/>
                    <a:pt x="47919" y="134720"/>
                  </a:cubicBezTo>
                  <a:lnTo>
                    <a:pt x="56074" y="142875"/>
                  </a:lnTo>
                  <a:cubicBezTo>
                    <a:pt x="52275" y="145125"/>
                    <a:pt x="47925" y="146284"/>
                    <a:pt x="43542" y="146284"/>
                  </a:cubicBezTo>
                  <a:cubicBezTo>
                    <a:pt x="37311" y="146284"/>
                    <a:pt x="31011" y="143941"/>
                    <a:pt x="26129" y="139058"/>
                  </a:cubicBezTo>
                  <a:lnTo>
                    <a:pt x="17974" y="130904"/>
                  </a:lnTo>
                  <a:cubicBezTo>
                    <a:pt x="21772" y="128654"/>
                    <a:pt x="26122" y="127495"/>
                    <a:pt x="30505" y="127495"/>
                  </a:cubicBezTo>
                  <a:close/>
                  <a:moveTo>
                    <a:pt x="160098" y="125619"/>
                  </a:moveTo>
                  <a:lnTo>
                    <a:pt x="147507" y="156999"/>
                  </a:lnTo>
                  <a:lnTo>
                    <a:pt x="127348" y="139319"/>
                  </a:lnTo>
                  <a:cubicBezTo>
                    <a:pt x="138667" y="135862"/>
                    <a:pt x="149823" y="131425"/>
                    <a:pt x="160098" y="125619"/>
                  </a:cubicBezTo>
                  <a:close/>
                  <a:moveTo>
                    <a:pt x="65860" y="152694"/>
                  </a:moveTo>
                  <a:lnTo>
                    <a:pt x="74047" y="160849"/>
                  </a:lnTo>
                  <a:cubicBezTo>
                    <a:pt x="82137" y="168938"/>
                    <a:pt x="83409" y="181334"/>
                    <a:pt x="77831" y="190794"/>
                  </a:cubicBezTo>
                  <a:lnTo>
                    <a:pt x="69676" y="182639"/>
                  </a:lnTo>
                  <a:cubicBezTo>
                    <a:pt x="61391" y="174321"/>
                    <a:pt x="60412" y="161892"/>
                    <a:pt x="65860" y="152694"/>
                  </a:cubicBezTo>
                  <a:close/>
                  <a:moveTo>
                    <a:pt x="167601" y="0"/>
                  </a:moveTo>
                  <a:cubicBezTo>
                    <a:pt x="141146" y="0"/>
                    <a:pt x="116551" y="9460"/>
                    <a:pt x="100078" y="25900"/>
                  </a:cubicBezTo>
                  <a:cubicBezTo>
                    <a:pt x="98708" y="27270"/>
                    <a:pt x="97403" y="28705"/>
                    <a:pt x="96098" y="30206"/>
                  </a:cubicBezTo>
                  <a:lnTo>
                    <a:pt x="31021" y="56302"/>
                  </a:lnTo>
                  <a:lnTo>
                    <a:pt x="65631" y="95739"/>
                  </a:lnTo>
                  <a:cubicBezTo>
                    <a:pt x="62793" y="107939"/>
                    <a:pt x="61130" y="119584"/>
                    <a:pt x="60151" y="129566"/>
                  </a:cubicBezTo>
                  <a:lnTo>
                    <a:pt x="56628" y="126011"/>
                  </a:lnTo>
                  <a:cubicBezTo>
                    <a:pt x="49403" y="118785"/>
                    <a:pt x="39943" y="115173"/>
                    <a:pt x="30487" y="115173"/>
                  </a:cubicBezTo>
                  <a:cubicBezTo>
                    <a:pt x="21032" y="115173"/>
                    <a:pt x="11580" y="118785"/>
                    <a:pt x="4371" y="126011"/>
                  </a:cubicBezTo>
                  <a:lnTo>
                    <a:pt x="0" y="130349"/>
                  </a:lnTo>
                  <a:lnTo>
                    <a:pt x="17419" y="147801"/>
                  </a:lnTo>
                  <a:cubicBezTo>
                    <a:pt x="24538" y="154894"/>
                    <a:pt x="33914" y="158614"/>
                    <a:pt x="43501" y="158614"/>
                  </a:cubicBezTo>
                  <a:cubicBezTo>
                    <a:pt x="45950" y="158614"/>
                    <a:pt x="48412" y="158371"/>
                    <a:pt x="50854" y="157880"/>
                  </a:cubicBezTo>
                  <a:lnTo>
                    <a:pt x="50854" y="157880"/>
                  </a:lnTo>
                  <a:cubicBezTo>
                    <a:pt x="48473" y="169884"/>
                    <a:pt x="52029" y="182378"/>
                    <a:pt x="60967" y="191348"/>
                  </a:cubicBezTo>
                  <a:lnTo>
                    <a:pt x="78386" y="208767"/>
                  </a:lnTo>
                  <a:lnTo>
                    <a:pt x="82757" y="204396"/>
                  </a:lnTo>
                  <a:cubicBezTo>
                    <a:pt x="97175" y="189978"/>
                    <a:pt x="97175" y="166557"/>
                    <a:pt x="82757" y="152139"/>
                  </a:cubicBezTo>
                  <a:lnTo>
                    <a:pt x="79201" y="148583"/>
                  </a:lnTo>
                  <a:cubicBezTo>
                    <a:pt x="89183" y="147638"/>
                    <a:pt x="100795" y="145974"/>
                    <a:pt x="113028" y="143136"/>
                  </a:cubicBezTo>
                  <a:lnTo>
                    <a:pt x="152465" y="177713"/>
                  </a:lnTo>
                  <a:lnTo>
                    <a:pt x="178561" y="112669"/>
                  </a:lnTo>
                  <a:cubicBezTo>
                    <a:pt x="180062" y="111364"/>
                    <a:pt x="181464" y="110027"/>
                    <a:pt x="182834" y="108657"/>
                  </a:cubicBezTo>
                  <a:cubicBezTo>
                    <a:pt x="208376" y="83148"/>
                    <a:pt x="213986" y="43972"/>
                    <a:pt x="204298" y="8742"/>
                  </a:cubicBezTo>
                  <a:lnTo>
                    <a:pt x="203385" y="5382"/>
                  </a:lnTo>
                  <a:cubicBezTo>
                    <a:pt x="201199" y="4926"/>
                    <a:pt x="186814" y="0"/>
                    <a:pt x="16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941075" y="821200"/>
              <a:ext cx="435500" cy="435500"/>
            </a:xfrm>
            <a:custGeom>
              <a:avLst/>
              <a:gdLst/>
              <a:ahLst/>
              <a:cxnLst/>
              <a:rect l="l" t="t" r="r" b="b"/>
              <a:pathLst>
                <a:path w="17420" h="17420" extrusionOk="0">
                  <a:moveTo>
                    <a:pt x="8710" y="0"/>
                  </a:moveTo>
                  <a:lnTo>
                    <a:pt x="1" y="8710"/>
                  </a:lnTo>
                  <a:lnTo>
                    <a:pt x="8710" y="17419"/>
                  </a:lnTo>
                  <a:lnTo>
                    <a:pt x="17420" y="8710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97" name="Google Shape;397;p18"/>
          <p:cNvGrpSpPr/>
          <p:nvPr/>
        </p:nvGrpSpPr>
        <p:grpSpPr>
          <a:xfrm>
            <a:off x="7525570" y="1633186"/>
            <a:ext cx="362165" cy="377870"/>
            <a:chOff x="1312525" y="238125"/>
            <a:chExt cx="5002275" cy="5219200"/>
          </a:xfrm>
        </p:grpSpPr>
        <p:sp>
          <p:nvSpPr>
            <p:cNvPr id="398" name="Google Shape;398;p18"/>
            <p:cNvSpPr/>
            <p:nvPr/>
          </p:nvSpPr>
          <p:spPr>
            <a:xfrm>
              <a:off x="1312525" y="238125"/>
              <a:ext cx="5002275" cy="5219200"/>
            </a:xfrm>
            <a:custGeom>
              <a:avLst/>
              <a:gdLst/>
              <a:ahLst/>
              <a:cxnLst/>
              <a:rect l="l" t="t" r="r" b="b"/>
              <a:pathLst>
                <a:path w="200091" h="208768" extrusionOk="0">
                  <a:moveTo>
                    <a:pt x="36829" y="36828"/>
                  </a:moveTo>
                  <a:lnTo>
                    <a:pt x="36829" y="49126"/>
                  </a:lnTo>
                  <a:lnTo>
                    <a:pt x="24564" y="49126"/>
                  </a:lnTo>
                  <a:lnTo>
                    <a:pt x="24564" y="36828"/>
                  </a:lnTo>
                  <a:close/>
                  <a:moveTo>
                    <a:pt x="84454" y="61391"/>
                  </a:moveTo>
                  <a:lnTo>
                    <a:pt x="84454" y="104384"/>
                  </a:lnTo>
                  <a:lnTo>
                    <a:pt x="59891" y="104384"/>
                  </a:lnTo>
                  <a:cubicBezTo>
                    <a:pt x="35198" y="104384"/>
                    <a:pt x="15463" y="85953"/>
                    <a:pt x="12625" y="61391"/>
                  </a:cubicBezTo>
                  <a:close/>
                  <a:moveTo>
                    <a:pt x="120825" y="61391"/>
                  </a:moveTo>
                  <a:cubicBezTo>
                    <a:pt x="134884" y="61391"/>
                    <a:pt x="148486" y="65957"/>
                    <a:pt x="159707" y="74308"/>
                  </a:cubicBezTo>
                  <a:lnTo>
                    <a:pt x="136874" y="106439"/>
                  </a:lnTo>
                  <a:cubicBezTo>
                    <a:pt x="133448" y="105101"/>
                    <a:pt x="129795" y="104384"/>
                    <a:pt x="126011" y="104384"/>
                  </a:cubicBezTo>
                  <a:lnTo>
                    <a:pt x="96719" y="104384"/>
                  </a:lnTo>
                  <a:lnTo>
                    <a:pt x="96719" y="61391"/>
                  </a:lnTo>
                  <a:close/>
                  <a:moveTo>
                    <a:pt x="168906" y="82561"/>
                  </a:moveTo>
                  <a:cubicBezTo>
                    <a:pt x="179866" y="94598"/>
                    <a:pt x="186260" y="110908"/>
                    <a:pt x="186260" y="127544"/>
                  </a:cubicBezTo>
                  <a:cubicBezTo>
                    <a:pt x="186260" y="128000"/>
                    <a:pt x="186227" y="128457"/>
                    <a:pt x="186227" y="128946"/>
                  </a:cubicBezTo>
                  <a:lnTo>
                    <a:pt x="155891" y="128946"/>
                  </a:lnTo>
                  <a:cubicBezTo>
                    <a:pt x="154651" y="123140"/>
                    <a:pt x="151716" y="117660"/>
                    <a:pt x="147149" y="113158"/>
                  </a:cubicBezTo>
                  <a:lnTo>
                    <a:pt x="168906" y="82561"/>
                  </a:lnTo>
                  <a:close/>
                  <a:moveTo>
                    <a:pt x="184792" y="141211"/>
                  </a:moveTo>
                  <a:cubicBezTo>
                    <a:pt x="181367" y="158239"/>
                    <a:pt x="171646" y="172951"/>
                    <a:pt x="158239" y="182900"/>
                  </a:cubicBezTo>
                  <a:lnTo>
                    <a:pt x="144376" y="159805"/>
                  </a:lnTo>
                  <a:cubicBezTo>
                    <a:pt x="150737" y="155140"/>
                    <a:pt x="154749" y="148486"/>
                    <a:pt x="156087" y="141211"/>
                  </a:cubicBezTo>
                  <a:close/>
                  <a:moveTo>
                    <a:pt x="133155" y="164959"/>
                  </a:moveTo>
                  <a:lnTo>
                    <a:pt x="147801" y="189326"/>
                  </a:lnTo>
                  <a:cubicBezTo>
                    <a:pt x="138831" y="193795"/>
                    <a:pt x="128784" y="196339"/>
                    <a:pt x="118182" y="196469"/>
                  </a:cubicBezTo>
                  <a:lnTo>
                    <a:pt x="118182" y="165774"/>
                  </a:lnTo>
                  <a:lnTo>
                    <a:pt x="126044" y="165774"/>
                  </a:lnTo>
                  <a:cubicBezTo>
                    <a:pt x="128458" y="165774"/>
                    <a:pt x="130871" y="165513"/>
                    <a:pt x="133155" y="164959"/>
                  </a:cubicBezTo>
                  <a:close/>
                  <a:moveTo>
                    <a:pt x="105917" y="165774"/>
                  </a:moveTo>
                  <a:lnTo>
                    <a:pt x="105917" y="196502"/>
                  </a:lnTo>
                  <a:lnTo>
                    <a:pt x="93489" y="196502"/>
                  </a:lnTo>
                  <a:cubicBezTo>
                    <a:pt x="77081" y="196469"/>
                    <a:pt x="61294" y="182997"/>
                    <a:pt x="58260" y="165774"/>
                  </a:cubicBezTo>
                  <a:close/>
                  <a:moveTo>
                    <a:pt x="36829" y="0"/>
                  </a:moveTo>
                  <a:lnTo>
                    <a:pt x="36829" y="24563"/>
                  </a:lnTo>
                  <a:lnTo>
                    <a:pt x="12266" y="24563"/>
                  </a:lnTo>
                  <a:lnTo>
                    <a:pt x="12266" y="49126"/>
                  </a:lnTo>
                  <a:lnTo>
                    <a:pt x="1" y="49126"/>
                  </a:lnTo>
                  <a:lnTo>
                    <a:pt x="1" y="55258"/>
                  </a:lnTo>
                  <a:cubicBezTo>
                    <a:pt x="1" y="89052"/>
                    <a:pt x="25836" y="116681"/>
                    <a:pt x="59891" y="116681"/>
                  </a:cubicBezTo>
                  <a:lnTo>
                    <a:pt x="126044" y="116681"/>
                  </a:lnTo>
                  <a:cubicBezTo>
                    <a:pt x="135960" y="116681"/>
                    <a:pt x="144343" y="125326"/>
                    <a:pt x="144343" y="135601"/>
                  </a:cubicBezTo>
                  <a:cubicBezTo>
                    <a:pt x="144343" y="145648"/>
                    <a:pt x="136286" y="153509"/>
                    <a:pt x="126044" y="153509"/>
                  </a:cubicBezTo>
                  <a:lnTo>
                    <a:pt x="12266" y="153509"/>
                  </a:lnTo>
                  <a:lnTo>
                    <a:pt x="12266" y="165774"/>
                  </a:lnTo>
                  <a:lnTo>
                    <a:pt x="45832" y="165774"/>
                  </a:lnTo>
                  <a:cubicBezTo>
                    <a:pt x="46386" y="170015"/>
                    <a:pt x="47495" y="174157"/>
                    <a:pt x="49126" y="178072"/>
                  </a:cubicBezTo>
                  <a:lnTo>
                    <a:pt x="12266" y="178072"/>
                  </a:lnTo>
                  <a:lnTo>
                    <a:pt x="12266" y="190337"/>
                  </a:lnTo>
                  <a:lnTo>
                    <a:pt x="56466" y="190337"/>
                  </a:lnTo>
                  <a:cubicBezTo>
                    <a:pt x="65469" y="201526"/>
                    <a:pt x="78549" y="208376"/>
                    <a:pt x="92282" y="208735"/>
                  </a:cubicBezTo>
                  <a:lnTo>
                    <a:pt x="92282" y="208767"/>
                  </a:lnTo>
                  <a:lnTo>
                    <a:pt x="117334" y="208767"/>
                  </a:lnTo>
                  <a:cubicBezTo>
                    <a:pt x="159968" y="208767"/>
                    <a:pt x="195328" y="175756"/>
                    <a:pt x="198264" y="133187"/>
                  </a:cubicBezTo>
                  <a:cubicBezTo>
                    <a:pt x="200091" y="107417"/>
                    <a:pt x="189228" y="83376"/>
                    <a:pt x="171809" y="68273"/>
                  </a:cubicBezTo>
                  <a:cubicBezTo>
                    <a:pt x="157815" y="56041"/>
                    <a:pt x="139777" y="49126"/>
                    <a:pt x="120792" y="49126"/>
                  </a:cubicBezTo>
                  <a:lnTo>
                    <a:pt x="49126" y="49126"/>
                  </a:lnTo>
                  <a:lnTo>
                    <a:pt x="49126" y="36828"/>
                  </a:lnTo>
                  <a:lnTo>
                    <a:pt x="122814" y="36828"/>
                  </a:lnTo>
                  <a:lnTo>
                    <a:pt x="122814" y="24563"/>
                  </a:lnTo>
                  <a:lnTo>
                    <a:pt x="49126" y="24563"/>
                  </a:lnTo>
                  <a:lnTo>
                    <a:pt x="49126" y="12298"/>
                  </a:lnTo>
                  <a:lnTo>
                    <a:pt x="141212" y="12298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40675" y="2080325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AAB9B241-9664-A330-BA00-B1221BAD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</a:p>
        </p:txBody>
      </p:sp>
      <p:pic>
        <p:nvPicPr>
          <p:cNvPr id="5" name="圖片 4" descr="一張含有 白板 的圖片&#10;&#10;自動產生的描述">
            <a:extLst>
              <a:ext uri="{FF2B5EF4-FFF2-40B4-BE49-F238E27FC236}">
                <a16:creationId xmlns:a16="http://schemas.microsoft.com/office/drawing/2014/main" id="{8E3CCE92-F3AD-8E2D-8FF0-D87569F5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663" y="0"/>
            <a:ext cx="345867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4045944" y="1697857"/>
            <a:ext cx="112630" cy="87564"/>
          </a:xfrm>
          <a:custGeom>
            <a:avLst/>
            <a:gdLst/>
            <a:ahLst/>
            <a:cxnLst/>
            <a:rect l="l" t="t" r="r" b="b"/>
            <a:pathLst>
              <a:path w="1375" h="1069" extrusionOk="0">
                <a:moveTo>
                  <a:pt x="614" y="1"/>
                </a:moveTo>
                <a:cubicBezTo>
                  <a:pt x="1" y="1"/>
                  <a:pt x="1" y="1068"/>
                  <a:pt x="614" y="1068"/>
                </a:cubicBezTo>
                <a:cubicBezTo>
                  <a:pt x="1375" y="1068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>
            <a:off x="4045945" y="2946243"/>
            <a:ext cx="112630" cy="87564"/>
          </a:xfrm>
          <a:custGeom>
            <a:avLst/>
            <a:gdLst/>
            <a:ahLst/>
            <a:cxnLst/>
            <a:rect l="l" t="t" r="r" b="b"/>
            <a:pathLst>
              <a:path w="1375" h="1069" extrusionOk="0">
                <a:moveTo>
                  <a:pt x="761" y="1"/>
                </a:moveTo>
                <a:cubicBezTo>
                  <a:pt x="0" y="1"/>
                  <a:pt x="0" y="1068"/>
                  <a:pt x="761" y="1068"/>
                </a:cubicBezTo>
                <a:cubicBezTo>
                  <a:pt x="1374" y="1068"/>
                  <a:pt x="1374" y="1"/>
                  <a:pt x="76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>
            <a:off x="8152629" y="2379536"/>
            <a:ext cx="100589" cy="75441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1"/>
                </a:moveTo>
                <a:cubicBezTo>
                  <a:pt x="1" y="1"/>
                  <a:pt x="1" y="921"/>
                  <a:pt x="614" y="921"/>
                </a:cubicBezTo>
                <a:cubicBezTo>
                  <a:pt x="1228" y="921"/>
                  <a:pt x="1228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>
            <a:off x="8390831" y="2216776"/>
            <a:ext cx="88547" cy="100507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8403855" y="2530255"/>
            <a:ext cx="112630" cy="88547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614" y="1"/>
                </a:moveTo>
                <a:cubicBezTo>
                  <a:pt x="1" y="1"/>
                  <a:pt x="1" y="1081"/>
                  <a:pt x="614" y="1081"/>
                </a:cubicBezTo>
                <a:cubicBezTo>
                  <a:pt x="1375" y="1081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8077270" y="2895094"/>
            <a:ext cx="100589" cy="75441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0"/>
                </a:moveTo>
                <a:cubicBezTo>
                  <a:pt x="307" y="0"/>
                  <a:pt x="1" y="148"/>
                  <a:pt x="1" y="454"/>
                </a:cubicBezTo>
                <a:cubicBezTo>
                  <a:pt x="1" y="761"/>
                  <a:pt x="307" y="921"/>
                  <a:pt x="614" y="921"/>
                </a:cubicBezTo>
                <a:lnTo>
                  <a:pt x="761" y="921"/>
                </a:lnTo>
                <a:cubicBezTo>
                  <a:pt x="921" y="921"/>
                  <a:pt x="1227" y="761"/>
                  <a:pt x="1227" y="454"/>
                </a:cubicBezTo>
                <a:cubicBezTo>
                  <a:pt x="1227" y="148"/>
                  <a:pt x="921" y="0"/>
                  <a:pt x="76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4045959" y="4034489"/>
            <a:ext cx="87564" cy="88547"/>
          </a:xfrm>
          <a:custGeom>
            <a:avLst/>
            <a:gdLst/>
            <a:ahLst/>
            <a:cxnLst/>
            <a:rect l="l" t="t" r="r" b="b"/>
            <a:pathLst>
              <a:path w="1069" h="1081" extrusionOk="0">
                <a:moveTo>
                  <a:pt x="455" y="1"/>
                </a:moveTo>
                <a:cubicBezTo>
                  <a:pt x="148" y="1"/>
                  <a:pt x="1" y="307"/>
                  <a:pt x="1" y="614"/>
                </a:cubicBezTo>
                <a:cubicBezTo>
                  <a:pt x="1" y="774"/>
                  <a:pt x="148" y="1080"/>
                  <a:pt x="455" y="1080"/>
                </a:cubicBezTo>
                <a:lnTo>
                  <a:pt x="614" y="1080"/>
                </a:lnTo>
                <a:cubicBezTo>
                  <a:pt x="921" y="1080"/>
                  <a:pt x="1068" y="774"/>
                  <a:pt x="1068" y="614"/>
                </a:cubicBezTo>
                <a:cubicBezTo>
                  <a:pt x="1068" y="307"/>
                  <a:pt x="921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6562216" y="2553027"/>
            <a:ext cx="647600" cy="507202"/>
          </a:xfrm>
          <a:custGeom>
            <a:avLst/>
            <a:gdLst/>
            <a:ahLst/>
            <a:cxnLst/>
            <a:rect l="l" t="t" r="r" b="b"/>
            <a:pathLst>
              <a:path w="7906" h="6192" extrusionOk="0">
                <a:moveTo>
                  <a:pt x="7713" y="0"/>
                </a:moveTo>
                <a:cubicBezTo>
                  <a:pt x="7682" y="0"/>
                  <a:pt x="7645" y="9"/>
                  <a:pt x="7602" y="30"/>
                </a:cubicBezTo>
                <a:cubicBezTo>
                  <a:pt x="5921" y="336"/>
                  <a:pt x="3921" y="643"/>
                  <a:pt x="2547" y="1870"/>
                </a:cubicBezTo>
                <a:cubicBezTo>
                  <a:pt x="1320" y="2950"/>
                  <a:pt x="547" y="4483"/>
                  <a:pt x="94" y="6017"/>
                </a:cubicBezTo>
                <a:cubicBezTo>
                  <a:pt x="1" y="6102"/>
                  <a:pt x="119" y="6192"/>
                  <a:pt x="235" y="6192"/>
                </a:cubicBezTo>
                <a:cubicBezTo>
                  <a:pt x="318" y="6192"/>
                  <a:pt x="400" y="6145"/>
                  <a:pt x="400" y="6017"/>
                </a:cubicBezTo>
                <a:cubicBezTo>
                  <a:pt x="854" y="4630"/>
                  <a:pt x="1627" y="3097"/>
                  <a:pt x="2854" y="2029"/>
                </a:cubicBezTo>
                <a:cubicBezTo>
                  <a:pt x="4228" y="950"/>
                  <a:pt x="6068" y="643"/>
                  <a:pt x="7761" y="336"/>
                </a:cubicBezTo>
                <a:cubicBezTo>
                  <a:pt x="7888" y="336"/>
                  <a:pt x="7906" y="0"/>
                  <a:pt x="7713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"/>
          <p:cNvSpPr/>
          <p:nvPr/>
        </p:nvSpPr>
        <p:spPr>
          <a:xfrm>
            <a:off x="6620292" y="3130838"/>
            <a:ext cx="162678" cy="45625"/>
          </a:xfrm>
          <a:custGeom>
            <a:avLst/>
            <a:gdLst/>
            <a:ahLst/>
            <a:cxnLst/>
            <a:rect l="l" t="t" r="r" b="b"/>
            <a:pathLst>
              <a:path w="1986" h="557" extrusionOk="0">
                <a:moveTo>
                  <a:pt x="194" y="1"/>
                </a:moveTo>
                <a:cubicBezTo>
                  <a:pt x="1" y="1"/>
                  <a:pt x="18" y="337"/>
                  <a:pt x="145" y="337"/>
                </a:cubicBezTo>
                <a:cubicBezTo>
                  <a:pt x="580" y="450"/>
                  <a:pt x="942" y="557"/>
                  <a:pt x="1334" y="557"/>
                </a:cubicBezTo>
                <a:cubicBezTo>
                  <a:pt x="1494" y="557"/>
                  <a:pt x="1660" y="539"/>
                  <a:pt x="1838" y="496"/>
                </a:cubicBezTo>
                <a:cubicBezTo>
                  <a:pt x="1985" y="496"/>
                  <a:pt x="1985" y="190"/>
                  <a:pt x="1838" y="190"/>
                </a:cubicBezTo>
                <a:cubicBezTo>
                  <a:pt x="1225" y="190"/>
                  <a:pt x="759" y="190"/>
                  <a:pt x="305" y="30"/>
                </a:cubicBezTo>
                <a:cubicBezTo>
                  <a:pt x="262" y="10"/>
                  <a:pt x="225" y="1"/>
                  <a:pt x="194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6871354" y="2805072"/>
            <a:ext cx="389002" cy="341329"/>
          </a:xfrm>
          <a:custGeom>
            <a:avLst/>
            <a:gdLst/>
            <a:ahLst/>
            <a:cxnLst/>
            <a:rect l="l" t="t" r="r" b="b"/>
            <a:pathLst>
              <a:path w="4749" h="4167" extrusionOk="0">
                <a:moveTo>
                  <a:pt x="4561" y="0"/>
                </a:moveTo>
                <a:cubicBezTo>
                  <a:pt x="4497" y="0"/>
                  <a:pt x="4441" y="49"/>
                  <a:pt x="4441" y="179"/>
                </a:cubicBezTo>
                <a:cubicBezTo>
                  <a:pt x="3828" y="1860"/>
                  <a:pt x="1840" y="3246"/>
                  <a:pt x="147" y="3700"/>
                </a:cubicBezTo>
                <a:cubicBezTo>
                  <a:pt x="0" y="3860"/>
                  <a:pt x="0" y="4167"/>
                  <a:pt x="307" y="4167"/>
                </a:cubicBezTo>
                <a:cubicBezTo>
                  <a:pt x="1988" y="3553"/>
                  <a:pt x="4135" y="2020"/>
                  <a:pt x="4748" y="179"/>
                </a:cubicBezTo>
                <a:cubicBezTo>
                  <a:pt x="4748" y="88"/>
                  <a:pt x="4647" y="0"/>
                  <a:pt x="4561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5225240" y="1784360"/>
            <a:ext cx="2626033" cy="2548707"/>
          </a:xfrm>
          <a:custGeom>
            <a:avLst/>
            <a:gdLst/>
            <a:ahLst/>
            <a:cxnLst/>
            <a:rect l="l" t="t" r="r" b="b"/>
            <a:pathLst>
              <a:path w="32059" h="31115" extrusionOk="0">
                <a:moveTo>
                  <a:pt x="14703" y="1"/>
                </a:moveTo>
                <a:cubicBezTo>
                  <a:pt x="13102" y="1"/>
                  <a:pt x="11524" y="236"/>
                  <a:pt x="10122" y="826"/>
                </a:cubicBezTo>
                <a:cubicBezTo>
                  <a:pt x="4294" y="2973"/>
                  <a:pt x="307" y="9573"/>
                  <a:pt x="159" y="15548"/>
                </a:cubicBezTo>
                <a:cubicBezTo>
                  <a:pt x="0" y="21682"/>
                  <a:pt x="4601" y="27510"/>
                  <a:pt x="10122" y="29964"/>
                </a:cubicBezTo>
                <a:cubicBezTo>
                  <a:pt x="11940" y="30675"/>
                  <a:pt x="13827" y="31114"/>
                  <a:pt x="15692" y="31114"/>
                </a:cubicBezTo>
                <a:cubicBezTo>
                  <a:pt x="16659" y="31114"/>
                  <a:pt x="17620" y="30996"/>
                  <a:pt x="18563" y="30736"/>
                </a:cubicBezTo>
                <a:cubicBezTo>
                  <a:pt x="21630" y="29964"/>
                  <a:pt x="24231" y="28123"/>
                  <a:pt x="26378" y="26136"/>
                </a:cubicBezTo>
                <a:cubicBezTo>
                  <a:pt x="29138" y="23375"/>
                  <a:pt x="30831" y="20308"/>
                  <a:pt x="31445" y="16468"/>
                </a:cubicBezTo>
                <a:cubicBezTo>
                  <a:pt x="31899" y="13401"/>
                  <a:pt x="32058" y="9880"/>
                  <a:pt x="29752" y="7426"/>
                </a:cubicBezTo>
                <a:cubicBezTo>
                  <a:pt x="29649" y="7356"/>
                  <a:pt x="29545" y="7326"/>
                  <a:pt x="29450" y="7326"/>
                </a:cubicBezTo>
                <a:cubicBezTo>
                  <a:pt x="29126" y="7326"/>
                  <a:pt x="28901" y="7679"/>
                  <a:pt x="29138" y="8039"/>
                </a:cubicBezTo>
                <a:cubicBezTo>
                  <a:pt x="31285" y="10187"/>
                  <a:pt x="31138" y="13560"/>
                  <a:pt x="30672" y="16321"/>
                </a:cubicBezTo>
                <a:cubicBezTo>
                  <a:pt x="30218" y="19388"/>
                  <a:pt x="28991" y="22148"/>
                  <a:pt x="26991" y="24443"/>
                </a:cubicBezTo>
                <a:cubicBezTo>
                  <a:pt x="23939" y="27866"/>
                  <a:pt x="19811" y="30315"/>
                  <a:pt x="15309" y="30315"/>
                </a:cubicBezTo>
                <a:cubicBezTo>
                  <a:pt x="14164" y="30315"/>
                  <a:pt x="12996" y="30157"/>
                  <a:pt x="11815" y="29816"/>
                </a:cubicBezTo>
                <a:cubicBezTo>
                  <a:pt x="6601" y="28123"/>
                  <a:pt x="2147" y="23375"/>
                  <a:pt x="1080" y="18002"/>
                </a:cubicBezTo>
                <a:cubicBezTo>
                  <a:pt x="0" y="12027"/>
                  <a:pt x="3374" y="5586"/>
                  <a:pt x="8441" y="2359"/>
                </a:cubicBezTo>
                <a:cubicBezTo>
                  <a:pt x="10351" y="1205"/>
                  <a:pt x="12524" y="709"/>
                  <a:pt x="14756" y="709"/>
                </a:cubicBezTo>
                <a:cubicBezTo>
                  <a:pt x="19334" y="709"/>
                  <a:pt x="24158" y="2798"/>
                  <a:pt x="27457" y="5586"/>
                </a:cubicBezTo>
                <a:cubicBezTo>
                  <a:pt x="27528" y="5656"/>
                  <a:pt x="27615" y="5686"/>
                  <a:pt x="27701" y="5686"/>
                </a:cubicBezTo>
                <a:cubicBezTo>
                  <a:pt x="27989" y="5686"/>
                  <a:pt x="28270" y="5356"/>
                  <a:pt x="27911" y="5120"/>
                </a:cubicBezTo>
                <a:cubicBezTo>
                  <a:pt x="25617" y="2973"/>
                  <a:pt x="22697" y="1598"/>
                  <a:pt x="19789" y="678"/>
                </a:cubicBezTo>
                <a:cubicBezTo>
                  <a:pt x="18195" y="277"/>
                  <a:pt x="16435" y="1"/>
                  <a:pt x="14703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>
            <a:off x="5288477" y="2243152"/>
            <a:ext cx="800531" cy="1847618"/>
          </a:xfrm>
          <a:custGeom>
            <a:avLst/>
            <a:gdLst/>
            <a:ahLst/>
            <a:cxnLst/>
            <a:rect l="l" t="t" r="r" b="b"/>
            <a:pathLst>
              <a:path w="9773" h="22556" extrusionOk="0">
                <a:moveTo>
                  <a:pt x="4802" y="1"/>
                </a:moveTo>
                <a:cubicBezTo>
                  <a:pt x="4723" y="1"/>
                  <a:pt x="4647" y="37"/>
                  <a:pt x="4602" y="132"/>
                </a:cubicBezTo>
                <a:cubicBezTo>
                  <a:pt x="2295" y="3972"/>
                  <a:pt x="1" y="8266"/>
                  <a:pt x="1535" y="12867"/>
                </a:cubicBezTo>
                <a:cubicBezTo>
                  <a:pt x="2761" y="16854"/>
                  <a:pt x="5829" y="20228"/>
                  <a:pt x="9202" y="22522"/>
                </a:cubicBezTo>
                <a:cubicBezTo>
                  <a:pt x="9246" y="22545"/>
                  <a:pt x="9290" y="22555"/>
                  <a:pt x="9332" y="22555"/>
                </a:cubicBezTo>
                <a:cubicBezTo>
                  <a:pt x="9584" y="22555"/>
                  <a:pt x="9772" y="22195"/>
                  <a:pt x="9509" y="22068"/>
                </a:cubicBezTo>
                <a:cubicBezTo>
                  <a:pt x="6283" y="19921"/>
                  <a:pt x="3215" y="16547"/>
                  <a:pt x="1988" y="12867"/>
                </a:cubicBezTo>
                <a:cubicBezTo>
                  <a:pt x="455" y="8266"/>
                  <a:pt x="2761" y="4119"/>
                  <a:pt x="5056" y="291"/>
                </a:cubicBezTo>
                <a:cubicBezTo>
                  <a:pt x="5166" y="181"/>
                  <a:pt x="4977" y="1"/>
                  <a:pt x="4802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246853" y="4098306"/>
            <a:ext cx="473782" cy="81175"/>
          </a:xfrm>
          <a:custGeom>
            <a:avLst/>
            <a:gdLst/>
            <a:ahLst/>
            <a:cxnLst/>
            <a:rect l="l" t="t" r="r" b="b"/>
            <a:pathLst>
              <a:path w="5784" h="991" extrusionOk="0">
                <a:moveTo>
                  <a:pt x="440" y="1"/>
                </a:moveTo>
                <a:cubicBezTo>
                  <a:pt x="188" y="1"/>
                  <a:pt x="0" y="361"/>
                  <a:pt x="263" y="488"/>
                </a:cubicBezTo>
                <a:cubicBezTo>
                  <a:pt x="1030" y="874"/>
                  <a:pt x="1910" y="991"/>
                  <a:pt x="2810" y="991"/>
                </a:cubicBezTo>
                <a:cubicBezTo>
                  <a:pt x="3710" y="991"/>
                  <a:pt x="4631" y="874"/>
                  <a:pt x="5477" y="794"/>
                </a:cubicBezTo>
                <a:cubicBezTo>
                  <a:pt x="5784" y="794"/>
                  <a:pt x="5784" y="340"/>
                  <a:pt x="5477" y="340"/>
                </a:cubicBezTo>
                <a:cubicBezTo>
                  <a:pt x="4710" y="340"/>
                  <a:pt x="3827" y="417"/>
                  <a:pt x="2964" y="417"/>
                </a:cubicBezTo>
                <a:cubicBezTo>
                  <a:pt x="2100" y="417"/>
                  <a:pt x="1257" y="340"/>
                  <a:pt x="570" y="34"/>
                </a:cubicBezTo>
                <a:cubicBezTo>
                  <a:pt x="526" y="11"/>
                  <a:pt x="482" y="1"/>
                  <a:pt x="440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7151249" y="2466527"/>
            <a:ext cx="524158" cy="1481142"/>
          </a:xfrm>
          <a:custGeom>
            <a:avLst/>
            <a:gdLst/>
            <a:ahLst/>
            <a:cxnLst/>
            <a:rect l="l" t="t" r="r" b="b"/>
            <a:pathLst>
              <a:path w="6399" h="18082" extrusionOk="0">
                <a:moveTo>
                  <a:pt x="5066" y="0"/>
                </a:moveTo>
                <a:cubicBezTo>
                  <a:pt x="4908" y="0"/>
                  <a:pt x="4765" y="134"/>
                  <a:pt x="4864" y="325"/>
                </a:cubicBezTo>
                <a:cubicBezTo>
                  <a:pt x="5932" y="3392"/>
                  <a:pt x="5932" y="6606"/>
                  <a:pt x="5012" y="9674"/>
                </a:cubicBezTo>
                <a:cubicBezTo>
                  <a:pt x="3944" y="12594"/>
                  <a:pt x="1945" y="15195"/>
                  <a:pt x="104" y="17648"/>
                </a:cubicBezTo>
                <a:cubicBezTo>
                  <a:pt x="0" y="17865"/>
                  <a:pt x="123" y="18082"/>
                  <a:pt x="256" y="18082"/>
                </a:cubicBezTo>
                <a:cubicBezTo>
                  <a:pt x="311" y="18082"/>
                  <a:pt x="368" y="18045"/>
                  <a:pt x="411" y="17955"/>
                </a:cubicBezTo>
                <a:cubicBezTo>
                  <a:pt x="2411" y="15501"/>
                  <a:pt x="4398" y="12900"/>
                  <a:pt x="5478" y="9833"/>
                </a:cubicBezTo>
                <a:cubicBezTo>
                  <a:pt x="6398" y="6606"/>
                  <a:pt x="6398" y="3233"/>
                  <a:pt x="5318" y="165"/>
                </a:cubicBezTo>
                <a:cubicBezTo>
                  <a:pt x="5263" y="50"/>
                  <a:pt x="5162" y="0"/>
                  <a:pt x="5066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7128313" y="2069825"/>
            <a:ext cx="305616" cy="212891"/>
          </a:xfrm>
          <a:custGeom>
            <a:avLst/>
            <a:gdLst/>
            <a:ahLst/>
            <a:cxnLst/>
            <a:rect l="l" t="t" r="r" b="b"/>
            <a:pathLst>
              <a:path w="3731" h="2599" extrusionOk="0">
                <a:moveTo>
                  <a:pt x="266" y="1"/>
                </a:moveTo>
                <a:cubicBezTo>
                  <a:pt x="128" y="1"/>
                  <a:pt x="1" y="331"/>
                  <a:pt x="237" y="567"/>
                </a:cubicBezTo>
                <a:cubicBezTo>
                  <a:pt x="1157" y="1181"/>
                  <a:pt x="2225" y="1941"/>
                  <a:pt x="3304" y="2555"/>
                </a:cubicBezTo>
                <a:cubicBezTo>
                  <a:pt x="3362" y="2585"/>
                  <a:pt x="3414" y="2598"/>
                  <a:pt x="3460" y="2598"/>
                </a:cubicBezTo>
                <a:cubicBezTo>
                  <a:pt x="3656" y="2598"/>
                  <a:pt x="3730" y="2350"/>
                  <a:pt x="3611" y="2101"/>
                </a:cubicBezTo>
                <a:cubicBezTo>
                  <a:pt x="2531" y="1487"/>
                  <a:pt x="1464" y="714"/>
                  <a:pt x="384" y="101"/>
                </a:cubicBezTo>
                <a:cubicBezTo>
                  <a:pt x="350" y="30"/>
                  <a:pt x="308" y="1"/>
                  <a:pt x="266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/>
          <p:nvPr/>
        </p:nvSpPr>
        <p:spPr>
          <a:xfrm>
            <a:off x="6305502" y="3196532"/>
            <a:ext cx="523830" cy="444130"/>
          </a:xfrm>
          <a:custGeom>
            <a:avLst/>
            <a:gdLst/>
            <a:ahLst/>
            <a:cxnLst/>
            <a:rect l="l" t="t" r="r" b="b"/>
            <a:pathLst>
              <a:path w="6395" h="5422" extrusionOk="0">
                <a:moveTo>
                  <a:pt x="2001" y="1"/>
                </a:moveTo>
                <a:cubicBezTo>
                  <a:pt x="921" y="148"/>
                  <a:pt x="308" y="1375"/>
                  <a:pt x="160" y="2295"/>
                </a:cubicBezTo>
                <a:cubicBezTo>
                  <a:pt x="1" y="3522"/>
                  <a:pt x="467" y="4749"/>
                  <a:pt x="1694" y="5215"/>
                </a:cubicBezTo>
                <a:cubicBezTo>
                  <a:pt x="2072" y="5357"/>
                  <a:pt x="2445" y="5422"/>
                  <a:pt x="2806" y="5422"/>
                </a:cubicBezTo>
                <a:cubicBezTo>
                  <a:pt x="4792" y="5422"/>
                  <a:pt x="6395" y="3451"/>
                  <a:pt x="6135" y="1375"/>
                </a:cubicBezTo>
                <a:cubicBezTo>
                  <a:pt x="6135" y="1259"/>
                  <a:pt x="6070" y="1210"/>
                  <a:pt x="5990" y="1210"/>
                </a:cubicBezTo>
                <a:cubicBezTo>
                  <a:pt x="5857" y="1210"/>
                  <a:pt x="5681" y="1344"/>
                  <a:pt x="5681" y="1535"/>
                </a:cubicBezTo>
                <a:cubicBezTo>
                  <a:pt x="5955" y="3178"/>
                  <a:pt x="4634" y="4822"/>
                  <a:pt x="2932" y="4822"/>
                </a:cubicBezTo>
                <a:cubicBezTo>
                  <a:pt x="2728" y="4822"/>
                  <a:pt x="2520" y="4799"/>
                  <a:pt x="2307" y="4749"/>
                </a:cubicBezTo>
                <a:cubicBezTo>
                  <a:pt x="1387" y="4602"/>
                  <a:pt x="614" y="3829"/>
                  <a:pt x="614" y="2761"/>
                </a:cubicBezTo>
                <a:cubicBezTo>
                  <a:pt x="614" y="1841"/>
                  <a:pt x="1080" y="614"/>
                  <a:pt x="2148" y="455"/>
                </a:cubicBezTo>
                <a:cubicBezTo>
                  <a:pt x="2455" y="455"/>
                  <a:pt x="2307" y="1"/>
                  <a:pt x="200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6723502" y="3243222"/>
            <a:ext cx="310694" cy="312087"/>
          </a:xfrm>
          <a:custGeom>
            <a:avLst/>
            <a:gdLst/>
            <a:ahLst/>
            <a:cxnLst/>
            <a:rect l="l" t="t" r="r" b="b"/>
            <a:pathLst>
              <a:path w="3793" h="3810" extrusionOk="0">
                <a:moveTo>
                  <a:pt x="2702" y="1"/>
                </a:moveTo>
                <a:cubicBezTo>
                  <a:pt x="2467" y="1"/>
                  <a:pt x="2289" y="250"/>
                  <a:pt x="2419" y="498"/>
                </a:cubicBezTo>
                <a:cubicBezTo>
                  <a:pt x="3032" y="965"/>
                  <a:pt x="3179" y="1885"/>
                  <a:pt x="2725" y="2498"/>
                </a:cubicBezTo>
                <a:cubicBezTo>
                  <a:pt x="2375" y="2840"/>
                  <a:pt x="1684" y="3271"/>
                  <a:pt x="1102" y="3271"/>
                </a:cubicBezTo>
                <a:cubicBezTo>
                  <a:pt x="910" y="3271"/>
                  <a:pt x="730" y="3224"/>
                  <a:pt x="578" y="3112"/>
                </a:cubicBezTo>
                <a:cubicBezTo>
                  <a:pt x="504" y="3037"/>
                  <a:pt x="430" y="3008"/>
                  <a:pt x="362" y="3008"/>
                </a:cubicBezTo>
                <a:cubicBezTo>
                  <a:pt x="150" y="3008"/>
                  <a:pt x="0" y="3297"/>
                  <a:pt x="112" y="3418"/>
                </a:cubicBezTo>
                <a:cubicBezTo>
                  <a:pt x="444" y="3693"/>
                  <a:pt x="838" y="3809"/>
                  <a:pt x="1233" y="3809"/>
                </a:cubicBezTo>
                <a:cubicBezTo>
                  <a:pt x="1933" y="3809"/>
                  <a:pt x="2640" y="3446"/>
                  <a:pt x="3032" y="2952"/>
                </a:cubicBezTo>
                <a:cubicBezTo>
                  <a:pt x="3793" y="2032"/>
                  <a:pt x="3645" y="805"/>
                  <a:pt x="2872" y="44"/>
                </a:cubicBezTo>
                <a:cubicBezTo>
                  <a:pt x="2815" y="14"/>
                  <a:pt x="2757" y="1"/>
                  <a:pt x="2702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6646586" y="3549656"/>
            <a:ext cx="325275" cy="267035"/>
          </a:xfrm>
          <a:custGeom>
            <a:avLst/>
            <a:gdLst/>
            <a:ahLst/>
            <a:cxnLst/>
            <a:rect l="l" t="t" r="r" b="b"/>
            <a:pathLst>
              <a:path w="3971" h="3260" extrusionOk="0">
                <a:moveTo>
                  <a:pt x="3019" y="501"/>
                </a:moveTo>
                <a:cubicBezTo>
                  <a:pt x="3139" y="501"/>
                  <a:pt x="3198" y="610"/>
                  <a:pt x="3198" y="904"/>
                </a:cubicBezTo>
                <a:cubicBezTo>
                  <a:pt x="3198" y="1211"/>
                  <a:pt x="3051" y="1358"/>
                  <a:pt x="2744" y="1518"/>
                </a:cubicBezTo>
                <a:cubicBezTo>
                  <a:pt x="2437" y="1824"/>
                  <a:pt x="1971" y="2278"/>
                  <a:pt x="1664" y="2438"/>
                </a:cubicBezTo>
                <a:cubicBezTo>
                  <a:pt x="1517" y="2585"/>
                  <a:pt x="1211" y="2744"/>
                  <a:pt x="904" y="2744"/>
                </a:cubicBezTo>
                <a:cubicBezTo>
                  <a:pt x="438" y="2585"/>
                  <a:pt x="744" y="2131"/>
                  <a:pt x="904" y="1824"/>
                </a:cubicBezTo>
                <a:cubicBezTo>
                  <a:pt x="1211" y="1358"/>
                  <a:pt x="1824" y="1051"/>
                  <a:pt x="2437" y="745"/>
                </a:cubicBezTo>
                <a:cubicBezTo>
                  <a:pt x="2453" y="729"/>
                  <a:pt x="2465" y="710"/>
                  <a:pt x="2474" y="688"/>
                </a:cubicBezTo>
                <a:lnTo>
                  <a:pt x="2474" y="688"/>
                </a:lnTo>
                <a:cubicBezTo>
                  <a:pt x="2563" y="647"/>
                  <a:pt x="2652" y="597"/>
                  <a:pt x="2744" y="597"/>
                </a:cubicBezTo>
                <a:cubicBezTo>
                  <a:pt x="2857" y="539"/>
                  <a:pt x="2949" y="501"/>
                  <a:pt x="3019" y="501"/>
                </a:cubicBezTo>
                <a:close/>
                <a:moveTo>
                  <a:pt x="3074" y="1"/>
                </a:moveTo>
                <a:cubicBezTo>
                  <a:pt x="2688" y="1"/>
                  <a:pt x="2261" y="146"/>
                  <a:pt x="1971" y="291"/>
                </a:cubicBezTo>
                <a:cubicBezTo>
                  <a:pt x="1889" y="330"/>
                  <a:pt x="1851" y="392"/>
                  <a:pt x="1845" y="459"/>
                </a:cubicBezTo>
                <a:lnTo>
                  <a:pt x="1845" y="459"/>
                </a:lnTo>
                <a:cubicBezTo>
                  <a:pt x="1063" y="925"/>
                  <a:pt x="1" y="1640"/>
                  <a:pt x="131" y="2585"/>
                </a:cubicBezTo>
                <a:cubicBezTo>
                  <a:pt x="131" y="3095"/>
                  <a:pt x="404" y="3260"/>
                  <a:pt x="742" y="3260"/>
                </a:cubicBezTo>
                <a:cubicBezTo>
                  <a:pt x="1120" y="3260"/>
                  <a:pt x="1578" y="3054"/>
                  <a:pt x="1824" y="2892"/>
                </a:cubicBezTo>
                <a:lnTo>
                  <a:pt x="3198" y="1972"/>
                </a:lnTo>
                <a:cubicBezTo>
                  <a:pt x="3505" y="1665"/>
                  <a:pt x="3971" y="1211"/>
                  <a:pt x="3971" y="745"/>
                </a:cubicBezTo>
                <a:cubicBezTo>
                  <a:pt x="3887" y="182"/>
                  <a:pt x="3506" y="1"/>
                  <a:pt x="307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7"/>
          <p:cNvSpPr/>
          <p:nvPr/>
        </p:nvSpPr>
        <p:spPr>
          <a:xfrm>
            <a:off x="5928705" y="2691951"/>
            <a:ext cx="351814" cy="899399"/>
          </a:xfrm>
          <a:custGeom>
            <a:avLst/>
            <a:gdLst/>
            <a:ahLst/>
            <a:cxnLst/>
            <a:rect l="l" t="t" r="r" b="b"/>
            <a:pathLst>
              <a:path w="4295" h="10980" extrusionOk="0">
                <a:moveTo>
                  <a:pt x="3033" y="617"/>
                </a:moveTo>
                <a:cubicBezTo>
                  <a:pt x="3140" y="617"/>
                  <a:pt x="3252" y="624"/>
                  <a:pt x="3370" y="639"/>
                </a:cubicBezTo>
                <a:lnTo>
                  <a:pt x="3370" y="639"/>
                </a:lnTo>
                <a:cubicBezTo>
                  <a:pt x="4078" y="1523"/>
                  <a:pt x="3516" y="2533"/>
                  <a:pt x="3227" y="3401"/>
                </a:cubicBezTo>
                <a:cubicBezTo>
                  <a:pt x="3067" y="4014"/>
                  <a:pt x="2920" y="4775"/>
                  <a:pt x="2920" y="5548"/>
                </a:cubicBezTo>
                <a:cubicBezTo>
                  <a:pt x="2761" y="6308"/>
                  <a:pt x="2920" y="7228"/>
                  <a:pt x="2761" y="8148"/>
                </a:cubicBezTo>
                <a:cubicBezTo>
                  <a:pt x="2635" y="8410"/>
                  <a:pt x="2056" y="10344"/>
                  <a:pt x="1319" y="10344"/>
                </a:cubicBezTo>
                <a:cubicBezTo>
                  <a:pt x="1190" y="10344"/>
                  <a:pt x="1057" y="10285"/>
                  <a:pt x="920" y="10148"/>
                </a:cubicBezTo>
                <a:cubicBezTo>
                  <a:pt x="773" y="9989"/>
                  <a:pt x="1080" y="9228"/>
                  <a:pt x="1080" y="8921"/>
                </a:cubicBezTo>
                <a:lnTo>
                  <a:pt x="1080" y="7388"/>
                </a:lnTo>
                <a:cubicBezTo>
                  <a:pt x="1080" y="6468"/>
                  <a:pt x="920" y="5695"/>
                  <a:pt x="920" y="4775"/>
                </a:cubicBezTo>
                <a:cubicBezTo>
                  <a:pt x="781" y="3181"/>
                  <a:pt x="1049" y="617"/>
                  <a:pt x="3033" y="617"/>
                </a:cubicBezTo>
                <a:close/>
                <a:moveTo>
                  <a:pt x="2994" y="0"/>
                </a:moveTo>
                <a:cubicBezTo>
                  <a:pt x="1011" y="0"/>
                  <a:pt x="457" y="2280"/>
                  <a:pt x="307" y="4014"/>
                </a:cubicBezTo>
                <a:cubicBezTo>
                  <a:pt x="307" y="5548"/>
                  <a:pt x="773" y="7081"/>
                  <a:pt x="614" y="8615"/>
                </a:cubicBezTo>
                <a:cubicBezTo>
                  <a:pt x="466" y="9228"/>
                  <a:pt x="0" y="10602"/>
                  <a:pt x="773" y="10909"/>
                </a:cubicBezTo>
                <a:cubicBezTo>
                  <a:pt x="895" y="10958"/>
                  <a:pt x="1013" y="10980"/>
                  <a:pt x="1127" y="10980"/>
                </a:cubicBezTo>
                <a:cubicBezTo>
                  <a:pt x="1726" y="10980"/>
                  <a:pt x="2222" y="10380"/>
                  <a:pt x="2613" y="9989"/>
                </a:cubicBezTo>
                <a:cubicBezTo>
                  <a:pt x="3067" y="9069"/>
                  <a:pt x="3227" y="8001"/>
                  <a:pt x="3374" y="6922"/>
                </a:cubicBezTo>
                <a:lnTo>
                  <a:pt x="3374" y="4775"/>
                </a:lnTo>
                <a:cubicBezTo>
                  <a:pt x="3533" y="4014"/>
                  <a:pt x="3840" y="3401"/>
                  <a:pt x="3987" y="2628"/>
                </a:cubicBezTo>
                <a:cubicBezTo>
                  <a:pt x="4292" y="1713"/>
                  <a:pt x="4294" y="798"/>
                  <a:pt x="3546" y="184"/>
                </a:cubicBezTo>
                <a:lnTo>
                  <a:pt x="3546" y="184"/>
                </a:lnTo>
                <a:cubicBezTo>
                  <a:pt x="3508" y="120"/>
                  <a:pt x="3451" y="63"/>
                  <a:pt x="3374" y="27"/>
                </a:cubicBezTo>
                <a:cubicBezTo>
                  <a:pt x="3242" y="9"/>
                  <a:pt x="3115" y="0"/>
                  <a:pt x="299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6305502" y="2401489"/>
            <a:ext cx="239266" cy="237464"/>
          </a:xfrm>
          <a:custGeom>
            <a:avLst/>
            <a:gdLst/>
            <a:ahLst/>
            <a:cxnLst/>
            <a:rect l="l" t="t" r="r" b="b"/>
            <a:pathLst>
              <a:path w="2921" h="2899" extrusionOk="0">
                <a:moveTo>
                  <a:pt x="774" y="505"/>
                </a:moveTo>
                <a:cubicBezTo>
                  <a:pt x="921" y="505"/>
                  <a:pt x="1228" y="653"/>
                  <a:pt x="1387" y="812"/>
                </a:cubicBezTo>
                <a:cubicBezTo>
                  <a:pt x="1841" y="959"/>
                  <a:pt x="2307" y="1266"/>
                  <a:pt x="2307" y="1732"/>
                </a:cubicBezTo>
                <a:cubicBezTo>
                  <a:pt x="2307" y="2039"/>
                  <a:pt x="2307" y="2346"/>
                  <a:pt x="2001" y="2493"/>
                </a:cubicBezTo>
                <a:cubicBezTo>
                  <a:pt x="1841" y="2493"/>
                  <a:pt x="1534" y="2186"/>
                  <a:pt x="1387" y="2039"/>
                </a:cubicBezTo>
                <a:cubicBezTo>
                  <a:pt x="1080" y="1732"/>
                  <a:pt x="774" y="1426"/>
                  <a:pt x="614" y="959"/>
                </a:cubicBezTo>
                <a:cubicBezTo>
                  <a:pt x="605" y="940"/>
                  <a:pt x="594" y="922"/>
                  <a:pt x="582" y="906"/>
                </a:cubicBezTo>
                <a:lnTo>
                  <a:pt x="582" y="906"/>
                </a:lnTo>
                <a:cubicBezTo>
                  <a:pt x="635" y="761"/>
                  <a:pt x="671" y="600"/>
                  <a:pt x="774" y="505"/>
                </a:cubicBezTo>
                <a:close/>
                <a:moveTo>
                  <a:pt x="799" y="0"/>
                </a:moveTo>
                <a:cubicBezTo>
                  <a:pt x="733" y="0"/>
                  <a:pt x="671" y="12"/>
                  <a:pt x="614" y="39"/>
                </a:cubicBezTo>
                <a:cubicBezTo>
                  <a:pt x="160" y="199"/>
                  <a:pt x="160" y="653"/>
                  <a:pt x="1" y="959"/>
                </a:cubicBezTo>
                <a:cubicBezTo>
                  <a:pt x="1" y="1097"/>
                  <a:pt x="95" y="1206"/>
                  <a:pt x="199" y="1255"/>
                </a:cubicBezTo>
                <a:lnTo>
                  <a:pt x="199" y="1255"/>
                </a:lnTo>
                <a:cubicBezTo>
                  <a:pt x="396" y="1860"/>
                  <a:pt x="976" y="2663"/>
                  <a:pt x="1694" y="2800"/>
                </a:cubicBezTo>
                <a:cubicBezTo>
                  <a:pt x="1829" y="2867"/>
                  <a:pt x="1957" y="2898"/>
                  <a:pt x="2076" y="2898"/>
                </a:cubicBezTo>
                <a:cubicBezTo>
                  <a:pt x="2494" y="2898"/>
                  <a:pt x="2797" y="2517"/>
                  <a:pt x="2921" y="2039"/>
                </a:cubicBezTo>
                <a:cubicBezTo>
                  <a:pt x="2921" y="1266"/>
                  <a:pt x="2307" y="653"/>
                  <a:pt x="1694" y="346"/>
                </a:cubicBezTo>
                <a:cubicBezTo>
                  <a:pt x="1444" y="226"/>
                  <a:pt x="1088" y="0"/>
                  <a:pt x="799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5514637" y="2860199"/>
            <a:ext cx="234761" cy="693144"/>
          </a:xfrm>
          <a:custGeom>
            <a:avLst/>
            <a:gdLst/>
            <a:ahLst/>
            <a:cxnLst/>
            <a:rect l="l" t="t" r="r" b="b"/>
            <a:pathLst>
              <a:path w="2866" h="8462" extrusionOk="0">
                <a:moveTo>
                  <a:pt x="589" y="0"/>
                </a:moveTo>
                <a:cubicBezTo>
                  <a:pt x="494" y="0"/>
                  <a:pt x="381" y="40"/>
                  <a:pt x="307" y="120"/>
                </a:cubicBezTo>
                <a:cubicBezTo>
                  <a:pt x="0" y="3027"/>
                  <a:pt x="761" y="5947"/>
                  <a:pt x="2454" y="8401"/>
                </a:cubicBezTo>
                <a:cubicBezTo>
                  <a:pt x="2497" y="8444"/>
                  <a:pt x="2553" y="8462"/>
                  <a:pt x="2608" y="8462"/>
                </a:cubicBezTo>
                <a:cubicBezTo>
                  <a:pt x="2741" y="8462"/>
                  <a:pt x="2865" y="8355"/>
                  <a:pt x="2761" y="8242"/>
                </a:cubicBezTo>
                <a:cubicBezTo>
                  <a:pt x="1068" y="5788"/>
                  <a:pt x="454" y="3027"/>
                  <a:pt x="761" y="120"/>
                </a:cubicBezTo>
                <a:cubicBezTo>
                  <a:pt x="761" y="40"/>
                  <a:pt x="684" y="0"/>
                  <a:pt x="589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5615144" y="3118878"/>
            <a:ext cx="159402" cy="308892"/>
          </a:xfrm>
          <a:custGeom>
            <a:avLst/>
            <a:gdLst/>
            <a:ahLst/>
            <a:cxnLst/>
            <a:rect l="l" t="t" r="r" b="b"/>
            <a:pathLst>
              <a:path w="1946" h="3771" extrusionOk="0">
                <a:moveTo>
                  <a:pt x="219" y="1"/>
                </a:moveTo>
                <a:cubicBezTo>
                  <a:pt x="104" y="1"/>
                  <a:pt x="0" y="91"/>
                  <a:pt x="0" y="176"/>
                </a:cubicBezTo>
                <a:cubicBezTo>
                  <a:pt x="307" y="1562"/>
                  <a:pt x="761" y="2630"/>
                  <a:pt x="1534" y="3709"/>
                </a:cubicBezTo>
                <a:cubicBezTo>
                  <a:pt x="1577" y="3752"/>
                  <a:pt x="1633" y="3770"/>
                  <a:pt x="1687" y="3770"/>
                </a:cubicBezTo>
                <a:cubicBezTo>
                  <a:pt x="1821" y="3770"/>
                  <a:pt x="1945" y="3663"/>
                  <a:pt x="1841" y="3550"/>
                </a:cubicBezTo>
                <a:cubicBezTo>
                  <a:pt x="1068" y="2483"/>
                  <a:pt x="614" y="1403"/>
                  <a:pt x="454" y="176"/>
                </a:cubicBezTo>
                <a:cubicBezTo>
                  <a:pt x="393" y="48"/>
                  <a:pt x="303" y="1"/>
                  <a:pt x="219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5816075" y="2429749"/>
            <a:ext cx="489509" cy="655628"/>
          </a:xfrm>
          <a:custGeom>
            <a:avLst/>
            <a:gdLst/>
            <a:ahLst/>
            <a:cxnLst/>
            <a:rect l="l" t="t" r="r" b="b"/>
            <a:pathLst>
              <a:path w="5976" h="8004" extrusionOk="0">
                <a:moveTo>
                  <a:pt x="5669" y="1"/>
                </a:moveTo>
                <a:cubicBezTo>
                  <a:pt x="2148" y="921"/>
                  <a:pt x="1" y="4455"/>
                  <a:pt x="1068" y="7828"/>
                </a:cubicBezTo>
                <a:cubicBezTo>
                  <a:pt x="1135" y="7957"/>
                  <a:pt x="1228" y="8004"/>
                  <a:pt x="1301" y="8004"/>
                </a:cubicBezTo>
                <a:cubicBezTo>
                  <a:pt x="1403" y="8004"/>
                  <a:pt x="1468" y="7914"/>
                  <a:pt x="1375" y="7828"/>
                </a:cubicBezTo>
                <a:cubicBezTo>
                  <a:pt x="455" y="4455"/>
                  <a:pt x="2455" y="1228"/>
                  <a:pt x="5669" y="467"/>
                </a:cubicBezTo>
                <a:cubicBezTo>
                  <a:pt x="5976" y="308"/>
                  <a:pt x="5829" y="1"/>
                  <a:pt x="5669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6146264" y="3530243"/>
            <a:ext cx="359924" cy="171689"/>
          </a:xfrm>
          <a:custGeom>
            <a:avLst/>
            <a:gdLst/>
            <a:ahLst/>
            <a:cxnLst/>
            <a:rect l="l" t="t" r="r" b="b"/>
            <a:pathLst>
              <a:path w="4394" h="2096" extrusionOk="0">
                <a:moveTo>
                  <a:pt x="258" y="1"/>
                </a:moveTo>
                <a:cubicBezTo>
                  <a:pt x="124" y="1"/>
                  <a:pt x="0" y="108"/>
                  <a:pt x="105" y="221"/>
                </a:cubicBezTo>
                <a:cubicBezTo>
                  <a:pt x="950" y="1298"/>
                  <a:pt x="1977" y="2096"/>
                  <a:pt x="3196" y="2096"/>
                </a:cubicBezTo>
                <a:cubicBezTo>
                  <a:pt x="3533" y="2096"/>
                  <a:pt x="3885" y="2035"/>
                  <a:pt x="4251" y="1902"/>
                </a:cubicBezTo>
                <a:cubicBezTo>
                  <a:pt x="4371" y="1782"/>
                  <a:pt x="4394" y="1556"/>
                  <a:pt x="4232" y="1556"/>
                </a:cubicBezTo>
                <a:cubicBezTo>
                  <a:pt x="4195" y="1556"/>
                  <a:pt x="4149" y="1568"/>
                  <a:pt x="4092" y="1595"/>
                </a:cubicBezTo>
                <a:cubicBezTo>
                  <a:pt x="3816" y="1689"/>
                  <a:pt x="3539" y="1732"/>
                  <a:pt x="3266" y="1732"/>
                </a:cubicBezTo>
                <a:cubicBezTo>
                  <a:pt x="2180" y="1732"/>
                  <a:pt x="1147" y="1042"/>
                  <a:pt x="411" y="62"/>
                </a:cubicBezTo>
                <a:cubicBezTo>
                  <a:pt x="369" y="19"/>
                  <a:pt x="312" y="1"/>
                  <a:pt x="258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"/>
          <p:cNvSpPr/>
          <p:nvPr/>
        </p:nvSpPr>
        <p:spPr>
          <a:xfrm>
            <a:off x="6556810" y="2409270"/>
            <a:ext cx="287021" cy="112220"/>
          </a:xfrm>
          <a:custGeom>
            <a:avLst/>
            <a:gdLst/>
            <a:ahLst/>
            <a:cxnLst/>
            <a:rect l="l" t="t" r="r" b="b"/>
            <a:pathLst>
              <a:path w="3504" h="1370" extrusionOk="0">
                <a:moveTo>
                  <a:pt x="1171" y="1"/>
                </a:moveTo>
                <a:cubicBezTo>
                  <a:pt x="847" y="1"/>
                  <a:pt x="510" y="76"/>
                  <a:pt x="160" y="251"/>
                </a:cubicBezTo>
                <a:cubicBezTo>
                  <a:pt x="0" y="251"/>
                  <a:pt x="160" y="558"/>
                  <a:pt x="307" y="558"/>
                </a:cubicBezTo>
                <a:cubicBezTo>
                  <a:pt x="568" y="448"/>
                  <a:pt x="820" y="401"/>
                  <a:pt x="1062" y="401"/>
                </a:cubicBezTo>
                <a:cubicBezTo>
                  <a:pt x="1822" y="401"/>
                  <a:pt x="2491" y="866"/>
                  <a:pt x="3067" y="1331"/>
                </a:cubicBezTo>
                <a:cubicBezTo>
                  <a:pt x="3097" y="1358"/>
                  <a:pt x="3131" y="1370"/>
                  <a:pt x="3167" y="1370"/>
                </a:cubicBezTo>
                <a:cubicBezTo>
                  <a:pt x="3324" y="1370"/>
                  <a:pt x="3504" y="1144"/>
                  <a:pt x="3374" y="1024"/>
                </a:cubicBezTo>
                <a:cubicBezTo>
                  <a:pt x="2716" y="472"/>
                  <a:pt x="1984" y="1"/>
                  <a:pt x="1171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7327115" y="3546871"/>
            <a:ext cx="556759" cy="568964"/>
          </a:xfrm>
          <a:custGeom>
            <a:avLst/>
            <a:gdLst/>
            <a:ahLst/>
            <a:cxnLst/>
            <a:rect l="l" t="t" r="r" b="b"/>
            <a:pathLst>
              <a:path w="6797" h="6946" extrusionOk="0">
                <a:moveTo>
                  <a:pt x="6497" y="0"/>
                </a:moveTo>
                <a:cubicBezTo>
                  <a:pt x="6401" y="0"/>
                  <a:pt x="6299" y="49"/>
                  <a:pt x="6239" y="165"/>
                </a:cubicBezTo>
                <a:cubicBezTo>
                  <a:pt x="5012" y="2778"/>
                  <a:pt x="2865" y="5073"/>
                  <a:pt x="264" y="6459"/>
                </a:cubicBezTo>
                <a:cubicBezTo>
                  <a:pt x="1" y="6585"/>
                  <a:pt x="189" y="6946"/>
                  <a:pt x="441" y="6946"/>
                </a:cubicBezTo>
                <a:cubicBezTo>
                  <a:pt x="483" y="6946"/>
                  <a:pt x="527" y="6936"/>
                  <a:pt x="570" y="6913"/>
                </a:cubicBezTo>
                <a:cubicBezTo>
                  <a:pt x="3171" y="5379"/>
                  <a:pt x="5318" y="3085"/>
                  <a:pt x="6705" y="325"/>
                </a:cubicBezTo>
                <a:cubicBezTo>
                  <a:pt x="6796" y="134"/>
                  <a:pt x="6655" y="0"/>
                  <a:pt x="6497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7612007" y="3798097"/>
            <a:ext cx="284564" cy="239676"/>
          </a:xfrm>
          <a:custGeom>
            <a:avLst/>
            <a:gdLst/>
            <a:ahLst/>
            <a:cxnLst/>
            <a:rect l="l" t="t" r="r" b="b"/>
            <a:pathLst>
              <a:path w="3474" h="2926" extrusionOk="0">
                <a:moveTo>
                  <a:pt x="3173" y="0"/>
                </a:moveTo>
                <a:cubicBezTo>
                  <a:pt x="3077" y="0"/>
                  <a:pt x="2976" y="50"/>
                  <a:pt x="2920" y="165"/>
                </a:cubicBezTo>
                <a:cubicBezTo>
                  <a:pt x="2307" y="1086"/>
                  <a:pt x="1387" y="2006"/>
                  <a:pt x="307" y="2312"/>
                </a:cubicBezTo>
                <a:cubicBezTo>
                  <a:pt x="0" y="2472"/>
                  <a:pt x="160" y="2926"/>
                  <a:pt x="466" y="2926"/>
                </a:cubicBezTo>
                <a:cubicBezTo>
                  <a:pt x="1693" y="2472"/>
                  <a:pt x="2761" y="1552"/>
                  <a:pt x="3374" y="325"/>
                </a:cubicBezTo>
                <a:cubicBezTo>
                  <a:pt x="3473" y="134"/>
                  <a:pt x="3330" y="0"/>
                  <a:pt x="3173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/>
          <p:nvPr/>
        </p:nvSpPr>
        <p:spPr>
          <a:xfrm>
            <a:off x="7218909" y="1280352"/>
            <a:ext cx="1729091" cy="1157833"/>
          </a:xfrm>
          <a:custGeom>
            <a:avLst/>
            <a:gdLst/>
            <a:ahLst/>
            <a:cxnLst/>
            <a:rect l="l" t="t" r="r" b="b"/>
            <a:pathLst>
              <a:path w="21109" h="14135" extrusionOk="0">
                <a:moveTo>
                  <a:pt x="19109" y="1"/>
                </a:moveTo>
                <a:cubicBezTo>
                  <a:pt x="18531" y="1"/>
                  <a:pt x="18033" y="475"/>
                  <a:pt x="17534" y="844"/>
                </a:cubicBezTo>
                <a:lnTo>
                  <a:pt x="11547" y="4991"/>
                </a:lnTo>
                <a:cubicBezTo>
                  <a:pt x="7719" y="7592"/>
                  <a:pt x="3879" y="10512"/>
                  <a:pt x="358" y="13579"/>
                </a:cubicBezTo>
                <a:cubicBezTo>
                  <a:pt x="1" y="13814"/>
                  <a:pt x="277" y="14135"/>
                  <a:pt x="563" y="14135"/>
                </a:cubicBezTo>
                <a:cubicBezTo>
                  <a:pt x="651" y="14135"/>
                  <a:pt x="740" y="14105"/>
                  <a:pt x="812" y="14033"/>
                </a:cubicBezTo>
                <a:cubicBezTo>
                  <a:pt x="4038" y="11432"/>
                  <a:pt x="7253" y="8978"/>
                  <a:pt x="10627" y="6525"/>
                </a:cubicBezTo>
                <a:cubicBezTo>
                  <a:pt x="12320" y="5298"/>
                  <a:pt x="14001" y="4218"/>
                  <a:pt x="15534" y="3151"/>
                </a:cubicBezTo>
                <a:cubicBezTo>
                  <a:pt x="16454" y="2537"/>
                  <a:pt x="17227" y="1924"/>
                  <a:pt x="18147" y="1310"/>
                </a:cubicBezTo>
                <a:cubicBezTo>
                  <a:pt x="18295" y="1151"/>
                  <a:pt x="18601" y="1004"/>
                  <a:pt x="18761" y="844"/>
                </a:cubicBezTo>
                <a:cubicBezTo>
                  <a:pt x="19215" y="844"/>
                  <a:pt x="19522" y="1004"/>
                  <a:pt x="19522" y="1310"/>
                </a:cubicBezTo>
                <a:cubicBezTo>
                  <a:pt x="19828" y="1617"/>
                  <a:pt x="20135" y="2231"/>
                  <a:pt x="20294" y="2537"/>
                </a:cubicBezTo>
                <a:cubicBezTo>
                  <a:pt x="20401" y="2695"/>
                  <a:pt x="20544" y="2761"/>
                  <a:pt x="20673" y="2761"/>
                </a:cubicBezTo>
                <a:cubicBezTo>
                  <a:pt x="20916" y="2761"/>
                  <a:pt x="21108" y="2527"/>
                  <a:pt x="20908" y="2231"/>
                </a:cubicBezTo>
                <a:cubicBezTo>
                  <a:pt x="20601" y="1617"/>
                  <a:pt x="20294" y="390"/>
                  <a:pt x="19522" y="84"/>
                </a:cubicBezTo>
                <a:cubicBezTo>
                  <a:pt x="19379" y="26"/>
                  <a:pt x="19242" y="1"/>
                  <a:pt x="19109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7352754" y="1468260"/>
            <a:ext cx="1599178" cy="1156359"/>
          </a:xfrm>
          <a:custGeom>
            <a:avLst/>
            <a:gdLst/>
            <a:ahLst/>
            <a:cxnLst/>
            <a:rect l="l" t="t" r="r" b="b"/>
            <a:pathLst>
              <a:path w="19523" h="14117" extrusionOk="0">
                <a:moveTo>
                  <a:pt x="19054" y="0"/>
                </a:moveTo>
                <a:cubicBezTo>
                  <a:pt x="18980" y="0"/>
                  <a:pt x="18897" y="25"/>
                  <a:pt x="18808" y="84"/>
                </a:cubicBezTo>
                <a:cubicBezTo>
                  <a:pt x="12673" y="4537"/>
                  <a:pt x="6539" y="8979"/>
                  <a:pt x="257" y="13432"/>
                </a:cubicBezTo>
                <a:cubicBezTo>
                  <a:pt x="1" y="13555"/>
                  <a:pt x="174" y="14117"/>
                  <a:pt x="503" y="14117"/>
                </a:cubicBezTo>
                <a:cubicBezTo>
                  <a:pt x="567" y="14117"/>
                  <a:pt x="637" y="14096"/>
                  <a:pt x="711" y="14046"/>
                </a:cubicBezTo>
                <a:cubicBezTo>
                  <a:pt x="6846" y="9592"/>
                  <a:pt x="12980" y="5151"/>
                  <a:pt x="19274" y="697"/>
                </a:cubicBezTo>
                <a:cubicBezTo>
                  <a:pt x="19522" y="449"/>
                  <a:pt x="19369" y="0"/>
                  <a:pt x="19054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6280437" y="2378471"/>
            <a:ext cx="1205998" cy="955837"/>
          </a:xfrm>
          <a:custGeom>
            <a:avLst/>
            <a:gdLst/>
            <a:ahLst/>
            <a:cxnLst/>
            <a:rect l="l" t="t" r="r" b="b"/>
            <a:pathLst>
              <a:path w="14723" h="11669" extrusionOk="0">
                <a:moveTo>
                  <a:pt x="11405" y="0"/>
                </a:moveTo>
                <a:cubicBezTo>
                  <a:pt x="8511" y="0"/>
                  <a:pt x="5560" y="1082"/>
                  <a:pt x="3681" y="3387"/>
                </a:cubicBezTo>
                <a:cubicBezTo>
                  <a:pt x="2307" y="4921"/>
                  <a:pt x="0" y="8761"/>
                  <a:pt x="2307" y="10601"/>
                </a:cubicBezTo>
                <a:cubicBezTo>
                  <a:pt x="3227" y="11362"/>
                  <a:pt x="5067" y="11669"/>
                  <a:pt x="6441" y="11669"/>
                </a:cubicBezTo>
                <a:cubicBezTo>
                  <a:pt x="7668" y="11669"/>
                  <a:pt x="9054" y="11055"/>
                  <a:pt x="10122" y="10295"/>
                </a:cubicBezTo>
                <a:cubicBezTo>
                  <a:pt x="12269" y="8602"/>
                  <a:pt x="14723" y="5694"/>
                  <a:pt x="14109" y="2774"/>
                </a:cubicBezTo>
                <a:cubicBezTo>
                  <a:pt x="14050" y="2529"/>
                  <a:pt x="13892" y="2431"/>
                  <a:pt x="13733" y="2431"/>
                </a:cubicBezTo>
                <a:cubicBezTo>
                  <a:pt x="13493" y="2431"/>
                  <a:pt x="13253" y="2653"/>
                  <a:pt x="13348" y="2934"/>
                </a:cubicBezTo>
                <a:cubicBezTo>
                  <a:pt x="13802" y="5387"/>
                  <a:pt x="11655" y="7988"/>
                  <a:pt x="9815" y="9522"/>
                </a:cubicBezTo>
                <a:cubicBezTo>
                  <a:pt x="8895" y="10295"/>
                  <a:pt x="7828" y="10749"/>
                  <a:pt x="6601" y="10908"/>
                </a:cubicBezTo>
                <a:cubicBezTo>
                  <a:pt x="5521" y="10908"/>
                  <a:pt x="3534" y="10601"/>
                  <a:pt x="2761" y="9988"/>
                </a:cubicBezTo>
                <a:cubicBezTo>
                  <a:pt x="773" y="8295"/>
                  <a:pt x="3534" y="4467"/>
                  <a:pt x="4760" y="3240"/>
                </a:cubicBezTo>
                <a:cubicBezTo>
                  <a:pt x="6579" y="1556"/>
                  <a:pt x="8921" y="766"/>
                  <a:pt x="11299" y="766"/>
                </a:cubicBezTo>
                <a:cubicBezTo>
                  <a:pt x="11520" y="766"/>
                  <a:pt x="11741" y="773"/>
                  <a:pt x="11962" y="786"/>
                </a:cubicBezTo>
                <a:cubicBezTo>
                  <a:pt x="12576" y="786"/>
                  <a:pt x="12576" y="14"/>
                  <a:pt x="11962" y="14"/>
                </a:cubicBezTo>
                <a:cubicBezTo>
                  <a:pt x="11777" y="5"/>
                  <a:pt x="11591" y="0"/>
                  <a:pt x="11405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"/>
          <p:cNvSpPr/>
          <p:nvPr/>
        </p:nvSpPr>
        <p:spPr>
          <a:xfrm rot="-6782010">
            <a:off x="4171570" y="1586996"/>
            <a:ext cx="556762" cy="568967"/>
          </a:xfrm>
          <a:custGeom>
            <a:avLst/>
            <a:gdLst/>
            <a:ahLst/>
            <a:cxnLst/>
            <a:rect l="l" t="t" r="r" b="b"/>
            <a:pathLst>
              <a:path w="6797" h="6946" extrusionOk="0">
                <a:moveTo>
                  <a:pt x="6497" y="0"/>
                </a:moveTo>
                <a:cubicBezTo>
                  <a:pt x="6401" y="0"/>
                  <a:pt x="6299" y="49"/>
                  <a:pt x="6239" y="165"/>
                </a:cubicBezTo>
                <a:cubicBezTo>
                  <a:pt x="5012" y="2778"/>
                  <a:pt x="2865" y="5073"/>
                  <a:pt x="264" y="6459"/>
                </a:cubicBezTo>
                <a:cubicBezTo>
                  <a:pt x="1" y="6585"/>
                  <a:pt x="189" y="6946"/>
                  <a:pt x="441" y="6946"/>
                </a:cubicBezTo>
                <a:cubicBezTo>
                  <a:pt x="483" y="6946"/>
                  <a:pt x="527" y="6936"/>
                  <a:pt x="570" y="6913"/>
                </a:cubicBezTo>
                <a:cubicBezTo>
                  <a:pt x="3171" y="5379"/>
                  <a:pt x="5318" y="3085"/>
                  <a:pt x="6705" y="325"/>
                </a:cubicBezTo>
                <a:cubicBezTo>
                  <a:pt x="6796" y="134"/>
                  <a:pt x="6655" y="0"/>
                  <a:pt x="649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-4017990" flipH="1">
            <a:off x="4171570" y="3665521"/>
            <a:ext cx="556762" cy="568967"/>
          </a:xfrm>
          <a:custGeom>
            <a:avLst/>
            <a:gdLst/>
            <a:ahLst/>
            <a:cxnLst/>
            <a:rect l="l" t="t" r="r" b="b"/>
            <a:pathLst>
              <a:path w="6797" h="6946" extrusionOk="0">
                <a:moveTo>
                  <a:pt x="6497" y="0"/>
                </a:moveTo>
                <a:cubicBezTo>
                  <a:pt x="6401" y="0"/>
                  <a:pt x="6299" y="49"/>
                  <a:pt x="6239" y="165"/>
                </a:cubicBezTo>
                <a:cubicBezTo>
                  <a:pt x="5012" y="2778"/>
                  <a:pt x="2865" y="5073"/>
                  <a:pt x="264" y="6459"/>
                </a:cubicBezTo>
                <a:cubicBezTo>
                  <a:pt x="1" y="6585"/>
                  <a:pt x="189" y="6946"/>
                  <a:pt x="441" y="6946"/>
                </a:cubicBezTo>
                <a:cubicBezTo>
                  <a:pt x="483" y="6946"/>
                  <a:pt x="527" y="6936"/>
                  <a:pt x="570" y="6913"/>
                </a:cubicBezTo>
                <a:cubicBezTo>
                  <a:pt x="3171" y="5379"/>
                  <a:pt x="5318" y="3085"/>
                  <a:pt x="6705" y="325"/>
                </a:cubicBezTo>
                <a:cubicBezTo>
                  <a:pt x="6796" y="134"/>
                  <a:pt x="6655" y="0"/>
                  <a:pt x="649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 rot="7351509">
            <a:off x="4264182" y="2652123"/>
            <a:ext cx="430332" cy="674737"/>
          </a:xfrm>
          <a:custGeom>
            <a:avLst/>
            <a:gdLst/>
            <a:ahLst/>
            <a:cxnLst/>
            <a:rect l="l" t="t" r="r" b="b"/>
            <a:pathLst>
              <a:path w="10896" h="17166" extrusionOk="0">
                <a:moveTo>
                  <a:pt x="340" y="0"/>
                </a:moveTo>
                <a:cubicBezTo>
                  <a:pt x="170" y="0"/>
                  <a:pt x="0" y="217"/>
                  <a:pt x="217" y="434"/>
                </a:cubicBezTo>
                <a:cubicBezTo>
                  <a:pt x="3444" y="6114"/>
                  <a:pt x="6818" y="11635"/>
                  <a:pt x="10339" y="16997"/>
                </a:cubicBezTo>
                <a:cubicBezTo>
                  <a:pt x="10400" y="17115"/>
                  <a:pt x="10506" y="17166"/>
                  <a:pt x="10604" y="17166"/>
                </a:cubicBezTo>
                <a:cubicBezTo>
                  <a:pt x="10759" y="17166"/>
                  <a:pt x="10895" y="17038"/>
                  <a:pt x="10805" y="16849"/>
                </a:cubicBezTo>
                <a:cubicBezTo>
                  <a:pt x="7272" y="11329"/>
                  <a:pt x="3750" y="5808"/>
                  <a:pt x="524" y="127"/>
                </a:cubicBezTo>
                <a:cubicBezTo>
                  <a:pt x="481" y="37"/>
                  <a:pt x="410" y="0"/>
                  <a:pt x="340" y="0"/>
                </a:cubicBezTo>
                <a:close/>
              </a:path>
            </a:pathLst>
          </a:custGeom>
          <a:solidFill>
            <a:srgbClr val="FFC95C"/>
          </a:solidFill>
          <a:ln w="19050" cap="flat" cmpd="sng">
            <a:solidFill>
              <a:srgbClr val="FFC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"/>
          <p:cNvSpPr/>
          <p:nvPr/>
        </p:nvSpPr>
        <p:spPr>
          <a:xfrm rot="7827656">
            <a:off x="5483703" y="4387944"/>
            <a:ext cx="100588" cy="75441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1"/>
                </a:moveTo>
                <a:cubicBezTo>
                  <a:pt x="1" y="1"/>
                  <a:pt x="1" y="921"/>
                  <a:pt x="614" y="921"/>
                </a:cubicBezTo>
                <a:cubicBezTo>
                  <a:pt x="1228" y="921"/>
                  <a:pt x="1228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 rot="7827656">
            <a:off x="5453358" y="4649553"/>
            <a:ext cx="88547" cy="100506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"/>
          <p:cNvSpPr/>
          <p:nvPr/>
        </p:nvSpPr>
        <p:spPr>
          <a:xfrm rot="7827656">
            <a:off x="5191089" y="4475060"/>
            <a:ext cx="112629" cy="88547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614" y="1"/>
                </a:moveTo>
                <a:cubicBezTo>
                  <a:pt x="1" y="1"/>
                  <a:pt x="1" y="1081"/>
                  <a:pt x="614" y="1081"/>
                </a:cubicBezTo>
                <a:cubicBezTo>
                  <a:pt x="1375" y="1081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7"/>
          <p:cNvSpPr/>
          <p:nvPr/>
        </p:nvSpPr>
        <p:spPr>
          <a:xfrm rot="7827656">
            <a:off x="5140342" y="3996049"/>
            <a:ext cx="100588" cy="75441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0"/>
                </a:moveTo>
                <a:cubicBezTo>
                  <a:pt x="307" y="0"/>
                  <a:pt x="1" y="148"/>
                  <a:pt x="1" y="454"/>
                </a:cubicBezTo>
                <a:cubicBezTo>
                  <a:pt x="1" y="761"/>
                  <a:pt x="307" y="921"/>
                  <a:pt x="614" y="921"/>
                </a:cubicBezTo>
                <a:lnTo>
                  <a:pt x="761" y="921"/>
                </a:lnTo>
                <a:cubicBezTo>
                  <a:pt x="921" y="921"/>
                  <a:pt x="1227" y="761"/>
                  <a:pt x="1227" y="454"/>
                </a:cubicBezTo>
                <a:cubicBezTo>
                  <a:pt x="1227" y="148"/>
                  <a:pt x="921" y="0"/>
                  <a:pt x="76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"/>
          <p:cNvSpPr/>
          <p:nvPr/>
        </p:nvSpPr>
        <p:spPr>
          <a:xfrm rot="9445310">
            <a:off x="5278770" y="1532628"/>
            <a:ext cx="100589" cy="75442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1"/>
                </a:moveTo>
                <a:cubicBezTo>
                  <a:pt x="1" y="1"/>
                  <a:pt x="1" y="921"/>
                  <a:pt x="614" y="921"/>
                </a:cubicBezTo>
                <a:cubicBezTo>
                  <a:pt x="1228" y="921"/>
                  <a:pt x="1228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"/>
          <p:cNvSpPr/>
          <p:nvPr/>
        </p:nvSpPr>
        <p:spPr>
          <a:xfrm rot="9445310">
            <a:off x="5128086" y="1747955"/>
            <a:ext cx="88548" cy="100507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7"/>
          <p:cNvSpPr/>
          <p:nvPr/>
        </p:nvSpPr>
        <p:spPr>
          <a:xfrm rot="-1666167">
            <a:off x="8099088" y="4368047"/>
            <a:ext cx="100590" cy="75443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1"/>
                </a:moveTo>
                <a:cubicBezTo>
                  <a:pt x="1" y="1"/>
                  <a:pt x="1" y="921"/>
                  <a:pt x="614" y="921"/>
                </a:cubicBezTo>
                <a:cubicBezTo>
                  <a:pt x="1228" y="921"/>
                  <a:pt x="1228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7"/>
          <p:cNvSpPr/>
          <p:nvPr/>
        </p:nvSpPr>
        <p:spPr>
          <a:xfrm rot="-1666167">
            <a:off x="8240551" y="4114409"/>
            <a:ext cx="88549" cy="100509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02C30BE-BC68-32B6-496F-FBC38D6B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D2CC39-5CA7-B3BD-C5EB-70634BC652C5}"/>
              </a:ext>
            </a:extLst>
          </p:cNvPr>
          <p:cNvSpPr txBox="1"/>
          <p:nvPr/>
        </p:nvSpPr>
        <p:spPr>
          <a:xfrm>
            <a:off x="322655" y="1840726"/>
            <a:ext cx="372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/>
              <a:t>謝謝大家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al Pl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如螢幕大小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Arial</vt:lpstr>
      <vt:lpstr>Fira Sans Extra Condensed Medium</vt:lpstr>
      <vt:lpstr>Fira Sans SemiBold</vt:lpstr>
      <vt:lpstr>Fira Sans</vt:lpstr>
      <vt:lpstr>Roboto</vt:lpstr>
      <vt:lpstr>Meal Planner Infographics by Slidesgo</vt:lpstr>
      <vt:lpstr>國文彈性報告</vt:lpstr>
      <vt:lpstr>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國文彈性報告</dc:title>
  <cp:lastModifiedBy>gigi20060312@gmail.com</cp:lastModifiedBy>
  <cp:revision>1</cp:revision>
  <dcterms:modified xsi:type="dcterms:W3CDTF">2023-04-10T22:25:52Z</dcterms:modified>
</cp:coreProperties>
</file>